
<file path=[Content_Types].xml><?xml version="1.0" encoding="utf-8"?>
<Types xmlns="http://schemas.openxmlformats.org/package/2006/content-types">
  <Default Extension="bin" ContentType="application/vnd.ms-office.activeX"/>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wav" ContentType="audio/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activeX/activeX1.xml" ContentType="application/vnd.ms-office.activeX+xml"/>
  <Override PartName="/ppt/activeX/activeX2.xml" ContentType="application/vnd.ms-office.activeX+xml"/>
  <Override PartName="/ppt/activeX/activeX3.xml" ContentType="application/vnd.ms-office.activeX+xml"/>
  <Override PartName="/ppt/activeX/activeX4.xml" ContentType="application/vnd.ms-office.activeX+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84" r:id="rId1"/>
  </p:sldMasterIdLst>
  <p:notesMasterIdLst>
    <p:notesMasterId r:id="rId33"/>
  </p:notesMasterIdLst>
  <p:sldIdLst>
    <p:sldId id="318" r:id="rId2"/>
    <p:sldId id="322" r:id="rId3"/>
    <p:sldId id="256" r:id="rId4"/>
    <p:sldId id="305" r:id="rId5"/>
    <p:sldId id="306" r:id="rId6"/>
    <p:sldId id="308" r:id="rId7"/>
    <p:sldId id="307" r:id="rId8"/>
    <p:sldId id="309" r:id="rId9"/>
    <p:sldId id="310" r:id="rId10"/>
    <p:sldId id="291" r:id="rId11"/>
    <p:sldId id="274" r:id="rId12"/>
    <p:sldId id="287" r:id="rId13"/>
    <p:sldId id="314" r:id="rId14"/>
    <p:sldId id="312" r:id="rId15"/>
    <p:sldId id="313" r:id="rId16"/>
    <p:sldId id="315" r:id="rId17"/>
    <p:sldId id="317" r:id="rId18"/>
    <p:sldId id="290" r:id="rId19"/>
    <p:sldId id="293" r:id="rId20"/>
    <p:sldId id="278" r:id="rId21"/>
    <p:sldId id="294" r:id="rId22"/>
    <p:sldId id="292" r:id="rId23"/>
    <p:sldId id="260" r:id="rId24"/>
    <p:sldId id="285" r:id="rId25"/>
    <p:sldId id="261" r:id="rId26"/>
    <p:sldId id="264" r:id="rId27"/>
    <p:sldId id="303" r:id="rId28"/>
    <p:sldId id="297" r:id="rId29"/>
    <p:sldId id="296" r:id="rId30"/>
    <p:sldId id="320" r:id="rId31"/>
    <p:sldId id="319" r:id="rId32"/>
  </p:sldIdLst>
  <p:sldSz cx="18288000" cy="10287000"/>
  <p:notesSz cx="6858000" cy="9144000"/>
  <p:embeddedFontLst>
    <p:embeddedFont>
      <p:font typeface=".VnTimeH" panose="020B7200000000000000" pitchFamily="34" charset="0"/>
      <p:regular r:id="rId34"/>
      <p:bold r:id="rId35"/>
      <p:italic r:id="rId36"/>
      <p:boldItalic r:id="rId37"/>
    </p:embeddedFont>
    <p:embeddedFont>
      <p:font typeface=".VnVogue" panose="020B7200000000000000" pitchFamily="34" charset="0"/>
      <p:regular r:id="rId38"/>
    </p:embeddedFont>
    <p:embeddedFont>
      <p:font typeface="Calibri" panose="020F0502020204030204" pitchFamily="34" charset="0"/>
      <p:regular r:id="rId39"/>
      <p:bold r:id="rId40"/>
      <p:italic r:id="rId41"/>
      <p:boldItalic r:id="rId42"/>
    </p:embeddedFont>
    <p:embeddedFont>
      <p:font typeface="Open Sans" panose="020B0606030504020204" pitchFamily="34" charset="0"/>
      <p:regular r:id="rId43"/>
      <p:bold r:id="rId44"/>
      <p:italic r:id="rId45"/>
      <p:boldItalic r:id="rId46"/>
    </p:embeddedFont>
  </p:embeddedFontLst>
  <p:defaultTextStyle>
    <a:defPPr>
      <a:defRPr lang="en-US"/>
    </a:defPPr>
    <a:lvl1pPr marL="0" algn="l" defTabSz="914393" rtl="0" eaLnBrk="1" latinLnBrk="0" hangingPunct="1">
      <a:defRPr sz="1800" kern="1200">
        <a:solidFill>
          <a:schemeClr val="tx1"/>
        </a:solidFill>
        <a:latin typeface="+mn-lt"/>
        <a:ea typeface="+mn-ea"/>
        <a:cs typeface="+mn-cs"/>
      </a:defRPr>
    </a:lvl1pPr>
    <a:lvl2pPr marL="457196" algn="l" defTabSz="914393" rtl="0" eaLnBrk="1" latinLnBrk="0" hangingPunct="1">
      <a:defRPr sz="1800" kern="1200">
        <a:solidFill>
          <a:schemeClr val="tx1"/>
        </a:solidFill>
        <a:latin typeface="+mn-lt"/>
        <a:ea typeface="+mn-ea"/>
        <a:cs typeface="+mn-cs"/>
      </a:defRPr>
    </a:lvl2pPr>
    <a:lvl3pPr marL="914393" algn="l" defTabSz="914393" rtl="0" eaLnBrk="1" latinLnBrk="0" hangingPunct="1">
      <a:defRPr sz="1800" kern="1200">
        <a:solidFill>
          <a:schemeClr val="tx1"/>
        </a:solidFill>
        <a:latin typeface="+mn-lt"/>
        <a:ea typeface="+mn-ea"/>
        <a:cs typeface="+mn-cs"/>
      </a:defRPr>
    </a:lvl3pPr>
    <a:lvl4pPr marL="1371589" algn="l" defTabSz="914393" rtl="0" eaLnBrk="1" latinLnBrk="0" hangingPunct="1">
      <a:defRPr sz="1800" kern="1200">
        <a:solidFill>
          <a:schemeClr val="tx1"/>
        </a:solidFill>
        <a:latin typeface="+mn-lt"/>
        <a:ea typeface="+mn-ea"/>
        <a:cs typeface="+mn-cs"/>
      </a:defRPr>
    </a:lvl4pPr>
    <a:lvl5pPr marL="1828785" algn="l" defTabSz="914393" rtl="0" eaLnBrk="1" latinLnBrk="0" hangingPunct="1">
      <a:defRPr sz="1800" kern="1200">
        <a:solidFill>
          <a:schemeClr val="tx1"/>
        </a:solidFill>
        <a:latin typeface="+mn-lt"/>
        <a:ea typeface="+mn-ea"/>
        <a:cs typeface="+mn-cs"/>
      </a:defRPr>
    </a:lvl5pPr>
    <a:lvl6pPr marL="2285982" algn="l" defTabSz="914393" rtl="0" eaLnBrk="1" latinLnBrk="0" hangingPunct="1">
      <a:defRPr sz="1800" kern="1200">
        <a:solidFill>
          <a:schemeClr val="tx1"/>
        </a:solidFill>
        <a:latin typeface="+mn-lt"/>
        <a:ea typeface="+mn-ea"/>
        <a:cs typeface="+mn-cs"/>
      </a:defRPr>
    </a:lvl6pPr>
    <a:lvl7pPr marL="2743178" algn="l" defTabSz="914393" rtl="0" eaLnBrk="1" latinLnBrk="0" hangingPunct="1">
      <a:defRPr sz="1800" kern="1200">
        <a:solidFill>
          <a:schemeClr val="tx1"/>
        </a:solidFill>
        <a:latin typeface="+mn-lt"/>
        <a:ea typeface="+mn-ea"/>
        <a:cs typeface="+mn-cs"/>
      </a:defRPr>
    </a:lvl7pPr>
    <a:lvl8pPr marL="3200374" algn="l" defTabSz="914393" rtl="0" eaLnBrk="1" latinLnBrk="0" hangingPunct="1">
      <a:defRPr sz="1800" kern="1200">
        <a:solidFill>
          <a:schemeClr val="tx1"/>
        </a:solidFill>
        <a:latin typeface="+mn-lt"/>
        <a:ea typeface="+mn-ea"/>
        <a:cs typeface="+mn-cs"/>
      </a:defRPr>
    </a:lvl8pPr>
    <a:lvl9pPr marL="3657571" algn="l" defTabSz="91439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E46919"/>
    <a:srgbClr val="E9B641"/>
    <a:srgbClr val="F8F1E8"/>
    <a:srgbClr val="B0D8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89" autoAdjust="0"/>
    <p:restoredTop sz="69355" autoAdjust="0"/>
  </p:normalViewPr>
  <p:slideViewPr>
    <p:cSldViewPr>
      <p:cViewPr varScale="1">
        <p:scale>
          <a:sx n="32" d="100"/>
          <a:sy n="32" d="100"/>
        </p:scale>
        <p:origin x="1524"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viewProps" Target="viewProps.xml"/><Relationship Id="rId8" Type="http://schemas.openxmlformats.org/officeDocument/2006/relationships/slide" Target="slides/slide7.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978C9E23-D4B0-11CE-BF2D-00AA003F40D0}" ax:persistence="persistStorage" r:id="rId1"/>
</file>

<file path=ppt/activeX/activeX2.xml><?xml version="1.0" encoding="utf-8"?>
<ax:ocx xmlns:ax="http://schemas.microsoft.com/office/2006/activeX" xmlns:r="http://schemas.openxmlformats.org/officeDocument/2006/relationships" ax:classid="{978C9E23-D4B0-11CE-BF2D-00AA003F40D0}" ax:persistence="persistStorage" r:id="rId1"/>
</file>

<file path=ppt/activeX/activeX3.xml><?xml version="1.0" encoding="utf-8"?>
<ax:ocx xmlns:ax="http://schemas.microsoft.com/office/2006/activeX" xmlns:r="http://schemas.openxmlformats.org/officeDocument/2006/relationships" ax:classid="{978C9E23-D4B0-11CE-BF2D-00AA003F40D0}" ax:persistence="persistStorage" r:id="rId1"/>
</file>

<file path=ppt/activeX/activeX4.xml><?xml version="1.0" encoding="utf-8"?>
<ax:ocx xmlns:ax="http://schemas.microsoft.com/office/2006/activeX" xmlns:r="http://schemas.openxmlformats.org/officeDocument/2006/relationships" ax:classid="{978C9E23-D4B0-11CE-BF2D-00AA003F40D0}" ax:persistence="persistStorage" r:id="rId1"/>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0B9D6A9-C5DF-4466-845A-86BF801D74A0}" type="datetimeFigureOut">
              <a:rPr lang="vi-VN" smtClean="0"/>
              <a:pPr/>
              <a:t>09/02/2023</a:t>
            </a:fld>
            <a:endParaRPr lang="vi-VN"/>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21466F-95E2-406F-A926-D84F04CBC381}" type="slidenum">
              <a:rPr lang="vi-VN" smtClean="0"/>
              <a:pPr/>
              <a:t>‹#›</a:t>
            </a:fld>
            <a:endParaRPr lang="vi-VN"/>
          </a:p>
        </p:txBody>
      </p:sp>
    </p:spTree>
    <p:extLst>
      <p:ext uri="{BB962C8B-B14F-4D97-AF65-F5344CB8AC3E}">
        <p14:creationId xmlns:p14="http://schemas.microsoft.com/office/powerpoint/2010/main" val="60245558"/>
      </p:ext>
    </p:extLst>
  </p:cSld>
  <p:clrMap bg1="lt1" tx1="dk1" bg2="lt2" tx2="dk2" accent1="accent1" accent2="accent2" accent3="accent3" accent4="accent4" accent5="accent5" accent6="accent6" hlink="hlink" folHlink="folHlink"/>
  <p:notesStyle>
    <a:lvl1pPr marL="0" algn="l" defTabSz="914393" rtl="0" eaLnBrk="1" latinLnBrk="0" hangingPunct="1">
      <a:defRPr sz="1200" kern="1200">
        <a:solidFill>
          <a:schemeClr val="tx1"/>
        </a:solidFill>
        <a:latin typeface="+mn-lt"/>
        <a:ea typeface="+mn-ea"/>
        <a:cs typeface="+mn-cs"/>
      </a:defRPr>
    </a:lvl1pPr>
    <a:lvl2pPr marL="457196" algn="l" defTabSz="914393" rtl="0" eaLnBrk="1" latinLnBrk="0" hangingPunct="1">
      <a:defRPr sz="1200" kern="1200">
        <a:solidFill>
          <a:schemeClr val="tx1"/>
        </a:solidFill>
        <a:latin typeface="+mn-lt"/>
        <a:ea typeface="+mn-ea"/>
        <a:cs typeface="+mn-cs"/>
      </a:defRPr>
    </a:lvl2pPr>
    <a:lvl3pPr marL="914393" algn="l" defTabSz="914393" rtl="0" eaLnBrk="1" latinLnBrk="0" hangingPunct="1">
      <a:defRPr sz="1200" kern="1200">
        <a:solidFill>
          <a:schemeClr val="tx1"/>
        </a:solidFill>
        <a:latin typeface="+mn-lt"/>
        <a:ea typeface="+mn-ea"/>
        <a:cs typeface="+mn-cs"/>
      </a:defRPr>
    </a:lvl3pPr>
    <a:lvl4pPr marL="1371589" algn="l" defTabSz="914393" rtl="0" eaLnBrk="1" latinLnBrk="0" hangingPunct="1">
      <a:defRPr sz="1200" kern="1200">
        <a:solidFill>
          <a:schemeClr val="tx1"/>
        </a:solidFill>
        <a:latin typeface="+mn-lt"/>
        <a:ea typeface="+mn-ea"/>
        <a:cs typeface="+mn-cs"/>
      </a:defRPr>
    </a:lvl4pPr>
    <a:lvl5pPr marL="1828785" algn="l" defTabSz="914393" rtl="0" eaLnBrk="1" latinLnBrk="0" hangingPunct="1">
      <a:defRPr sz="1200" kern="1200">
        <a:solidFill>
          <a:schemeClr val="tx1"/>
        </a:solidFill>
        <a:latin typeface="+mn-lt"/>
        <a:ea typeface="+mn-ea"/>
        <a:cs typeface="+mn-cs"/>
      </a:defRPr>
    </a:lvl5pPr>
    <a:lvl6pPr marL="2285982" algn="l" defTabSz="914393" rtl="0" eaLnBrk="1" latinLnBrk="0" hangingPunct="1">
      <a:defRPr sz="1200" kern="1200">
        <a:solidFill>
          <a:schemeClr val="tx1"/>
        </a:solidFill>
        <a:latin typeface="+mn-lt"/>
        <a:ea typeface="+mn-ea"/>
        <a:cs typeface="+mn-cs"/>
      </a:defRPr>
    </a:lvl6pPr>
    <a:lvl7pPr marL="2743178" algn="l" defTabSz="914393" rtl="0" eaLnBrk="1" latinLnBrk="0" hangingPunct="1">
      <a:defRPr sz="1200" kern="1200">
        <a:solidFill>
          <a:schemeClr val="tx1"/>
        </a:solidFill>
        <a:latin typeface="+mn-lt"/>
        <a:ea typeface="+mn-ea"/>
        <a:cs typeface="+mn-cs"/>
      </a:defRPr>
    </a:lvl7pPr>
    <a:lvl8pPr marL="3200374" algn="l" defTabSz="914393" rtl="0" eaLnBrk="1" latinLnBrk="0" hangingPunct="1">
      <a:defRPr sz="1200" kern="1200">
        <a:solidFill>
          <a:schemeClr val="tx1"/>
        </a:solidFill>
        <a:latin typeface="+mn-lt"/>
        <a:ea typeface="+mn-ea"/>
        <a:cs typeface="+mn-cs"/>
      </a:defRPr>
    </a:lvl8pPr>
    <a:lvl9pPr marL="3657571" algn="l" defTabSz="91439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pPr/>
              <a:t>5</a:t>
            </a:fld>
            <a:endParaRPr lang="zh-CN" altLang="en-US"/>
          </a:p>
        </p:txBody>
      </p:sp>
    </p:spTree>
    <p:extLst>
      <p:ext uri="{BB962C8B-B14F-4D97-AF65-F5344CB8AC3E}">
        <p14:creationId xmlns:p14="http://schemas.microsoft.com/office/powerpoint/2010/main" val="11326725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pPr/>
              <a:t>18</a:t>
            </a:fld>
            <a:endParaRPr lang="zh-CN" altLang="en-US"/>
          </a:p>
        </p:txBody>
      </p:sp>
    </p:spTree>
    <p:extLst>
      <p:ext uri="{BB962C8B-B14F-4D97-AF65-F5344CB8AC3E}">
        <p14:creationId xmlns:p14="http://schemas.microsoft.com/office/powerpoint/2010/main" val="18627327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pPr/>
              <a:t>19</a:t>
            </a:fld>
            <a:endParaRPr lang="zh-CN" altLang="en-US"/>
          </a:p>
        </p:txBody>
      </p:sp>
    </p:spTree>
    <p:extLst>
      <p:ext uri="{BB962C8B-B14F-4D97-AF65-F5344CB8AC3E}">
        <p14:creationId xmlns:p14="http://schemas.microsoft.com/office/powerpoint/2010/main" val="40226285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pPr/>
              <a:t>21</a:t>
            </a:fld>
            <a:endParaRPr lang="zh-CN" altLang="en-US"/>
          </a:p>
        </p:txBody>
      </p:sp>
    </p:spTree>
    <p:extLst>
      <p:ext uri="{BB962C8B-B14F-4D97-AF65-F5344CB8AC3E}">
        <p14:creationId xmlns:p14="http://schemas.microsoft.com/office/powerpoint/2010/main" val="39948828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pPr/>
              <a:t>22</a:t>
            </a:fld>
            <a:endParaRPr lang="zh-CN" altLang="en-US"/>
          </a:p>
        </p:txBody>
      </p:sp>
    </p:spTree>
    <p:extLst>
      <p:ext uri="{BB962C8B-B14F-4D97-AF65-F5344CB8AC3E}">
        <p14:creationId xmlns:p14="http://schemas.microsoft.com/office/powerpoint/2010/main" val="9898327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pPr/>
              <a:t>28</a:t>
            </a:fld>
            <a:endParaRPr lang="zh-CN" altLang="en-US"/>
          </a:p>
        </p:txBody>
      </p:sp>
    </p:spTree>
    <p:extLst>
      <p:ext uri="{BB962C8B-B14F-4D97-AF65-F5344CB8AC3E}">
        <p14:creationId xmlns:p14="http://schemas.microsoft.com/office/powerpoint/2010/main" val="26959497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pPr/>
              <a:t>29</a:t>
            </a:fld>
            <a:endParaRPr lang="zh-CN" altLang="en-US"/>
          </a:p>
        </p:txBody>
      </p:sp>
    </p:spTree>
    <p:extLst>
      <p:ext uri="{BB962C8B-B14F-4D97-AF65-F5344CB8AC3E}">
        <p14:creationId xmlns:p14="http://schemas.microsoft.com/office/powerpoint/2010/main" val="602467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pPr/>
              <a:t>7</a:t>
            </a:fld>
            <a:endParaRPr lang="zh-CN" altLang="en-US"/>
          </a:p>
        </p:txBody>
      </p:sp>
    </p:spTree>
    <p:extLst>
      <p:ext uri="{BB962C8B-B14F-4D97-AF65-F5344CB8AC3E}">
        <p14:creationId xmlns:p14="http://schemas.microsoft.com/office/powerpoint/2010/main" val="1132672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E5701FA-A99B-4EA7-BD9A-49A04217BC0C}" type="slidenum">
              <a:rPr lang="zh-CN" altLang="en-US" smtClean="0"/>
              <a:pPr/>
              <a:t>8</a:t>
            </a:fld>
            <a:endParaRPr lang="zh-CN" altLang="en-US"/>
          </a:p>
        </p:txBody>
      </p:sp>
    </p:spTree>
    <p:extLst>
      <p:ext uri="{BB962C8B-B14F-4D97-AF65-F5344CB8AC3E}">
        <p14:creationId xmlns:p14="http://schemas.microsoft.com/office/powerpoint/2010/main" val="3976604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pPr/>
              <a:t>10</a:t>
            </a:fld>
            <a:endParaRPr lang="zh-CN" altLang="en-US"/>
          </a:p>
        </p:txBody>
      </p:sp>
    </p:spTree>
    <p:extLst>
      <p:ext uri="{BB962C8B-B14F-4D97-AF65-F5344CB8AC3E}">
        <p14:creationId xmlns:p14="http://schemas.microsoft.com/office/powerpoint/2010/main" val="3976604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pPr/>
              <a:t>12</a:t>
            </a:fld>
            <a:endParaRPr lang="zh-CN" altLang="en-US"/>
          </a:p>
        </p:txBody>
      </p:sp>
    </p:spTree>
    <p:extLst>
      <p:ext uri="{BB962C8B-B14F-4D97-AF65-F5344CB8AC3E}">
        <p14:creationId xmlns:p14="http://schemas.microsoft.com/office/powerpoint/2010/main" val="1555405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F21466F-95E2-406F-A926-D84F04CBC381}" type="slidenum">
              <a:rPr lang="vi-VN" smtClean="0"/>
              <a:pPr/>
              <a:t>13</a:t>
            </a:fld>
            <a:endParaRPr lang="vi-V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F21466F-95E2-406F-A926-D84F04CBC381}" type="slidenum">
              <a:rPr lang="vi-VN" smtClean="0"/>
              <a:pPr/>
              <a:t>14</a:t>
            </a:fld>
            <a:endParaRPr lang="vi-V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F21466F-95E2-406F-A926-D84F04CBC381}" type="slidenum">
              <a:rPr lang="vi-VN" smtClean="0"/>
              <a:pPr/>
              <a:t>15</a:t>
            </a:fld>
            <a:endParaRPr lang="vi-V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F21466F-95E2-406F-A926-D84F04CBC381}" type="slidenum">
              <a:rPr lang="vi-VN" smtClean="0"/>
              <a:pPr/>
              <a:t>16</a:t>
            </a:fld>
            <a:endParaRPr lang="vi-V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3195640"/>
            <a:ext cx="15544800" cy="2205038"/>
          </a:xfrm>
        </p:spPr>
        <p:txBody>
          <a:bodyPr/>
          <a:lstStyle/>
          <a:p>
            <a:r>
              <a:rPr lang="en-US"/>
              <a:t>Click to edit Master title style</a:t>
            </a:r>
          </a:p>
        </p:txBody>
      </p:sp>
      <p:sp>
        <p:nvSpPr>
          <p:cNvPr id="3" name="Subtitle 2"/>
          <p:cNvSpPr>
            <a:spLocks noGrp="1"/>
          </p:cNvSpPr>
          <p:nvPr>
            <p:ph type="subTitle" idx="1"/>
          </p:nvPr>
        </p:nvSpPr>
        <p:spPr>
          <a:xfrm>
            <a:off x="2743200" y="5829300"/>
            <a:ext cx="12801600" cy="2628900"/>
          </a:xfrm>
        </p:spPr>
        <p:txBody>
          <a:bodyPr/>
          <a:lstStyle>
            <a:lvl1pPr marL="0" indent="0" algn="ctr">
              <a:buNone/>
              <a:defRPr>
                <a:solidFill>
                  <a:schemeClr val="tx1">
                    <a:tint val="75000"/>
                  </a:schemeClr>
                </a:solidFill>
              </a:defRPr>
            </a:lvl1pPr>
            <a:lvl2pPr marL="816415" indent="0" algn="ctr">
              <a:buNone/>
              <a:defRPr>
                <a:solidFill>
                  <a:schemeClr val="tx1">
                    <a:tint val="75000"/>
                  </a:schemeClr>
                </a:solidFill>
              </a:defRPr>
            </a:lvl2pPr>
            <a:lvl3pPr marL="1632832" indent="0" algn="ctr">
              <a:buNone/>
              <a:defRPr>
                <a:solidFill>
                  <a:schemeClr val="tx1">
                    <a:tint val="75000"/>
                  </a:schemeClr>
                </a:solidFill>
              </a:defRPr>
            </a:lvl3pPr>
            <a:lvl4pPr marL="2449246" indent="0" algn="ctr">
              <a:buNone/>
              <a:defRPr>
                <a:solidFill>
                  <a:schemeClr val="tx1">
                    <a:tint val="75000"/>
                  </a:schemeClr>
                </a:solidFill>
              </a:defRPr>
            </a:lvl4pPr>
            <a:lvl5pPr marL="3265661" indent="0" algn="ctr">
              <a:buNone/>
              <a:defRPr>
                <a:solidFill>
                  <a:schemeClr val="tx1">
                    <a:tint val="75000"/>
                  </a:schemeClr>
                </a:solidFill>
              </a:defRPr>
            </a:lvl5pPr>
            <a:lvl6pPr marL="4082078" indent="0" algn="ctr">
              <a:buNone/>
              <a:defRPr>
                <a:solidFill>
                  <a:schemeClr val="tx1">
                    <a:tint val="75000"/>
                  </a:schemeClr>
                </a:solidFill>
              </a:defRPr>
            </a:lvl6pPr>
            <a:lvl7pPr marL="4898493" indent="0" algn="ctr">
              <a:buNone/>
              <a:defRPr>
                <a:solidFill>
                  <a:schemeClr val="tx1">
                    <a:tint val="75000"/>
                  </a:schemeClr>
                </a:solidFill>
              </a:defRPr>
            </a:lvl7pPr>
            <a:lvl8pPr marL="5714908" indent="0" algn="ctr">
              <a:buNone/>
              <a:defRPr>
                <a:solidFill>
                  <a:schemeClr val="tx1">
                    <a:tint val="75000"/>
                  </a:schemeClr>
                </a:solidFill>
              </a:defRPr>
            </a:lvl8pPr>
            <a:lvl9pPr marL="653132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517600" y="619125"/>
            <a:ext cx="8229600" cy="1316593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828800" y="619125"/>
            <a:ext cx="24384000" cy="1316593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914400" y="411958"/>
            <a:ext cx="16459200" cy="877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E61B72CA-DBFF-4B81-BA96-CD37867A4DCF}" type="slidenum">
              <a:rPr lang="en-GB"/>
              <a:pPr>
                <a:defRPr/>
              </a:pPr>
              <a:t>‹#›</a:t>
            </a:fld>
            <a:endParaRPr lang="en-GB"/>
          </a:p>
        </p:txBody>
      </p:sp>
    </p:spTree>
    <p:extLst>
      <p:ext uri="{BB962C8B-B14F-4D97-AF65-F5344CB8AC3E}">
        <p14:creationId xmlns:p14="http://schemas.microsoft.com/office/powerpoint/2010/main" val="4161047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626" y="6610352"/>
            <a:ext cx="15544800" cy="2043113"/>
          </a:xfrm>
        </p:spPr>
        <p:txBody>
          <a:bodyPr anchor="t"/>
          <a:lstStyle>
            <a:lvl1pPr algn="l">
              <a:defRPr sz="7100" b="1" cap="all"/>
            </a:lvl1pPr>
          </a:lstStyle>
          <a:p>
            <a:r>
              <a:rPr lang="en-US"/>
              <a:t>Click to edit Master title style</a:t>
            </a:r>
          </a:p>
        </p:txBody>
      </p:sp>
      <p:sp>
        <p:nvSpPr>
          <p:cNvPr id="3" name="Text Placeholder 2"/>
          <p:cNvSpPr>
            <a:spLocks noGrp="1"/>
          </p:cNvSpPr>
          <p:nvPr>
            <p:ph type="body" idx="1"/>
          </p:nvPr>
        </p:nvSpPr>
        <p:spPr>
          <a:xfrm>
            <a:off x="1444626" y="4360072"/>
            <a:ext cx="15544800" cy="2250281"/>
          </a:xfrm>
        </p:spPr>
        <p:txBody>
          <a:bodyPr anchor="b"/>
          <a:lstStyle>
            <a:lvl1pPr marL="0" indent="0">
              <a:buNone/>
              <a:defRPr sz="3600">
                <a:solidFill>
                  <a:schemeClr val="tx1">
                    <a:tint val="75000"/>
                  </a:schemeClr>
                </a:solidFill>
              </a:defRPr>
            </a:lvl1pPr>
            <a:lvl2pPr marL="816415" indent="0">
              <a:buNone/>
              <a:defRPr sz="3200">
                <a:solidFill>
                  <a:schemeClr val="tx1">
                    <a:tint val="75000"/>
                  </a:schemeClr>
                </a:solidFill>
              </a:defRPr>
            </a:lvl2pPr>
            <a:lvl3pPr marL="1632832" indent="0">
              <a:buNone/>
              <a:defRPr sz="2900">
                <a:solidFill>
                  <a:schemeClr val="tx1">
                    <a:tint val="75000"/>
                  </a:schemeClr>
                </a:solidFill>
              </a:defRPr>
            </a:lvl3pPr>
            <a:lvl4pPr marL="2449246" indent="0">
              <a:buNone/>
              <a:defRPr sz="2500">
                <a:solidFill>
                  <a:schemeClr val="tx1">
                    <a:tint val="75000"/>
                  </a:schemeClr>
                </a:solidFill>
              </a:defRPr>
            </a:lvl4pPr>
            <a:lvl5pPr marL="3265661" indent="0">
              <a:buNone/>
              <a:defRPr sz="2500">
                <a:solidFill>
                  <a:schemeClr val="tx1">
                    <a:tint val="75000"/>
                  </a:schemeClr>
                </a:solidFill>
              </a:defRPr>
            </a:lvl5pPr>
            <a:lvl6pPr marL="4082078" indent="0">
              <a:buNone/>
              <a:defRPr sz="2500">
                <a:solidFill>
                  <a:schemeClr val="tx1">
                    <a:tint val="75000"/>
                  </a:schemeClr>
                </a:solidFill>
              </a:defRPr>
            </a:lvl6pPr>
            <a:lvl7pPr marL="4898493" indent="0">
              <a:buNone/>
              <a:defRPr sz="2500">
                <a:solidFill>
                  <a:schemeClr val="tx1">
                    <a:tint val="75000"/>
                  </a:schemeClr>
                </a:solidFill>
              </a:defRPr>
            </a:lvl7pPr>
            <a:lvl8pPr marL="5714908" indent="0">
              <a:buNone/>
              <a:defRPr sz="2500">
                <a:solidFill>
                  <a:schemeClr val="tx1">
                    <a:tint val="75000"/>
                  </a:schemeClr>
                </a:solidFill>
              </a:defRPr>
            </a:lvl8pPr>
            <a:lvl9pPr marL="6531325" indent="0">
              <a:buNone/>
              <a:defRPr sz="25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828800" y="3600450"/>
            <a:ext cx="16306800" cy="10184607"/>
          </a:xfrm>
        </p:spPr>
        <p:txBody>
          <a:bodyPr/>
          <a:lstStyle>
            <a:lvl1pPr>
              <a:defRPr sz="5000"/>
            </a:lvl1pPr>
            <a:lvl2pPr>
              <a:defRPr sz="4300"/>
            </a:lvl2pPr>
            <a:lvl3pPr>
              <a:defRPr sz="3600"/>
            </a:lvl3pPr>
            <a:lvl4pPr>
              <a:defRPr sz="3200"/>
            </a:lvl4pPr>
            <a:lvl5pPr>
              <a:defRPr sz="3200"/>
            </a:lvl5pPr>
            <a:lvl6pPr>
              <a:defRPr sz="3200"/>
            </a:lvl6pPr>
            <a:lvl7pPr>
              <a:defRPr sz="3200"/>
            </a:lvl7pPr>
            <a:lvl8pPr>
              <a:defRPr sz="3200"/>
            </a:lvl8pPr>
            <a:lvl9pPr>
              <a:defRPr sz="3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8440400" y="3600450"/>
            <a:ext cx="16306800" cy="10184607"/>
          </a:xfrm>
        </p:spPr>
        <p:txBody>
          <a:bodyPr/>
          <a:lstStyle>
            <a:lvl1pPr>
              <a:defRPr sz="5000"/>
            </a:lvl1pPr>
            <a:lvl2pPr>
              <a:defRPr sz="4300"/>
            </a:lvl2pPr>
            <a:lvl3pPr>
              <a:defRPr sz="3600"/>
            </a:lvl3pPr>
            <a:lvl4pPr>
              <a:defRPr sz="3200"/>
            </a:lvl4pPr>
            <a:lvl5pPr>
              <a:defRPr sz="3200"/>
            </a:lvl5pPr>
            <a:lvl6pPr>
              <a:defRPr sz="3200"/>
            </a:lvl6pPr>
            <a:lvl7pPr>
              <a:defRPr sz="3200"/>
            </a:lvl7pPr>
            <a:lvl8pPr>
              <a:defRPr sz="3200"/>
            </a:lvl8pPr>
            <a:lvl9pPr>
              <a:defRPr sz="3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11957"/>
            <a:ext cx="16459200" cy="17145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302671"/>
            <a:ext cx="8080376" cy="959643"/>
          </a:xfrm>
        </p:spPr>
        <p:txBody>
          <a:bodyPr anchor="b"/>
          <a:lstStyle>
            <a:lvl1pPr marL="0" indent="0">
              <a:buNone/>
              <a:defRPr sz="4300" b="1"/>
            </a:lvl1pPr>
            <a:lvl2pPr marL="816415" indent="0">
              <a:buNone/>
              <a:defRPr sz="3600" b="1"/>
            </a:lvl2pPr>
            <a:lvl3pPr marL="1632832" indent="0">
              <a:buNone/>
              <a:defRPr sz="3200" b="1"/>
            </a:lvl3pPr>
            <a:lvl4pPr marL="2449246" indent="0">
              <a:buNone/>
              <a:defRPr sz="2900" b="1"/>
            </a:lvl4pPr>
            <a:lvl5pPr marL="3265661" indent="0">
              <a:buNone/>
              <a:defRPr sz="2900" b="1"/>
            </a:lvl5pPr>
            <a:lvl6pPr marL="4082078" indent="0">
              <a:buNone/>
              <a:defRPr sz="2900" b="1"/>
            </a:lvl6pPr>
            <a:lvl7pPr marL="4898493" indent="0">
              <a:buNone/>
              <a:defRPr sz="2900" b="1"/>
            </a:lvl7pPr>
            <a:lvl8pPr marL="5714908" indent="0">
              <a:buNone/>
              <a:defRPr sz="2900" b="1"/>
            </a:lvl8pPr>
            <a:lvl9pPr marL="6531325" indent="0">
              <a:buNone/>
              <a:defRPr sz="2900" b="1"/>
            </a:lvl9pPr>
          </a:lstStyle>
          <a:p>
            <a:pPr lvl="0"/>
            <a:r>
              <a:rPr lang="en-US"/>
              <a:t>Click to edit Master text styles</a:t>
            </a:r>
          </a:p>
        </p:txBody>
      </p:sp>
      <p:sp>
        <p:nvSpPr>
          <p:cNvPr id="4" name="Content Placeholder 3"/>
          <p:cNvSpPr>
            <a:spLocks noGrp="1"/>
          </p:cNvSpPr>
          <p:nvPr>
            <p:ph sz="half" idx="2"/>
          </p:nvPr>
        </p:nvSpPr>
        <p:spPr>
          <a:xfrm>
            <a:off x="914400" y="3262313"/>
            <a:ext cx="8080376" cy="5926932"/>
          </a:xfrm>
        </p:spPr>
        <p:txBody>
          <a:bodyPr/>
          <a:lstStyle>
            <a:lvl1pPr>
              <a:defRPr sz="4300"/>
            </a:lvl1pPr>
            <a:lvl2pPr>
              <a:defRPr sz="36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0053" y="2302671"/>
            <a:ext cx="8083550" cy="959643"/>
          </a:xfrm>
        </p:spPr>
        <p:txBody>
          <a:bodyPr anchor="b"/>
          <a:lstStyle>
            <a:lvl1pPr marL="0" indent="0">
              <a:buNone/>
              <a:defRPr sz="4300" b="1"/>
            </a:lvl1pPr>
            <a:lvl2pPr marL="816415" indent="0">
              <a:buNone/>
              <a:defRPr sz="3600" b="1"/>
            </a:lvl2pPr>
            <a:lvl3pPr marL="1632832" indent="0">
              <a:buNone/>
              <a:defRPr sz="3200" b="1"/>
            </a:lvl3pPr>
            <a:lvl4pPr marL="2449246" indent="0">
              <a:buNone/>
              <a:defRPr sz="2900" b="1"/>
            </a:lvl4pPr>
            <a:lvl5pPr marL="3265661" indent="0">
              <a:buNone/>
              <a:defRPr sz="2900" b="1"/>
            </a:lvl5pPr>
            <a:lvl6pPr marL="4082078" indent="0">
              <a:buNone/>
              <a:defRPr sz="2900" b="1"/>
            </a:lvl6pPr>
            <a:lvl7pPr marL="4898493" indent="0">
              <a:buNone/>
              <a:defRPr sz="2900" b="1"/>
            </a:lvl7pPr>
            <a:lvl8pPr marL="5714908" indent="0">
              <a:buNone/>
              <a:defRPr sz="2900" b="1"/>
            </a:lvl8pPr>
            <a:lvl9pPr marL="6531325" indent="0">
              <a:buNone/>
              <a:defRPr sz="2900" b="1"/>
            </a:lvl9pPr>
          </a:lstStyle>
          <a:p>
            <a:pPr lvl="0"/>
            <a:r>
              <a:rPr lang="en-US"/>
              <a:t>Click to edit Master text styles</a:t>
            </a:r>
          </a:p>
        </p:txBody>
      </p:sp>
      <p:sp>
        <p:nvSpPr>
          <p:cNvPr id="6" name="Content Placeholder 5"/>
          <p:cNvSpPr>
            <a:spLocks noGrp="1"/>
          </p:cNvSpPr>
          <p:nvPr>
            <p:ph sz="quarter" idx="4"/>
          </p:nvPr>
        </p:nvSpPr>
        <p:spPr>
          <a:xfrm>
            <a:off x="9290053" y="3262313"/>
            <a:ext cx="8083550" cy="5926932"/>
          </a:xfrm>
        </p:spPr>
        <p:txBody>
          <a:bodyPr/>
          <a:lstStyle>
            <a:lvl1pPr>
              <a:defRPr sz="4300"/>
            </a:lvl1pPr>
            <a:lvl2pPr>
              <a:defRPr sz="36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3" y="409575"/>
            <a:ext cx="6016626" cy="1743075"/>
          </a:xfrm>
        </p:spPr>
        <p:txBody>
          <a:bodyPr anchor="b"/>
          <a:lstStyle>
            <a:lvl1pPr algn="l">
              <a:defRPr sz="3600" b="1"/>
            </a:lvl1pPr>
          </a:lstStyle>
          <a:p>
            <a:r>
              <a:rPr lang="en-US"/>
              <a:t>Click to edit Master title style</a:t>
            </a:r>
          </a:p>
        </p:txBody>
      </p:sp>
      <p:sp>
        <p:nvSpPr>
          <p:cNvPr id="3" name="Content Placeholder 2"/>
          <p:cNvSpPr>
            <a:spLocks noGrp="1"/>
          </p:cNvSpPr>
          <p:nvPr>
            <p:ph idx="1"/>
          </p:nvPr>
        </p:nvSpPr>
        <p:spPr>
          <a:xfrm>
            <a:off x="7150100" y="409577"/>
            <a:ext cx="10223500" cy="8779670"/>
          </a:xfrm>
        </p:spPr>
        <p:txBody>
          <a:bodyPr/>
          <a:lstStyle>
            <a:lvl1pPr>
              <a:defRPr sz="5700"/>
            </a:lvl1pPr>
            <a:lvl2pPr>
              <a:defRPr sz="5000"/>
            </a:lvl2pPr>
            <a:lvl3pPr>
              <a:defRPr sz="4300"/>
            </a:lvl3pPr>
            <a:lvl4pPr>
              <a:defRPr sz="3600"/>
            </a:lvl4pPr>
            <a:lvl5pPr>
              <a:defRPr sz="3600"/>
            </a:lvl5pPr>
            <a:lvl6pPr>
              <a:defRPr sz="3600"/>
            </a:lvl6pPr>
            <a:lvl7pPr>
              <a:defRPr sz="3600"/>
            </a:lvl7pPr>
            <a:lvl8pPr>
              <a:defRPr sz="3600"/>
            </a:lvl8pPr>
            <a:lvl9pPr>
              <a:defRPr sz="3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4403" y="2152652"/>
            <a:ext cx="6016626" cy="7036595"/>
          </a:xfrm>
        </p:spPr>
        <p:txBody>
          <a:bodyPr/>
          <a:lstStyle>
            <a:lvl1pPr marL="0" indent="0">
              <a:buNone/>
              <a:defRPr sz="2500"/>
            </a:lvl1pPr>
            <a:lvl2pPr marL="816415" indent="0">
              <a:buNone/>
              <a:defRPr sz="2100"/>
            </a:lvl2pPr>
            <a:lvl3pPr marL="1632832" indent="0">
              <a:buNone/>
              <a:defRPr sz="1800"/>
            </a:lvl3pPr>
            <a:lvl4pPr marL="2449246" indent="0">
              <a:buNone/>
              <a:defRPr sz="1600"/>
            </a:lvl4pPr>
            <a:lvl5pPr marL="3265661" indent="0">
              <a:buNone/>
              <a:defRPr sz="1600"/>
            </a:lvl5pPr>
            <a:lvl6pPr marL="4082078" indent="0">
              <a:buNone/>
              <a:defRPr sz="1600"/>
            </a:lvl6pPr>
            <a:lvl7pPr marL="4898493" indent="0">
              <a:buNone/>
              <a:defRPr sz="1600"/>
            </a:lvl7pPr>
            <a:lvl8pPr marL="5714908" indent="0">
              <a:buNone/>
              <a:defRPr sz="1600"/>
            </a:lvl8pPr>
            <a:lvl9pPr marL="6531325" indent="0">
              <a:buNone/>
              <a:defRPr sz="1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84576" y="7200900"/>
            <a:ext cx="10972800" cy="850107"/>
          </a:xfrm>
        </p:spPr>
        <p:txBody>
          <a:bodyPr anchor="b"/>
          <a:lstStyle>
            <a:lvl1pPr algn="l">
              <a:defRPr sz="3600" b="1"/>
            </a:lvl1pPr>
          </a:lstStyle>
          <a:p>
            <a:r>
              <a:rPr lang="en-US"/>
              <a:t>Click to edit Master title style</a:t>
            </a:r>
          </a:p>
        </p:txBody>
      </p:sp>
      <p:sp>
        <p:nvSpPr>
          <p:cNvPr id="3" name="Picture Placeholder 2"/>
          <p:cNvSpPr>
            <a:spLocks noGrp="1"/>
          </p:cNvSpPr>
          <p:nvPr>
            <p:ph type="pic" idx="1"/>
          </p:nvPr>
        </p:nvSpPr>
        <p:spPr>
          <a:xfrm>
            <a:off x="3584576" y="919163"/>
            <a:ext cx="10972800" cy="6172200"/>
          </a:xfrm>
        </p:spPr>
        <p:txBody>
          <a:bodyPr/>
          <a:lstStyle>
            <a:lvl1pPr marL="0" indent="0">
              <a:buNone/>
              <a:defRPr sz="5700"/>
            </a:lvl1pPr>
            <a:lvl2pPr marL="816415" indent="0">
              <a:buNone/>
              <a:defRPr sz="5000"/>
            </a:lvl2pPr>
            <a:lvl3pPr marL="1632832" indent="0">
              <a:buNone/>
              <a:defRPr sz="4300"/>
            </a:lvl3pPr>
            <a:lvl4pPr marL="2449246" indent="0">
              <a:buNone/>
              <a:defRPr sz="3600"/>
            </a:lvl4pPr>
            <a:lvl5pPr marL="3265661" indent="0">
              <a:buNone/>
              <a:defRPr sz="3600"/>
            </a:lvl5pPr>
            <a:lvl6pPr marL="4082078" indent="0">
              <a:buNone/>
              <a:defRPr sz="3600"/>
            </a:lvl6pPr>
            <a:lvl7pPr marL="4898493" indent="0">
              <a:buNone/>
              <a:defRPr sz="3600"/>
            </a:lvl7pPr>
            <a:lvl8pPr marL="5714908" indent="0">
              <a:buNone/>
              <a:defRPr sz="3600"/>
            </a:lvl8pPr>
            <a:lvl9pPr marL="6531325" indent="0">
              <a:buNone/>
              <a:defRPr sz="3600"/>
            </a:lvl9pPr>
          </a:lstStyle>
          <a:p>
            <a:endParaRPr lang="en-US"/>
          </a:p>
        </p:txBody>
      </p:sp>
      <p:sp>
        <p:nvSpPr>
          <p:cNvPr id="4" name="Text Placeholder 3"/>
          <p:cNvSpPr>
            <a:spLocks noGrp="1"/>
          </p:cNvSpPr>
          <p:nvPr>
            <p:ph type="body" sz="half" idx="2"/>
          </p:nvPr>
        </p:nvSpPr>
        <p:spPr>
          <a:xfrm>
            <a:off x="3584576" y="8051007"/>
            <a:ext cx="10972800" cy="1207293"/>
          </a:xfrm>
        </p:spPr>
        <p:txBody>
          <a:bodyPr/>
          <a:lstStyle>
            <a:lvl1pPr marL="0" indent="0">
              <a:buNone/>
              <a:defRPr sz="2500"/>
            </a:lvl1pPr>
            <a:lvl2pPr marL="816415" indent="0">
              <a:buNone/>
              <a:defRPr sz="2100"/>
            </a:lvl2pPr>
            <a:lvl3pPr marL="1632832" indent="0">
              <a:buNone/>
              <a:defRPr sz="1800"/>
            </a:lvl3pPr>
            <a:lvl4pPr marL="2449246" indent="0">
              <a:buNone/>
              <a:defRPr sz="1600"/>
            </a:lvl4pPr>
            <a:lvl5pPr marL="3265661" indent="0">
              <a:buNone/>
              <a:defRPr sz="1600"/>
            </a:lvl5pPr>
            <a:lvl6pPr marL="4082078" indent="0">
              <a:buNone/>
              <a:defRPr sz="1600"/>
            </a:lvl6pPr>
            <a:lvl7pPr marL="4898493" indent="0">
              <a:buNone/>
              <a:defRPr sz="1600"/>
            </a:lvl7pPr>
            <a:lvl8pPr marL="5714908" indent="0">
              <a:buNone/>
              <a:defRPr sz="1600"/>
            </a:lvl8pPr>
            <a:lvl9pPr marL="6531325" indent="0">
              <a:buNone/>
              <a:defRPr sz="1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411957"/>
            <a:ext cx="16459200" cy="1714500"/>
          </a:xfrm>
          <a:prstGeom prst="rect">
            <a:avLst/>
          </a:prstGeom>
        </p:spPr>
        <p:txBody>
          <a:bodyPr vert="horz" lIns="163283" tIns="81642" rIns="163283" bIns="81642" rtlCol="0" anchor="ctr">
            <a:normAutofit/>
          </a:bodyPr>
          <a:lstStyle/>
          <a:p>
            <a:r>
              <a:rPr lang="en-US"/>
              <a:t>Click to edit Master title style</a:t>
            </a:r>
          </a:p>
        </p:txBody>
      </p:sp>
      <p:sp>
        <p:nvSpPr>
          <p:cNvPr id="3" name="Text Placeholder 2"/>
          <p:cNvSpPr>
            <a:spLocks noGrp="1"/>
          </p:cNvSpPr>
          <p:nvPr>
            <p:ph type="body" idx="1"/>
          </p:nvPr>
        </p:nvSpPr>
        <p:spPr>
          <a:xfrm>
            <a:off x="914400" y="2400302"/>
            <a:ext cx="16459200" cy="6788945"/>
          </a:xfrm>
          <a:prstGeom prst="rect">
            <a:avLst/>
          </a:prstGeom>
        </p:spPr>
        <p:txBody>
          <a:bodyPr vert="horz" lIns="163283" tIns="81642" rIns="163283" bIns="8164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14400" y="9534527"/>
            <a:ext cx="4267200" cy="547688"/>
          </a:xfrm>
          <a:prstGeom prst="rect">
            <a:avLst/>
          </a:prstGeom>
        </p:spPr>
        <p:txBody>
          <a:bodyPr vert="horz" lIns="163283" tIns="81642" rIns="163283" bIns="81642" rtlCol="0" anchor="ctr"/>
          <a:lstStyle>
            <a:lvl1pPr algn="l">
              <a:defRPr sz="2100">
                <a:solidFill>
                  <a:schemeClr val="tx1">
                    <a:tint val="75000"/>
                  </a:schemeClr>
                </a:solidFill>
              </a:defRPr>
            </a:lvl1pPr>
          </a:lstStyle>
          <a:p>
            <a:fld id="{1D8BD707-D9CF-40AE-B4C6-C98DA3205C09}" type="datetimeFigureOut">
              <a:rPr lang="en-US" smtClean="0"/>
              <a:pPr/>
              <a:t>2/9/2023</a:t>
            </a:fld>
            <a:endParaRPr lang="en-US"/>
          </a:p>
        </p:txBody>
      </p:sp>
      <p:sp>
        <p:nvSpPr>
          <p:cNvPr id="5" name="Footer Placeholder 4"/>
          <p:cNvSpPr>
            <a:spLocks noGrp="1"/>
          </p:cNvSpPr>
          <p:nvPr>
            <p:ph type="ftr" sz="quarter" idx="3"/>
          </p:nvPr>
        </p:nvSpPr>
        <p:spPr>
          <a:xfrm>
            <a:off x="6248400" y="9534527"/>
            <a:ext cx="5791200" cy="547688"/>
          </a:xfrm>
          <a:prstGeom prst="rect">
            <a:avLst/>
          </a:prstGeom>
        </p:spPr>
        <p:txBody>
          <a:bodyPr vert="horz" lIns="163283" tIns="81642" rIns="163283" bIns="81642" rtlCol="0" anchor="ctr"/>
          <a:lstStyle>
            <a:lvl1pPr algn="ctr">
              <a:defRPr sz="21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3106400" y="9534527"/>
            <a:ext cx="4267200" cy="547688"/>
          </a:xfrm>
          <a:prstGeom prst="rect">
            <a:avLst/>
          </a:prstGeom>
        </p:spPr>
        <p:txBody>
          <a:bodyPr vert="horz" lIns="163283" tIns="81642" rIns="163283" bIns="81642" rtlCol="0" anchor="ctr"/>
          <a:lstStyle>
            <a:lvl1pPr algn="r">
              <a:defRPr sz="21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ctr" defTabSz="1632832" rtl="0" eaLnBrk="1" latinLnBrk="0" hangingPunct="1">
        <a:spcBef>
          <a:spcPct val="0"/>
        </a:spcBef>
        <a:buNone/>
        <a:defRPr sz="7900" kern="1200">
          <a:solidFill>
            <a:schemeClr val="tx1"/>
          </a:solidFill>
          <a:latin typeface="+mj-lt"/>
          <a:ea typeface="+mj-ea"/>
          <a:cs typeface="+mj-cs"/>
        </a:defRPr>
      </a:lvl1pPr>
    </p:titleStyle>
    <p:bodyStyle>
      <a:lvl1pPr marL="612313" indent="-612313" algn="l" defTabSz="1632832" rtl="0" eaLnBrk="1" latinLnBrk="0" hangingPunct="1">
        <a:spcBef>
          <a:spcPct val="20000"/>
        </a:spcBef>
        <a:buFont typeface="Arial" pitchFamily="34" charset="0"/>
        <a:buChar char="•"/>
        <a:defRPr sz="5700" kern="1200">
          <a:solidFill>
            <a:schemeClr val="tx1"/>
          </a:solidFill>
          <a:latin typeface="+mn-lt"/>
          <a:ea typeface="+mn-ea"/>
          <a:cs typeface="+mn-cs"/>
        </a:defRPr>
      </a:lvl1pPr>
      <a:lvl2pPr marL="1326675" indent="-510260" algn="l" defTabSz="1632832" rtl="0" eaLnBrk="1" latinLnBrk="0" hangingPunct="1">
        <a:spcBef>
          <a:spcPct val="20000"/>
        </a:spcBef>
        <a:buFont typeface="Arial" pitchFamily="34" charset="0"/>
        <a:buChar char="–"/>
        <a:defRPr sz="5000" kern="1200">
          <a:solidFill>
            <a:schemeClr val="tx1"/>
          </a:solidFill>
          <a:latin typeface="+mn-lt"/>
          <a:ea typeface="+mn-ea"/>
          <a:cs typeface="+mn-cs"/>
        </a:defRPr>
      </a:lvl2pPr>
      <a:lvl3pPr marL="2041039" indent="-408207" algn="l" defTabSz="1632832" rtl="0" eaLnBrk="1" latinLnBrk="0" hangingPunct="1">
        <a:spcBef>
          <a:spcPct val="20000"/>
        </a:spcBef>
        <a:buFont typeface="Arial" pitchFamily="34" charset="0"/>
        <a:buChar char="•"/>
        <a:defRPr sz="4300" kern="1200">
          <a:solidFill>
            <a:schemeClr val="tx1"/>
          </a:solidFill>
          <a:latin typeface="+mn-lt"/>
          <a:ea typeface="+mn-ea"/>
          <a:cs typeface="+mn-cs"/>
        </a:defRPr>
      </a:lvl3pPr>
      <a:lvl4pPr marL="2857454" indent="-408207" algn="l" defTabSz="1632832" rtl="0" eaLnBrk="1" latinLnBrk="0" hangingPunct="1">
        <a:spcBef>
          <a:spcPct val="20000"/>
        </a:spcBef>
        <a:buFont typeface="Arial" pitchFamily="34" charset="0"/>
        <a:buChar char="–"/>
        <a:defRPr sz="3600" kern="1200">
          <a:solidFill>
            <a:schemeClr val="tx1"/>
          </a:solidFill>
          <a:latin typeface="+mn-lt"/>
          <a:ea typeface="+mn-ea"/>
          <a:cs typeface="+mn-cs"/>
        </a:defRPr>
      </a:lvl4pPr>
      <a:lvl5pPr marL="3673869" indent="-408207" algn="l" defTabSz="1632832" rtl="0" eaLnBrk="1" latinLnBrk="0" hangingPunct="1">
        <a:spcBef>
          <a:spcPct val="20000"/>
        </a:spcBef>
        <a:buFont typeface="Arial" pitchFamily="34" charset="0"/>
        <a:buChar char="»"/>
        <a:defRPr sz="3600" kern="1200">
          <a:solidFill>
            <a:schemeClr val="tx1"/>
          </a:solidFill>
          <a:latin typeface="+mn-lt"/>
          <a:ea typeface="+mn-ea"/>
          <a:cs typeface="+mn-cs"/>
        </a:defRPr>
      </a:lvl5pPr>
      <a:lvl6pPr marL="4490286" indent="-408207" algn="l" defTabSz="1632832" rtl="0" eaLnBrk="1" latinLnBrk="0" hangingPunct="1">
        <a:spcBef>
          <a:spcPct val="20000"/>
        </a:spcBef>
        <a:buFont typeface="Arial" pitchFamily="34" charset="0"/>
        <a:buChar char="•"/>
        <a:defRPr sz="3600" kern="1200">
          <a:solidFill>
            <a:schemeClr val="tx1"/>
          </a:solidFill>
          <a:latin typeface="+mn-lt"/>
          <a:ea typeface="+mn-ea"/>
          <a:cs typeface="+mn-cs"/>
        </a:defRPr>
      </a:lvl6pPr>
      <a:lvl7pPr marL="5306700" indent="-408207" algn="l" defTabSz="1632832" rtl="0" eaLnBrk="1" latinLnBrk="0" hangingPunct="1">
        <a:spcBef>
          <a:spcPct val="20000"/>
        </a:spcBef>
        <a:buFont typeface="Arial" pitchFamily="34" charset="0"/>
        <a:buChar char="•"/>
        <a:defRPr sz="3600" kern="1200">
          <a:solidFill>
            <a:schemeClr val="tx1"/>
          </a:solidFill>
          <a:latin typeface="+mn-lt"/>
          <a:ea typeface="+mn-ea"/>
          <a:cs typeface="+mn-cs"/>
        </a:defRPr>
      </a:lvl7pPr>
      <a:lvl8pPr marL="6123115" indent="-408207" algn="l" defTabSz="1632832" rtl="0" eaLnBrk="1" latinLnBrk="0" hangingPunct="1">
        <a:spcBef>
          <a:spcPct val="20000"/>
        </a:spcBef>
        <a:buFont typeface="Arial" pitchFamily="34" charset="0"/>
        <a:buChar char="•"/>
        <a:defRPr sz="3600" kern="1200">
          <a:solidFill>
            <a:schemeClr val="tx1"/>
          </a:solidFill>
          <a:latin typeface="+mn-lt"/>
          <a:ea typeface="+mn-ea"/>
          <a:cs typeface="+mn-cs"/>
        </a:defRPr>
      </a:lvl8pPr>
      <a:lvl9pPr marL="6939532" indent="-408207" algn="l" defTabSz="1632832" rtl="0" eaLnBrk="1" latinLnBrk="0" hangingPunct="1">
        <a:spcBef>
          <a:spcPct val="20000"/>
        </a:spcBef>
        <a:buFont typeface="Arial" pitchFamily="34" charset="0"/>
        <a:buChar char="•"/>
        <a:defRPr sz="3600" kern="1200">
          <a:solidFill>
            <a:schemeClr val="tx1"/>
          </a:solidFill>
          <a:latin typeface="+mn-lt"/>
          <a:ea typeface="+mn-ea"/>
          <a:cs typeface="+mn-cs"/>
        </a:defRPr>
      </a:lvl9pPr>
    </p:bodyStyle>
    <p:otherStyle>
      <a:defPPr>
        <a:defRPr lang="en-US"/>
      </a:defPPr>
      <a:lvl1pPr marL="0" algn="l" defTabSz="1632832" rtl="0" eaLnBrk="1" latinLnBrk="0" hangingPunct="1">
        <a:defRPr sz="3200" kern="1200">
          <a:solidFill>
            <a:schemeClr val="tx1"/>
          </a:solidFill>
          <a:latin typeface="+mn-lt"/>
          <a:ea typeface="+mn-ea"/>
          <a:cs typeface="+mn-cs"/>
        </a:defRPr>
      </a:lvl1pPr>
      <a:lvl2pPr marL="816415" algn="l" defTabSz="1632832" rtl="0" eaLnBrk="1" latinLnBrk="0" hangingPunct="1">
        <a:defRPr sz="3200" kern="1200">
          <a:solidFill>
            <a:schemeClr val="tx1"/>
          </a:solidFill>
          <a:latin typeface="+mn-lt"/>
          <a:ea typeface="+mn-ea"/>
          <a:cs typeface="+mn-cs"/>
        </a:defRPr>
      </a:lvl2pPr>
      <a:lvl3pPr marL="1632832" algn="l" defTabSz="1632832" rtl="0" eaLnBrk="1" latinLnBrk="0" hangingPunct="1">
        <a:defRPr sz="3200" kern="1200">
          <a:solidFill>
            <a:schemeClr val="tx1"/>
          </a:solidFill>
          <a:latin typeface="+mn-lt"/>
          <a:ea typeface="+mn-ea"/>
          <a:cs typeface="+mn-cs"/>
        </a:defRPr>
      </a:lvl3pPr>
      <a:lvl4pPr marL="2449246" algn="l" defTabSz="1632832" rtl="0" eaLnBrk="1" latinLnBrk="0" hangingPunct="1">
        <a:defRPr sz="3200" kern="1200">
          <a:solidFill>
            <a:schemeClr val="tx1"/>
          </a:solidFill>
          <a:latin typeface="+mn-lt"/>
          <a:ea typeface="+mn-ea"/>
          <a:cs typeface="+mn-cs"/>
        </a:defRPr>
      </a:lvl4pPr>
      <a:lvl5pPr marL="3265661" algn="l" defTabSz="1632832" rtl="0" eaLnBrk="1" latinLnBrk="0" hangingPunct="1">
        <a:defRPr sz="3200" kern="1200">
          <a:solidFill>
            <a:schemeClr val="tx1"/>
          </a:solidFill>
          <a:latin typeface="+mn-lt"/>
          <a:ea typeface="+mn-ea"/>
          <a:cs typeface="+mn-cs"/>
        </a:defRPr>
      </a:lvl5pPr>
      <a:lvl6pPr marL="4082078" algn="l" defTabSz="1632832" rtl="0" eaLnBrk="1" latinLnBrk="0" hangingPunct="1">
        <a:defRPr sz="3200" kern="1200">
          <a:solidFill>
            <a:schemeClr val="tx1"/>
          </a:solidFill>
          <a:latin typeface="+mn-lt"/>
          <a:ea typeface="+mn-ea"/>
          <a:cs typeface="+mn-cs"/>
        </a:defRPr>
      </a:lvl6pPr>
      <a:lvl7pPr marL="4898493" algn="l" defTabSz="1632832" rtl="0" eaLnBrk="1" latinLnBrk="0" hangingPunct="1">
        <a:defRPr sz="3200" kern="1200">
          <a:solidFill>
            <a:schemeClr val="tx1"/>
          </a:solidFill>
          <a:latin typeface="+mn-lt"/>
          <a:ea typeface="+mn-ea"/>
          <a:cs typeface="+mn-cs"/>
        </a:defRPr>
      </a:lvl7pPr>
      <a:lvl8pPr marL="5714908" algn="l" defTabSz="1632832" rtl="0" eaLnBrk="1" latinLnBrk="0" hangingPunct="1">
        <a:defRPr sz="3200" kern="1200">
          <a:solidFill>
            <a:schemeClr val="tx1"/>
          </a:solidFill>
          <a:latin typeface="+mn-lt"/>
          <a:ea typeface="+mn-ea"/>
          <a:cs typeface="+mn-cs"/>
        </a:defRPr>
      </a:lvl8pPr>
      <a:lvl9pPr marL="6531325" algn="l" defTabSz="1632832" rtl="0"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control" Target="../activeX/activeX3.xml"/><Relationship Id="rId7" Type="http://schemas.openxmlformats.org/officeDocument/2006/relationships/image" Target="../media/image1.wmf"/><Relationship Id="rId2" Type="http://schemas.openxmlformats.org/officeDocument/2006/relationships/control" Target="../activeX/activeX2.xml"/><Relationship Id="rId1" Type="http://schemas.openxmlformats.org/officeDocument/2006/relationships/control" Target="../activeX/activeX1.xml"/><Relationship Id="rId6" Type="http://schemas.openxmlformats.org/officeDocument/2006/relationships/hyperlink" Target="file:///G:\Ngu%20van%209\tiet%2043%20-%20thao%20giang\My%20Documents\phuong%20phap%20hien%20dai\C&#225;c%20b&#224;i%20nghe%20English%208_Unit%208%20(&#273;&#227;%20&#273;&#243;ng%20g&#243;i%20file%20Audio)\22%20Track%2022.mp3" TargetMode="External"/><Relationship Id="rId11" Type="http://schemas.openxmlformats.org/officeDocument/2006/relationships/image" Target="../media/image5.wmf"/><Relationship Id="rId5" Type="http://schemas.openxmlformats.org/officeDocument/2006/relationships/slideLayout" Target="../slideLayouts/slideLayout7.xml"/><Relationship Id="rId10" Type="http://schemas.openxmlformats.org/officeDocument/2006/relationships/image" Target="../media/image4.wmf"/><Relationship Id="rId4" Type="http://schemas.openxmlformats.org/officeDocument/2006/relationships/control" Target="../activeX/activeX4.xml"/><Relationship Id="rId9" Type="http://schemas.openxmlformats.org/officeDocument/2006/relationships/image" Target="../media/image3.wm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3.gif"/></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slideLayout" Target="../slideLayouts/slideLayout12.xml"/><Relationship Id="rId1" Type="http://schemas.openxmlformats.org/officeDocument/2006/relationships/audio" Target="../media/audio2.wav"/><Relationship Id="rId6" Type="http://schemas.openxmlformats.org/officeDocument/2006/relationships/image" Target="../media/image27.png"/><Relationship Id="rId5" Type="http://schemas.openxmlformats.org/officeDocument/2006/relationships/image" Target="../media/image26.gif"/><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3186" name="WordArt 2"/>
          <p:cNvSpPr>
            <a:spLocks noChangeArrowheads="1" noChangeShapeType="1" noTextEdit="1"/>
          </p:cNvSpPr>
          <p:nvPr/>
        </p:nvSpPr>
        <p:spPr bwMode="auto">
          <a:xfrm>
            <a:off x="638177" y="2550319"/>
            <a:ext cx="16617950" cy="8029575"/>
          </a:xfrm>
          <a:prstGeom prst="rect">
            <a:avLst/>
          </a:prstGeom>
        </p:spPr>
        <p:txBody>
          <a:bodyPr spcFirstLastPara="1" wrap="none" lIns="163284" tIns="81642" rIns="163284" bIns="81642" fromWordArt="1">
            <a:prstTxWarp prst="textArchUp">
              <a:avLst>
                <a:gd name="adj" fmla="val 10543804"/>
              </a:avLst>
            </a:prstTxWarp>
          </a:bodyPr>
          <a:lstStyle/>
          <a:p>
            <a:pPr algn="ctr"/>
            <a:r>
              <a:rPr lang="en-US" sz="5000" kern="10" dirty="0">
                <a:ln w="9525">
                  <a:solidFill>
                    <a:srgbClr val="FF00FF"/>
                  </a:solidFill>
                  <a:round/>
                  <a:headEnd/>
                  <a:tailEnd/>
                </a:ln>
                <a:solidFill>
                  <a:srgbClr val="FF0000"/>
                </a:solidFill>
                <a:effectLst>
                  <a:outerShdw dist="35921" dir="2700000" algn="ctr" rotWithShape="0">
                    <a:srgbClr val="C0C0C0">
                      <a:alpha val="79999"/>
                    </a:srgbClr>
                  </a:outerShdw>
                </a:effectLst>
                <a:latin typeface="Arial"/>
                <a:cs typeface="Arial"/>
              </a:rPr>
              <a:t>      NHIỆT LIỆT CHÀO MỪNG CÁC THẦYGIÁO,</a:t>
            </a:r>
          </a:p>
          <a:p>
            <a:pPr algn="ctr"/>
            <a:r>
              <a:rPr lang="en-US" sz="5000" kern="10" dirty="0">
                <a:ln w="9525">
                  <a:solidFill>
                    <a:srgbClr val="FF00FF"/>
                  </a:solidFill>
                  <a:round/>
                  <a:headEnd/>
                  <a:tailEnd/>
                </a:ln>
                <a:solidFill>
                  <a:srgbClr val="FF0000"/>
                </a:solidFill>
                <a:effectLst>
                  <a:outerShdw dist="35921" dir="2700000" algn="ctr" rotWithShape="0">
                    <a:srgbClr val="C0C0C0">
                      <a:alpha val="79999"/>
                    </a:srgbClr>
                  </a:outerShdw>
                </a:effectLst>
                <a:latin typeface="Arial"/>
                <a:cs typeface="Arial"/>
              </a:rPr>
              <a:t> </a:t>
            </a:r>
          </a:p>
          <a:p>
            <a:pPr algn="ctr"/>
            <a:r>
              <a:rPr lang="en-US" sz="5000" kern="10" dirty="0">
                <a:ln w="9525">
                  <a:solidFill>
                    <a:srgbClr val="FF00FF"/>
                  </a:solidFill>
                  <a:round/>
                  <a:headEnd/>
                  <a:tailEnd/>
                </a:ln>
                <a:solidFill>
                  <a:srgbClr val="FF0000"/>
                </a:solidFill>
                <a:effectLst>
                  <a:outerShdw dist="35921" dir="2700000" algn="ctr" rotWithShape="0">
                    <a:srgbClr val="C0C0C0">
                      <a:alpha val="79999"/>
                    </a:srgbClr>
                  </a:outerShdw>
                </a:effectLst>
                <a:latin typeface="Arial"/>
                <a:cs typeface="Arial"/>
              </a:rPr>
              <a:t>CÔ GIÁO VỀ DỰ GIỜ NGỮ VĂN LỚP 6A</a:t>
            </a:r>
          </a:p>
        </p:txBody>
      </p:sp>
      <p:grpSp>
        <p:nvGrpSpPr>
          <p:cNvPr id="2" name="Group 4"/>
          <p:cNvGrpSpPr>
            <a:grpSpLocks/>
          </p:cNvGrpSpPr>
          <p:nvPr/>
        </p:nvGrpSpPr>
        <p:grpSpPr bwMode="auto">
          <a:xfrm rot="-1950658">
            <a:off x="13868400" y="8991600"/>
            <a:ext cx="977900" cy="697707"/>
            <a:chOff x="197" y="1013"/>
            <a:chExt cx="929" cy="952"/>
          </a:xfrm>
        </p:grpSpPr>
        <p:sp>
          <p:nvSpPr>
            <p:cNvPr id="1562" name="Freeform 5"/>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FF"/>
            </a:solidFill>
            <a:ln w="8001">
              <a:solidFill>
                <a:srgbClr val="003399"/>
              </a:solidFill>
              <a:round/>
              <a:headEnd/>
              <a:tailEnd/>
            </a:ln>
          </p:spPr>
          <p:txBody>
            <a:bodyPr/>
            <a:lstStyle/>
            <a:p>
              <a:endParaRPr lang="en-US"/>
            </a:p>
          </p:txBody>
        </p:sp>
        <p:sp>
          <p:nvSpPr>
            <p:cNvPr id="1563" name="Freeform 6"/>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00FFFF"/>
            </a:solidFill>
            <a:ln w="9525">
              <a:solidFill>
                <a:srgbClr val="003399"/>
              </a:solidFill>
              <a:round/>
              <a:headEnd/>
              <a:tailEnd/>
            </a:ln>
          </p:spPr>
          <p:txBody>
            <a:bodyPr/>
            <a:lstStyle/>
            <a:p>
              <a:endParaRPr lang="en-US"/>
            </a:p>
          </p:txBody>
        </p:sp>
        <p:sp>
          <p:nvSpPr>
            <p:cNvPr id="1564" name="Freeform 7"/>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00FFFF"/>
            </a:solidFill>
            <a:ln w="9525">
              <a:solidFill>
                <a:srgbClr val="003399"/>
              </a:solidFill>
              <a:round/>
              <a:headEnd/>
              <a:tailEnd/>
            </a:ln>
          </p:spPr>
          <p:txBody>
            <a:bodyPr/>
            <a:lstStyle/>
            <a:p>
              <a:endParaRPr lang="en-US"/>
            </a:p>
          </p:txBody>
        </p:sp>
        <p:sp>
          <p:nvSpPr>
            <p:cNvPr id="1565" name="Freeform 8"/>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00FFFF"/>
            </a:solidFill>
            <a:ln w="9525">
              <a:solidFill>
                <a:srgbClr val="003399"/>
              </a:solidFill>
              <a:round/>
              <a:headEnd/>
              <a:tailEnd/>
            </a:ln>
          </p:spPr>
          <p:txBody>
            <a:bodyPr/>
            <a:lstStyle/>
            <a:p>
              <a:endParaRPr lang="en-US"/>
            </a:p>
          </p:txBody>
        </p:sp>
        <p:sp>
          <p:nvSpPr>
            <p:cNvPr id="1566" name="Freeform 9"/>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00FFFF"/>
            </a:solidFill>
            <a:ln w="9525">
              <a:solidFill>
                <a:srgbClr val="003399"/>
              </a:solidFill>
              <a:round/>
              <a:headEnd/>
              <a:tailEnd/>
            </a:ln>
          </p:spPr>
          <p:txBody>
            <a:bodyPr/>
            <a:lstStyle/>
            <a:p>
              <a:endParaRPr lang="en-US"/>
            </a:p>
          </p:txBody>
        </p:sp>
      </p:grpSp>
      <p:grpSp>
        <p:nvGrpSpPr>
          <p:cNvPr id="3" name="Group 10"/>
          <p:cNvGrpSpPr>
            <a:grpSpLocks/>
          </p:cNvGrpSpPr>
          <p:nvPr/>
        </p:nvGrpSpPr>
        <p:grpSpPr bwMode="auto">
          <a:xfrm>
            <a:off x="12649201" y="8212932"/>
            <a:ext cx="1063626" cy="714375"/>
            <a:chOff x="3696" y="503"/>
            <a:chExt cx="618" cy="697"/>
          </a:xfrm>
        </p:grpSpPr>
        <p:sp>
          <p:nvSpPr>
            <p:cNvPr id="1557" name="Freeform 11"/>
            <p:cNvSpPr>
              <a:spLocks/>
            </p:cNvSpPr>
            <p:nvPr/>
          </p:nvSpPr>
          <p:spPr bwMode="auto">
            <a:xfrm>
              <a:off x="3696" y="503"/>
              <a:ext cx="618" cy="697"/>
            </a:xfrm>
            <a:custGeom>
              <a:avLst/>
              <a:gdLst>
                <a:gd name="T0" fmla="*/ 1 w 1860"/>
                <a:gd name="T1" fmla="*/ 0 h 1906"/>
                <a:gd name="T2" fmla="*/ 1 w 1860"/>
                <a:gd name="T3" fmla="*/ 0 h 1906"/>
                <a:gd name="T4" fmla="*/ 1 w 1860"/>
                <a:gd name="T5" fmla="*/ 0 h 1906"/>
                <a:gd name="T6" fmla="*/ 1 w 1860"/>
                <a:gd name="T7" fmla="*/ 1 h 1906"/>
                <a:gd name="T8" fmla="*/ 1 w 1860"/>
                <a:gd name="T9" fmla="*/ 1 h 1906"/>
                <a:gd name="T10" fmla="*/ 1 w 1860"/>
                <a:gd name="T11" fmla="*/ 1 h 1906"/>
                <a:gd name="T12" fmla="*/ 1 w 1860"/>
                <a:gd name="T13" fmla="*/ 2 h 1906"/>
                <a:gd name="T14" fmla="*/ 1 w 1860"/>
                <a:gd name="T15" fmla="*/ 1 h 1906"/>
                <a:gd name="T16" fmla="*/ 1 w 1860"/>
                <a:gd name="T17" fmla="*/ 1 h 1906"/>
                <a:gd name="T18" fmla="*/ 0 w 1860"/>
                <a:gd name="T19" fmla="*/ 1 h 1906"/>
                <a:gd name="T20" fmla="*/ 0 w 1860"/>
                <a:gd name="T21" fmla="*/ 1 h 1906"/>
                <a:gd name="T22" fmla="*/ 0 w 1860"/>
                <a:gd name="T23" fmla="*/ 2 h 1906"/>
                <a:gd name="T24" fmla="*/ 0 w 1860"/>
                <a:gd name="T25" fmla="*/ 2 h 1906"/>
                <a:gd name="T26" fmla="*/ 0 w 1860"/>
                <a:gd name="T27" fmla="*/ 3 h 1906"/>
                <a:gd name="T28" fmla="*/ 0 w 1860"/>
                <a:gd name="T29" fmla="*/ 3 h 1906"/>
                <a:gd name="T30" fmla="*/ 0 w 1860"/>
                <a:gd name="T31" fmla="*/ 3 h 1906"/>
                <a:gd name="T32" fmla="*/ 0 w 1860"/>
                <a:gd name="T33" fmla="*/ 3 h 1906"/>
                <a:gd name="T34" fmla="*/ 1 w 1860"/>
                <a:gd name="T35" fmla="*/ 3 h 1906"/>
                <a:gd name="T36" fmla="*/ 1 w 1860"/>
                <a:gd name="T37" fmla="*/ 3 h 1906"/>
                <a:gd name="T38" fmla="*/ 1 w 1860"/>
                <a:gd name="T39" fmla="*/ 3 h 1906"/>
                <a:gd name="T40" fmla="*/ 1 w 1860"/>
                <a:gd name="T41" fmla="*/ 3 h 1906"/>
                <a:gd name="T42" fmla="*/ 1 w 1860"/>
                <a:gd name="T43" fmla="*/ 3 h 1906"/>
                <a:gd name="T44" fmla="*/ 1 w 1860"/>
                <a:gd name="T45" fmla="*/ 3 h 1906"/>
                <a:gd name="T46" fmla="*/ 1 w 1860"/>
                <a:gd name="T47" fmla="*/ 4 h 1906"/>
                <a:gd name="T48" fmla="*/ 1 w 1860"/>
                <a:gd name="T49" fmla="*/ 4 h 1906"/>
                <a:gd name="T50" fmla="*/ 1 w 1860"/>
                <a:gd name="T51" fmla="*/ 4 h 1906"/>
                <a:gd name="T52" fmla="*/ 1 w 1860"/>
                <a:gd name="T53" fmla="*/ 4 h 1906"/>
                <a:gd name="T54" fmla="*/ 1 w 1860"/>
                <a:gd name="T55" fmla="*/ 3 h 1906"/>
                <a:gd name="T56" fmla="*/ 1 w 1860"/>
                <a:gd name="T57" fmla="*/ 3 h 1906"/>
                <a:gd name="T58" fmla="*/ 1 w 1860"/>
                <a:gd name="T59" fmla="*/ 3 h 1906"/>
                <a:gd name="T60" fmla="*/ 1 w 1860"/>
                <a:gd name="T61" fmla="*/ 3 h 1906"/>
                <a:gd name="T62" fmla="*/ 1 w 1860"/>
                <a:gd name="T63" fmla="*/ 4 h 1906"/>
                <a:gd name="T64" fmla="*/ 1 w 1860"/>
                <a:gd name="T65" fmla="*/ 4 h 1906"/>
                <a:gd name="T66" fmla="*/ 1 w 1860"/>
                <a:gd name="T67" fmla="*/ 4 h 1906"/>
                <a:gd name="T68" fmla="*/ 1 w 1860"/>
                <a:gd name="T69" fmla="*/ 4 h 1906"/>
                <a:gd name="T70" fmla="*/ 1 w 1860"/>
                <a:gd name="T71" fmla="*/ 4 h 1906"/>
                <a:gd name="T72" fmla="*/ 2 w 1860"/>
                <a:gd name="T73" fmla="*/ 4 h 1906"/>
                <a:gd name="T74" fmla="*/ 2 w 1860"/>
                <a:gd name="T75" fmla="*/ 4 h 1906"/>
                <a:gd name="T76" fmla="*/ 2 w 1860"/>
                <a:gd name="T77" fmla="*/ 3 h 1906"/>
                <a:gd name="T78" fmla="*/ 2 w 1860"/>
                <a:gd name="T79" fmla="*/ 3 h 1906"/>
                <a:gd name="T80" fmla="*/ 2 w 1860"/>
                <a:gd name="T81" fmla="*/ 3 h 1906"/>
                <a:gd name="T82" fmla="*/ 2 w 1860"/>
                <a:gd name="T83" fmla="*/ 3 h 1906"/>
                <a:gd name="T84" fmla="*/ 2 w 1860"/>
                <a:gd name="T85" fmla="*/ 3 h 1906"/>
                <a:gd name="T86" fmla="*/ 2 w 1860"/>
                <a:gd name="T87" fmla="*/ 3 h 1906"/>
                <a:gd name="T88" fmla="*/ 2 w 1860"/>
                <a:gd name="T89" fmla="*/ 3 h 1906"/>
                <a:gd name="T90" fmla="*/ 2 w 1860"/>
                <a:gd name="T91" fmla="*/ 3 h 1906"/>
                <a:gd name="T92" fmla="*/ 2 w 1860"/>
                <a:gd name="T93" fmla="*/ 2 h 1906"/>
                <a:gd name="T94" fmla="*/ 2 w 1860"/>
                <a:gd name="T95" fmla="*/ 2 h 1906"/>
                <a:gd name="T96" fmla="*/ 3 w 1860"/>
                <a:gd name="T97" fmla="*/ 1 h 1906"/>
                <a:gd name="T98" fmla="*/ 3 w 1860"/>
                <a:gd name="T99" fmla="*/ 1 h 1906"/>
                <a:gd name="T100" fmla="*/ 2 w 1860"/>
                <a:gd name="T101" fmla="*/ 1 h 1906"/>
                <a:gd name="T102" fmla="*/ 2 w 1860"/>
                <a:gd name="T103" fmla="*/ 1 h 1906"/>
                <a:gd name="T104" fmla="*/ 2 w 1860"/>
                <a:gd name="T105" fmla="*/ 1 h 1906"/>
                <a:gd name="T106" fmla="*/ 2 w 1860"/>
                <a:gd name="T107" fmla="*/ 1 h 1906"/>
                <a:gd name="T108" fmla="*/ 2 w 1860"/>
                <a:gd name="T109" fmla="*/ 1 h 1906"/>
                <a:gd name="T110" fmla="*/ 2 w 1860"/>
                <a:gd name="T111" fmla="*/ 1 h 1906"/>
                <a:gd name="T112" fmla="*/ 2 w 1860"/>
                <a:gd name="T113" fmla="*/ 1 h 1906"/>
                <a:gd name="T114" fmla="*/ 2 w 1860"/>
                <a:gd name="T115" fmla="*/ 0 h 1906"/>
                <a:gd name="T116" fmla="*/ 2 w 1860"/>
                <a:gd name="T117" fmla="*/ 0 h 1906"/>
                <a:gd name="T118" fmla="*/ 1 w 1860"/>
                <a:gd name="T119" fmla="*/ 0 h 1906"/>
                <a:gd name="T120" fmla="*/ 1 w 1860"/>
                <a:gd name="T121" fmla="*/ 0 h 1906"/>
                <a:gd name="T122" fmla="*/ 1 w 1860"/>
                <a:gd name="T123" fmla="*/ 0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0000"/>
            </a:solidFill>
            <a:ln w="8001">
              <a:solidFill>
                <a:srgbClr val="FFCC00"/>
              </a:solidFill>
              <a:round/>
              <a:headEnd/>
              <a:tailEnd/>
            </a:ln>
          </p:spPr>
          <p:txBody>
            <a:bodyPr/>
            <a:lstStyle/>
            <a:p>
              <a:endParaRPr lang="en-US"/>
            </a:p>
          </p:txBody>
        </p:sp>
        <p:sp>
          <p:nvSpPr>
            <p:cNvPr id="1558" name="Freeform 12"/>
            <p:cNvSpPr>
              <a:spLocks/>
            </p:cNvSpPr>
            <p:nvPr/>
          </p:nvSpPr>
          <p:spPr bwMode="auto">
            <a:xfrm>
              <a:off x="3763" y="817"/>
              <a:ext cx="207" cy="33"/>
            </a:xfrm>
            <a:custGeom>
              <a:avLst/>
              <a:gdLst>
                <a:gd name="T0" fmla="*/ 0 w 624"/>
                <a:gd name="T1" fmla="*/ 0 h 89"/>
                <a:gd name="T2" fmla="*/ 0 w 624"/>
                <a:gd name="T3" fmla="*/ 0 h 89"/>
                <a:gd name="T4" fmla="*/ 0 w 624"/>
                <a:gd name="T5" fmla="*/ 0 h 89"/>
                <a:gd name="T6" fmla="*/ 1 w 624"/>
                <a:gd name="T7" fmla="*/ 0 h 89"/>
                <a:gd name="T8" fmla="*/ 1 w 624"/>
                <a:gd name="T9" fmla="*/ 0 h 89"/>
                <a:gd name="T10" fmla="*/ 1 w 624"/>
                <a:gd name="T11" fmla="*/ 0 h 89"/>
                <a:gd name="T12" fmla="*/ 1 w 624"/>
                <a:gd name="T13" fmla="*/ 0 h 89"/>
                <a:gd name="T14" fmla="*/ 1 w 624"/>
                <a:gd name="T15" fmla="*/ 0 h 89"/>
                <a:gd name="T16" fmla="*/ 0 w 624"/>
                <a:gd name="T17" fmla="*/ 0 h 89"/>
                <a:gd name="T18" fmla="*/ 0 w 624"/>
                <a:gd name="T19" fmla="*/ 0 h 89"/>
                <a:gd name="T20" fmla="*/ 0 w 624"/>
                <a:gd name="T21" fmla="*/ 0 h 89"/>
                <a:gd name="T22" fmla="*/ 0 w 624"/>
                <a:gd name="T23" fmla="*/ 0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CC9900"/>
            </a:solidFill>
            <a:ln w="9525">
              <a:solidFill>
                <a:srgbClr val="FFCC00"/>
              </a:solidFill>
              <a:round/>
              <a:headEnd/>
              <a:tailEnd/>
            </a:ln>
          </p:spPr>
          <p:txBody>
            <a:bodyPr/>
            <a:lstStyle/>
            <a:p>
              <a:endParaRPr lang="en-US"/>
            </a:p>
          </p:txBody>
        </p:sp>
        <p:sp>
          <p:nvSpPr>
            <p:cNvPr id="1559" name="Freeform 13"/>
            <p:cNvSpPr>
              <a:spLocks/>
            </p:cNvSpPr>
            <p:nvPr/>
          </p:nvSpPr>
          <p:spPr bwMode="auto">
            <a:xfrm>
              <a:off x="4009" y="931"/>
              <a:ext cx="51" cy="158"/>
            </a:xfrm>
            <a:custGeom>
              <a:avLst/>
              <a:gdLst>
                <a:gd name="T0" fmla="*/ 0 w 155"/>
                <a:gd name="T1" fmla="*/ 0 h 432"/>
                <a:gd name="T2" fmla="*/ 0 w 155"/>
                <a:gd name="T3" fmla="*/ 0 h 432"/>
                <a:gd name="T4" fmla="*/ 0 w 155"/>
                <a:gd name="T5" fmla="*/ 0 h 432"/>
                <a:gd name="T6" fmla="*/ 0 w 155"/>
                <a:gd name="T7" fmla="*/ 1 h 432"/>
                <a:gd name="T8" fmla="*/ 0 w 155"/>
                <a:gd name="T9" fmla="*/ 1 h 432"/>
                <a:gd name="T10" fmla="*/ 0 w 155"/>
                <a:gd name="T11" fmla="*/ 1 h 432"/>
                <a:gd name="T12" fmla="*/ 0 w 155"/>
                <a:gd name="T13" fmla="*/ 0 h 432"/>
                <a:gd name="T14" fmla="*/ 0 w 155"/>
                <a:gd name="T15" fmla="*/ 0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CC9900"/>
            </a:solidFill>
            <a:ln w="9525">
              <a:solidFill>
                <a:srgbClr val="FFCC00"/>
              </a:solidFill>
              <a:round/>
              <a:headEnd/>
              <a:tailEnd/>
            </a:ln>
          </p:spPr>
          <p:txBody>
            <a:bodyPr/>
            <a:lstStyle/>
            <a:p>
              <a:endParaRPr lang="en-US"/>
            </a:p>
          </p:txBody>
        </p:sp>
        <p:sp>
          <p:nvSpPr>
            <p:cNvPr id="1560" name="Freeform 14"/>
            <p:cNvSpPr>
              <a:spLocks/>
            </p:cNvSpPr>
            <p:nvPr/>
          </p:nvSpPr>
          <p:spPr bwMode="auto">
            <a:xfrm>
              <a:off x="3959" y="552"/>
              <a:ext cx="56" cy="216"/>
            </a:xfrm>
            <a:custGeom>
              <a:avLst/>
              <a:gdLst>
                <a:gd name="T0" fmla="*/ 0 w 168"/>
                <a:gd name="T1" fmla="*/ 0 h 590"/>
                <a:gd name="T2" fmla="*/ 0 w 168"/>
                <a:gd name="T3" fmla="*/ 0 h 590"/>
                <a:gd name="T4" fmla="*/ 0 w 168"/>
                <a:gd name="T5" fmla="*/ 0 h 590"/>
                <a:gd name="T6" fmla="*/ 0 w 168"/>
                <a:gd name="T7" fmla="*/ 0 h 590"/>
                <a:gd name="T8" fmla="*/ 0 w 168"/>
                <a:gd name="T9" fmla="*/ 1 h 590"/>
                <a:gd name="T10" fmla="*/ 0 w 168"/>
                <a:gd name="T11" fmla="*/ 1 h 590"/>
                <a:gd name="T12" fmla="*/ 0 w 168"/>
                <a:gd name="T13" fmla="*/ 1 h 590"/>
                <a:gd name="T14" fmla="*/ 0 w 168"/>
                <a:gd name="T15" fmla="*/ 1 h 590"/>
                <a:gd name="T16" fmla="*/ 0 w 168"/>
                <a:gd name="T17" fmla="*/ 1 h 590"/>
                <a:gd name="T18" fmla="*/ 0 w 168"/>
                <a:gd name="T19" fmla="*/ 1 h 590"/>
                <a:gd name="T20" fmla="*/ 0 w 168"/>
                <a:gd name="T21" fmla="*/ 0 h 590"/>
                <a:gd name="T22" fmla="*/ 0 w 168"/>
                <a:gd name="T23" fmla="*/ 0 h 590"/>
                <a:gd name="T24" fmla="*/ 0 w 168"/>
                <a:gd name="T25" fmla="*/ 0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CC9900"/>
            </a:solidFill>
            <a:ln w="9525">
              <a:solidFill>
                <a:srgbClr val="FFCC00"/>
              </a:solidFill>
              <a:round/>
              <a:headEnd/>
              <a:tailEnd/>
            </a:ln>
          </p:spPr>
          <p:txBody>
            <a:bodyPr/>
            <a:lstStyle/>
            <a:p>
              <a:endParaRPr lang="en-US"/>
            </a:p>
          </p:txBody>
        </p:sp>
        <p:sp>
          <p:nvSpPr>
            <p:cNvPr id="1561" name="Freeform 15"/>
            <p:cNvSpPr>
              <a:spLocks/>
            </p:cNvSpPr>
            <p:nvPr/>
          </p:nvSpPr>
          <p:spPr bwMode="auto">
            <a:xfrm>
              <a:off x="4095" y="806"/>
              <a:ext cx="182" cy="42"/>
            </a:xfrm>
            <a:custGeom>
              <a:avLst/>
              <a:gdLst>
                <a:gd name="T0" fmla="*/ 0 w 546"/>
                <a:gd name="T1" fmla="*/ 0 h 117"/>
                <a:gd name="T2" fmla="*/ 0 w 546"/>
                <a:gd name="T3" fmla="*/ 0 h 117"/>
                <a:gd name="T4" fmla="*/ 0 w 546"/>
                <a:gd name="T5" fmla="*/ 0 h 117"/>
                <a:gd name="T6" fmla="*/ 0 w 546"/>
                <a:gd name="T7" fmla="*/ 0 h 117"/>
                <a:gd name="T8" fmla="*/ 0 w 546"/>
                <a:gd name="T9" fmla="*/ 0 h 117"/>
                <a:gd name="T10" fmla="*/ 1 w 546"/>
                <a:gd name="T11" fmla="*/ 0 h 117"/>
                <a:gd name="T12" fmla="*/ 1 w 546"/>
                <a:gd name="T13" fmla="*/ 0 h 117"/>
                <a:gd name="T14" fmla="*/ 1 w 546"/>
                <a:gd name="T15" fmla="*/ 0 h 117"/>
                <a:gd name="T16" fmla="*/ 0 w 546"/>
                <a:gd name="T17" fmla="*/ 0 h 117"/>
                <a:gd name="T18" fmla="*/ 0 w 546"/>
                <a:gd name="T19" fmla="*/ 0 h 117"/>
                <a:gd name="T20" fmla="*/ 0 w 546"/>
                <a:gd name="T21" fmla="*/ 0 h 117"/>
                <a:gd name="T22" fmla="*/ 0 w 546"/>
                <a:gd name="T23" fmla="*/ 0 h 117"/>
                <a:gd name="T24" fmla="*/ 0 w 546"/>
                <a:gd name="T25" fmla="*/ 0 h 117"/>
                <a:gd name="T26" fmla="*/ 0 w 546"/>
                <a:gd name="T27" fmla="*/ 0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CC9900"/>
            </a:solidFill>
            <a:ln w="9525">
              <a:solidFill>
                <a:srgbClr val="FFCC00"/>
              </a:solidFill>
              <a:round/>
              <a:headEnd/>
              <a:tailEnd/>
            </a:ln>
          </p:spPr>
          <p:txBody>
            <a:bodyPr/>
            <a:lstStyle/>
            <a:p>
              <a:endParaRPr lang="en-US"/>
            </a:p>
          </p:txBody>
        </p:sp>
      </p:grpSp>
      <p:sp>
        <p:nvSpPr>
          <p:cNvPr id="1034" name="Freeform 17"/>
          <p:cNvSpPr>
            <a:spLocks/>
          </p:cNvSpPr>
          <p:nvPr/>
        </p:nvSpPr>
        <p:spPr bwMode="auto">
          <a:xfrm>
            <a:off x="7162800" y="9334500"/>
            <a:ext cx="304800" cy="1050132"/>
          </a:xfrm>
          <a:custGeom>
            <a:avLst/>
            <a:gdLst>
              <a:gd name="T0" fmla="*/ 0 w 316"/>
              <a:gd name="T1" fmla="*/ 0 h 2166"/>
              <a:gd name="T2" fmla="*/ 2147483647 w 316"/>
              <a:gd name="T3" fmla="*/ 2147483647 h 2166"/>
              <a:gd name="T4" fmla="*/ 2147483647 w 316"/>
              <a:gd name="T5" fmla="*/ 2147483647 h 2166"/>
              <a:gd name="T6" fmla="*/ 2147483647 w 316"/>
              <a:gd name="T7" fmla="*/ 2147483647 h 2166"/>
              <a:gd name="T8" fmla="*/ 2147483647 w 316"/>
              <a:gd name="T9" fmla="*/ 2147483647 h 2166"/>
              <a:gd name="T10" fmla="*/ 2147483647 w 316"/>
              <a:gd name="T11" fmla="*/ 2147483647 h 2166"/>
              <a:gd name="T12" fmla="*/ 2147483647 w 316"/>
              <a:gd name="T13" fmla="*/ 2147483647 h 2166"/>
              <a:gd name="T14" fmla="*/ 2147483647 w 316"/>
              <a:gd name="T15" fmla="*/ 2147483647 h 2166"/>
              <a:gd name="T16" fmla="*/ 2147483647 w 316"/>
              <a:gd name="T17" fmla="*/ 2147483647 h 2166"/>
              <a:gd name="T18" fmla="*/ 2147483647 w 316"/>
              <a:gd name="T19" fmla="*/ 2147483647 h 2166"/>
              <a:gd name="T20" fmla="*/ 2147483647 w 316"/>
              <a:gd name="T21" fmla="*/ 2147483647 h 2166"/>
              <a:gd name="T22" fmla="*/ 2147483647 w 316"/>
              <a:gd name="T23" fmla="*/ 2147483647 h 2166"/>
              <a:gd name="T24" fmla="*/ 2147483647 w 316"/>
              <a:gd name="T25" fmla="*/ 2147483647 h 2166"/>
              <a:gd name="T26" fmla="*/ 2147483647 w 316"/>
              <a:gd name="T27" fmla="*/ 2147483647 h 2166"/>
              <a:gd name="T28" fmla="*/ 2147483647 w 316"/>
              <a:gd name="T29" fmla="*/ 2147483647 h 2166"/>
              <a:gd name="T30" fmla="*/ 2147483647 w 316"/>
              <a:gd name="T31" fmla="*/ 2147483647 h 2166"/>
              <a:gd name="T32" fmla="*/ 2147483647 w 316"/>
              <a:gd name="T33" fmla="*/ 2147483647 h 2166"/>
              <a:gd name="T34" fmla="*/ 2147483647 w 316"/>
              <a:gd name="T35" fmla="*/ 2147483647 h 2166"/>
              <a:gd name="T36" fmla="*/ 2147483647 w 316"/>
              <a:gd name="T37" fmla="*/ 2147483647 h 2166"/>
              <a:gd name="T38" fmla="*/ 2147483647 w 316"/>
              <a:gd name="T39" fmla="*/ 2147483647 h 2166"/>
              <a:gd name="T40" fmla="*/ 2147483647 w 316"/>
              <a:gd name="T41" fmla="*/ 2147483647 h 2166"/>
              <a:gd name="T42" fmla="*/ 2147483647 w 316"/>
              <a:gd name="T43" fmla="*/ 2147483647 h 2166"/>
              <a:gd name="T44" fmla="*/ 2147483647 w 316"/>
              <a:gd name="T45" fmla="*/ 2147483647 h 2166"/>
              <a:gd name="T46" fmla="*/ 2147483647 w 316"/>
              <a:gd name="T47" fmla="*/ 2147483647 h 2166"/>
              <a:gd name="T48" fmla="*/ 2147483647 w 316"/>
              <a:gd name="T49" fmla="*/ 2147483647 h 2166"/>
              <a:gd name="T50" fmla="*/ 2147483647 w 316"/>
              <a:gd name="T51" fmla="*/ 2147483647 h 2166"/>
              <a:gd name="T52" fmla="*/ 2147483647 w 316"/>
              <a:gd name="T53" fmla="*/ 2147483647 h 2166"/>
              <a:gd name="T54" fmla="*/ 2147483647 w 316"/>
              <a:gd name="T55" fmla="*/ 2147483647 h 2166"/>
              <a:gd name="T56" fmla="*/ 2147483647 w 316"/>
              <a:gd name="T57" fmla="*/ 2147483647 h 2166"/>
              <a:gd name="T58" fmla="*/ 2147483647 w 316"/>
              <a:gd name="T59" fmla="*/ 2147483647 h 2166"/>
              <a:gd name="T60" fmla="*/ 2147483647 w 316"/>
              <a:gd name="T61" fmla="*/ 2147483647 h 2166"/>
              <a:gd name="T62" fmla="*/ 2147483647 w 316"/>
              <a:gd name="T63" fmla="*/ 2147483647 h 2166"/>
              <a:gd name="T64" fmla="*/ 2147483647 w 316"/>
              <a:gd name="T65" fmla="*/ 2147483647 h 2166"/>
              <a:gd name="T66" fmla="*/ 2147483647 w 316"/>
              <a:gd name="T67" fmla="*/ 2147483647 h 2166"/>
              <a:gd name="T68" fmla="*/ 2147483647 w 316"/>
              <a:gd name="T69" fmla="*/ 2147483647 h 2166"/>
              <a:gd name="T70" fmla="*/ 2147483647 w 316"/>
              <a:gd name="T71" fmla="*/ 2147483647 h 2166"/>
              <a:gd name="T72" fmla="*/ 2147483647 w 316"/>
              <a:gd name="T73" fmla="*/ 2147483647 h 2166"/>
              <a:gd name="T74" fmla="*/ 2147483647 w 316"/>
              <a:gd name="T75" fmla="*/ 2147483647 h 2166"/>
              <a:gd name="T76" fmla="*/ 2147483647 w 316"/>
              <a:gd name="T77" fmla="*/ 2147483647 h 2166"/>
              <a:gd name="T78" fmla="*/ 2147483647 w 316"/>
              <a:gd name="T79" fmla="*/ 2147483647 h 2166"/>
              <a:gd name="T80" fmla="*/ 2147483647 w 316"/>
              <a:gd name="T81" fmla="*/ 2147483647 h 2166"/>
              <a:gd name="T82" fmla="*/ 2147483647 w 316"/>
              <a:gd name="T83" fmla="*/ 2147483647 h 2166"/>
              <a:gd name="T84" fmla="*/ 2147483647 w 316"/>
              <a:gd name="T85" fmla="*/ 2147483647 h 2166"/>
              <a:gd name="T86" fmla="*/ 2147483647 w 316"/>
              <a:gd name="T87" fmla="*/ 2147483647 h 2166"/>
              <a:gd name="T88" fmla="*/ 2147483647 w 316"/>
              <a:gd name="T89" fmla="*/ 2147483647 h 2166"/>
              <a:gd name="T90" fmla="*/ 2147483647 w 316"/>
              <a:gd name="T91" fmla="*/ 2147483647 h 2166"/>
              <a:gd name="T92" fmla="*/ 2147483647 w 316"/>
              <a:gd name="T93" fmla="*/ 2147483647 h 2166"/>
              <a:gd name="T94" fmla="*/ 2147483647 w 316"/>
              <a:gd name="T95" fmla="*/ 2147483647 h 2166"/>
              <a:gd name="T96" fmla="*/ 2147483647 w 316"/>
              <a:gd name="T97" fmla="*/ 2147483647 h 2166"/>
              <a:gd name="T98" fmla="*/ 2147483647 w 316"/>
              <a:gd name="T99" fmla="*/ 2147483647 h 2166"/>
              <a:gd name="T100" fmla="*/ 2147483647 w 316"/>
              <a:gd name="T101" fmla="*/ 2147483647 h 2166"/>
              <a:gd name="T102" fmla="*/ 2147483647 w 316"/>
              <a:gd name="T103" fmla="*/ 2147483647 h 2166"/>
              <a:gd name="T104" fmla="*/ 2147483647 w 316"/>
              <a:gd name="T105" fmla="*/ 2147483647 h 2166"/>
              <a:gd name="T106" fmla="*/ 2147483647 w 316"/>
              <a:gd name="T107" fmla="*/ 2147483647 h 2166"/>
              <a:gd name="T108" fmla="*/ 0 w 316"/>
              <a:gd name="T109" fmla="*/ 0 h 216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16"/>
              <a:gd name="T166" fmla="*/ 0 h 2166"/>
              <a:gd name="T167" fmla="*/ 316 w 316"/>
              <a:gd name="T168" fmla="*/ 2166 h 216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16" h="2166">
                <a:moveTo>
                  <a:pt x="0" y="0"/>
                </a:moveTo>
                <a:lnTo>
                  <a:pt x="98" y="71"/>
                </a:lnTo>
                <a:lnTo>
                  <a:pt x="149" y="102"/>
                </a:lnTo>
                <a:lnTo>
                  <a:pt x="182" y="135"/>
                </a:lnTo>
                <a:lnTo>
                  <a:pt x="223" y="178"/>
                </a:lnTo>
                <a:lnTo>
                  <a:pt x="257" y="239"/>
                </a:lnTo>
                <a:lnTo>
                  <a:pt x="272" y="295"/>
                </a:lnTo>
                <a:lnTo>
                  <a:pt x="278" y="352"/>
                </a:lnTo>
                <a:lnTo>
                  <a:pt x="277" y="446"/>
                </a:lnTo>
                <a:lnTo>
                  <a:pt x="275" y="539"/>
                </a:lnTo>
                <a:lnTo>
                  <a:pt x="266" y="675"/>
                </a:lnTo>
                <a:lnTo>
                  <a:pt x="250" y="792"/>
                </a:lnTo>
                <a:lnTo>
                  <a:pt x="242" y="872"/>
                </a:lnTo>
                <a:lnTo>
                  <a:pt x="230" y="928"/>
                </a:lnTo>
                <a:lnTo>
                  <a:pt x="215" y="994"/>
                </a:lnTo>
                <a:lnTo>
                  <a:pt x="192" y="1081"/>
                </a:lnTo>
                <a:lnTo>
                  <a:pt x="170" y="1161"/>
                </a:lnTo>
                <a:lnTo>
                  <a:pt x="146" y="1247"/>
                </a:lnTo>
                <a:lnTo>
                  <a:pt x="128" y="1312"/>
                </a:lnTo>
                <a:lnTo>
                  <a:pt x="105" y="1402"/>
                </a:lnTo>
                <a:lnTo>
                  <a:pt x="80" y="1506"/>
                </a:lnTo>
                <a:lnTo>
                  <a:pt x="54" y="1628"/>
                </a:lnTo>
                <a:lnTo>
                  <a:pt x="36" y="1737"/>
                </a:lnTo>
                <a:lnTo>
                  <a:pt x="22" y="1827"/>
                </a:lnTo>
                <a:lnTo>
                  <a:pt x="13" y="1953"/>
                </a:lnTo>
                <a:lnTo>
                  <a:pt x="7" y="2062"/>
                </a:lnTo>
                <a:lnTo>
                  <a:pt x="1" y="2166"/>
                </a:lnTo>
                <a:lnTo>
                  <a:pt x="45" y="2165"/>
                </a:lnTo>
                <a:lnTo>
                  <a:pt x="39" y="2107"/>
                </a:lnTo>
                <a:lnTo>
                  <a:pt x="45" y="2027"/>
                </a:lnTo>
                <a:lnTo>
                  <a:pt x="53" y="1943"/>
                </a:lnTo>
                <a:lnTo>
                  <a:pt x="57" y="1869"/>
                </a:lnTo>
                <a:lnTo>
                  <a:pt x="72" y="1756"/>
                </a:lnTo>
                <a:lnTo>
                  <a:pt x="93" y="1643"/>
                </a:lnTo>
                <a:lnTo>
                  <a:pt x="119" y="1509"/>
                </a:lnTo>
                <a:lnTo>
                  <a:pt x="143" y="1411"/>
                </a:lnTo>
                <a:lnTo>
                  <a:pt x="167" y="1312"/>
                </a:lnTo>
                <a:lnTo>
                  <a:pt x="197" y="1220"/>
                </a:lnTo>
                <a:lnTo>
                  <a:pt x="221" y="1125"/>
                </a:lnTo>
                <a:lnTo>
                  <a:pt x="242" y="1051"/>
                </a:lnTo>
                <a:lnTo>
                  <a:pt x="260" y="973"/>
                </a:lnTo>
                <a:lnTo>
                  <a:pt x="275" y="896"/>
                </a:lnTo>
                <a:lnTo>
                  <a:pt x="286" y="818"/>
                </a:lnTo>
                <a:lnTo>
                  <a:pt x="298" y="741"/>
                </a:lnTo>
                <a:lnTo>
                  <a:pt x="304" y="659"/>
                </a:lnTo>
                <a:lnTo>
                  <a:pt x="310" y="580"/>
                </a:lnTo>
                <a:lnTo>
                  <a:pt x="316" y="495"/>
                </a:lnTo>
                <a:lnTo>
                  <a:pt x="316" y="417"/>
                </a:lnTo>
                <a:lnTo>
                  <a:pt x="313" y="337"/>
                </a:lnTo>
                <a:lnTo>
                  <a:pt x="304" y="258"/>
                </a:lnTo>
                <a:lnTo>
                  <a:pt x="284" y="203"/>
                </a:lnTo>
                <a:lnTo>
                  <a:pt x="250" y="151"/>
                </a:lnTo>
                <a:lnTo>
                  <a:pt x="200" y="105"/>
                </a:lnTo>
                <a:lnTo>
                  <a:pt x="151" y="71"/>
                </a:lnTo>
                <a:lnTo>
                  <a:pt x="0" y="0"/>
                </a:lnTo>
                <a:close/>
              </a:path>
            </a:pathLst>
          </a:custGeom>
          <a:solidFill>
            <a:srgbClr val="008000"/>
          </a:solidFill>
          <a:ln w="4763">
            <a:solidFill>
              <a:srgbClr val="004000"/>
            </a:solidFill>
            <a:round/>
            <a:headEnd/>
            <a:tailEnd/>
          </a:ln>
        </p:spPr>
        <p:txBody>
          <a:bodyPr lIns="163284" tIns="81642" rIns="163284" bIns="81642"/>
          <a:lstStyle/>
          <a:p>
            <a:endParaRPr lang="en-US"/>
          </a:p>
        </p:txBody>
      </p:sp>
      <p:grpSp>
        <p:nvGrpSpPr>
          <p:cNvPr id="4" name="Group 18"/>
          <p:cNvGrpSpPr>
            <a:grpSpLocks/>
          </p:cNvGrpSpPr>
          <p:nvPr/>
        </p:nvGrpSpPr>
        <p:grpSpPr bwMode="auto">
          <a:xfrm rot="20671139" flipH="1">
            <a:off x="2743200" y="8877300"/>
            <a:ext cx="762000" cy="885825"/>
            <a:chOff x="197" y="1013"/>
            <a:chExt cx="929" cy="952"/>
          </a:xfrm>
        </p:grpSpPr>
        <p:sp>
          <p:nvSpPr>
            <p:cNvPr id="1552" name="Freeform 19"/>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00"/>
            </a:solidFill>
            <a:ln w="8001">
              <a:solidFill>
                <a:srgbClr val="008000"/>
              </a:solidFill>
              <a:round/>
              <a:headEnd/>
              <a:tailEnd/>
            </a:ln>
          </p:spPr>
          <p:txBody>
            <a:bodyPr/>
            <a:lstStyle/>
            <a:p>
              <a:endParaRPr lang="en-US"/>
            </a:p>
          </p:txBody>
        </p:sp>
        <p:sp>
          <p:nvSpPr>
            <p:cNvPr id="1553" name="Freeform 20"/>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00FF00"/>
            </a:solidFill>
            <a:ln w="9525">
              <a:solidFill>
                <a:srgbClr val="008000"/>
              </a:solidFill>
              <a:round/>
              <a:headEnd/>
              <a:tailEnd/>
            </a:ln>
          </p:spPr>
          <p:txBody>
            <a:bodyPr/>
            <a:lstStyle/>
            <a:p>
              <a:endParaRPr lang="en-US"/>
            </a:p>
          </p:txBody>
        </p:sp>
        <p:sp>
          <p:nvSpPr>
            <p:cNvPr id="1554" name="Freeform 21"/>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00FF00"/>
            </a:solidFill>
            <a:ln w="9525">
              <a:solidFill>
                <a:srgbClr val="008000"/>
              </a:solidFill>
              <a:round/>
              <a:headEnd/>
              <a:tailEnd/>
            </a:ln>
          </p:spPr>
          <p:txBody>
            <a:bodyPr/>
            <a:lstStyle/>
            <a:p>
              <a:endParaRPr lang="en-US"/>
            </a:p>
          </p:txBody>
        </p:sp>
        <p:sp>
          <p:nvSpPr>
            <p:cNvPr id="1555" name="Freeform 22"/>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00FF00"/>
            </a:solidFill>
            <a:ln w="9525">
              <a:solidFill>
                <a:srgbClr val="008000"/>
              </a:solidFill>
              <a:round/>
              <a:headEnd/>
              <a:tailEnd/>
            </a:ln>
          </p:spPr>
          <p:txBody>
            <a:bodyPr/>
            <a:lstStyle/>
            <a:p>
              <a:endParaRPr lang="en-US"/>
            </a:p>
          </p:txBody>
        </p:sp>
        <p:sp>
          <p:nvSpPr>
            <p:cNvPr id="1556" name="Freeform 23"/>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00FF00"/>
            </a:solidFill>
            <a:ln w="9525">
              <a:solidFill>
                <a:srgbClr val="008000"/>
              </a:solidFill>
              <a:round/>
              <a:headEnd/>
              <a:tailEnd/>
            </a:ln>
          </p:spPr>
          <p:txBody>
            <a:bodyPr/>
            <a:lstStyle/>
            <a:p>
              <a:endParaRPr lang="en-US"/>
            </a:p>
          </p:txBody>
        </p:sp>
      </p:grpSp>
      <p:grpSp>
        <p:nvGrpSpPr>
          <p:cNvPr id="5" name="Group 24"/>
          <p:cNvGrpSpPr>
            <a:grpSpLocks/>
          </p:cNvGrpSpPr>
          <p:nvPr/>
        </p:nvGrpSpPr>
        <p:grpSpPr bwMode="auto">
          <a:xfrm>
            <a:off x="10210800" y="8648700"/>
            <a:ext cx="3200400" cy="1714500"/>
            <a:chOff x="1202" y="1268"/>
            <a:chExt cx="1582" cy="2166"/>
          </a:xfrm>
        </p:grpSpPr>
        <p:sp>
          <p:nvSpPr>
            <p:cNvPr id="1549" name="Freeform 25"/>
            <p:cNvSpPr>
              <a:spLocks/>
            </p:cNvSpPr>
            <p:nvPr/>
          </p:nvSpPr>
          <p:spPr bwMode="auto">
            <a:xfrm>
              <a:off x="1202" y="1901"/>
              <a:ext cx="648" cy="1533"/>
            </a:xfrm>
            <a:custGeom>
              <a:avLst/>
              <a:gdLst>
                <a:gd name="T0" fmla="*/ 537 w 648"/>
                <a:gd name="T1" fmla="*/ 1533 h 1533"/>
                <a:gd name="T2" fmla="*/ 573 w 648"/>
                <a:gd name="T3" fmla="*/ 1435 h 1533"/>
                <a:gd name="T4" fmla="*/ 608 w 648"/>
                <a:gd name="T5" fmla="*/ 1319 h 1533"/>
                <a:gd name="T6" fmla="*/ 626 w 648"/>
                <a:gd name="T7" fmla="*/ 1198 h 1533"/>
                <a:gd name="T8" fmla="*/ 635 w 648"/>
                <a:gd name="T9" fmla="*/ 1105 h 1533"/>
                <a:gd name="T10" fmla="*/ 635 w 648"/>
                <a:gd name="T11" fmla="*/ 1007 h 1533"/>
                <a:gd name="T12" fmla="*/ 648 w 648"/>
                <a:gd name="T13" fmla="*/ 873 h 1533"/>
                <a:gd name="T14" fmla="*/ 639 w 648"/>
                <a:gd name="T15" fmla="*/ 749 h 1533"/>
                <a:gd name="T16" fmla="*/ 635 w 648"/>
                <a:gd name="T17" fmla="*/ 606 h 1533"/>
                <a:gd name="T18" fmla="*/ 621 w 648"/>
                <a:gd name="T19" fmla="*/ 503 h 1533"/>
                <a:gd name="T20" fmla="*/ 613 w 648"/>
                <a:gd name="T21" fmla="*/ 432 h 1533"/>
                <a:gd name="T22" fmla="*/ 590 w 648"/>
                <a:gd name="T23" fmla="*/ 361 h 1533"/>
                <a:gd name="T24" fmla="*/ 564 w 648"/>
                <a:gd name="T25" fmla="*/ 285 h 1533"/>
                <a:gd name="T26" fmla="*/ 519 w 648"/>
                <a:gd name="T27" fmla="*/ 195 h 1533"/>
                <a:gd name="T28" fmla="*/ 455 w 648"/>
                <a:gd name="T29" fmla="*/ 111 h 1533"/>
                <a:gd name="T30" fmla="*/ 404 w 648"/>
                <a:gd name="T31" fmla="*/ 62 h 1533"/>
                <a:gd name="T32" fmla="*/ 346 w 648"/>
                <a:gd name="T33" fmla="*/ 18 h 1533"/>
                <a:gd name="T34" fmla="*/ 288 w 648"/>
                <a:gd name="T35" fmla="*/ 4 h 1533"/>
                <a:gd name="T36" fmla="*/ 212 w 648"/>
                <a:gd name="T37" fmla="*/ 0 h 1533"/>
                <a:gd name="T38" fmla="*/ 126 w 648"/>
                <a:gd name="T39" fmla="*/ 13 h 1533"/>
                <a:gd name="T40" fmla="*/ 0 w 648"/>
                <a:gd name="T41" fmla="*/ 66 h 1533"/>
                <a:gd name="T42" fmla="*/ 134 w 648"/>
                <a:gd name="T43" fmla="*/ 66 h 1533"/>
                <a:gd name="T44" fmla="*/ 232 w 648"/>
                <a:gd name="T45" fmla="*/ 75 h 1533"/>
                <a:gd name="T46" fmla="*/ 283 w 648"/>
                <a:gd name="T47" fmla="*/ 84 h 1533"/>
                <a:gd name="T48" fmla="*/ 341 w 648"/>
                <a:gd name="T49" fmla="*/ 106 h 1533"/>
                <a:gd name="T50" fmla="*/ 377 w 648"/>
                <a:gd name="T51" fmla="*/ 147 h 1533"/>
                <a:gd name="T52" fmla="*/ 419 w 648"/>
                <a:gd name="T53" fmla="*/ 219 h 1533"/>
                <a:gd name="T54" fmla="*/ 457 w 648"/>
                <a:gd name="T55" fmla="*/ 276 h 1533"/>
                <a:gd name="T56" fmla="*/ 472 w 648"/>
                <a:gd name="T57" fmla="*/ 343 h 1533"/>
                <a:gd name="T58" fmla="*/ 501 w 648"/>
                <a:gd name="T59" fmla="*/ 414 h 1533"/>
                <a:gd name="T60" fmla="*/ 517 w 648"/>
                <a:gd name="T61" fmla="*/ 494 h 1533"/>
                <a:gd name="T62" fmla="*/ 537 w 648"/>
                <a:gd name="T63" fmla="*/ 597 h 1533"/>
                <a:gd name="T64" fmla="*/ 544 w 648"/>
                <a:gd name="T65" fmla="*/ 708 h 1533"/>
                <a:gd name="T66" fmla="*/ 544 w 648"/>
                <a:gd name="T67" fmla="*/ 887 h 1533"/>
                <a:gd name="T68" fmla="*/ 533 w 648"/>
                <a:gd name="T69" fmla="*/ 1047 h 1533"/>
                <a:gd name="T70" fmla="*/ 515 w 648"/>
                <a:gd name="T71" fmla="*/ 1207 h 1533"/>
                <a:gd name="T72" fmla="*/ 488 w 648"/>
                <a:gd name="T73" fmla="*/ 1306 h 1533"/>
                <a:gd name="T74" fmla="*/ 452 w 648"/>
                <a:gd name="T75" fmla="*/ 1426 h 1533"/>
                <a:gd name="T76" fmla="*/ 408 w 648"/>
                <a:gd name="T77" fmla="*/ 1533 h 1533"/>
                <a:gd name="T78" fmla="*/ 537 w 648"/>
                <a:gd name="T79" fmla="*/ 1533 h 153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48"/>
                <a:gd name="T121" fmla="*/ 0 h 1533"/>
                <a:gd name="T122" fmla="*/ 648 w 648"/>
                <a:gd name="T123" fmla="*/ 1533 h 153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48" h="1533">
                  <a:moveTo>
                    <a:pt x="537" y="1533"/>
                  </a:moveTo>
                  <a:lnTo>
                    <a:pt x="573" y="1435"/>
                  </a:lnTo>
                  <a:lnTo>
                    <a:pt x="608" y="1319"/>
                  </a:lnTo>
                  <a:lnTo>
                    <a:pt x="626" y="1198"/>
                  </a:lnTo>
                  <a:lnTo>
                    <a:pt x="635" y="1105"/>
                  </a:lnTo>
                  <a:lnTo>
                    <a:pt x="635" y="1007"/>
                  </a:lnTo>
                  <a:lnTo>
                    <a:pt x="648" y="873"/>
                  </a:lnTo>
                  <a:lnTo>
                    <a:pt x="639" y="749"/>
                  </a:lnTo>
                  <a:lnTo>
                    <a:pt x="635" y="606"/>
                  </a:lnTo>
                  <a:lnTo>
                    <a:pt x="621" y="503"/>
                  </a:lnTo>
                  <a:lnTo>
                    <a:pt x="613" y="432"/>
                  </a:lnTo>
                  <a:lnTo>
                    <a:pt x="590" y="361"/>
                  </a:lnTo>
                  <a:lnTo>
                    <a:pt x="564" y="285"/>
                  </a:lnTo>
                  <a:lnTo>
                    <a:pt x="519" y="195"/>
                  </a:lnTo>
                  <a:lnTo>
                    <a:pt x="455" y="111"/>
                  </a:lnTo>
                  <a:lnTo>
                    <a:pt x="404" y="62"/>
                  </a:lnTo>
                  <a:lnTo>
                    <a:pt x="346" y="18"/>
                  </a:lnTo>
                  <a:lnTo>
                    <a:pt x="288" y="4"/>
                  </a:lnTo>
                  <a:lnTo>
                    <a:pt x="212" y="0"/>
                  </a:lnTo>
                  <a:lnTo>
                    <a:pt x="126" y="13"/>
                  </a:lnTo>
                  <a:lnTo>
                    <a:pt x="0" y="66"/>
                  </a:lnTo>
                  <a:lnTo>
                    <a:pt x="134" y="66"/>
                  </a:lnTo>
                  <a:lnTo>
                    <a:pt x="232" y="75"/>
                  </a:lnTo>
                  <a:lnTo>
                    <a:pt x="283" y="84"/>
                  </a:lnTo>
                  <a:lnTo>
                    <a:pt x="341" y="106"/>
                  </a:lnTo>
                  <a:lnTo>
                    <a:pt x="377" y="147"/>
                  </a:lnTo>
                  <a:lnTo>
                    <a:pt x="419" y="219"/>
                  </a:lnTo>
                  <a:lnTo>
                    <a:pt x="457" y="276"/>
                  </a:lnTo>
                  <a:lnTo>
                    <a:pt x="472" y="343"/>
                  </a:lnTo>
                  <a:lnTo>
                    <a:pt x="501" y="414"/>
                  </a:lnTo>
                  <a:lnTo>
                    <a:pt x="517" y="494"/>
                  </a:lnTo>
                  <a:lnTo>
                    <a:pt x="537" y="597"/>
                  </a:lnTo>
                  <a:lnTo>
                    <a:pt x="544" y="708"/>
                  </a:lnTo>
                  <a:lnTo>
                    <a:pt x="544" y="887"/>
                  </a:lnTo>
                  <a:lnTo>
                    <a:pt x="533" y="1047"/>
                  </a:lnTo>
                  <a:lnTo>
                    <a:pt x="515" y="1207"/>
                  </a:lnTo>
                  <a:lnTo>
                    <a:pt x="488" y="1306"/>
                  </a:lnTo>
                  <a:lnTo>
                    <a:pt x="452" y="1426"/>
                  </a:lnTo>
                  <a:lnTo>
                    <a:pt x="408" y="1533"/>
                  </a:lnTo>
                  <a:lnTo>
                    <a:pt x="537" y="1533"/>
                  </a:lnTo>
                  <a:close/>
                </a:path>
              </a:pathLst>
            </a:custGeom>
            <a:solidFill>
              <a:srgbClr val="008000"/>
            </a:solidFill>
            <a:ln w="4763">
              <a:solidFill>
                <a:srgbClr val="004000"/>
              </a:solidFill>
              <a:round/>
              <a:headEnd/>
              <a:tailEnd/>
            </a:ln>
          </p:spPr>
          <p:txBody>
            <a:bodyPr/>
            <a:lstStyle/>
            <a:p>
              <a:endParaRPr lang="en-US"/>
            </a:p>
          </p:txBody>
        </p:sp>
        <p:sp>
          <p:nvSpPr>
            <p:cNvPr id="1550" name="Freeform 26"/>
            <p:cNvSpPr>
              <a:spLocks/>
            </p:cNvSpPr>
            <p:nvPr/>
          </p:nvSpPr>
          <p:spPr bwMode="auto">
            <a:xfrm>
              <a:off x="1710" y="1268"/>
              <a:ext cx="316" cy="2166"/>
            </a:xfrm>
            <a:custGeom>
              <a:avLst/>
              <a:gdLst>
                <a:gd name="T0" fmla="*/ 0 w 316"/>
                <a:gd name="T1" fmla="*/ 0 h 2166"/>
                <a:gd name="T2" fmla="*/ 98 w 316"/>
                <a:gd name="T3" fmla="*/ 71 h 2166"/>
                <a:gd name="T4" fmla="*/ 149 w 316"/>
                <a:gd name="T5" fmla="*/ 102 h 2166"/>
                <a:gd name="T6" fmla="*/ 182 w 316"/>
                <a:gd name="T7" fmla="*/ 135 h 2166"/>
                <a:gd name="T8" fmla="*/ 223 w 316"/>
                <a:gd name="T9" fmla="*/ 178 h 2166"/>
                <a:gd name="T10" fmla="*/ 257 w 316"/>
                <a:gd name="T11" fmla="*/ 239 h 2166"/>
                <a:gd name="T12" fmla="*/ 272 w 316"/>
                <a:gd name="T13" fmla="*/ 295 h 2166"/>
                <a:gd name="T14" fmla="*/ 278 w 316"/>
                <a:gd name="T15" fmla="*/ 352 h 2166"/>
                <a:gd name="T16" fmla="*/ 277 w 316"/>
                <a:gd name="T17" fmla="*/ 446 h 2166"/>
                <a:gd name="T18" fmla="*/ 275 w 316"/>
                <a:gd name="T19" fmla="*/ 539 h 2166"/>
                <a:gd name="T20" fmla="*/ 266 w 316"/>
                <a:gd name="T21" fmla="*/ 675 h 2166"/>
                <a:gd name="T22" fmla="*/ 250 w 316"/>
                <a:gd name="T23" fmla="*/ 792 h 2166"/>
                <a:gd name="T24" fmla="*/ 242 w 316"/>
                <a:gd name="T25" fmla="*/ 872 h 2166"/>
                <a:gd name="T26" fmla="*/ 230 w 316"/>
                <a:gd name="T27" fmla="*/ 928 h 2166"/>
                <a:gd name="T28" fmla="*/ 215 w 316"/>
                <a:gd name="T29" fmla="*/ 994 h 2166"/>
                <a:gd name="T30" fmla="*/ 192 w 316"/>
                <a:gd name="T31" fmla="*/ 1081 h 2166"/>
                <a:gd name="T32" fmla="*/ 170 w 316"/>
                <a:gd name="T33" fmla="*/ 1161 h 2166"/>
                <a:gd name="T34" fmla="*/ 146 w 316"/>
                <a:gd name="T35" fmla="*/ 1247 h 2166"/>
                <a:gd name="T36" fmla="*/ 128 w 316"/>
                <a:gd name="T37" fmla="*/ 1312 h 2166"/>
                <a:gd name="T38" fmla="*/ 105 w 316"/>
                <a:gd name="T39" fmla="*/ 1402 h 2166"/>
                <a:gd name="T40" fmla="*/ 80 w 316"/>
                <a:gd name="T41" fmla="*/ 1506 h 2166"/>
                <a:gd name="T42" fmla="*/ 54 w 316"/>
                <a:gd name="T43" fmla="*/ 1628 h 2166"/>
                <a:gd name="T44" fmla="*/ 36 w 316"/>
                <a:gd name="T45" fmla="*/ 1737 h 2166"/>
                <a:gd name="T46" fmla="*/ 22 w 316"/>
                <a:gd name="T47" fmla="*/ 1827 h 2166"/>
                <a:gd name="T48" fmla="*/ 13 w 316"/>
                <a:gd name="T49" fmla="*/ 1953 h 2166"/>
                <a:gd name="T50" fmla="*/ 7 w 316"/>
                <a:gd name="T51" fmla="*/ 2062 h 2166"/>
                <a:gd name="T52" fmla="*/ 1 w 316"/>
                <a:gd name="T53" fmla="*/ 2166 h 2166"/>
                <a:gd name="T54" fmla="*/ 45 w 316"/>
                <a:gd name="T55" fmla="*/ 2165 h 2166"/>
                <a:gd name="T56" fmla="*/ 39 w 316"/>
                <a:gd name="T57" fmla="*/ 2107 h 2166"/>
                <a:gd name="T58" fmla="*/ 45 w 316"/>
                <a:gd name="T59" fmla="*/ 2027 h 2166"/>
                <a:gd name="T60" fmla="*/ 53 w 316"/>
                <a:gd name="T61" fmla="*/ 1943 h 2166"/>
                <a:gd name="T62" fmla="*/ 57 w 316"/>
                <a:gd name="T63" fmla="*/ 1869 h 2166"/>
                <a:gd name="T64" fmla="*/ 72 w 316"/>
                <a:gd name="T65" fmla="*/ 1756 h 2166"/>
                <a:gd name="T66" fmla="*/ 93 w 316"/>
                <a:gd name="T67" fmla="*/ 1643 h 2166"/>
                <a:gd name="T68" fmla="*/ 119 w 316"/>
                <a:gd name="T69" fmla="*/ 1509 h 2166"/>
                <a:gd name="T70" fmla="*/ 143 w 316"/>
                <a:gd name="T71" fmla="*/ 1411 h 2166"/>
                <a:gd name="T72" fmla="*/ 167 w 316"/>
                <a:gd name="T73" fmla="*/ 1312 h 2166"/>
                <a:gd name="T74" fmla="*/ 197 w 316"/>
                <a:gd name="T75" fmla="*/ 1220 h 2166"/>
                <a:gd name="T76" fmla="*/ 221 w 316"/>
                <a:gd name="T77" fmla="*/ 1125 h 2166"/>
                <a:gd name="T78" fmla="*/ 242 w 316"/>
                <a:gd name="T79" fmla="*/ 1051 h 2166"/>
                <a:gd name="T80" fmla="*/ 260 w 316"/>
                <a:gd name="T81" fmla="*/ 973 h 2166"/>
                <a:gd name="T82" fmla="*/ 275 w 316"/>
                <a:gd name="T83" fmla="*/ 896 h 2166"/>
                <a:gd name="T84" fmla="*/ 286 w 316"/>
                <a:gd name="T85" fmla="*/ 818 h 2166"/>
                <a:gd name="T86" fmla="*/ 298 w 316"/>
                <a:gd name="T87" fmla="*/ 741 h 2166"/>
                <a:gd name="T88" fmla="*/ 304 w 316"/>
                <a:gd name="T89" fmla="*/ 659 h 2166"/>
                <a:gd name="T90" fmla="*/ 310 w 316"/>
                <a:gd name="T91" fmla="*/ 580 h 2166"/>
                <a:gd name="T92" fmla="*/ 316 w 316"/>
                <a:gd name="T93" fmla="*/ 495 h 2166"/>
                <a:gd name="T94" fmla="*/ 316 w 316"/>
                <a:gd name="T95" fmla="*/ 417 h 2166"/>
                <a:gd name="T96" fmla="*/ 313 w 316"/>
                <a:gd name="T97" fmla="*/ 337 h 2166"/>
                <a:gd name="T98" fmla="*/ 304 w 316"/>
                <a:gd name="T99" fmla="*/ 258 h 2166"/>
                <a:gd name="T100" fmla="*/ 284 w 316"/>
                <a:gd name="T101" fmla="*/ 203 h 2166"/>
                <a:gd name="T102" fmla="*/ 250 w 316"/>
                <a:gd name="T103" fmla="*/ 151 h 2166"/>
                <a:gd name="T104" fmla="*/ 200 w 316"/>
                <a:gd name="T105" fmla="*/ 105 h 2166"/>
                <a:gd name="T106" fmla="*/ 151 w 316"/>
                <a:gd name="T107" fmla="*/ 71 h 2166"/>
                <a:gd name="T108" fmla="*/ 0 w 316"/>
                <a:gd name="T109" fmla="*/ 0 h 216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16"/>
                <a:gd name="T166" fmla="*/ 0 h 2166"/>
                <a:gd name="T167" fmla="*/ 316 w 316"/>
                <a:gd name="T168" fmla="*/ 2166 h 216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16" h="2166">
                  <a:moveTo>
                    <a:pt x="0" y="0"/>
                  </a:moveTo>
                  <a:lnTo>
                    <a:pt x="98" y="71"/>
                  </a:lnTo>
                  <a:lnTo>
                    <a:pt x="149" y="102"/>
                  </a:lnTo>
                  <a:lnTo>
                    <a:pt x="182" y="135"/>
                  </a:lnTo>
                  <a:lnTo>
                    <a:pt x="223" y="178"/>
                  </a:lnTo>
                  <a:lnTo>
                    <a:pt x="257" y="239"/>
                  </a:lnTo>
                  <a:lnTo>
                    <a:pt x="272" y="295"/>
                  </a:lnTo>
                  <a:lnTo>
                    <a:pt x="278" y="352"/>
                  </a:lnTo>
                  <a:lnTo>
                    <a:pt x="277" y="446"/>
                  </a:lnTo>
                  <a:lnTo>
                    <a:pt x="275" y="539"/>
                  </a:lnTo>
                  <a:lnTo>
                    <a:pt x="266" y="675"/>
                  </a:lnTo>
                  <a:lnTo>
                    <a:pt x="250" y="792"/>
                  </a:lnTo>
                  <a:lnTo>
                    <a:pt x="242" y="872"/>
                  </a:lnTo>
                  <a:lnTo>
                    <a:pt x="230" y="928"/>
                  </a:lnTo>
                  <a:lnTo>
                    <a:pt x="215" y="994"/>
                  </a:lnTo>
                  <a:lnTo>
                    <a:pt x="192" y="1081"/>
                  </a:lnTo>
                  <a:lnTo>
                    <a:pt x="170" y="1161"/>
                  </a:lnTo>
                  <a:lnTo>
                    <a:pt x="146" y="1247"/>
                  </a:lnTo>
                  <a:lnTo>
                    <a:pt x="128" y="1312"/>
                  </a:lnTo>
                  <a:lnTo>
                    <a:pt x="105" y="1402"/>
                  </a:lnTo>
                  <a:lnTo>
                    <a:pt x="80" y="1506"/>
                  </a:lnTo>
                  <a:lnTo>
                    <a:pt x="54" y="1628"/>
                  </a:lnTo>
                  <a:lnTo>
                    <a:pt x="36" y="1737"/>
                  </a:lnTo>
                  <a:lnTo>
                    <a:pt x="22" y="1827"/>
                  </a:lnTo>
                  <a:lnTo>
                    <a:pt x="13" y="1953"/>
                  </a:lnTo>
                  <a:lnTo>
                    <a:pt x="7" y="2062"/>
                  </a:lnTo>
                  <a:lnTo>
                    <a:pt x="1" y="2166"/>
                  </a:lnTo>
                  <a:lnTo>
                    <a:pt x="45" y="2165"/>
                  </a:lnTo>
                  <a:lnTo>
                    <a:pt x="39" y="2107"/>
                  </a:lnTo>
                  <a:lnTo>
                    <a:pt x="45" y="2027"/>
                  </a:lnTo>
                  <a:lnTo>
                    <a:pt x="53" y="1943"/>
                  </a:lnTo>
                  <a:lnTo>
                    <a:pt x="57" y="1869"/>
                  </a:lnTo>
                  <a:lnTo>
                    <a:pt x="72" y="1756"/>
                  </a:lnTo>
                  <a:lnTo>
                    <a:pt x="93" y="1643"/>
                  </a:lnTo>
                  <a:lnTo>
                    <a:pt x="119" y="1509"/>
                  </a:lnTo>
                  <a:lnTo>
                    <a:pt x="143" y="1411"/>
                  </a:lnTo>
                  <a:lnTo>
                    <a:pt x="167" y="1312"/>
                  </a:lnTo>
                  <a:lnTo>
                    <a:pt x="197" y="1220"/>
                  </a:lnTo>
                  <a:lnTo>
                    <a:pt x="221" y="1125"/>
                  </a:lnTo>
                  <a:lnTo>
                    <a:pt x="242" y="1051"/>
                  </a:lnTo>
                  <a:lnTo>
                    <a:pt x="260" y="973"/>
                  </a:lnTo>
                  <a:lnTo>
                    <a:pt x="275" y="896"/>
                  </a:lnTo>
                  <a:lnTo>
                    <a:pt x="286" y="818"/>
                  </a:lnTo>
                  <a:lnTo>
                    <a:pt x="298" y="741"/>
                  </a:lnTo>
                  <a:lnTo>
                    <a:pt x="304" y="659"/>
                  </a:lnTo>
                  <a:lnTo>
                    <a:pt x="310" y="580"/>
                  </a:lnTo>
                  <a:lnTo>
                    <a:pt x="316" y="495"/>
                  </a:lnTo>
                  <a:lnTo>
                    <a:pt x="316" y="417"/>
                  </a:lnTo>
                  <a:lnTo>
                    <a:pt x="313" y="337"/>
                  </a:lnTo>
                  <a:lnTo>
                    <a:pt x="304" y="258"/>
                  </a:lnTo>
                  <a:lnTo>
                    <a:pt x="284" y="203"/>
                  </a:lnTo>
                  <a:lnTo>
                    <a:pt x="250" y="151"/>
                  </a:lnTo>
                  <a:lnTo>
                    <a:pt x="200" y="105"/>
                  </a:lnTo>
                  <a:lnTo>
                    <a:pt x="151" y="71"/>
                  </a:lnTo>
                  <a:lnTo>
                    <a:pt x="0" y="0"/>
                  </a:lnTo>
                  <a:close/>
                </a:path>
              </a:pathLst>
            </a:custGeom>
            <a:solidFill>
              <a:srgbClr val="008000"/>
            </a:solidFill>
            <a:ln w="4763">
              <a:solidFill>
                <a:srgbClr val="004000"/>
              </a:solidFill>
              <a:round/>
              <a:headEnd/>
              <a:tailEnd/>
            </a:ln>
          </p:spPr>
          <p:txBody>
            <a:bodyPr/>
            <a:lstStyle/>
            <a:p>
              <a:endParaRPr lang="en-US"/>
            </a:p>
          </p:txBody>
        </p:sp>
        <p:sp>
          <p:nvSpPr>
            <p:cNvPr id="1551" name="Freeform 27"/>
            <p:cNvSpPr>
              <a:spLocks/>
            </p:cNvSpPr>
            <p:nvPr/>
          </p:nvSpPr>
          <p:spPr bwMode="auto">
            <a:xfrm>
              <a:off x="1739" y="1424"/>
              <a:ext cx="1045" cy="2010"/>
            </a:xfrm>
            <a:custGeom>
              <a:avLst/>
              <a:gdLst>
                <a:gd name="T0" fmla="*/ 0 w 1045"/>
                <a:gd name="T1" fmla="*/ 2010 h 2010"/>
                <a:gd name="T2" fmla="*/ 4 w 1045"/>
                <a:gd name="T3" fmla="*/ 1916 h 2010"/>
                <a:gd name="T4" fmla="*/ 9 w 1045"/>
                <a:gd name="T5" fmla="*/ 1832 h 2010"/>
                <a:gd name="T6" fmla="*/ 18 w 1045"/>
                <a:gd name="T7" fmla="*/ 1715 h 2010"/>
                <a:gd name="T8" fmla="*/ 36 w 1045"/>
                <a:gd name="T9" fmla="*/ 1613 h 2010"/>
                <a:gd name="T10" fmla="*/ 53 w 1045"/>
                <a:gd name="T11" fmla="*/ 1497 h 2010"/>
                <a:gd name="T12" fmla="*/ 84 w 1045"/>
                <a:gd name="T13" fmla="*/ 1382 h 2010"/>
                <a:gd name="T14" fmla="*/ 109 w 1045"/>
                <a:gd name="T15" fmla="*/ 1293 h 2010"/>
                <a:gd name="T16" fmla="*/ 142 w 1045"/>
                <a:gd name="T17" fmla="*/ 1172 h 2010"/>
                <a:gd name="T18" fmla="*/ 183 w 1045"/>
                <a:gd name="T19" fmla="*/ 1051 h 2010"/>
                <a:gd name="T20" fmla="*/ 226 w 1045"/>
                <a:gd name="T21" fmla="*/ 945 h 2010"/>
                <a:gd name="T22" fmla="*/ 277 w 1045"/>
                <a:gd name="T23" fmla="*/ 829 h 2010"/>
                <a:gd name="T24" fmla="*/ 326 w 1045"/>
                <a:gd name="T25" fmla="*/ 740 h 2010"/>
                <a:gd name="T26" fmla="*/ 395 w 1045"/>
                <a:gd name="T27" fmla="*/ 615 h 2010"/>
                <a:gd name="T28" fmla="*/ 459 w 1045"/>
                <a:gd name="T29" fmla="*/ 512 h 2010"/>
                <a:gd name="T30" fmla="*/ 517 w 1045"/>
                <a:gd name="T31" fmla="*/ 423 h 2010"/>
                <a:gd name="T32" fmla="*/ 573 w 1045"/>
                <a:gd name="T33" fmla="*/ 339 h 2010"/>
                <a:gd name="T34" fmla="*/ 637 w 1045"/>
                <a:gd name="T35" fmla="*/ 254 h 2010"/>
                <a:gd name="T36" fmla="*/ 715 w 1045"/>
                <a:gd name="T37" fmla="*/ 170 h 2010"/>
                <a:gd name="T38" fmla="*/ 785 w 1045"/>
                <a:gd name="T39" fmla="*/ 89 h 2010"/>
                <a:gd name="T40" fmla="*/ 876 w 1045"/>
                <a:gd name="T41" fmla="*/ 35 h 2010"/>
                <a:gd name="T42" fmla="*/ 983 w 1045"/>
                <a:gd name="T43" fmla="*/ 0 h 2010"/>
                <a:gd name="T44" fmla="*/ 1045 w 1045"/>
                <a:gd name="T45" fmla="*/ 0 h 2010"/>
                <a:gd name="T46" fmla="*/ 947 w 1045"/>
                <a:gd name="T47" fmla="*/ 35 h 2010"/>
                <a:gd name="T48" fmla="*/ 840 w 1045"/>
                <a:gd name="T49" fmla="*/ 124 h 2010"/>
                <a:gd name="T50" fmla="*/ 780 w 1045"/>
                <a:gd name="T51" fmla="*/ 201 h 2010"/>
                <a:gd name="T52" fmla="*/ 706 w 1045"/>
                <a:gd name="T53" fmla="*/ 286 h 2010"/>
                <a:gd name="T54" fmla="*/ 617 w 1045"/>
                <a:gd name="T55" fmla="*/ 410 h 2010"/>
                <a:gd name="T56" fmla="*/ 557 w 1045"/>
                <a:gd name="T57" fmla="*/ 499 h 2010"/>
                <a:gd name="T58" fmla="*/ 508 w 1045"/>
                <a:gd name="T59" fmla="*/ 592 h 2010"/>
                <a:gd name="T60" fmla="*/ 446 w 1045"/>
                <a:gd name="T61" fmla="*/ 696 h 2010"/>
                <a:gd name="T62" fmla="*/ 397 w 1045"/>
                <a:gd name="T63" fmla="*/ 780 h 2010"/>
                <a:gd name="T64" fmla="*/ 343 w 1045"/>
                <a:gd name="T65" fmla="*/ 891 h 2010"/>
                <a:gd name="T66" fmla="*/ 290 w 1045"/>
                <a:gd name="T67" fmla="*/ 1011 h 2010"/>
                <a:gd name="T68" fmla="*/ 246 w 1045"/>
                <a:gd name="T69" fmla="*/ 1127 h 2010"/>
                <a:gd name="T70" fmla="*/ 208 w 1045"/>
                <a:gd name="T71" fmla="*/ 1230 h 2010"/>
                <a:gd name="T72" fmla="*/ 188 w 1045"/>
                <a:gd name="T73" fmla="*/ 1328 h 2010"/>
                <a:gd name="T74" fmla="*/ 161 w 1045"/>
                <a:gd name="T75" fmla="*/ 1448 h 2010"/>
                <a:gd name="T76" fmla="*/ 138 w 1045"/>
                <a:gd name="T77" fmla="*/ 1573 h 2010"/>
                <a:gd name="T78" fmla="*/ 125 w 1045"/>
                <a:gd name="T79" fmla="*/ 1684 h 2010"/>
                <a:gd name="T80" fmla="*/ 120 w 1045"/>
                <a:gd name="T81" fmla="*/ 1792 h 2010"/>
                <a:gd name="T82" fmla="*/ 125 w 1045"/>
                <a:gd name="T83" fmla="*/ 1912 h 2010"/>
                <a:gd name="T84" fmla="*/ 133 w 1045"/>
                <a:gd name="T85" fmla="*/ 2010 h 2010"/>
                <a:gd name="T86" fmla="*/ 0 w 1045"/>
                <a:gd name="T87" fmla="*/ 2010 h 201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45"/>
                <a:gd name="T133" fmla="*/ 0 h 2010"/>
                <a:gd name="T134" fmla="*/ 1045 w 1045"/>
                <a:gd name="T135" fmla="*/ 2010 h 201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45" h="2010">
                  <a:moveTo>
                    <a:pt x="0" y="2010"/>
                  </a:moveTo>
                  <a:lnTo>
                    <a:pt x="4" y="1916"/>
                  </a:lnTo>
                  <a:lnTo>
                    <a:pt x="9" y="1832"/>
                  </a:lnTo>
                  <a:lnTo>
                    <a:pt x="18" y="1715"/>
                  </a:lnTo>
                  <a:lnTo>
                    <a:pt x="36" y="1613"/>
                  </a:lnTo>
                  <a:lnTo>
                    <a:pt x="53" y="1497"/>
                  </a:lnTo>
                  <a:lnTo>
                    <a:pt x="84" y="1382"/>
                  </a:lnTo>
                  <a:lnTo>
                    <a:pt x="109" y="1293"/>
                  </a:lnTo>
                  <a:lnTo>
                    <a:pt x="142" y="1172"/>
                  </a:lnTo>
                  <a:lnTo>
                    <a:pt x="183" y="1051"/>
                  </a:lnTo>
                  <a:lnTo>
                    <a:pt x="226" y="945"/>
                  </a:lnTo>
                  <a:lnTo>
                    <a:pt x="277" y="829"/>
                  </a:lnTo>
                  <a:lnTo>
                    <a:pt x="326" y="740"/>
                  </a:lnTo>
                  <a:lnTo>
                    <a:pt x="395" y="615"/>
                  </a:lnTo>
                  <a:lnTo>
                    <a:pt x="459" y="512"/>
                  </a:lnTo>
                  <a:lnTo>
                    <a:pt x="517" y="423"/>
                  </a:lnTo>
                  <a:lnTo>
                    <a:pt x="573" y="339"/>
                  </a:lnTo>
                  <a:lnTo>
                    <a:pt x="637" y="254"/>
                  </a:lnTo>
                  <a:lnTo>
                    <a:pt x="715" y="170"/>
                  </a:lnTo>
                  <a:lnTo>
                    <a:pt x="785" y="89"/>
                  </a:lnTo>
                  <a:lnTo>
                    <a:pt x="876" y="35"/>
                  </a:lnTo>
                  <a:lnTo>
                    <a:pt x="983" y="0"/>
                  </a:lnTo>
                  <a:lnTo>
                    <a:pt x="1045" y="0"/>
                  </a:lnTo>
                  <a:lnTo>
                    <a:pt x="947" y="35"/>
                  </a:lnTo>
                  <a:lnTo>
                    <a:pt x="840" y="124"/>
                  </a:lnTo>
                  <a:lnTo>
                    <a:pt x="780" y="201"/>
                  </a:lnTo>
                  <a:lnTo>
                    <a:pt x="706" y="286"/>
                  </a:lnTo>
                  <a:lnTo>
                    <a:pt x="617" y="410"/>
                  </a:lnTo>
                  <a:lnTo>
                    <a:pt x="557" y="499"/>
                  </a:lnTo>
                  <a:lnTo>
                    <a:pt x="508" y="592"/>
                  </a:lnTo>
                  <a:lnTo>
                    <a:pt x="446" y="696"/>
                  </a:lnTo>
                  <a:lnTo>
                    <a:pt x="397" y="780"/>
                  </a:lnTo>
                  <a:lnTo>
                    <a:pt x="343" y="891"/>
                  </a:lnTo>
                  <a:lnTo>
                    <a:pt x="290" y="1011"/>
                  </a:lnTo>
                  <a:lnTo>
                    <a:pt x="246" y="1127"/>
                  </a:lnTo>
                  <a:lnTo>
                    <a:pt x="208" y="1230"/>
                  </a:lnTo>
                  <a:lnTo>
                    <a:pt x="188" y="1328"/>
                  </a:lnTo>
                  <a:lnTo>
                    <a:pt x="161" y="1448"/>
                  </a:lnTo>
                  <a:lnTo>
                    <a:pt x="138" y="1573"/>
                  </a:lnTo>
                  <a:lnTo>
                    <a:pt x="125" y="1684"/>
                  </a:lnTo>
                  <a:lnTo>
                    <a:pt x="120" y="1792"/>
                  </a:lnTo>
                  <a:lnTo>
                    <a:pt x="125" y="1912"/>
                  </a:lnTo>
                  <a:lnTo>
                    <a:pt x="133" y="2010"/>
                  </a:lnTo>
                  <a:lnTo>
                    <a:pt x="0" y="2010"/>
                  </a:lnTo>
                  <a:close/>
                </a:path>
              </a:pathLst>
            </a:custGeom>
            <a:solidFill>
              <a:srgbClr val="008000"/>
            </a:solidFill>
            <a:ln w="4763">
              <a:solidFill>
                <a:srgbClr val="004000"/>
              </a:solidFill>
              <a:round/>
              <a:headEnd/>
              <a:tailEnd/>
            </a:ln>
          </p:spPr>
          <p:txBody>
            <a:bodyPr/>
            <a:lstStyle/>
            <a:p>
              <a:endParaRPr lang="en-US"/>
            </a:p>
          </p:txBody>
        </p:sp>
      </p:grpSp>
      <p:sp>
        <p:nvSpPr>
          <p:cNvPr id="1037" name="Freeform 28"/>
          <p:cNvSpPr>
            <a:spLocks/>
          </p:cNvSpPr>
          <p:nvPr/>
        </p:nvSpPr>
        <p:spPr bwMode="auto">
          <a:xfrm>
            <a:off x="8229600" y="8763000"/>
            <a:ext cx="152400" cy="1621632"/>
          </a:xfrm>
          <a:custGeom>
            <a:avLst/>
            <a:gdLst>
              <a:gd name="T0" fmla="*/ 2147483647 w 284"/>
              <a:gd name="T1" fmla="*/ 0 h 1877"/>
              <a:gd name="T2" fmla="*/ 2147483647 w 284"/>
              <a:gd name="T3" fmla="*/ 2147483647 h 1877"/>
              <a:gd name="T4" fmla="*/ 2147483647 w 284"/>
              <a:gd name="T5" fmla="*/ 2147483647 h 1877"/>
              <a:gd name="T6" fmla="*/ 2147483647 w 284"/>
              <a:gd name="T7" fmla="*/ 2147483647 h 1877"/>
              <a:gd name="T8" fmla="*/ 2147483647 w 284"/>
              <a:gd name="T9" fmla="*/ 2147483647 h 1877"/>
              <a:gd name="T10" fmla="*/ 2147483647 w 284"/>
              <a:gd name="T11" fmla="*/ 2147483647 h 1877"/>
              <a:gd name="T12" fmla="*/ 2147483647 w 284"/>
              <a:gd name="T13" fmla="*/ 2147483647 h 1877"/>
              <a:gd name="T14" fmla="*/ 2147483647 w 284"/>
              <a:gd name="T15" fmla="*/ 2147483647 h 1877"/>
              <a:gd name="T16" fmla="*/ 2147483647 w 284"/>
              <a:gd name="T17" fmla="*/ 2147483647 h 1877"/>
              <a:gd name="T18" fmla="*/ 2147483647 w 284"/>
              <a:gd name="T19" fmla="*/ 2147483647 h 1877"/>
              <a:gd name="T20" fmla="*/ 2147483647 w 284"/>
              <a:gd name="T21" fmla="*/ 2147483647 h 1877"/>
              <a:gd name="T22" fmla="*/ 2147483647 w 284"/>
              <a:gd name="T23" fmla="*/ 2147483647 h 1877"/>
              <a:gd name="T24" fmla="*/ 2147483647 w 284"/>
              <a:gd name="T25" fmla="*/ 2147483647 h 1877"/>
              <a:gd name="T26" fmla="*/ 2147483647 w 284"/>
              <a:gd name="T27" fmla="*/ 2147483647 h 1877"/>
              <a:gd name="T28" fmla="*/ 2147483647 w 284"/>
              <a:gd name="T29" fmla="*/ 2147483647 h 1877"/>
              <a:gd name="T30" fmla="*/ 2147483647 w 284"/>
              <a:gd name="T31" fmla="*/ 2147483647 h 1877"/>
              <a:gd name="T32" fmla="*/ 2147483647 w 284"/>
              <a:gd name="T33" fmla="*/ 2147483647 h 1877"/>
              <a:gd name="T34" fmla="*/ 2147483647 w 284"/>
              <a:gd name="T35" fmla="*/ 2147483647 h 1877"/>
              <a:gd name="T36" fmla="*/ 2147483647 w 284"/>
              <a:gd name="T37" fmla="*/ 2147483647 h 1877"/>
              <a:gd name="T38" fmla="*/ 2147483647 w 284"/>
              <a:gd name="T39" fmla="*/ 2147483647 h 1877"/>
              <a:gd name="T40" fmla="*/ 2147483647 w 284"/>
              <a:gd name="T41" fmla="*/ 2147483647 h 1877"/>
              <a:gd name="T42" fmla="*/ 2147483647 w 284"/>
              <a:gd name="T43" fmla="*/ 2147483647 h 1877"/>
              <a:gd name="T44" fmla="*/ 2147483647 w 284"/>
              <a:gd name="T45" fmla="*/ 2147483647 h 1877"/>
              <a:gd name="T46" fmla="*/ 2147483647 w 284"/>
              <a:gd name="T47" fmla="*/ 2147483647 h 1877"/>
              <a:gd name="T48" fmla="*/ 2147483647 w 284"/>
              <a:gd name="T49" fmla="*/ 2147483647 h 1877"/>
              <a:gd name="T50" fmla="*/ 2147483647 w 284"/>
              <a:gd name="T51" fmla="*/ 2147483647 h 1877"/>
              <a:gd name="T52" fmla="*/ 2147483647 w 284"/>
              <a:gd name="T53" fmla="*/ 2147483647 h 1877"/>
              <a:gd name="T54" fmla="*/ 2147483647 w 284"/>
              <a:gd name="T55" fmla="*/ 2147483647 h 1877"/>
              <a:gd name="T56" fmla="*/ 2147483647 w 284"/>
              <a:gd name="T57" fmla="*/ 2147483647 h 1877"/>
              <a:gd name="T58" fmla="*/ 2147483647 w 284"/>
              <a:gd name="T59" fmla="*/ 2147483647 h 1877"/>
              <a:gd name="T60" fmla="*/ 2147483647 w 284"/>
              <a:gd name="T61" fmla="*/ 2147483647 h 1877"/>
              <a:gd name="T62" fmla="*/ 2147483647 w 284"/>
              <a:gd name="T63" fmla="*/ 2147483647 h 1877"/>
              <a:gd name="T64" fmla="*/ 2147483647 w 284"/>
              <a:gd name="T65" fmla="*/ 2147483647 h 1877"/>
              <a:gd name="T66" fmla="*/ 2147483647 w 284"/>
              <a:gd name="T67" fmla="*/ 2147483647 h 1877"/>
              <a:gd name="T68" fmla="*/ 2147483647 w 284"/>
              <a:gd name="T69" fmla="*/ 2147483647 h 1877"/>
              <a:gd name="T70" fmla="*/ 2147483647 w 284"/>
              <a:gd name="T71" fmla="*/ 2147483647 h 1877"/>
              <a:gd name="T72" fmla="*/ 2147483647 w 284"/>
              <a:gd name="T73" fmla="*/ 2147483647 h 1877"/>
              <a:gd name="T74" fmla="*/ 2147483647 w 284"/>
              <a:gd name="T75" fmla="*/ 2147483647 h 1877"/>
              <a:gd name="T76" fmla="*/ 2147483647 w 284"/>
              <a:gd name="T77" fmla="*/ 2147483647 h 1877"/>
              <a:gd name="T78" fmla="*/ 2147483647 w 284"/>
              <a:gd name="T79" fmla="*/ 2147483647 h 1877"/>
              <a:gd name="T80" fmla="*/ 2147483647 w 284"/>
              <a:gd name="T81" fmla="*/ 2147483647 h 1877"/>
              <a:gd name="T82" fmla="*/ 2147483647 w 284"/>
              <a:gd name="T83" fmla="*/ 2147483647 h 1877"/>
              <a:gd name="T84" fmla="*/ 2147483647 w 284"/>
              <a:gd name="T85" fmla="*/ 2147483647 h 1877"/>
              <a:gd name="T86" fmla="*/ 2147483647 w 284"/>
              <a:gd name="T87" fmla="*/ 2147483647 h 1877"/>
              <a:gd name="T88" fmla="*/ 2147483647 w 284"/>
              <a:gd name="T89" fmla="*/ 2147483647 h 1877"/>
              <a:gd name="T90" fmla="*/ 2147483647 w 284"/>
              <a:gd name="T91" fmla="*/ 2147483647 h 1877"/>
              <a:gd name="T92" fmla="*/ 0 w 284"/>
              <a:gd name="T93" fmla="*/ 2147483647 h 1877"/>
              <a:gd name="T94" fmla="*/ 0 w 284"/>
              <a:gd name="T95" fmla="*/ 2147483647 h 1877"/>
              <a:gd name="T96" fmla="*/ 2147483647 w 284"/>
              <a:gd name="T97" fmla="*/ 2147483647 h 1877"/>
              <a:gd name="T98" fmla="*/ 2147483647 w 284"/>
              <a:gd name="T99" fmla="*/ 2147483647 h 1877"/>
              <a:gd name="T100" fmla="*/ 2147483647 w 284"/>
              <a:gd name="T101" fmla="*/ 2147483647 h 1877"/>
              <a:gd name="T102" fmla="*/ 2147483647 w 284"/>
              <a:gd name="T103" fmla="*/ 2147483647 h 1877"/>
              <a:gd name="T104" fmla="*/ 2147483647 w 284"/>
              <a:gd name="T105" fmla="*/ 2147483647 h 1877"/>
              <a:gd name="T106" fmla="*/ 2147483647 w 284"/>
              <a:gd name="T107" fmla="*/ 2147483647 h 1877"/>
              <a:gd name="T108" fmla="*/ 2147483647 w 284"/>
              <a:gd name="T109" fmla="*/ 0 h 187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84"/>
              <a:gd name="T166" fmla="*/ 0 h 1877"/>
              <a:gd name="T167" fmla="*/ 284 w 284"/>
              <a:gd name="T168" fmla="*/ 1877 h 187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84" h="1877">
                <a:moveTo>
                  <a:pt x="284" y="0"/>
                </a:moveTo>
                <a:lnTo>
                  <a:pt x="195" y="62"/>
                </a:lnTo>
                <a:lnTo>
                  <a:pt x="149" y="90"/>
                </a:lnTo>
                <a:lnTo>
                  <a:pt x="120" y="118"/>
                </a:lnTo>
                <a:lnTo>
                  <a:pt x="83" y="155"/>
                </a:lnTo>
                <a:lnTo>
                  <a:pt x="53" y="207"/>
                </a:lnTo>
                <a:lnTo>
                  <a:pt x="40" y="256"/>
                </a:lnTo>
                <a:lnTo>
                  <a:pt x="35" y="305"/>
                </a:lnTo>
                <a:lnTo>
                  <a:pt x="35" y="386"/>
                </a:lnTo>
                <a:lnTo>
                  <a:pt x="37" y="467"/>
                </a:lnTo>
                <a:lnTo>
                  <a:pt x="45" y="586"/>
                </a:lnTo>
                <a:lnTo>
                  <a:pt x="60" y="688"/>
                </a:lnTo>
                <a:lnTo>
                  <a:pt x="67" y="756"/>
                </a:lnTo>
                <a:lnTo>
                  <a:pt x="77" y="804"/>
                </a:lnTo>
                <a:lnTo>
                  <a:pt x="91" y="861"/>
                </a:lnTo>
                <a:lnTo>
                  <a:pt x="112" y="936"/>
                </a:lnTo>
                <a:lnTo>
                  <a:pt x="130" y="1006"/>
                </a:lnTo>
                <a:lnTo>
                  <a:pt x="152" y="1080"/>
                </a:lnTo>
                <a:lnTo>
                  <a:pt x="168" y="1138"/>
                </a:lnTo>
                <a:lnTo>
                  <a:pt x="189" y="1215"/>
                </a:lnTo>
                <a:lnTo>
                  <a:pt x="211" y="1305"/>
                </a:lnTo>
                <a:lnTo>
                  <a:pt x="235" y="1411"/>
                </a:lnTo>
                <a:lnTo>
                  <a:pt x="252" y="1505"/>
                </a:lnTo>
                <a:lnTo>
                  <a:pt x="264" y="1583"/>
                </a:lnTo>
                <a:lnTo>
                  <a:pt x="272" y="1692"/>
                </a:lnTo>
                <a:lnTo>
                  <a:pt x="278" y="1787"/>
                </a:lnTo>
                <a:lnTo>
                  <a:pt x="283" y="1877"/>
                </a:lnTo>
                <a:lnTo>
                  <a:pt x="244" y="1876"/>
                </a:lnTo>
                <a:lnTo>
                  <a:pt x="249" y="1826"/>
                </a:lnTo>
                <a:lnTo>
                  <a:pt x="243" y="1756"/>
                </a:lnTo>
                <a:lnTo>
                  <a:pt x="236" y="1684"/>
                </a:lnTo>
                <a:lnTo>
                  <a:pt x="233" y="1620"/>
                </a:lnTo>
                <a:lnTo>
                  <a:pt x="218" y="1521"/>
                </a:lnTo>
                <a:lnTo>
                  <a:pt x="200" y="1424"/>
                </a:lnTo>
                <a:lnTo>
                  <a:pt x="176" y="1307"/>
                </a:lnTo>
                <a:lnTo>
                  <a:pt x="154" y="1223"/>
                </a:lnTo>
                <a:lnTo>
                  <a:pt x="133" y="1138"/>
                </a:lnTo>
                <a:lnTo>
                  <a:pt x="107" y="1057"/>
                </a:lnTo>
                <a:lnTo>
                  <a:pt x="85" y="975"/>
                </a:lnTo>
                <a:lnTo>
                  <a:pt x="67" y="911"/>
                </a:lnTo>
                <a:lnTo>
                  <a:pt x="51" y="843"/>
                </a:lnTo>
                <a:lnTo>
                  <a:pt x="37" y="776"/>
                </a:lnTo>
                <a:lnTo>
                  <a:pt x="27" y="709"/>
                </a:lnTo>
                <a:lnTo>
                  <a:pt x="16" y="643"/>
                </a:lnTo>
                <a:lnTo>
                  <a:pt x="12" y="572"/>
                </a:lnTo>
                <a:lnTo>
                  <a:pt x="5" y="503"/>
                </a:lnTo>
                <a:lnTo>
                  <a:pt x="0" y="428"/>
                </a:lnTo>
                <a:lnTo>
                  <a:pt x="0" y="362"/>
                </a:lnTo>
                <a:lnTo>
                  <a:pt x="3" y="292"/>
                </a:lnTo>
                <a:lnTo>
                  <a:pt x="12" y="224"/>
                </a:lnTo>
                <a:lnTo>
                  <a:pt x="30" y="177"/>
                </a:lnTo>
                <a:lnTo>
                  <a:pt x="60" y="132"/>
                </a:lnTo>
                <a:lnTo>
                  <a:pt x="104" y="92"/>
                </a:lnTo>
                <a:lnTo>
                  <a:pt x="147" y="62"/>
                </a:lnTo>
                <a:lnTo>
                  <a:pt x="284" y="0"/>
                </a:lnTo>
                <a:close/>
              </a:path>
            </a:pathLst>
          </a:custGeom>
          <a:solidFill>
            <a:srgbClr val="008000"/>
          </a:solidFill>
          <a:ln w="4763">
            <a:solidFill>
              <a:srgbClr val="004000"/>
            </a:solidFill>
            <a:round/>
            <a:headEnd/>
            <a:tailEnd/>
          </a:ln>
        </p:spPr>
        <p:txBody>
          <a:bodyPr lIns="163284" tIns="81642" rIns="163284" bIns="81642"/>
          <a:lstStyle/>
          <a:p>
            <a:endParaRPr lang="en-US"/>
          </a:p>
        </p:txBody>
      </p:sp>
      <p:sp>
        <p:nvSpPr>
          <p:cNvPr id="1038" name="Freeform 29"/>
          <p:cNvSpPr>
            <a:spLocks/>
          </p:cNvSpPr>
          <p:nvPr/>
        </p:nvSpPr>
        <p:spPr bwMode="auto">
          <a:xfrm>
            <a:off x="5486400" y="9334500"/>
            <a:ext cx="1828800" cy="1050132"/>
          </a:xfrm>
          <a:custGeom>
            <a:avLst/>
            <a:gdLst>
              <a:gd name="T0" fmla="*/ 2147483647 w 931"/>
              <a:gd name="T1" fmla="*/ 2147483647 h 1653"/>
              <a:gd name="T2" fmla="*/ 2147483647 w 931"/>
              <a:gd name="T3" fmla="*/ 2147483647 h 1653"/>
              <a:gd name="T4" fmla="*/ 2147483647 w 931"/>
              <a:gd name="T5" fmla="*/ 2147483647 h 1653"/>
              <a:gd name="T6" fmla="*/ 2147483647 w 931"/>
              <a:gd name="T7" fmla="*/ 2147483647 h 1653"/>
              <a:gd name="T8" fmla="*/ 2147483647 w 931"/>
              <a:gd name="T9" fmla="*/ 2147483647 h 1653"/>
              <a:gd name="T10" fmla="*/ 2147483647 w 931"/>
              <a:gd name="T11" fmla="*/ 2147483647 h 1653"/>
              <a:gd name="T12" fmla="*/ 2147483647 w 931"/>
              <a:gd name="T13" fmla="*/ 2147483647 h 1653"/>
              <a:gd name="T14" fmla="*/ 2147483647 w 931"/>
              <a:gd name="T15" fmla="*/ 2147483647 h 1653"/>
              <a:gd name="T16" fmla="*/ 2147483647 w 931"/>
              <a:gd name="T17" fmla="*/ 2147483647 h 1653"/>
              <a:gd name="T18" fmla="*/ 2147483647 w 931"/>
              <a:gd name="T19" fmla="*/ 2147483647 h 1653"/>
              <a:gd name="T20" fmla="*/ 2147483647 w 931"/>
              <a:gd name="T21" fmla="*/ 2147483647 h 1653"/>
              <a:gd name="T22" fmla="*/ 2147483647 w 931"/>
              <a:gd name="T23" fmla="*/ 2147483647 h 1653"/>
              <a:gd name="T24" fmla="*/ 2147483647 w 931"/>
              <a:gd name="T25" fmla="*/ 2147483647 h 1653"/>
              <a:gd name="T26" fmla="*/ 2147483647 w 931"/>
              <a:gd name="T27" fmla="*/ 2147483647 h 1653"/>
              <a:gd name="T28" fmla="*/ 2147483647 w 931"/>
              <a:gd name="T29" fmla="*/ 2147483647 h 1653"/>
              <a:gd name="T30" fmla="*/ 2147483647 w 931"/>
              <a:gd name="T31" fmla="*/ 2147483647 h 1653"/>
              <a:gd name="T32" fmla="*/ 2147483647 w 931"/>
              <a:gd name="T33" fmla="*/ 2147483647 h 1653"/>
              <a:gd name="T34" fmla="*/ 2147483647 w 931"/>
              <a:gd name="T35" fmla="*/ 2147483647 h 1653"/>
              <a:gd name="T36" fmla="*/ 2147483647 w 931"/>
              <a:gd name="T37" fmla="*/ 2147483647 h 1653"/>
              <a:gd name="T38" fmla="*/ 2147483647 w 931"/>
              <a:gd name="T39" fmla="*/ 2147483647 h 1653"/>
              <a:gd name="T40" fmla="*/ 2147483647 w 931"/>
              <a:gd name="T41" fmla="*/ 2147483647 h 1653"/>
              <a:gd name="T42" fmla="*/ 2147483647 w 931"/>
              <a:gd name="T43" fmla="*/ 0 h 1653"/>
              <a:gd name="T44" fmla="*/ 0 w 931"/>
              <a:gd name="T45" fmla="*/ 0 h 1653"/>
              <a:gd name="T46" fmla="*/ 2147483647 w 931"/>
              <a:gd name="T47" fmla="*/ 2147483647 h 1653"/>
              <a:gd name="T48" fmla="*/ 2147483647 w 931"/>
              <a:gd name="T49" fmla="*/ 2147483647 h 1653"/>
              <a:gd name="T50" fmla="*/ 2147483647 w 931"/>
              <a:gd name="T51" fmla="*/ 2147483647 h 1653"/>
              <a:gd name="T52" fmla="*/ 2147483647 w 931"/>
              <a:gd name="T53" fmla="*/ 2147483647 h 1653"/>
              <a:gd name="T54" fmla="*/ 2147483647 w 931"/>
              <a:gd name="T55" fmla="*/ 2147483647 h 1653"/>
              <a:gd name="T56" fmla="*/ 2147483647 w 931"/>
              <a:gd name="T57" fmla="*/ 2147483647 h 1653"/>
              <a:gd name="T58" fmla="*/ 2147483647 w 931"/>
              <a:gd name="T59" fmla="*/ 2147483647 h 1653"/>
              <a:gd name="T60" fmla="*/ 2147483647 w 931"/>
              <a:gd name="T61" fmla="*/ 2147483647 h 1653"/>
              <a:gd name="T62" fmla="*/ 2147483647 w 931"/>
              <a:gd name="T63" fmla="*/ 2147483647 h 1653"/>
              <a:gd name="T64" fmla="*/ 2147483647 w 931"/>
              <a:gd name="T65" fmla="*/ 2147483647 h 1653"/>
              <a:gd name="T66" fmla="*/ 2147483647 w 931"/>
              <a:gd name="T67" fmla="*/ 2147483647 h 1653"/>
              <a:gd name="T68" fmla="*/ 2147483647 w 931"/>
              <a:gd name="T69" fmla="*/ 2147483647 h 1653"/>
              <a:gd name="T70" fmla="*/ 2147483647 w 931"/>
              <a:gd name="T71" fmla="*/ 2147483647 h 1653"/>
              <a:gd name="T72" fmla="*/ 2147483647 w 931"/>
              <a:gd name="T73" fmla="*/ 2147483647 h 1653"/>
              <a:gd name="T74" fmla="*/ 2147483647 w 931"/>
              <a:gd name="T75" fmla="*/ 2147483647 h 1653"/>
              <a:gd name="T76" fmla="*/ 2147483647 w 931"/>
              <a:gd name="T77" fmla="*/ 2147483647 h 1653"/>
              <a:gd name="T78" fmla="*/ 2147483647 w 931"/>
              <a:gd name="T79" fmla="*/ 2147483647 h 1653"/>
              <a:gd name="T80" fmla="*/ 2147483647 w 931"/>
              <a:gd name="T81" fmla="*/ 2147483647 h 1653"/>
              <a:gd name="T82" fmla="*/ 2147483647 w 931"/>
              <a:gd name="T83" fmla="*/ 2147483647 h 1653"/>
              <a:gd name="T84" fmla="*/ 2147483647 w 931"/>
              <a:gd name="T85" fmla="*/ 2147483647 h 1653"/>
              <a:gd name="T86" fmla="*/ 2147483647 w 931"/>
              <a:gd name="T87" fmla="*/ 2147483647 h 165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31"/>
              <a:gd name="T133" fmla="*/ 0 h 1653"/>
              <a:gd name="T134" fmla="*/ 931 w 931"/>
              <a:gd name="T135" fmla="*/ 1653 h 165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31" h="1653">
                <a:moveTo>
                  <a:pt x="931" y="1653"/>
                </a:moveTo>
                <a:lnTo>
                  <a:pt x="928" y="1576"/>
                </a:lnTo>
                <a:lnTo>
                  <a:pt x="923" y="1507"/>
                </a:lnTo>
                <a:lnTo>
                  <a:pt x="916" y="1412"/>
                </a:lnTo>
                <a:lnTo>
                  <a:pt x="900" y="1327"/>
                </a:lnTo>
                <a:lnTo>
                  <a:pt x="883" y="1231"/>
                </a:lnTo>
                <a:lnTo>
                  <a:pt x="855" y="1137"/>
                </a:lnTo>
                <a:lnTo>
                  <a:pt x="833" y="1063"/>
                </a:lnTo>
                <a:lnTo>
                  <a:pt x="803" y="965"/>
                </a:lnTo>
                <a:lnTo>
                  <a:pt x="768" y="866"/>
                </a:lnTo>
                <a:lnTo>
                  <a:pt x="730" y="777"/>
                </a:lnTo>
                <a:lnTo>
                  <a:pt x="684" y="682"/>
                </a:lnTo>
                <a:lnTo>
                  <a:pt x="641" y="608"/>
                </a:lnTo>
                <a:lnTo>
                  <a:pt x="580" y="506"/>
                </a:lnTo>
                <a:lnTo>
                  <a:pt x="522" y="422"/>
                </a:lnTo>
                <a:lnTo>
                  <a:pt x="471" y="349"/>
                </a:lnTo>
                <a:lnTo>
                  <a:pt x="421" y="278"/>
                </a:lnTo>
                <a:lnTo>
                  <a:pt x="363" y="209"/>
                </a:lnTo>
                <a:lnTo>
                  <a:pt x="293" y="139"/>
                </a:lnTo>
                <a:lnTo>
                  <a:pt x="232" y="73"/>
                </a:lnTo>
                <a:lnTo>
                  <a:pt x="150" y="29"/>
                </a:lnTo>
                <a:lnTo>
                  <a:pt x="55" y="0"/>
                </a:lnTo>
                <a:lnTo>
                  <a:pt x="0" y="0"/>
                </a:lnTo>
                <a:lnTo>
                  <a:pt x="87" y="29"/>
                </a:lnTo>
                <a:lnTo>
                  <a:pt x="182" y="103"/>
                </a:lnTo>
                <a:lnTo>
                  <a:pt x="236" y="165"/>
                </a:lnTo>
                <a:lnTo>
                  <a:pt x="302" y="234"/>
                </a:lnTo>
                <a:lnTo>
                  <a:pt x="381" y="338"/>
                </a:lnTo>
                <a:lnTo>
                  <a:pt x="435" y="411"/>
                </a:lnTo>
                <a:lnTo>
                  <a:pt x="478" y="488"/>
                </a:lnTo>
                <a:lnTo>
                  <a:pt x="534" y="572"/>
                </a:lnTo>
                <a:lnTo>
                  <a:pt x="578" y="641"/>
                </a:lnTo>
                <a:lnTo>
                  <a:pt x="625" y="733"/>
                </a:lnTo>
                <a:lnTo>
                  <a:pt x="673" y="832"/>
                </a:lnTo>
                <a:lnTo>
                  <a:pt x="712" y="928"/>
                </a:lnTo>
                <a:lnTo>
                  <a:pt x="746" y="1012"/>
                </a:lnTo>
                <a:lnTo>
                  <a:pt x="764" y="1092"/>
                </a:lnTo>
                <a:lnTo>
                  <a:pt x="788" y="1191"/>
                </a:lnTo>
                <a:lnTo>
                  <a:pt x="808" y="1294"/>
                </a:lnTo>
                <a:lnTo>
                  <a:pt x="819" y="1385"/>
                </a:lnTo>
                <a:lnTo>
                  <a:pt x="823" y="1474"/>
                </a:lnTo>
                <a:lnTo>
                  <a:pt x="819" y="1573"/>
                </a:lnTo>
                <a:lnTo>
                  <a:pt x="812" y="1653"/>
                </a:lnTo>
                <a:lnTo>
                  <a:pt x="931" y="1653"/>
                </a:lnTo>
                <a:close/>
              </a:path>
            </a:pathLst>
          </a:custGeom>
          <a:solidFill>
            <a:srgbClr val="008000"/>
          </a:solidFill>
          <a:ln w="4763">
            <a:solidFill>
              <a:srgbClr val="004000"/>
            </a:solidFill>
            <a:round/>
            <a:headEnd/>
            <a:tailEnd/>
          </a:ln>
        </p:spPr>
        <p:txBody>
          <a:bodyPr lIns="163284" tIns="81642" rIns="163284" bIns="81642"/>
          <a:lstStyle/>
          <a:p>
            <a:endParaRPr lang="en-US"/>
          </a:p>
        </p:txBody>
      </p:sp>
      <p:grpSp>
        <p:nvGrpSpPr>
          <p:cNvPr id="6" name="Group 30"/>
          <p:cNvGrpSpPr>
            <a:grpSpLocks/>
          </p:cNvGrpSpPr>
          <p:nvPr/>
        </p:nvGrpSpPr>
        <p:grpSpPr bwMode="auto">
          <a:xfrm>
            <a:off x="11074400" y="8589170"/>
            <a:ext cx="3556000" cy="1795463"/>
            <a:chOff x="-187" y="1557"/>
            <a:chExt cx="1702" cy="1877"/>
          </a:xfrm>
        </p:grpSpPr>
        <p:sp>
          <p:nvSpPr>
            <p:cNvPr id="1546" name="Freeform 31"/>
            <p:cNvSpPr>
              <a:spLocks/>
            </p:cNvSpPr>
            <p:nvPr/>
          </p:nvSpPr>
          <p:spPr bwMode="auto">
            <a:xfrm>
              <a:off x="748" y="2070"/>
              <a:ext cx="767" cy="1364"/>
            </a:xfrm>
            <a:custGeom>
              <a:avLst/>
              <a:gdLst>
                <a:gd name="T0" fmla="*/ 0 w 767"/>
                <a:gd name="T1" fmla="*/ 1364 h 1364"/>
                <a:gd name="T2" fmla="*/ 3 w 767"/>
                <a:gd name="T3" fmla="*/ 1300 h 1364"/>
                <a:gd name="T4" fmla="*/ 6 w 767"/>
                <a:gd name="T5" fmla="*/ 1243 h 1364"/>
                <a:gd name="T6" fmla="*/ 13 w 767"/>
                <a:gd name="T7" fmla="*/ 1165 h 1364"/>
                <a:gd name="T8" fmla="*/ 26 w 767"/>
                <a:gd name="T9" fmla="*/ 1094 h 1364"/>
                <a:gd name="T10" fmla="*/ 39 w 767"/>
                <a:gd name="T11" fmla="*/ 1016 h 1364"/>
                <a:gd name="T12" fmla="*/ 62 w 767"/>
                <a:gd name="T13" fmla="*/ 937 h 1364"/>
                <a:gd name="T14" fmla="*/ 80 w 767"/>
                <a:gd name="T15" fmla="*/ 877 h 1364"/>
                <a:gd name="T16" fmla="*/ 104 w 767"/>
                <a:gd name="T17" fmla="*/ 796 h 1364"/>
                <a:gd name="T18" fmla="*/ 133 w 767"/>
                <a:gd name="T19" fmla="*/ 714 h 1364"/>
                <a:gd name="T20" fmla="*/ 165 w 767"/>
                <a:gd name="T21" fmla="*/ 641 h 1364"/>
                <a:gd name="T22" fmla="*/ 202 w 767"/>
                <a:gd name="T23" fmla="*/ 562 h 1364"/>
                <a:gd name="T24" fmla="*/ 238 w 767"/>
                <a:gd name="T25" fmla="*/ 502 h 1364"/>
                <a:gd name="T26" fmla="*/ 289 w 767"/>
                <a:gd name="T27" fmla="*/ 417 h 1364"/>
                <a:gd name="T28" fmla="*/ 336 w 767"/>
                <a:gd name="T29" fmla="*/ 348 h 1364"/>
                <a:gd name="T30" fmla="*/ 379 w 767"/>
                <a:gd name="T31" fmla="*/ 288 h 1364"/>
                <a:gd name="T32" fmla="*/ 420 w 767"/>
                <a:gd name="T33" fmla="*/ 230 h 1364"/>
                <a:gd name="T34" fmla="*/ 467 w 767"/>
                <a:gd name="T35" fmla="*/ 173 h 1364"/>
                <a:gd name="T36" fmla="*/ 524 w 767"/>
                <a:gd name="T37" fmla="*/ 115 h 1364"/>
                <a:gd name="T38" fmla="*/ 575 w 767"/>
                <a:gd name="T39" fmla="*/ 61 h 1364"/>
                <a:gd name="T40" fmla="*/ 643 w 767"/>
                <a:gd name="T41" fmla="*/ 24 h 1364"/>
                <a:gd name="T42" fmla="*/ 721 w 767"/>
                <a:gd name="T43" fmla="*/ 0 h 1364"/>
                <a:gd name="T44" fmla="*/ 767 w 767"/>
                <a:gd name="T45" fmla="*/ 0 h 1364"/>
                <a:gd name="T46" fmla="*/ 695 w 767"/>
                <a:gd name="T47" fmla="*/ 24 h 1364"/>
                <a:gd name="T48" fmla="*/ 617 w 767"/>
                <a:gd name="T49" fmla="*/ 85 h 1364"/>
                <a:gd name="T50" fmla="*/ 572 w 767"/>
                <a:gd name="T51" fmla="*/ 136 h 1364"/>
                <a:gd name="T52" fmla="*/ 517 w 767"/>
                <a:gd name="T53" fmla="*/ 194 h 1364"/>
                <a:gd name="T54" fmla="*/ 452 w 767"/>
                <a:gd name="T55" fmla="*/ 278 h 1364"/>
                <a:gd name="T56" fmla="*/ 408 w 767"/>
                <a:gd name="T57" fmla="*/ 339 h 1364"/>
                <a:gd name="T58" fmla="*/ 372 w 767"/>
                <a:gd name="T59" fmla="*/ 402 h 1364"/>
                <a:gd name="T60" fmla="*/ 326 w 767"/>
                <a:gd name="T61" fmla="*/ 471 h 1364"/>
                <a:gd name="T62" fmla="*/ 291 w 767"/>
                <a:gd name="T63" fmla="*/ 529 h 1364"/>
                <a:gd name="T64" fmla="*/ 251 w 767"/>
                <a:gd name="T65" fmla="*/ 605 h 1364"/>
                <a:gd name="T66" fmla="*/ 212 w 767"/>
                <a:gd name="T67" fmla="*/ 687 h 1364"/>
                <a:gd name="T68" fmla="*/ 179 w 767"/>
                <a:gd name="T69" fmla="*/ 765 h 1364"/>
                <a:gd name="T70" fmla="*/ 152 w 767"/>
                <a:gd name="T71" fmla="*/ 835 h 1364"/>
                <a:gd name="T72" fmla="*/ 137 w 767"/>
                <a:gd name="T73" fmla="*/ 901 h 1364"/>
                <a:gd name="T74" fmla="*/ 117 w 767"/>
                <a:gd name="T75" fmla="*/ 982 h 1364"/>
                <a:gd name="T76" fmla="*/ 101 w 767"/>
                <a:gd name="T77" fmla="*/ 1067 h 1364"/>
                <a:gd name="T78" fmla="*/ 91 w 767"/>
                <a:gd name="T79" fmla="*/ 1144 h 1364"/>
                <a:gd name="T80" fmla="*/ 88 w 767"/>
                <a:gd name="T81" fmla="*/ 1216 h 1364"/>
                <a:gd name="T82" fmla="*/ 91 w 767"/>
                <a:gd name="T83" fmla="*/ 1297 h 1364"/>
                <a:gd name="T84" fmla="*/ 98 w 767"/>
                <a:gd name="T85" fmla="*/ 1364 h 1364"/>
                <a:gd name="T86" fmla="*/ 0 w 767"/>
                <a:gd name="T87" fmla="*/ 1364 h 136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767"/>
                <a:gd name="T133" fmla="*/ 0 h 1364"/>
                <a:gd name="T134" fmla="*/ 767 w 767"/>
                <a:gd name="T135" fmla="*/ 1364 h 136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767" h="1364">
                  <a:moveTo>
                    <a:pt x="0" y="1364"/>
                  </a:moveTo>
                  <a:lnTo>
                    <a:pt x="3" y="1300"/>
                  </a:lnTo>
                  <a:lnTo>
                    <a:pt x="6" y="1243"/>
                  </a:lnTo>
                  <a:lnTo>
                    <a:pt x="13" y="1165"/>
                  </a:lnTo>
                  <a:lnTo>
                    <a:pt x="26" y="1094"/>
                  </a:lnTo>
                  <a:lnTo>
                    <a:pt x="39" y="1016"/>
                  </a:lnTo>
                  <a:lnTo>
                    <a:pt x="62" y="937"/>
                  </a:lnTo>
                  <a:lnTo>
                    <a:pt x="80" y="877"/>
                  </a:lnTo>
                  <a:lnTo>
                    <a:pt x="104" y="796"/>
                  </a:lnTo>
                  <a:lnTo>
                    <a:pt x="133" y="714"/>
                  </a:lnTo>
                  <a:lnTo>
                    <a:pt x="165" y="641"/>
                  </a:lnTo>
                  <a:lnTo>
                    <a:pt x="202" y="562"/>
                  </a:lnTo>
                  <a:lnTo>
                    <a:pt x="238" y="502"/>
                  </a:lnTo>
                  <a:lnTo>
                    <a:pt x="289" y="417"/>
                  </a:lnTo>
                  <a:lnTo>
                    <a:pt x="336" y="348"/>
                  </a:lnTo>
                  <a:lnTo>
                    <a:pt x="379" y="288"/>
                  </a:lnTo>
                  <a:lnTo>
                    <a:pt x="420" y="230"/>
                  </a:lnTo>
                  <a:lnTo>
                    <a:pt x="467" y="173"/>
                  </a:lnTo>
                  <a:lnTo>
                    <a:pt x="524" y="115"/>
                  </a:lnTo>
                  <a:lnTo>
                    <a:pt x="575" y="61"/>
                  </a:lnTo>
                  <a:lnTo>
                    <a:pt x="643" y="24"/>
                  </a:lnTo>
                  <a:lnTo>
                    <a:pt x="721" y="0"/>
                  </a:lnTo>
                  <a:lnTo>
                    <a:pt x="767" y="0"/>
                  </a:lnTo>
                  <a:lnTo>
                    <a:pt x="695" y="24"/>
                  </a:lnTo>
                  <a:lnTo>
                    <a:pt x="617" y="85"/>
                  </a:lnTo>
                  <a:lnTo>
                    <a:pt x="572" y="136"/>
                  </a:lnTo>
                  <a:lnTo>
                    <a:pt x="517" y="194"/>
                  </a:lnTo>
                  <a:lnTo>
                    <a:pt x="452" y="278"/>
                  </a:lnTo>
                  <a:lnTo>
                    <a:pt x="408" y="339"/>
                  </a:lnTo>
                  <a:lnTo>
                    <a:pt x="372" y="402"/>
                  </a:lnTo>
                  <a:lnTo>
                    <a:pt x="326" y="471"/>
                  </a:lnTo>
                  <a:lnTo>
                    <a:pt x="291" y="529"/>
                  </a:lnTo>
                  <a:lnTo>
                    <a:pt x="251" y="605"/>
                  </a:lnTo>
                  <a:lnTo>
                    <a:pt x="212" y="687"/>
                  </a:lnTo>
                  <a:lnTo>
                    <a:pt x="179" y="765"/>
                  </a:lnTo>
                  <a:lnTo>
                    <a:pt x="152" y="835"/>
                  </a:lnTo>
                  <a:lnTo>
                    <a:pt x="137" y="901"/>
                  </a:lnTo>
                  <a:lnTo>
                    <a:pt x="117" y="982"/>
                  </a:lnTo>
                  <a:lnTo>
                    <a:pt x="101" y="1067"/>
                  </a:lnTo>
                  <a:lnTo>
                    <a:pt x="91" y="1144"/>
                  </a:lnTo>
                  <a:lnTo>
                    <a:pt x="88" y="1216"/>
                  </a:lnTo>
                  <a:lnTo>
                    <a:pt x="91" y="1297"/>
                  </a:lnTo>
                  <a:lnTo>
                    <a:pt x="98" y="1364"/>
                  </a:lnTo>
                  <a:lnTo>
                    <a:pt x="0" y="1364"/>
                  </a:lnTo>
                  <a:close/>
                </a:path>
              </a:pathLst>
            </a:custGeom>
            <a:solidFill>
              <a:srgbClr val="008000"/>
            </a:solidFill>
            <a:ln w="4763">
              <a:solidFill>
                <a:srgbClr val="004000"/>
              </a:solidFill>
              <a:round/>
              <a:headEnd/>
              <a:tailEnd/>
            </a:ln>
          </p:spPr>
          <p:txBody>
            <a:bodyPr/>
            <a:lstStyle/>
            <a:p>
              <a:endParaRPr lang="en-US"/>
            </a:p>
          </p:txBody>
        </p:sp>
        <p:sp>
          <p:nvSpPr>
            <p:cNvPr id="1547" name="Freeform 32"/>
            <p:cNvSpPr>
              <a:spLocks/>
            </p:cNvSpPr>
            <p:nvPr/>
          </p:nvSpPr>
          <p:spPr bwMode="auto">
            <a:xfrm>
              <a:off x="482" y="1557"/>
              <a:ext cx="284" cy="1877"/>
            </a:xfrm>
            <a:custGeom>
              <a:avLst/>
              <a:gdLst>
                <a:gd name="T0" fmla="*/ 284 w 284"/>
                <a:gd name="T1" fmla="*/ 0 h 1877"/>
                <a:gd name="T2" fmla="*/ 195 w 284"/>
                <a:gd name="T3" fmla="*/ 62 h 1877"/>
                <a:gd name="T4" fmla="*/ 149 w 284"/>
                <a:gd name="T5" fmla="*/ 90 h 1877"/>
                <a:gd name="T6" fmla="*/ 120 w 284"/>
                <a:gd name="T7" fmla="*/ 118 h 1877"/>
                <a:gd name="T8" fmla="*/ 83 w 284"/>
                <a:gd name="T9" fmla="*/ 155 h 1877"/>
                <a:gd name="T10" fmla="*/ 53 w 284"/>
                <a:gd name="T11" fmla="*/ 207 h 1877"/>
                <a:gd name="T12" fmla="*/ 40 w 284"/>
                <a:gd name="T13" fmla="*/ 256 h 1877"/>
                <a:gd name="T14" fmla="*/ 35 w 284"/>
                <a:gd name="T15" fmla="*/ 305 h 1877"/>
                <a:gd name="T16" fmla="*/ 35 w 284"/>
                <a:gd name="T17" fmla="*/ 386 h 1877"/>
                <a:gd name="T18" fmla="*/ 37 w 284"/>
                <a:gd name="T19" fmla="*/ 467 h 1877"/>
                <a:gd name="T20" fmla="*/ 45 w 284"/>
                <a:gd name="T21" fmla="*/ 586 h 1877"/>
                <a:gd name="T22" fmla="*/ 60 w 284"/>
                <a:gd name="T23" fmla="*/ 688 h 1877"/>
                <a:gd name="T24" fmla="*/ 67 w 284"/>
                <a:gd name="T25" fmla="*/ 756 h 1877"/>
                <a:gd name="T26" fmla="*/ 77 w 284"/>
                <a:gd name="T27" fmla="*/ 804 h 1877"/>
                <a:gd name="T28" fmla="*/ 91 w 284"/>
                <a:gd name="T29" fmla="*/ 861 h 1877"/>
                <a:gd name="T30" fmla="*/ 112 w 284"/>
                <a:gd name="T31" fmla="*/ 936 h 1877"/>
                <a:gd name="T32" fmla="*/ 130 w 284"/>
                <a:gd name="T33" fmla="*/ 1006 h 1877"/>
                <a:gd name="T34" fmla="*/ 152 w 284"/>
                <a:gd name="T35" fmla="*/ 1080 h 1877"/>
                <a:gd name="T36" fmla="*/ 168 w 284"/>
                <a:gd name="T37" fmla="*/ 1138 h 1877"/>
                <a:gd name="T38" fmla="*/ 189 w 284"/>
                <a:gd name="T39" fmla="*/ 1215 h 1877"/>
                <a:gd name="T40" fmla="*/ 211 w 284"/>
                <a:gd name="T41" fmla="*/ 1305 h 1877"/>
                <a:gd name="T42" fmla="*/ 235 w 284"/>
                <a:gd name="T43" fmla="*/ 1411 h 1877"/>
                <a:gd name="T44" fmla="*/ 252 w 284"/>
                <a:gd name="T45" fmla="*/ 1505 h 1877"/>
                <a:gd name="T46" fmla="*/ 264 w 284"/>
                <a:gd name="T47" fmla="*/ 1583 h 1877"/>
                <a:gd name="T48" fmla="*/ 272 w 284"/>
                <a:gd name="T49" fmla="*/ 1692 h 1877"/>
                <a:gd name="T50" fmla="*/ 278 w 284"/>
                <a:gd name="T51" fmla="*/ 1787 h 1877"/>
                <a:gd name="T52" fmla="*/ 283 w 284"/>
                <a:gd name="T53" fmla="*/ 1877 h 1877"/>
                <a:gd name="T54" fmla="*/ 244 w 284"/>
                <a:gd name="T55" fmla="*/ 1876 h 1877"/>
                <a:gd name="T56" fmla="*/ 249 w 284"/>
                <a:gd name="T57" fmla="*/ 1826 h 1877"/>
                <a:gd name="T58" fmla="*/ 243 w 284"/>
                <a:gd name="T59" fmla="*/ 1756 h 1877"/>
                <a:gd name="T60" fmla="*/ 236 w 284"/>
                <a:gd name="T61" fmla="*/ 1684 h 1877"/>
                <a:gd name="T62" fmla="*/ 233 w 284"/>
                <a:gd name="T63" fmla="*/ 1620 h 1877"/>
                <a:gd name="T64" fmla="*/ 218 w 284"/>
                <a:gd name="T65" fmla="*/ 1521 h 1877"/>
                <a:gd name="T66" fmla="*/ 200 w 284"/>
                <a:gd name="T67" fmla="*/ 1424 h 1877"/>
                <a:gd name="T68" fmla="*/ 176 w 284"/>
                <a:gd name="T69" fmla="*/ 1307 h 1877"/>
                <a:gd name="T70" fmla="*/ 154 w 284"/>
                <a:gd name="T71" fmla="*/ 1223 h 1877"/>
                <a:gd name="T72" fmla="*/ 133 w 284"/>
                <a:gd name="T73" fmla="*/ 1138 h 1877"/>
                <a:gd name="T74" fmla="*/ 107 w 284"/>
                <a:gd name="T75" fmla="*/ 1057 h 1877"/>
                <a:gd name="T76" fmla="*/ 85 w 284"/>
                <a:gd name="T77" fmla="*/ 975 h 1877"/>
                <a:gd name="T78" fmla="*/ 67 w 284"/>
                <a:gd name="T79" fmla="*/ 911 h 1877"/>
                <a:gd name="T80" fmla="*/ 51 w 284"/>
                <a:gd name="T81" fmla="*/ 843 h 1877"/>
                <a:gd name="T82" fmla="*/ 37 w 284"/>
                <a:gd name="T83" fmla="*/ 776 h 1877"/>
                <a:gd name="T84" fmla="*/ 27 w 284"/>
                <a:gd name="T85" fmla="*/ 709 h 1877"/>
                <a:gd name="T86" fmla="*/ 16 w 284"/>
                <a:gd name="T87" fmla="*/ 643 h 1877"/>
                <a:gd name="T88" fmla="*/ 12 w 284"/>
                <a:gd name="T89" fmla="*/ 572 h 1877"/>
                <a:gd name="T90" fmla="*/ 5 w 284"/>
                <a:gd name="T91" fmla="*/ 503 h 1877"/>
                <a:gd name="T92" fmla="*/ 0 w 284"/>
                <a:gd name="T93" fmla="*/ 428 h 1877"/>
                <a:gd name="T94" fmla="*/ 0 w 284"/>
                <a:gd name="T95" fmla="*/ 362 h 1877"/>
                <a:gd name="T96" fmla="*/ 3 w 284"/>
                <a:gd name="T97" fmla="*/ 292 h 1877"/>
                <a:gd name="T98" fmla="*/ 12 w 284"/>
                <a:gd name="T99" fmla="*/ 224 h 1877"/>
                <a:gd name="T100" fmla="*/ 30 w 284"/>
                <a:gd name="T101" fmla="*/ 177 h 1877"/>
                <a:gd name="T102" fmla="*/ 60 w 284"/>
                <a:gd name="T103" fmla="*/ 132 h 1877"/>
                <a:gd name="T104" fmla="*/ 104 w 284"/>
                <a:gd name="T105" fmla="*/ 92 h 1877"/>
                <a:gd name="T106" fmla="*/ 147 w 284"/>
                <a:gd name="T107" fmla="*/ 62 h 1877"/>
                <a:gd name="T108" fmla="*/ 284 w 284"/>
                <a:gd name="T109" fmla="*/ 0 h 187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84"/>
                <a:gd name="T166" fmla="*/ 0 h 1877"/>
                <a:gd name="T167" fmla="*/ 284 w 284"/>
                <a:gd name="T168" fmla="*/ 1877 h 187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84" h="1877">
                  <a:moveTo>
                    <a:pt x="284" y="0"/>
                  </a:moveTo>
                  <a:lnTo>
                    <a:pt x="195" y="62"/>
                  </a:lnTo>
                  <a:lnTo>
                    <a:pt x="149" y="90"/>
                  </a:lnTo>
                  <a:lnTo>
                    <a:pt x="120" y="118"/>
                  </a:lnTo>
                  <a:lnTo>
                    <a:pt x="83" y="155"/>
                  </a:lnTo>
                  <a:lnTo>
                    <a:pt x="53" y="207"/>
                  </a:lnTo>
                  <a:lnTo>
                    <a:pt x="40" y="256"/>
                  </a:lnTo>
                  <a:lnTo>
                    <a:pt x="35" y="305"/>
                  </a:lnTo>
                  <a:lnTo>
                    <a:pt x="35" y="386"/>
                  </a:lnTo>
                  <a:lnTo>
                    <a:pt x="37" y="467"/>
                  </a:lnTo>
                  <a:lnTo>
                    <a:pt x="45" y="586"/>
                  </a:lnTo>
                  <a:lnTo>
                    <a:pt x="60" y="688"/>
                  </a:lnTo>
                  <a:lnTo>
                    <a:pt x="67" y="756"/>
                  </a:lnTo>
                  <a:lnTo>
                    <a:pt x="77" y="804"/>
                  </a:lnTo>
                  <a:lnTo>
                    <a:pt x="91" y="861"/>
                  </a:lnTo>
                  <a:lnTo>
                    <a:pt x="112" y="936"/>
                  </a:lnTo>
                  <a:lnTo>
                    <a:pt x="130" y="1006"/>
                  </a:lnTo>
                  <a:lnTo>
                    <a:pt x="152" y="1080"/>
                  </a:lnTo>
                  <a:lnTo>
                    <a:pt x="168" y="1138"/>
                  </a:lnTo>
                  <a:lnTo>
                    <a:pt x="189" y="1215"/>
                  </a:lnTo>
                  <a:lnTo>
                    <a:pt x="211" y="1305"/>
                  </a:lnTo>
                  <a:lnTo>
                    <a:pt x="235" y="1411"/>
                  </a:lnTo>
                  <a:lnTo>
                    <a:pt x="252" y="1505"/>
                  </a:lnTo>
                  <a:lnTo>
                    <a:pt x="264" y="1583"/>
                  </a:lnTo>
                  <a:lnTo>
                    <a:pt x="272" y="1692"/>
                  </a:lnTo>
                  <a:lnTo>
                    <a:pt x="278" y="1787"/>
                  </a:lnTo>
                  <a:lnTo>
                    <a:pt x="283" y="1877"/>
                  </a:lnTo>
                  <a:lnTo>
                    <a:pt x="244" y="1876"/>
                  </a:lnTo>
                  <a:lnTo>
                    <a:pt x="249" y="1826"/>
                  </a:lnTo>
                  <a:lnTo>
                    <a:pt x="243" y="1756"/>
                  </a:lnTo>
                  <a:lnTo>
                    <a:pt x="236" y="1684"/>
                  </a:lnTo>
                  <a:lnTo>
                    <a:pt x="233" y="1620"/>
                  </a:lnTo>
                  <a:lnTo>
                    <a:pt x="218" y="1521"/>
                  </a:lnTo>
                  <a:lnTo>
                    <a:pt x="200" y="1424"/>
                  </a:lnTo>
                  <a:lnTo>
                    <a:pt x="176" y="1307"/>
                  </a:lnTo>
                  <a:lnTo>
                    <a:pt x="154" y="1223"/>
                  </a:lnTo>
                  <a:lnTo>
                    <a:pt x="133" y="1138"/>
                  </a:lnTo>
                  <a:lnTo>
                    <a:pt x="107" y="1057"/>
                  </a:lnTo>
                  <a:lnTo>
                    <a:pt x="85" y="975"/>
                  </a:lnTo>
                  <a:lnTo>
                    <a:pt x="67" y="911"/>
                  </a:lnTo>
                  <a:lnTo>
                    <a:pt x="51" y="843"/>
                  </a:lnTo>
                  <a:lnTo>
                    <a:pt x="37" y="776"/>
                  </a:lnTo>
                  <a:lnTo>
                    <a:pt x="27" y="709"/>
                  </a:lnTo>
                  <a:lnTo>
                    <a:pt x="16" y="643"/>
                  </a:lnTo>
                  <a:lnTo>
                    <a:pt x="12" y="572"/>
                  </a:lnTo>
                  <a:lnTo>
                    <a:pt x="5" y="503"/>
                  </a:lnTo>
                  <a:lnTo>
                    <a:pt x="0" y="428"/>
                  </a:lnTo>
                  <a:lnTo>
                    <a:pt x="0" y="362"/>
                  </a:lnTo>
                  <a:lnTo>
                    <a:pt x="3" y="292"/>
                  </a:lnTo>
                  <a:lnTo>
                    <a:pt x="12" y="224"/>
                  </a:lnTo>
                  <a:lnTo>
                    <a:pt x="30" y="177"/>
                  </a:lnTo>
                  <a:lnTo>
                    <a:pt x="60" y="132"/>
                  </a:lnTo>
                  <a:lnTo>
                    <a:pt x="104" y="92"/>
                  </a:lnTo>
                  <a:lnTo>
                    <a:pt x="147" y="62"/>
                  </a:lnTo>
                  <a:lnTo>
                    <a:pt x="284" y="0"/>
                  </a:lnTo>
                  <a:close/>
                </a:path>
              </a:pathLst>
            </a:custGeom>
            <a:solidFill>
              <a:srgbClr val="008000"/>
            </a:solidFill>
            <a:ln w="4763">
              <a:solidFill>
                <a:srgbClr val="004000"/>
              </a:solidFill>
              <a:round/>
              <a:headEnd/>
              <a:tailEnd/>
            </a:ln>
          </p:spPr>
          <p:txBody>
            <a:bodyPr/>
            <a:lstStyle/>
            <a:p>
              <a:endParaRPr lang="en-US"/>
            </a:p>
          </p:txBody>
        </p:sp>
        <p:sp>
          <p:nvSpPr>
            <p:cNvPr id="1548" name="Freeform 33"/>
            <p:cNvSpPr>
              <a:spLocks/>
            </p:cNvSpPr>
            <p:nvPr/>
          </p:nvSpPr>
          <p:spPr bwMode="auto">
            <a:xfrm>
              <a:off x="-187" y="1781"/>
              <a:ext cx="931" cy="1653"/>
            </a:xfrm>
            <a:custGeom>
              <a:avLst/>
              <a:gdLst>
                <a:gd name="T0" fmla="*/ 931 w 931"/>
                <a:gd name="T1" fmla="*/ 1653 h 1653"/>
                <a:gd name="T2" fmla="*/ 928 w 931"/>
                <a:gd name="T3" fmla="*/ 1576 h 1653"/>
                <a:gd name="T4" fmla="*/ 923 w 931"/>
                <a:gd name="T5" fmla="*/ 1507 h 1653"/>
                <a:gd name="T6" fmla="*/ 916 w 931"/>
                <a:gd name="T7" fmla="*/ 1412 h 1653"/>
                <a:gd name="T8" fmla="*/ 900 w 931"/>
                <a:gd name="T9" fmla="*/ 1327 h 1653"/>
                <a:gd name="T10" fmla="*/ 883 w 931"/>
                <a:gd name="T11" fmla="*/ 1231 h 1653"/>
                <a:gd name="T12" fmla="*/ 855 w 931"/>
                <a:gd name="T13" fmla="*/ 1137 h 1653"/>
                <a:gd name="T14" fmla="*/ 833 w 931"/>
                <a:gd name="T15" fmla="*/ 1063 h 1653"/>
                <a:gd name="T16" fmla="*/ 803 w 931"/>
                <a:gd name="T17" fmla="*/ 965 h 1653"/>
                <a:gd name="T18" fmla="*/ 768 w 931"/>
                <a:gd name="T19" fmla="*/ 866 h 1653"/>
                <a:gd name="T20" fmla="*/ 730 w 931"/>
                <a:gd name="T21" fmla="*/ 777 h 1653"/>
                <a:gd name="T22" fmla="*/ 684 w 931"/>
                <a:gd name="T23" fmla="*/ 682 h 1653"/>
                <a:gd name="T24" fmla="*/ 641 w 931"/>
                <a:gd name="T25" fmla="*/ 608 h 1653"/>
                <a:gd name="T26" fmla="*/ 580 w 931"/>
                <a:gd name="T27" fmla="*/ 506 h 1653"/>
                <a:gd name="T28" fmla="*/ 522 w 931"/>
                <a:gd name="T29" fmla="*/ 422 h 1653"/>
                <a:gd name="T30" fmla="*/ 471 w 931"/>
                <a:gd name="T31" fmla="*/ 349 h 1653"/>
                <a:gd name="T32" fmla="*/ 421 w 931"/>
                <a:gd name="T33" fmla="*/ 278 h 1653"/>
                <a:gd name="T34" fmla="*/ 363 w 931"/>
                <a:gd name="T35" fmla="*/ 209 h 1653"/>
                <a:gd name="T36" fmla="*/ 293 w 931"/>
                <a:gd name="T37" fmla="*/ 139 h 1653"/>
                <a:gd name="T38" fmla="*/ 232 w 931"/>
                <a:gd name="T39" fmla="*/ 73 h 1653"/>
                <a:gd name="T40" fmla="*/ 150 w 931"/>
                <a:gd name="T41" fmla="*/ 29 h 1653"/>
                <a:gd name="T42" fmla="*/ 55 w 931"/>
                <a:gd name="T43" fmla="*/ 0 h 1653"/>
                <a:gd name="T44" fmla="*/ 0 w 931"/>
                <a:gd name="T45" fmla="*/ 0 h 1653"/>
                <a:gd name="T46" fmla="*/ 87 w 931"/>
                <a:gd name="T47" fmla="*/ 29 h 1653"/>
                <a:gd name="T48" fmla="*/ 182 w 931"/>
                <a:gd name="T49" fmla="*/ 103 h 1653"/>
                <a:gd name="T50" fmla="*/ 236 w 931"/>
                <a:gd name="T51" fmla="*/ 165 h 1653"/>
                <a:gd name="T52" fmla="*/ 302 w 931"/>
                <a:gd name="T53" fmla="*/ 234 h 1653"/>
                <a:gd name="T54" fmla="*/ 381 w 931"/>
                <a:gd name="T55" fmla="*/ 338 h 1653"/>
                <a:gd name="T56" fmla="*/ 435 w 931"/>
                <a:gd name="T57" fmla="*/ 411 h 1653"/>
                <a:gd name="T58" fmla="*/ 478 w 931"/>
                <a:gd name="T59" fmla="*/ 488 h 1653"/>
                <a:gd name="T60" fmla="*/ 534 w 931"/>
                <a:gd name="T61" fmla="*/ 572 h 1653"/>
                <a:gd name="T62" fmla="*/ 578 w 931"/>
                <a:gd name="T63" fmla="*/ 641 h 1653"/>
                <a:gd name="T64" fmla="*/ 625 w 931"/>
                <a:gd name="T65" fmla="*/ 733 h 1653"/>
                <a:gd name="T66" fmla="*/ 673 w 931"/>
                <a:gd name="T67" fmla="*/ 832 h 1653"/>
                <a:gd name="T68" fmla="*/ 712 w 931"/>
                <a:gd name="T69" fmla="*/ 928 h 1653"/>
                <a:gd name="T70" fmla="*/ 746 w 931"/>
                <a:gd name="T71" fmla="*/ 1012 h 1653"/>
                <a:gd name="T72" fmla="*/ 764 w 931"/>
                <a:gd name="T73" fmla="*/ 1092 h 1653"/>
                <a:gd name="T74" fmla="*/ 788 w 931"/>
                <a:gd name="T75" fmla="*/ 1191 h 1653"/>
                <a:gd name="T76" fmla="*/ 808 w 931"/>
                <a:gd name="T77" fmla="*/ 1294 h 1653"/>
                <a:gd name="T78" fmla="*/ 819 w 931"/>
                <a:gd name="T79" fmla="*/ 1385 h 1653"/>
                <a:gd name="T80" fmla="*/ 823 w 931"/>
                <a:gd name="T81" fmla="*/ 1474 h 1653"/>
                <a:gd name="T82" fmla="*/ 819 w 931"/>
                <a:gd name="T83" fmla="*/ 1573 h 1653"/>
                <a:gd name="T84" fmla="*/ 812 w 931"/>
                <a:gd name="T85" fmla="*/ 1653 h 1653"/>
                <a:gd name="T86" fmla="*/ 931 w 931"/>
                <a:gd name="T87" fmla="*/ 1653 h 165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31"/>
                <a:gd name="T133" fmla="*/ 0 h 1653"/>
                <a:gd name="T134" fmla="*/ 931 w 931"/>
                <a:gd name="T135" fmla="*/ 1653 h 165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31" h="1653">
                  <a:moveTo>
                    <a:pt x="931" y="1653"/>
                  </a:moveTo>
                  <a:lnTo>
                    <a:pt x="928" y="1576"/>
                  </a:lnTo>
                  <a:lnTo>
                    <a:pt x="923" y="1507"/>
                  </a:lnTo>
                  <a:lnTo>
                    <a:pt x="916" y="1412"/>
                  </a:lnTo>
                  <a:lnTo>
                    <a:pt x="900" y="1327"/>
                  </a:lnTo>
                  <a:lnTo>
                    <a:pt x="883" y="1231"/>
                  </a:lnTo>
                  <a:lnTo>
                    <a:pt x="855" y="1137"/>
                  </a:lnTo>
                  <a:lnTo>
                    <a:pt x="833" y="1063"/>
                  </a:lnTo>
                  <a:lnTo>
                    <a:pt x="803" y="965"/>
                  </a:lnTo>
                  <a:lnTo>
                    <a:pt x="768" y="866"/>
                  </a:lnTo>
                  <a:lnTo>
                    <a:pt x="730" y="777"/>
                  </a:lnTo>
                  <a:lnTo>
                    <a:pt x="684" y="682"/>
                  </a:lnTo>
                  <a:lnTo>
                    <a:pt x="641" y="608"/>
                  </a:lnTo>
                  <a:lnTo>
                    <a:pt x="580" y="506"/>
                  </a:lnTo>
                  <a:lnTo>
                    <a:pt x="522" y="422"/>
                  </a:lnTo>
                  <a:lnTo>
                    <a:pt x="471" y="349"/>
                  </a:lnTo>
                  <a:lnTo>
                    <a:pt x="421" y="278"/>
                  </a:lnTo>
                  <a:lnTo>
                    <a:pt x="363" y="209"/>
                  </a:lnTo>
                  <a:lnTo>
                    <a:pt x="293" y="139"/>
                  </a:lnTo>
                  <a:lnTo>
                    <a:pt x="232" y="73"/>
                  </a:lnTo>
                  <a:lnTo>
                    <a:pt x="150" y="29"/>
                  </a:lnTo>
                  <a:lnTo>
                    <a:pt x="55" y="0"/>
                  </a:lnTo>
                  <a:lnTo>
                    <a:pt x="0" y="0"/>
                  </a:lnTo>
                  <a:lnTo>
                    <a:pt x="87" y="29"/>
                  </a:lnTo>
                  <a:lnTo>
                    <a:pt x="182" y="103"/>
                  </a:lnTo>
                  <a:lnTo>
                    <a:pt x="236" y="165"/>
                  </a:lnTo>
                  <a:lnTo>
                    <a:pt x="302" y="234"/>
                  </a:lnTo>
                  <a:lnTo>
                    <a:pt x="381" y="338"/>
                  </a:lnTo>
                  <a:lnTo>
                    <a:pt x="435" y="411"/>
                  </a:lnTo>
                  <a:lnTo>
                    <a:pt x="478" y="488"/>
                  </a:lnTo>
                  <a:lnTo>
                    <a:pt x="534" y="572"/>
                  </a:lnTo>
                  <a:lnTo>
                    <a:pt x="578" y="641"/>
                  </a:lnTo>
                  <a:lnTo>
                    <a:pt x="625" y="733"/>
                  </a:lnTo>
                  <a:lnTo>
                    <a:pt x="673" y="832"/>
                  </a:lnTo>
                  <a:lnTo>
                    <a:pt x="712" y="928"/>
                  </a:lnTo>
                  <a:lnTo>
                    <a:pt x="746" y="1012"/>
                  </a:lnTo>
                  <a:lnTo>
                    <a:pt x="764" y="1092"/>
                  </a:lnTo>
                  <a:lnTo>
                    <a:pt x="788" y="1191"/>
                  </a:lnTo>
                  <a:lnTo>
                    <a:pt x="808" y="1294"/>
                  </a:lnTo>
                  <a:lnTo>
                    <a:pt x="819" y="1385"/>
                  </a:lnTo>
                  <a:lnTo>
                    <a:pt x="823" y="1474"/>
                  </a:lnTo>
                  <a:lnTo>
                    <a:pt x="819" y="1573"/>
                  </a:lnTo>
                  <a:lnTo>
                    <a:pt x="812" y="1653"/>
                  </a:lnTo>
                  <a:lnTo>
                    <a:pt x="931" y="1653"/>
                  </a:lnTo>
                  <a:close/>
                </a:path>
              </a:pathLst>
            </a:custGeom>
            <a:solidFill>
              <a:srgbClr val="008000"/>
            </a:solidFill>
            <a:ln w="4763">
              <a:solidFill>
                <a:srgbClr val="004000"/>
              </a:solidFill>
              <a:round/>
              <a:headEnd/>
              <a:tailEnd/>
            </a:ln>
          </p:spPr>
          <p:txBody>
            <a:bodyPr/>
            <a:lstStyle/>
            <a:p>
              <a:endParaRPr lang="en-US"/>
            </a:p>
          </p:txBody>
        </p:sp>
      </p:grpSp>
      <p:grpSp>
        <p:nvGrpSpPr>
          <p:cNvPr id="7" name="Group 34"/>
          <p:cNvGrpSpPr>
            <a:grpSpLocks/>
          </p:cNvGrpSpPr>
          <p:nvPr/>
        </p:nvGrpSpPr>
        <p:grpSpPr bwMode="auto">
          <a:xfrm rot="-3237540">
            <a:off x="203599" y="8347473"/>
            <a:ext cx="897731" cy="1304926"/>
            <a:chOff x="4104" y="1487"/>
            <a:chExt cx="984" cy="1036"/>
          </a:xfrm>
        </p:grpSpPr>
        <p:sp>
          <p:nvSpPr>
            <p:cNvPr id="1541" name="Freeform 35"/>
            <p:cNvSpPr>
              <a:spLocks/>
            </p:cNvSpPr>
            <p:nvPr/>
          </p:nvSpPr>
          <p:spPr bwMode="auto">
            <a:xfrm rot="1299205">
              <a:off x="4104" y="1487"/>
              <a:ext cx="984" cy="1036"/>
            </a:xfrm>
            <a:custGeom>
              <a:avLst/>
              <a:gdLst>
                <a:gd name="T0" fmla="*/ 15 w 1860"/>
                <a:gd name="T1" fmla="*/ 2 h 1906"/>
                <a:gd name="T2" fmla="*/ 12 w 1860"/>
                <a:gd name="T3" fmla="*/ 3 h 1906"/>
                <a:gd name="T4" fmla="*/ 10 w 1860"/>
                <a:gd name="T5" fmla="*/ 5 h 1906"/>
                <a:gd name="T6" fmla="*/ 9 w 1860"/>
                <a:gd name="T7" fmla="*/ 10 h 1906"/>
                <a:gd name="T8" fmla="*/ 11 w 1860"/>
                <a:gd name="T9" fmla="*/ 14 h 1906"/>
                <a:gd name="T10" fmla="*/ 14 w 1860"/>
                <a:gd name="T11" fmla="*/ 16 h 1906"/>
                <a:gd name="T12" fmla="*/ 16 w 1860"/>
                <a:gd name="T13" fmla="*/ 19 h 1906"/>
                <a:gd name="T14" fmla="*/ 12 w 1860"/>
                <a:gd name="T15" fmla="*/ 16 h 1906"/>
                <a:gd name="T16" fmla="*/ 8 w 1860"/>
                <a:gd name="T17" fmla="*/ 15 h 1906"/>
                <a:gd name="T18" fmla="*/ 4 w 1860"/>
                <a:gd name="T19" fmla="*/ 16 h 1906"/>
                <a:gd name="T20" fmla="*/ 1 w 1860"/>
                <a:gd name="T21" fmla="*/ 17 h 1906"/>
                <a:gd name="T22" fmla="*/ 0 w 1860"/>
                <a:gd name="T23" fmla="*/ 20 h 1906"/>
                <a:gd name="T24" fmla="*/ 1 w 1860"/>
                <a:gd name="T25" fmla="*/ 23 h 1906"/>
                <a:gd name="T26" fmla="*/ 2 w 1860"/>
                <a:gd name="T27" fmla="*/ 26 h 1906"/>
                <a:gd name="T28" fmla="*/ 2 w 1860"/>
                <a:gd name="T29" fmla="*/ 30 h 1906"/>
                <a:gd name="T30" fmla="*/ 4 w 1860"/>
                <a:gd name="T31" fmla="*/ 33 h 1906"/>
                <a:gd name="T32" fmla="*/ 6 w 1860"/>
                <a:gd name="T33" fmla="*/ 34 h 1906"/>
                <a:gd name="T34" fmla="*/ 9 w 1860"/>
                <a:gd name="T35" fmla="*/ 33 h 1906"/>
                <a:gd name="T36" fmla="*/ 12 w 1860"/>
                <a:gd name="T37" fmla="*/ 31 h 1906"/>
                <a:gd name="T38" fmla="*/ 14 w 1860"/>
                <a:gd name="T39" fmla="*/ 29 h 1906"/>
                <a:gd name="T40" fmla="*/ 17 w 1860"/>
                <a:gd name="T41" fmla="*/ 27 h 1906"/>
                <a:gd name="T42" fmla="*/ 13 w 1860"/>
                <a:gd name="T43" fmla="*/ 30 h 1906"/>
                <a:gd name="T44" fmla="*/ 11 w 1860"/>
                <a:gd name="T45" fmla="*/ 35 h 1906"/>
                <a:gd name="T46" fmla="*/ 9 w 1860"/>
                <a:gd name="T47" fmla="*/ 40 h 1906"/>
                <a:gd name="T48" fmla="*/ 8 w 1860"/>
                <a:gd name="T49" fmla="*/ 45 h 1906"/>
                <a:gd name="T50" fmla="*/ 10 w 1860"/>
                <a:gd name="T51" fmla="*/ 45 h 1906"/>
                <a:gd name="T52" fmla="*/ 11 w 1860"/>
                <a:gd name="T53" fmla="*/ 40 h 1906"/>
                <a:gd name="T54" fmla="*/ 12 w 1860"/>
                <a:gd name="T55" fmla="*/ 35 h 1906"/>
                <a:gd name="T56" fmla="*/ 14 w 1860"/>
                <a:gd name="T57" fmla="*/ 32 h 1906"/>
                <a:gd name="T58" fmla="*/ 17 w 1860"/>
                <a:gd name="T59" fmla="*/ 29 h 1906"/>
                <a:gd name="T60" fmla="*/ 15 w 1860"/>
                <a:gd name="T61" fmla="*/ 33 h 1906"/>
                <a:gd name="T62" fmla="*/ 14 w 1860"/>
                <a:gd name="T63" fmla="*/ 37 h 1906"/>
                <a:gd name="T64" fmla="*/ 15 w 1860"/>
                <a:gd name="T65" fmla="*/ 42 h 1906"/>
                <a:gd name="T66" fmla="*/ 17 w 1860"/>
                <a:gd name="T67" fmla="*/ 43 h 1906"/>
                <a:gd name="T68" fmla="*/ 21 w 1860"/>
                <a:gd name="T69" fmla="*/ 45 h 1906"/>
                <a:gd name="T70" fmla="*/ 24 w 1860"/>
                <a:gd name="T71" fmla="*/ 43 h 1906"/>
                <a:gd name="T72" fmla="*/ 27 w 1860"/>
                <a:gd name="T73" fmla="*/ 42 h 1906"/>
                <a:gd name="T74" fmla="*/ 30 w 1860"/>
                <a:gd name="T75" fmla="*/ 40 h 1906"/>
                <a:gd name="T76" fmla="*/ 30 w 1860"/>
                <a:gd name="T77" fmla="*/ 36 h 1906"/>
                <a:gd name="T78" fmla="*/ 29 w 1860"/>
                <a:gd name="T79" fmla="*/ 33 h 1906"/>
                <a:gd name="T80" fmla="*/ 28 w 1860"/>
                <a:gd name="T81" fmla="*/ 30 h 1906"/>
                <a:gd name="T82" fmla="*/ 29 w 1860"/>
                <a:gd name="T83" fmla="*/ 30 h 1906"/>
                <a:gd name="T84" fmla="*/ 32 w 1860"/>
                <a:gd name="T85" fmla="*/ 33 h 1906"/>
                <a:gd name="T86" fmla="*/ 35 w 1860"/>
                <a:gd name="T87" fmla="*/ 33 h 1906"/>
                <a:gd name="T88" fmla="*/ 39 w 1860"/>
                <a:gd name="T89" fmla="*/ 31 h 1906"/>
                <a:gd name="T90" fmla="*/ 40 w 1860"/>
                <a:gd name="T91" fmla="*/ 28 h 1906"/>
                <a:gd name="T92" fmla="*/ 40 w 1860"/>
                <a:gd name="T93" fmla="*/ 23 h 1906"/>
                <a:gd name="T94" fmla="*/ 40 w 1860"/>
                <a:gd name="T95" fmla="*/ 21 h 1906"/>
                <a:gd name="T96" fmla="*/ 41 w 1860"/>
                <a:gd name="T97" fmla="*/ 17 h 1906"/>
                <a:gd name="T98" fmla="*/ 41 w 1860"/>
                <a:gd name="T99" fmla="*/ 14 h 1906"/>
                <a:gd name="T100" fmla="*/ 39 w 1860"/>
                <a:gd name="T101" fmla="*/ 11 h 1906"/>
                <a:gd name="T102" fmla="*/ 35 w 1860"/>
                <a:gd name="T103" fmla="*/ 10 h 1906"/>
                <a:gd name="T104" fmla="*/ 31 w 1860"/>
                <a:gd name="T105" fmla="*/ 11 h 1906"/>
                <a:gd name="T106" fmla="*/ 29 w 1860"/>
                <a:gd name="T107" fmla="*/ 13 h 1906"/>
                <a:gd name="T108" fmla="*/ 26 w 1860"/>
                <a:gd name="T109" fmla="*/ 16 h 1906"/>
                <a:gd name="T110" fmla="*/ 28 w 1860"/>
                <a:gd name="T111" fmla="*/ 11 h 1906"/>
                <a:gd name="T112" fmla="*/ 28 w 1860"/>
                <a:gd name="T113" fmla="*/ 8 h 1906"/>
                <a:gd name="T114" fmla="*/ 28 w 1860"/>
                <a:gd name="T115" fmla="*/ 4 h 1906"/>
                <a:gd name="T116" fmla="*/ 25 w 1860"/>
                <a:gd name="T117" fmla="*/ 1 h 1906"/>
                <a:gd name="T118" fmla="*/ 22 w 1860"/>
                <a:gd name="T119" fmla="*/ 0 h 1906"/>
                <a:gd name="T120" fmla="*/ 19 w 1860"/>
                <a:gd name="T121" fmla="*/ 1 h 1906"/>
                <a:gd name="T122" fmla="*/ 17 w 1860"/>
                <a:gd name="T123" fmla="*/ 3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663300"/>
            </a:solidFill>
            <a:ln w="8001">
              <a:solidFill>
                <a:srgbClr val="FFFF00"/>
              </a:solidFill>
              <a:round/>
              <a:headEnd/>
              <a:tailEnd/>
            </a:ln>
          </p:spPr>
          <p:txBody>
            <a:bodyPr/>
            <a:lstStyle/>
            <a:p>
              <a:endParaRPr lang="en-US"/>
            </a:p>
          </p:txBody>
        </p:sp>
        <p:sp>
          <p:nvSpPr>
            <p:cNvPr id="1542" name="Freeform 36"/>
            <p:cNvSpPr>
              <a:spLocks/>
            </p:cNvSpPr>
            <p:nvPr/>
          </p:nvSpPr>
          <p:spPr bwMode="auto">
            <a:xfrm rot="1299205">
              <a:off x="4236" y="1874"/>
              <a:ext cx="330" cy="49"/>
            </a:xfrm>
            <a:custGeom>
              <a:avLst/>
              <a:gdLst>
                <a:gd name="T0" fmla="*/ 0 w 624"/>
                <a:gd name="T1" fmla="*/ 2 h 89"/>
                <a:gd name="T2" fmla="*/ 3 w 624"/>
                <a:gd name="T3" fmla="*/ 1 h 89"/>
                <a:gd name="T4" fmla="*/ 7 w 624"/>
                <a:gd name="T5" fmla="*/ 1 h 89"/>
                <a:gd name="T6" fmla="*/ 10 w 624"/>
                <a:gd name="T7" fmla="*/ 1 h 89"/>
                <a:gd name="T8" fmla="*/ 12 w 624"/>
                <a:gd name="T9" fmla="*/ 1 h 89"/>
                <a:gd name="T10" fmla="*/ 14 w 624"/>
                <a:gd name="T11" fmla="*/ 2 h 89"/>
                <a:gd name="T12" fmla="*/ 11 w 624"/>
                <a:gd name="T13" fmla="*/ 1 h 89"/>
                <a:gd name="T14" fmla="*/ 8 w 624"/>
                <a:gd name="T15" fmla="*/ 1 h 89"/>
                <a:gd name="T16" fmla="*/ 5 w 624"/>
                <a:gd name="T17" fmla="*/ 0 h 89"/>
                <a:gd name="T18" fmla="*/ 3 w 624"/>
                <a:gd name="T19" fmla="*/ 1 h 89"/>
                <a:gd name="T20" fmla="*/ 2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BEBA00"/>
            </a:solidFill>
            <a:ln w="9525">
              <a:solidFill>
                <a:srgbClr val="FFFF00"/>
              </a:solidFill>
              <a:round/>
              <a:headEnd/>
              <a:tailEnd/>
            </a:ln>
          </p:spPr>
          <p:txBody>
            <a:bodyPr/>
            <a:lstStyle/>
            <a:p>
              <a:endParaRPr lang="en-US"/>
            </a:p>
          </p:txBody>
        </p:sp>
        <p:sp>
          <p:nvSpPr>
            <p:cNvPr id="1543" name="Freeform 37"/>
            <p:cNvSpPr>
              <a:spLocks/>
            </p:cNvSpPr>
            <p:nvPr/>
          </p:nvSpPr>
          <p:spPr bwMode="auto">
            <a:xfrm rot="1299205">
              <a:off x="4511" y="2123"/>
              <a:ext cx="81" cy="235"/>
            </a:xfrm>
            <a:custGeom>
              <a:avLst/>
              <a:gdLst>
                <a:gd name="T0" fmla="*/ 0 w 155"/>
                <a:gd name="T1" fmla="*/ 0 h 432"/>
                <a:gd name="T2" fmla="*/ 1 w 155"/>
                <a:gd name="T3" fmla="*/ 3 h 432"/>
                <a:gd name="T4" fmla="*/ 1 w 155"/>
                <a:gd name="T5" fmla="*/ 6 h 432"/>
                <a:gd name="T6" fmla="*/ 2 w 155"/>
                <a:gd name="T7" fmla="*/ 9 h 432"/>
                <a:gd name="T8" fmla="*/ 3 w 155"/>
                <a:gd name="T9" fmla="*/ 11 h 432"/>
                <a:gd name="T10" fmla="*/ 2 w 155"/>
                <a:gd name="T11" fmla="*/ 8 h 432"/>
                <a:gd name="T12" fmla="*/ 1 w 155"/>
                <a:gd name="T13" fmla="*/ 5 h 432"/>
                <a:gd name="T14" fmla="*/ 1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BEBA00"/>
            </a:solidFill>
            <a:ln w="9525">
              <a:solidFill>
                <a:srgbClr val="FFFF00"/>
              </a:solidFill>
              <a:round/>
              <a:headEnd/>
              <a:tailEnd/>
            </a:ln>
          </p:spPr>
          <p:txBody>
            <a:bodyPr/>
            <a:lstStyle/>
            <a:p>
              <a:endParaRPr lang="en-US"/>
            </a:p>
          </p:txBody>
        </p:sp>
        <p:sp>
          <p:nvSpPr>
            <p:cNvPr id="1544" name="Freeform 38"/>
            <p:cNvSpPr>
              <a:spLocks/>
            </p:cNvSpPr>
            <p:nvPr/>
          </p:nvSpPr>
          <p:spPr bwMode="auto">
            <a:xfrm rot="1299205">
              <a:off x="4629" y="1569"/>
              <a:ext cx="89" cy="321"/>
            </a:xfrm>
            <a:custGeom>
              <a:avLst/>
              <a:gdLst>
                <a:gd name="T0" fmla="*/ 0 w 168"/>
                <a:gd name="T1" fmla="*/ 0 h 590"/>
                <a:gd name="T2" fmla="*/ 1 w 168"/>
                <a:gd name="T3" fmla="*/ 2 h 590"/>
                <a:gd name="T4" fmla="*/ 2 w 168"/>
                <a:gd name="T5" fmla="*/ 4 h 590"/>
                <a:gd name="T6" fmla="*/ 3 w 168"/>
                <a:gd name="T7" fmla="*/ 6 h 590"/>
                <a:gd name="T8" fmla="*/ 3 w 168"/>
                <a:gd name="T9" fmla="*/ 9 h 590"/>
                <a:gd name="T10" fmla="*/ 4 w 168"/>
                <a:gd name="T11" fmla="*/ 11 h 590"/>
                <a:gd name="T12" fmla="*/ 3 w 168"/>
                <a:gd name="T13" fmla="*/ 14 h 590"/>
                <a:gd name="T14" fmla="*/ 3 w 168"/>
                <a:gd name="T15" fmla="*/ 15 h 590"/>
                <a:gd name="T16" fmla="*/ 4 w 168"/>
                <a:gd name="T17" fmla="*/ 11 h 590"/>
                <a:gd name="T18" fmla="*/ 4 w 168"/>
                <a:gd name="T19" fmla="*/ 9 h 590"/>
                <a:gd name="T20" fmla="*/ 3 w 168"/>
                <a:gd name="T21" fmla="*/ 5 h 590"/>
                <a:gd name="T22" fmla="*/ 3 w 168"/>
                <a:gd name="T23" fmla="*/ 3 h 590"/>
                <a:gd name="T24" fmla="*/ 2 w 168"/>
                <a:gd name="T25" fmla="*/ 2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BEBA00"/>
            </a:solidFill>
            <a:ln w="9525">
              <a:solidFill>
                <a:srgbClr val="FFFF00"/>
              </a:solidFill>
              <a:round/>
              <a:headEnd/>
              <a:tailEnd/>
            </a:ln>
          </p:spPr>
          <p:txBody>
            <a:bodyPr/>
            <a:lstStyle/>
            <a:p>
              <a:endParaRPr lang="en-US"/>
            </a:p>
          </p:txBody>
        </p:sp>
        <p:sp>
          <p:nvSpPr>
            <p:cNvPr id="1545" name="Freeform 39"/>
            <p:cNvSpPr>
              <a:spLocks/>
            </p:cNvSpPr>
            <p:nvPr/>
          </p:nvSpPr>
          <p:spPr bwMode="auto">
            <a:xfrm rot="1299205">
              <a:off x="4732" y="2047"/>
              <a:ext cx="289" cy="63"/>
            </a:xfrm>
            <a:custGeom>
              <a:avLst/>
              <a:gdLst>
                <a:gd name="T0" fmla="*/ 0 w 546"/>
                <a:gd name="T1" fmla="*/ 3 h 117"/>
                <a:gd name="T2" fmla="*/ 3 w 546"/>
                <a:gd name="T3" fmla="*/ 2 h 117"/>
                <a:gd name="T4" fmla="*/ 4 w 546"/>
                <a:gd name="T5" fmla="*/ 1 h 117"/>
                <a:gd name="T6" fmla="*/ 6 w 546"/>
                <a:gd name="T7" fmla="*/ 1 h 117"/>
                <a:gd name="T8" fmla="*/ 8 w 546"/>
                <a:gd name="T9" fmla="*/ 1 h 117"/>
                <a:gd name="T10" fmla="*/ 10 w 546"/>
                <a:gd name="T11" fmla="*/ 1 h 117"/>
                <a:gd name="T12" fmla="*/ 12 w 546"/>
                <a:gd name="T13" fmla="*/ 1 h 117"/>
                <a:gd name="T14" fmla="*/ 9 w 546"/>
                <a:gd name="T15" fmla="*/ 1 h 117"/>
                <a:gd name="T16" fmla="*/ 7 w 546"/>
                <a:gd name="T17" fmla="*/ 0 h 117"/>
                <a:gd name="T18" fmla="*/ 6 w 546"/>
                <a:gd name="T19" fmla="*/ 0 h 117"/>
                <a:gd name="T20" fmla="*/ 4 w 546"/>
                <a:gd name="T21" fmla="*/ 1 h 117"/>
                <a:gd name="T22" fmla="*/ 3 w 546"/>
                <a:gd name="T23" fmla="*/ 1 h 117"/>
                <a:gd name="T24" fmla="*/ 2 w 546"/>
                <a:gd name="T25" fmla="*/ 2 h 117"/>
                <a:gd name="T26" fmla="*/ 0 w 546"/>
                <a:gd name="T27" fmla="*/ 3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BEBA00"/>
            </a:solidFill>
            <a:ln w="9525">
              <a:solidFill>
                <a:srgbClr val="FFFF00"/>
              </a:solidFill>
              <a:round/>
              <a:headEnd/>
              <a:tailEnd/>
            </a:ln>
          </p:spPr>
          <p:txBody>
            <a:bodyPr/>
            <a:lstStyle/>
            <a:p>
              <a:endParaRPr lang="en-US"/>
            </a:p>
          </p:txBody>
        </p:sp>
      </p:grpSp>
      <p:sp>
        <p:nvSpPr>
          <p:cNvPr id="1041" name="Freeform 40"/>
          <p:cNvSpPr>
            <a:spLocks/>
          </p:cNvSpPr>
          <p:nvPr/>
        </p:nvSpPr>
        <p:spPr bwMode="auto">
          <a:xfrm>
            <a:off x="17526000" y="8055770"/>
            <a:ext cx="609600" cy="2536031"/>
          </a:xfrm>
          <a:custGeom>
            <a:avLst/>
            <a:gdLst>
              <a:gd name="T0" fmla="*/ 0 w 1045"/>
              <a:gd name="T1" fmla="*/ 2147483647 h 2010"/>
              <a:gd name="T2" fmla="*/ 2147483647 w 1045"/>
              <a:gd name="T3" fmla="*/ 2147483647 h 2010"/>
              <a:gd name="T4" fmla="*/ 2147483647 w 1045"/>
              <a:gd name="T5" fmla="*/ 2147483647 h 2010"/>
              <a:gd name="T6" fmla="*/ 2147483647 w 1045"/>
              <a:gd name="T7" fmla="*/ 2147483647 h 2010"/>
              <a:gd name="T8" fmla="*/ 2147483647 w 1045"/>
              <a:gd name="T9" fmla="*/ 2147483647 h 2010"/>
              <a:gd name="T10" fmla="*/ 2147483647 w 1045"/>
              <a:gd name="T11" fmla="*/ 2147483647 h 2010"/>
              <a:gd name="T12" fmla="*/ 2147483647 w 1045"/>
              <a:gd name="T13" fmla="*/ 2147483647 h 2010"/>
              <a:gd name="T14" fmla="*/ 2147483647 w 1045"/>
              <a:gd name="T15" fmla="*/ 2147483647 h 2010"/>
              <a:gd name="T16" fmla="*/ 2147483647 w 1045"/>
              <a:gd name="T17" fmla="*/ 2147483647 h 2010"/>
              <a:gd name="T18" fmla="*/ 2147483647 w 1045"/>
              <a:gd name="T19" fmla="*/ 2147483647 h 2010"/>
              <a:gd name="T20" fmla="*/ 2147483647 w 1045"/>
              <a:gd name="T21" fmla="*/ 2147483647 h 2010"/>
              <a:gd name="T22" fmla="*/ 2147483647 w 1045"/>
              <a:gd name="T23" fmla="*/ 2147483647 h 2010"/>
              <a:gd name="T24" fmla="*/ 2147483647 w 1045"/>
              <a:gd name="T25" fmla="*/ 2147483647 h 2010"/>
              <a:gd name="T26" fmla="*/ 2147483647 w 1045"/>
              <a:gd name="T27" fmla="*/ 2147483647 h 2010"/>
              <a:gd name="T28" fmla="*/ 2147483647 w 1045"/>
              <a:gd name="T29" fmla="*/ 2147483647 h 2010"/>
              <a:gd name="T30" fmla="*/ 2147483647 w 1045"/>
              <a:gd name="T31" fmla="*/ 2147483647 h 2010"/>
              <a:gd name="T32" fmla="*/ 2147483647 w 1045"/>
              <a:gd name="T33" fmla="*/ 2147483647 h 2010"/>
              <a:gd name="T34" fmla="*/ 2147483647 w 1045"/>
              <a:gd name="T35" fmla="*/ 2147483647 h 2010"/>
              <a:gd name="T36" fmla="*/ 2147483647 w 1045"/>
              <a:gd name="T37" fmla="*/ 2147483647 h 2010"/>
              <a:gd name="T38" fmla="*/ 2147483647 w 1045"/>
              <a:gd name="T39" fmla="*/ 2147483647 h 2010"/>
              <a:gd name="T40" fmla="*/ 2147483647 w 1045"/>
              <a:gd name="T41" fmla="*/ 2147483647 h 2010"/>
              <a:gd name="T42" fmla="*/ 2147483647 w 1045"/>
              <a:gd name="T43" fmla="*/ 0 h 2010"/>
              <a:gd name="T44" fmla="*/ 2147483647 w 1045"/>
              <a:gd name="T45" fmla="*/ 0 h 2010"/>
              <a:gd name="T46" fmla="*/ 2147483647 w 1045"/>
              <a:gd name="T47" fmla="*/ 2147483647 h 2010"/>
              <a:gd name="T48" fmla="*/ 2147483647 w 1045"/>
              <a:gd name="T49" fmla="*/ 2147483647 h 2010"/>
              <a:gd name="T50" fmla="*/ 2147483647 w 1045"/>
              <a:gd name="T51" fmla="*/ 2147483647 h 2010"/>
              <a:gd name="T52" fmla="*/ 2147483647 w 1045"/>
              <a:gd name="T53" fmla="*/ 2147483647 h 2010"/>
              <a:gd name="T54" fmla="*/ 2147483647 w 1045"/>
              <a:gd name="T55" fmla="*/ 2147483647 h 2010"/>
              <a:gd name="T56" fmla="*/ 2147483647 w 1045"/>
              <a:gd name="T57" fmla="*/ 2147483647 h 2010"/>
              <a:gd name="T58" fmla="*/ 2147483647 w 1045"/>
              <a:gd name="T59" fmla="*/ 2147483647 h 2010"/>
              <a:gd name="T60" fmla="*/ 2147483647 w 1045"/>
              <a:gd name="T61" fmla="*/ 2147483647 h 2010"/>
              <a:gd name="T62" fmla="*/ 2147483647 w 1045"/>
              <a:gd name="T63" fmla="*/ 2147483647 h 2010"/>
              <a:gd name="T64" fmla="*/ 2147483647 w 1045"/>
              <a:gd name="T65" fmla="*/ 2147483647 h 2010"/>
              <a:gd name="T66" fmla="*/ 2147483647 w 1045"/>
              <a:gd name="T67" fmla="*/ 2147483647 h 2010"/>
              <a:gd name="T68" fmla="*/ 2147483647 w 1045"/>
              <a:gd name="T69" fmla="*/ 2147483647 h 2010"/>
              <a:gd name="T70" fmla="*/ 2147483647 w 1045"/>
              <a:gd name="T71" fmla="*/ 2147483647 h 2010"/>
              <a:gd name="T72" fmla="*/ 2147483647 w 1045"/>
              <a:gd name="T73" fmla="*/ 2147483647 h 2010"/>
              <a:gd name="T74" fmla="*/ 2147483647 w 1045"/>
              <a:gd name="T75" fmla="*/ 2147483647 h 2010"/>
              <a:gd name="T76" fmla="*/ 2147483647 w 1045"/>
              <a:gd name="T77" fmla="*/ 2147483647 h 2010"/>
              <a:gd name="T78" fmla="*/ 2147483647 w 1045"/>
              <a:gd name="T79" fmla="*/ 2147483647 h 2010"/>
              <a:gd name="T80" fmla="*/ 2147483647 w 1045"/>
              <a:gd name="T81" fmla="*/ 2147483647 h 2010"/>
              <a:gd name="T82" fmla="*/ 2147483647 w 1045"/>
              <a:gd name="T83" fmla="*/ 2147483647 h 2010"/>
              <a:gd name="T84" fmla="*/ 2147483647 w 1045"/>
              <a:gd name="T85" fmla="*/ 2147483647 h 2010"/>
              <a:gd name="T86" fmla="*/ 0 w 1045"/>
              <a:gd name="T87" fmla="*/ 2147483647 h 201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45"/>
              <a:gd name="T133" fmla="*/ 0 h 2010"/>
              <a:gd name="T134" fmla="*/ 1045 w 1045"/>
              <a:gd name="T135" fmla="*/ 2010 h 201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45" h="2010">
                <a:moveTo>
                  <a:pt x="0" y="2010"/>
                </a:moveTo>
                <a:lnTo>
                  <a:pt x="4" y="1916"/>
                </a:lnTo>
                <a:lnTo>
                  <a:pt x="9" y="1832"/>
                </a:lnTo>
                <a:lnTo>
                  <a:pt x="18" y="1715"/>
                </a:lnTo>
                <a:lnTo>
                  <a:pt x="36" y="1613"/>
                </a:lnTo>
                <a:lnTo>
                  <a:pt x="53" y="1497"/>
                </a:lnTo>
                <a:lnTo>
                  <a:pt x="84" y="1382"/>
                </a:lnTo>
                <a:lnTo>
                  <a:pt x="109" y="1293"/>
                </a:lnTo>
                <a:lnTo>
                  <a:pt x="142" y="1172"/>
                </a:lnTo>
                <a:lnTo>
                  <a:pt x="183" y="1051"/>
                </a:lnTo>
                <a:lnTo>
                  <a:pt x="226" y="945"/>
                </a:lnTo>
                <a:lnTo>
                  <a:pt x="277" y="829"/>
                </a:lnTo>
                <a:lnTo>
                  <a:pt x="326" y="740"/>
                </a:lnTo>
                <a:lnTo>
                  <a:pt x="395" y="615"/>
                </a:lnTo>
                <a:lnTo>
                  <a:pt x="459" y="512"/>
                </a:lnTo>
                <a:lnTo>
                  <a:pt x="517" y="423"/>
                </a:lnTo>
                <a:lnTo>
                  <a:pt x="573" y="339"/>
                </a:lnTo>
                <a:lnTo>
                  <a:pt x="637" y="254"/>
                </a:lnTo>
                <a:lnTo>
                  <a:pt x="715" y="170"/>
                </a:lnTo>
                <a:lnTo>
                  <a:pt x="785" y="89"/>
                </a:lnTo>
                <a:lnTo>
                  <a:pt x="876" y="35"/>
                </a:lnTo>
                <a:lnTo>
                  <a:pt x="983" y="0"/>
                </a:lnTo>
                <a:lnTo>
                  <a:pt x="1045" y="0"/>
                </a:lnTo>
                <a:lnTo>
                  <a:pt x="947" y="35"/>
                </a:lnTo>
                <a:lnTo>
                  <a:pt x="840" y="124"/>
                </a:lnTo>
                <a:lnTo>
                  <a:pt x="780" y="201"/>
                </a:lnTo>
                <a:lnTo>
                  <a:pt x="706" y="286"/>
                </a:lnTo>
                <a:lnTo>
                  <a:pt x="617" y="410"/>
                </a:lnTo>
                <a:lnTo>
                  <a:pt x="557" y="499"/>
                </a:lnTo>
                <a:lnTo>
                  <a:pt x="508" y="592"/>
                </a:lnTo>
                <a:lnTo>
                  <a:pt x="446" y="696"/>
                </a:lnTo>
                <a:lnTo>
                  <a:pt x="397" y="780"/>
                </a:lnTo>
                <a:lnTo>
                  <a:pt x="343" y="891"/>
                </a:lnTo>
                <a:lnTo>
                  <a:pt x="290" y="1011"/>
                </a:lnTo>
                <a:lnTo>
                  <a:pt x="246" y="1127"/>
                </a:lnTo>
                <a:lnTo>
                  <a:pt x="208" y="1230"/>
                </a:lnTo>
                <a:lnTo>
                  <a:pt x="188" y="1328"/>
                </a:lnTo>
                <a:lnTo>
                  <a:pt x="161" y="1448"/>
                </a:lnTo>
                <a:lnTo>
                  <a:pt x="138" y="1573"/>
                </a:lnTo>
                <a:lnTo>
                  <a:pt x="125" y="1684"/>
                </a:lnTo>
                <a:lnTo>
                  <a:pt x="120" y="1792"/>
                </a:lnTo>
                <a:lnTo>
                  <a:pt x="125" y="1912"/>
                </a:lnTo>
                <a:lnTo>
                  <a:pt x="133" y="2010"/>
                </a:lnTo>
                <a:lnTo>
                  <a:pt x="0" y="2010"/>
                </a:lnTo>
                <a:close/>
              </a:path>
            </a:pathLst>
          </a:custGeom>
          <a:solidFill>
            <a:srgbClr val="008000"/>
          </a:solidFill>
          <a:ln w="4763">
            <a:solidFill>
              <a:srgbClr val="004000"/>
            </a:solidFill>
            <a:round/>
            <a:headEnd/>
            <a:tailEnd/>
          </a:ln>
        </p:spPr>
        <p:txBody>
          <a:bodyPr lIns="163284" tIns="81642" rIns="163284" bIns="81642"/>
          <a:lstStyle/>
          <a:p>
            <a:endParaRPr lang="en-US"/>
          </a:p>
        </p:txBody>
      </p:sp>
      <p:grpSp>
        <p:nvGrpSpPr>
          <p:cNvPr id="8" name="Group 41"/>
          <p:cNvGrpSpPr>
            <a:grpSpLocks/>
          </p:cNvGrpSpPr>
          <p:nvPr/>
        </p:nvGrpSpPr>
        <p:grpSpPr bwMode="auto">
          <a:xfrm flipH="1">
            <a:off x="6858000" y="8763000"/>
            <a:ext cx="914400" cy="564357"/>
            <a:chOff x="197" y="1013"/>
            <a:chExt cx="929" cy="952"/>
          </a:xfrm>
        </p:grpSpPr>
        <p:sp>
          <p:nvSpPr>
            <p:cNvPr id="1536" name="Freeform 42"/>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3300"/>
            </a:solidFill>
            <a:ln w="8001">
              <a:solidFill>
                <a:srgbClr val="A50021"/>
              </a:solidFill>
              <a:round/>
              <a:headEnd/>
              <a:tailEnd/>
            </a:ln>
          </p:spPr>
          <p:txBody>
            <a:bodyPr/>
            <a:lstStyle/>
            <a:p>
              <a:endParaRPr lang="en-US"/>
            </a:p>
          </p:txBody>
        </p:sp>
        <p:sp>
          <p:nvSpPr>
            <p:cNvPr id="1537" name="Freeform 43"/>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FF3300"/>
            </a:solidFill>
            <a:ln w="9525">
              <a:solidFill>
                <a:srgbClr val="A50021"/>
              </a:solidFill>
              <a:round/>
              <a:headEnd/>
              <a:tailEnd/>
            </a:ln>
          </p:spPr>
          <p:txBody>
            <a:bodyPr/>
            <a:lstStyle/>
            <a:p>
              <a:endParaRPr lang="en-US"/>
            </a:p>
          </p:txBody>
        </p:sp>
        <p:sp>
          <p:nvSpPr>
            <p:cNvPr id="1538" name="Freeform 44"/>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FF3300"/>
            </a:solidFill>
            <a:ln w="9525">
              <a:solidFill>
                <a:srgbClr val="A50021"/>
              </a:solidFill>
              <a:round/>
              <a:headEnd/>
              <a:tailEnd/>
            </a:ln>
          </p:spPr>
          <p:txBody>
            <a:bodyPr/>
            <a:lstStyle/>
            <a:p>
              <a:endParaRPr lang="en-US"/>
            </a:p>
          </p:txBody>
        </p:sp>
        <p:sp>
          <p:nvSpPr>
            <p:cNvPr id="1539" name="Freeform 45"/>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FF3300"/>
            </a:solidFill>
            <a:ln w="9525">
              <a:solidFill>
                <a:srgbClr val="A50021"/>
              </a:solidFill>
              <a:round/>
              <a:headEnd/>
              <a:tailEnd/>
            </a:ln>
          </p:spPr>
          <p:txBody>
            <a:bodyPr/>
            <a:lstStyle/>
            <a:p>
              <a:endParaRPr lang="en-US"/>
            </a:p>
          </p:txBody>
        </p:sp>
        <p:sp>
          <p:nvSpPr>
            <p:cNvPr id="1540" name="Freeform 46"/>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FF3300"/>
            </a:solidFill>
            <a:ln w="9525">
              <a:solidFill>
                <a:srgbClr val="A50021"/>
              </a:solidFill>
              <a:round/>
              <a:headEnd/>
              <a:tailEnd/>
            </a:ln>
          </p:spPr>
          <p:txBody>
            <a:bodyPr/>
            <a:lstStyle/>
            <a:p>
              <a:endParaRPr lang="en-US"/>
            </a:p>
          </p:txBody>
        </p:sp>
      </p:grpSp>
      <p:grpSp>
        <p:nvGrpSpPr>
          <p:cNvPr id="9" name="Group 47"/>
          <p:cNvGrpSpPr>
            <a:grpSpLocks/>
          </p:cNvGrpSpPr>
          <p:nvPr/>
        </p:nvGrpSpPr>
        <p:grpSpPr bwMode="auto">
          <a:xfrm rot="4088459" flipH="1">
            <a:off x="8574484" y="8418116"/>
            <a:ext cx="897732" cy="673100"/>
            <a:chOff x="197" y="1013"/>
            <a:chExt cx="929" cy="952"/>
          </a:xfrm>
        </p:grpSpPr>
        <p:sp>
          <p:nvSpPr>
            <p:cNvPr id="1531" name="Freeform 48"/>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FF00"/>
            </a:solidFill>
            <a:ln w="8001">
              <a:solidFill>
                <a:srgbClr val="FFCC00"/>
              </a:solidFill>
              <a:round/>
              <a:headEnd/>
              <a:tailEnd/>
            </a:ln>
          </p:spPr>
          <p:txBody>
            <a:bodyPr/>
            <a:lstStyle/>
            <a:p>
              <a:endParaRPr lang="en-US"/>
            </a:p>
          </p:txBody>
        </p:sp>
        <p:sp>
          <p:nvSpPr>
            <p:cNvPr id="1532" name="Freeform 49"/>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FFFF00"/>
            </a:solidFill>
            <a:ln w="9525">
              <a:solidFill>
                <a:srgbClr val="FFCC00"/>
              </a:solidFill>
              <a:round/>
              <a:headEnd/>
              <a:tailEnd/>
            </a:ln>
          </p:spPr>
          <p:txBody>
            <a:bodyPr/>
            <a:lstStyle/>
            <a:p>
              <a:endParaRPr lang="en-US"/>
            </a:p>
          </p:txBody>
        </p:sp>
        <p:sp>
          <p:nvSpPr>
            <p:cNvPr id="1533" name="Freeform 50"/>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FFFF00"/>
            </a:solidFill>
            <a:ln w="9525">
              <a:solidFill>
                <a:srgbClr val="FFCC00"/>
              </a:solidFill>
              <a:round/>
              <a:headEnd/>
              <a:tailEnd/>
            </a:ln>
          </p:spPr>
          <p:txBody>
            <a:bodyPr/>
            <a:lstStyle/>
            <a:p>
              <a:endParaRPr lang="en-US"/>
            </a:p>
          </p:txBody>
        </p:sp>
        <p:sp>
          <p:nvSpPr>
            <p:cNvPr id="1534" name="Freeform 51"/>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FFFF00"/>
            </a:solidFill>
            <a:ln w="9525">
              <a:solidFill>
                <a:srgbClr val="FFCC00"/>
              </a:solidFill>
              <a:round/>
              <a:headEnd/>
              <a:tailEnd/>
            </a:ln>
          </p:spPr>
          <p:txBody>
            <a:bodyPr/>
            <a:lstStyle/>
            <a:p>
              <a:endParaRPr lang="en-US"/>
            </a:p>
          </p:txBody>
        </p:sp>
        <p:sp>
          <p:nvSpPr>
            <p:cNvPr id="1535" name="Freeform 52"/>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FFFF00"/>
            </a:solidFill>
            <a:ln w="9525">
              <a:solidFill>
                <a:srgbClr val="FFCC00"/>
              </a:solidFill>
              <a:round/>
              <a:headEnd/>
              <a:tailEnd/>
            </a:ln>
          </p:spPr>
          <p:txBody>
            <a:bodyPr/>
            <a:lstStyle/>
            <a:p>
              <a:endParaRPr lang="en-US"/>
            </a:p>
          </p:txBody>
        </p:sp>
      </p:grpSp>
      <p:grpSp>
        <p:nvGrpSpPr>
          <p:cNvPr id="10" name="Group 53"/>
          <p:cNvGrpSpPr>
            <a:grpSpLocks/>
          </p:cNvGrpSpPr>
          <p:nvPr/>
        </p:nvGrpSpPr>
        <p:grpSpPr bwMode="auto">
          <a:xfrm>
            <a:off x="457200" y="9105900"/>
            <a:ext cx="1066800" cy="1143000"/>
            <a:chOff x="1872" y="2764"/>
            <a:chExt cx="1063" cy="1356"/>
          </a:xfrm>
        </p:grpSpPr>
        <p:sp>
          <p:nvSpPr>
            <p:cNvPr id="1506" name="Freeform 54"/>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a:p>
          </p:txBody>
        </p:sp>
        <p:sp>
          <p:nvSpPr>
            <p:cNvPr id="1507" name="Freeform 55"/>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a:p>
          </p:txBody>
        </p:sp>
        <p:grpSp>
          <p:nvGrpSpPr>
            <p:cNvPr id="11" name="Group 56"/>
            <p:cNvGrpSpPr>
              <a:grpSpLocks/>
            </p:cNvGrpSpPr>
            <p:nvPr/>
          </p:nvGrpSpPr>
          <p:grpSpPr bwMode="auto">
            <a:xfrm>
              <a:off x="1920" y="2764"/>
              <a:ext cx="1015" cy="1338"/>
              <a:chOff x="1946" y="2832"/>
              <a:chExt cx="1015" cy="1338"/>
            </a:xfrm>
          </p:grpSpPr>
          <p:sp>
            <p:nvSpPr>
              <p:cNvPr id="1509" name="Freeform 57"/>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a:p>
            </p:txBody>
          </p:sp>
          <p:sp>
            <p:nvSpPr>
              <p:cNvPr id="1510" name="Freeform 58"/>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a:p>
            </p:txBody>
          </p:sp>
          <p:sp>
            <p:nvSpPr>
              <p:cNvPr id="1511" name="Freeform 59"/>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a:p>
            </p:txBody>
          </p:sp>
          <p:sp>
            <p:nvSpPr>
              <p:cNvPr id="1512" name="Freeform 60"/>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a:p>
            </p:txBody>
          </p:sp>
          <p:sp>
            <p:nvSpPr>
              <p:cNvPr id="1513" name="Freeform 61"/>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a:p>
            </p:txBody>
          </p:sp>
          <p:sp>
            <p:nvSpPr>
              <p:cNvPr id="1514" name="Freeform 62"/>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a:p>
            </p:txBody>
          </p:sp>
          <p:sp>
            <p:nvSpPr>
              <p:cNvPr id="1515" name="Freeform 63"/>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a:p>
            </p:txBody>
          </p:sp>
          <p:sp>
            <p:nvSpPr>
              <p:cNvPr id="1516" name="Freeform 64"/>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a:p>
            </p:txBody>
          </p:sp>
          <p:sp>
            <p:nvSpPr>
              <p:cNvPr id="1517" name="Freeform 65"/>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a:p>
            </p:txBody>
          </p:sp>
          <p:sp>
            <p:nvSpPr>
              <p:cNvPr id="1518" name="Freeform 66"/>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a:p>
            </p:txBody>
          </p:sp>
          <p:sp>
            <p:nvSpPr>
              <p:cNvPr id="1519" name="Freeform 67"/>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a:p>
            </p:txBody>
          </p:sp>
          <p:sp>
            <p:nvSpPr>
              <p:cNvPr id="1520" name="Freeform 68"/>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a:p>
            </p:txBody>
          </p:sp>
          <p:sp>
            <p:nvSpPr>
              <p:cNvPr id="1521" name="Freeform 69"/>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a:p>
            </p:txBody>
          </p:sp>
          <p:sp>
            <p:nvSpPr>
              <p:cNvPr id="1522" name="Freeform 70"/>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a:p>
            </p:txBody>
          </p:sp>
          <p:sp>
            <p:nvSpPr>
              <p:cNvPr id="1523" name="Freeform 71"/>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a:p>
            </p:txBody>
          </p:sp>
          <p:sp>
            <p:nvSpPr>
              <p:cNvPr id="1524" name="Freeform 72"/>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a:p>
            </p:txBody>
          </p:sp>
          <p:sp>
            <p:nvSpPr>
              <p:cNvPr id="1525" name="Freeform 73"/>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a:p>
            </p:txBody>
          </p:sp>
          <p:sp>
            <p:nvSpPr>
              <p:cNvPr id="1526" name="Freeform 74"/>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a:p>
            </p:txBody>
          </p:sp>
          <p:sp>
            <p:nvSpPr>
              <p:cNvPr id="1527" name="Freeform 75"/>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a:p>
            </p:txBody>
          </p:sp>
          <p:sp>
            <p:nvSpPr>
              <p:cNvPr id="1528" name="Freeform 76"/>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a:p>
            </p:txBody>
          </p:sp>
          <p:sp>
            <p:nvSpPr>
              <p:cNvPr id="1529" name="Freeform 77"/>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a:p>
            </p:txBody>
          </p:sp>
          <p:sp>
            <p:nvSpPr>
              <p:cNvPr id="1530" name="Freeform 78"/>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a:p>
            </p:txBody>
          </p:sp>
        </p:grpSp>
      </p:grpSp>
      <p:grpSp>
        <p:nvGrpSpPr>
          <p:cNvPr id="12" name="Group 79"/>
          <p:cNvGrpSpPr>
            <a:grpSpLocks/>
          </p:cNvGrpSpPr>
          <p:nvPr/>
        </p:nvGrpSpPr>
        <p:grpSpPr bwMode="auto">
          <a:xfrm>
            <a:off x="14782800" y="9220200"/>
            <a:ext cx="1066800" cy="1143000"/>
            <a:chOff x="1872" y="2764"/>
            <a:chExt cx="1063" cy="1356"/>
          </a:xfrm>
        </p:grpSpPr>
        <p:sp>
          <p:nvSpPr>
            <p:cNvPr id="1481" name="Freeform 80"/>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a:p>
          </p:txBody>
        </p:sp>
        <p:sp>
          <p:nvSpPr>
            <p:cNvPr id="1482" name="Freeform 81"/>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a:p>
          </p:txBody>
        </p:sp>
        <p:grpSp>
          <p:nvGrpSpPr>
            <p:cNvPr id="13" name="Group 82"/>
            <p:cNvGrpSpPr>
              <a:grpSpLocks/>
            </p:cNvGrpSpPr>
            <p:nvPr/>
          </p:nvGrpSpPr>
          <p:grpSpPr bwMode="auto">
            <a:xfrm>
              <a:off x="1920" y="2764"/>
              <a:ext cx="1015" cy="1338"/>
              <a:chOff x="1946" y="2832"/>
              <a:chExt cx="1015" cy="1338"/>
            </a:xfrm>
          </p:grpSpPr>
          <p:sp>
            <p:nvSpPr>
              <p:cNvPr id="1484" name="Freeform 83"/>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a:p>
            </p:txBody>
          </p:sp>
          <p:sp>
            <p:nvSpPr>
              <p:cNvPr id="1485" name="Freeform 84"/>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a:p>
            </p:txBody>
          </p:sp>
          <p:sp>
            <p:nvSpPr>
              <p:cNvPr id="1486" name="Freeform 85"/>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a:p>
            </p:txBody>
          </p:sp>
          <p:sp>
            <p:nvSpPr>
              <p:cNvPr id="1487" name="Freeform 86"/>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a:p>
            </p:txBody>
          </p:sp>
          <p:sp>
            <p:nvSpPr>
              <p:cNvPr id="1488" name="Freeform 87"/>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a:p>
            </p:txBody>
          </p:sp>
          <p:sp>
            <p:nvSpPr>
              <p:cNvPr id="1489" name="Freeform 88"/>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a:p>
            </p:txBody>
          </p:sp>
          <p:sp>
            <p:nvSpPr>
              <p:cNvPr id="1490" name="Freeform 89"/>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a:p>
            </p:txBody>
          </p:sp>
          <p:sp>
            <p:nvSpPr>
              <p:cNvPr id="1491" name="Freeform 90"/>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a:p>
            </p:txBody>
          </p:sp>
          <p:sp>
            <p:nvSpPr>
              <p:cNvPr id="1492" name="Freeform 91"/>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a:p>
            </p:txBody>
          </p:sp>
          <p:sp>
            <p:nvSpPr>
              <p:cNvPr id="1493" name="Freeform 92"/>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a:p>
            </p:txBody>
          </p:sp>
          <p:sp>
            <p:nvSpPr>
              <p:cNvPr id="1494" name="Freeform 93"/>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a:p>
            </p:txBody>
          </p:sp>
          <p:sp>
            <p:nvSpPr>
              <p:cNvPr id="1495" name="Freeform 94"/>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a:p>
            </p:txBody>
          </p:sp>
          <p:sp>
            <p:nvSpPr>
              <p:cNvPr id="1496" name="Freeform 95"/>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a:p>
            </p:txBody>
          </p:sp>
          <p:sp>
            <p:nvSpPr>
              <p:cNvPr id="1497" name="Freeform 96"/>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a:p>
            </p:txBody>
          </p:sp>
          <p:sp>
            <p:nvSpPr>
              <p:cNvPr id="1498" name="Freeform 97"/>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a:p>
            </p:txBody>
          </p:sp>
          <p:sp>
            <p:nvSpPr>
              <p:cNvPr id="1499" name="Freeform 98"/>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a:p>
            </p:txBody>
          </p:sp>
          <p:sp>
            <p:nvSpPr>
              <p:cNvPr id="1500" name="Freeform 99"/>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a:p>
            </p:txBody>
          </p:sp>
          <p:sp>
            <p:nvSpPr>
              <p:cNvPr id="1501" name="Freeform 100"/>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a:p>
            </p:txBody>
          </p:sp>
          <p:sp>
            <p:nvSpPr>
              <p:cNvPr id="1502" name="Freeform 101"/>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a:p>
            </p:txBody>
          </p:sp>
          <p:sp>
            <p:nvSpPr>
              <p:cNvPr id="1503" name="Freeform 102"/>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a:p>
            </p:txBody>
          </p:sp>
          <p:sp>
            <p:nvSpPr>
              <p:cNvPr id="1504" name="Freeform 103"/>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a:p>
            </p:txBody>
          </p:sp>
          <p:sp>
            <p:nvSpPr>
              <p:cNvPr id="1505" name="Freeform 104"/>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a:p>
            </p:txBody>
          </p:sp>
        </p:grpSp>
      </p:grpSp>
      <p:grpSp>
        <p:nvGrpSpPr>
          <p:cNvPr id="14" name="Group 105"/>
          <p:cNvGrpSpPr>
            <a:grpSpLocks/>
          </p:cNvGrpSpPr>
          <p:nvPr/>
        </p:nvGrpSpPr>
        <p:grpSpPr bwMode="auto">
          <a:xfrm>
            <a:off x="16002000" y="9220200"/>
            <a:ext cx="1066800" cy="1143000"/>
            <a:chOff x="1872" y="2764"/>
            <a:chExt cx="1063" cy="1356"/>
          </a:xfrm>
        </p:grpSpPr>
        <p:sp>
          <p:nvSpPr>
            <p:cNvPr id="1456" name="Freeform 106"/>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a:p>
          </p:txBody>
        </p:sp>
        <p:sp>
          <p:nvSpPr>
            <p:cNvPr id="1457" name="Freeform 107"/>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a:p>
          </p:txBody>
        </p:sp>
        <p:grpSp>
          <p:nvGrpSpPr>
            <p:cNvPr id="15" name="Group 108"/>
            <p:cNvGrpSpPr>
              <a:grpSpLocks/>
            </p:cNvGrpSpPr>
            <p:nvPr/>
          </p:nvGrpSpPr>
          <p:grpSpPr bwMode="auto">
            <a:xfrm>
              <a:off x="1920" y="2764"/>
              <a:ext cx="1015" cy="1338"/>
              <a:chOff x="1946" y="2832"/>
              <a:chExt cx="1015" cy="1338"/>
            </a:xfrm>
          </p:grpSpPr>
          <p:sp>
            <p:nvSpPr>
              <p:cNvPr id="1459" name="Freeform 109"/>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a:p>
            </p:txBody>
          </p:sp>
          <p:sp>
            <p:nvSpPr>
              <p:cNvPr id="1460" name="Freeform 110"/>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a:p>
            </p:txBody>
          </p:sp>
          <p:sp>
            <p:nvSpPr>
              <p:cNvPr id="1461" name="Freeform 111"/>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a:p>
            </p:txBody>
          </p:sp>
          <p:sp>
            <p:nvSpPr>
              <p:cNvPr id="1462" name="Freeform 112"/>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a:p>
            </p:txBody>
          </p:sp>
          <p:sp>
            <p:nvSpPr>
              <p:cNvPr id="1463" name="Freeform 113"/>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a:p>
            </p:txBody>
          </p:sp>
          <p:sp>
            <p:nvSpPr>
              <p:cNvPr id="1464" name="Freeform 114"/>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a:p>
            </p:txBody>
          </p:sp>
          <p:sp>
            <p:nvSpPr>
              <p:cNvPr id="1465" name="Freeform 115"/>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a:p>
            </p:txBody>
          </p:sp>
          <p:sp>
            <p:nvSpPr>
              <p:cNvPr id="1466" name="Freeform 116"/>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a:p>
            </p:txBody>
          </p:sp>
          <p:sp>
            <p:nvSpPr>
              <p:cNvPr id="1467" name="Freeform 117"/>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a:p>
            </p:txBody>
          </p:sp>
          <p:sp>
            <p:nvSpPr>
              <p:cNvPr id="1468" name="Freeform 118"/>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a:p>
            </p:txBody>
          </p:sp>
          <p:sp>
            <p:nvSpPr>
              <p:cNvPr id="1469" name="Freeform 119"/>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a:p>
            </p:txBody>
          </p:sp>
          <p:sp>
            <p:nvSpPr>
              <p:cNvPr id="1470" name="Freeform 120"/>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a:p>
            </p:txBody>
          </p:sp>
          <p:sp>
            <p:nvSpPr>
              <p:cNvPr id="1471" name="Freeform 121"/>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a:p>
            </p:txBody>
          </p:sp>
          <p:sp>
            <p:nvSpPr>
              <p:cNvPr id="1472" name="Freeform 122"/>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a:p>
            </p:txBody>
          </p:sp>
          <p:sp>
            <p:nvSpPr>
              <p:cNvPr id="1473" name="Freeform 123"/>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a:p>
            </p:txBody>
          </p:sp>
          <p:sp>
            <p:nvSpPr>
              <p:cNvPr id="1474" name="Freeform 124"/>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a:p>
            </p:txBody>
          </p:sp>
          <p:sp>
            <p:nvSpPr>
              <p:cNvPr id="1475" name="Freeform 125"/>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a:p>
            </p:txBody>
          </p:sp>
          <p:sp>
            <p:nvSpPr>
              <p:cNvPr id="1476" name="Freeform 126"/>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a:p>
            </p:txBody>
          </p:sp>
          <p:sp>
            <p:nvSpPr>
              <p:cNvPr id="1477" name="Freeform 127"/>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a:p>
            </p:txBody>
          </p:sp>
          <p:sp>
            <p:nvSpPr>
              <p:cNvPr id="1478" name="Freeform 128"/>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a:p>
            </p:txBody>
          </p:sp>
          <p:sp>
            <p:nvSpPr>
              <p:cNvPr id="1479" name="Freeform 129"/>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a:p>
            </p:txBody>
          </p:sp>
          <p:sp>
            <p:nvSpPr>
              <p:cNvPr id="1480" name="Freeform 130"/>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a:p>
            </p:txBody>
          </p:sp>
        </p:grpSp>
      </p:grpSp>
      <p:grpSp>
        <p:nvGrpSpPr>
          <p:cNvPr id="16" name="Group 131"/>
          <p:cNvGrpSpPr>
            <a:grpSpLocks/>
          </p:cNvGrpSpPr>
          <p:nvPr/>
        </p:nvGrpSpPr>
        <p:grpSpPr bwMode="auto">
          <a:xfrm rot="3542278" flipH="1">
            <a:off x="5592763" y="8504238"/>
            <a:ext cx="638175" cy="1155700"/>
            <a:chOff x="197" y="1013"/>
            <a:chExt cx="929" cy="952"/>
          </a:xfrm>
        </p:grpSpPr>
        <p:sp>
          <p:nvSpPr>
            <p:cNvPr id="1451" name="Freeform 132"/>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00"/>
            </a:solidFill>
            <a:ln w="8001">
              <a:solidFill>
                <a:srgbClr val="008000"/>
              </a:solidFill>
              <a:round/>
              <a:headEnd/>
              <a:tailEnd/>
            </a:ln>
          </p:spPr>
          <p:txBody>
            <a:bodyPr/>
            <a:lstStyle/>
            <a:p>
              <a:endParaRPr lang="en-US"/>
            </a:p>
          </p:txBody>
        </p:sp>
        <p:sp>
          <p:nvSpPr>
            <p:cNvPr id="1452" name="Freeform 133"/>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00FF00"/>
            </a:solidFill>
            <a:ln w="9525">
              <a:solidFill>
                <a:srgbClr val="008000"/>
              </a:solidFill>
              <a:round/>
              <a:headEnd/>
              <a:tailEnd/>
            </a:ln>
          </p:spPr>
          <p:txBody>
            <a:bodyPr/>
            <a:lstStyle/>
            <a:p>
              <a:endParaRPr lang="en-US"/>
            </a:p>
          </p:txBody>
        </p:sp>
        <p:sp>
          <p:nvSpPr>
            <p:cNvPr id="1453" name="Freeform 134"/>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00FF00"/>
            </a:solidFill>
            <a:ln w="9525">
              <a:solidFill>
                <a:srgbClr val="008000"/>
              </a:solidFill>
              <a:round/>
              <a:headEnd/>
              <a:tailEnd/>
            </a:ln>
          </p:spPr>
          <p:txBody>
            <a:bodyPr/>
            <a:lstStyle/>
            <a:p>
              <a:endParaRPr lang="en-US"/>
            </a:p>
          </p:txBody>
        </p:sp>
        <p:sp>
          <p:nvSpPr>
            <p:cNvPr id="1454" name="Freeform 135"/>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00FF00"/>
            </a:solidFill>
            <a:ln w="9525">
              <a:solidFill>
                <a:srgbClr val="008000"/>
              </a:solidFill>
              <a:round/>
              <a:headEnd/>
              <a:tailEnd/>
            </a:ln>
          </p:spPr>
          <p:txBody>
            <a:bodyPr/>
            <a:lstStyle/>
            <a:p>
              <a:endParaRPr lang="en-US"/>
            </a:p>
          </p:txBody>
        </p:sp>
        <p:sp>
          <p:nvSpPr>
            <p:cNvPr id="1455" name="Freeform 136"/>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00FF00"/>
            </a:solidFill>
            <a:ln w="9525">
              <a:solidFill>
                <a:srgbClr val="008000"/>
              </a:solidFill>
              <a:round/>
              <a:headEnd/>
              <a:tailEnd/>
            </a:ln>
          </p:spPr>
          <p:txBody>
            <a:bodyPr/>
            <a:lstStyle/>
            <a:p>
              <a:endParaRPr lang="en-US"/>
            </a:p>
          </p:txBody>
        </p:sp>
      </p:grpSp>
      <p:grpSp>
        <p:nvGrpSpPr>
          <p:cNvPr id="17" name="Group 138"/>
          <p:cNvGrpSpPr>
            <a:grpSpLocks/>
          </p:cNvGrpSpPr>
          <p:nvPr/>
        </p:nvGrpSpPr>
        <p:grpSpPr bwMode="auto">
          <a:xfrm rot="1605377">
            <a:off x="7737476" y="8439151"/>
            <a:ext cx="1016000" cy="578645"/>
            <a:chOff x="4104" y="1487"/>
            <a:chExt cx="984" cy="1036"/>
          </a:xfrm>
        </p:grpSpPr>
        <p:sp>
          <p:nvSpPr>
            <p:cNvPr id="1446" name="Freeform 139"/>
            <p:cNvSpPr>
              <a:spLocks/>
            </p:cNvSpPr>
            <p:nvPr/>
          </p:nvSpPr>
          <p:spPr bwMode="auto">
            <a:xfrm rot="1299205">
              <a:off x="4104" y="1487"/>
              <a:ext cx="984" cy="1036"/>
            </a:xfrm>
            <a:custGeom>
              <a:avLst/>
              <a:gdLst>
                <a:gd name="T0" fmla="*/ 15 w 1860"/>
                <a:gd name="T1" fmla="*/ 2 h 1906"/>
                <a:gd name="T2" fmla="*/ 12 w 1860"/>
                <a:gd name="T3" fmla="*/ 3 h 1906"/>
                <a:gd name="T4" fmla="*/ 10 w 1860"/>
                <a:gd name="T5" fmla="*/ 5 h 1906"/>
                <a:gd name="T6" fmla="*/ 9 w 1860"/>
                <a:gd name="T7" fmla="*/ 10 h 1906"/>
                <a:gd name="T8" fmla="*/ 11 w 1860"/>
                <a:gd name="T9" fmla="*/ 14 h 1906"/>
                <a:gd name="T10" fmla="*/ 14 w 1860"/>
                <a:gd name="T11" fmla="*/ 16 h 1906"/>
                <a:gd name="T12" fmla="*/ 16 w 1860"/>
                <a:gd name="T13" fmla="*/ 19 h 1906"/>
                <a:gd name="T14" fmla="*/ 12 w 1860"/>
                <a:gd name="T15" fmla="*/ 16 h 1906"/>
                <a:gd name="T16" fmla="*/ 8 w 1860"/>
                <a:gd name="T17" fmla="*/ 15 h 1906"/>
                <a:gd name="T18" fmla="*/ 4 w 1860"/>
                <a:gd name="T19" fmla="*/ 16 h 1906"/>
                <a:gd name="T20" fmla="*/ 1 w 1860"/>
                <a:gd name="T21" fmla="*/ 17 h 1906"/>
                <a:gd name="T22" fmla="*/ 0 w 1860"/>
                <a:gd name="T23" fmla="*/ 20 h 1906"/>
                <a:gd name="T24" fmla="*/ 1 w 1860"/>
                <a:gd name="T25" fmla="*/ 23 h 1906"/>
                <a:gd name="T26" fmla="*/ 2 w 1860"/>
                <a:gd name="T27" fmla="*/ 26 h 1906"/>
                <a:gd name="T28" fmla="*/ 2 w 1860"/>
                <a:gd name="T29" fmla="*/ 30 h 1906"/>
                <a:gd name="T30" fmla="*/ 4 w 1860"/>
                <a:gd name="T31" fmla="*/ 33 h 1906"/>
                <a:gd name="T32" fmla="*/ 6 w 1860"/>
                <a:gd name="T33" fmla="*/ 34 h 1906"/>
                <a:gd name="T34" fmla="*/ 9 w 1860"/>
                <a:gd name="T35" fmla="*/ 33 h 1906"/>
                <a:gd name="T36" fmla="*/ 12 w 1860"/>
                <a:gd name="T37" fmla="*/ 31 h 1906"/>
                <a:gd name="T38" fmla="*/ 14 w 1860"/>
                <a:gd name="T39" fmla="*/ 29 h 1906"/>
                <a:gd name="T40" fmla="*/ 17 w 1860"/>
                <a:gd name="T41" fmla="*/ 27 h 1906"/>
                <a:gd name="T42" fmla="*/ 13 w 1860"/>
                <a:gd name="T43" fmla="*/ 30 h 1906"/>
                <a:gd name="T44" fmla="*/ 11 w 1860"/>
                <a:gd name="T45" fmla="*/ 35 h 1906"/>
                <a:gd name="T46" fmla="*/ 9 w 1860"/>
                <a:gd name="T47" fmla="*/ 40 h 1906"/>
                <a:gd name="T48" fmla="*/ 8 w 1860"/>
                <a:gd name="T49" fmla="*/ 45 h 1906"/>
                <a:gd name="T50" fmla="*/ 10 w 1860"/>
                <a:gd name="T51" fmla="*/ 45 h 1906"/>
                <a:gd name="T52" fmla="*/ 11 w 1860"/>
                <a:gd name="T53" fmla="*/ 40 h 1906"/>
                <a:gd name="T54" fmla="*/ 12 w 1860"/>
                <a:gd name="T55" fmla="*/ 35 h 1906"/>
                <a:gd name="T56" fmla="*/ 14 w 1860"/>
                <a:gd name="T57" fmla="*/ 32 h 1906"/>
                <a:gd name="T58" fmla="*/ 17 w 1860"/>
                <a:gd name="T59" fmla="*/ 29 h 1906"/>
                <a:gd name="T60" fmla="*/ 15 w 1860"/>
                <a:gd name="T61" fmla="*/ 33 h 1906"/>
                <a:gd name="T62" fmla="*/ 14 w 1860"/>
                <a:gd name="T63" fmla="*/ 37 h 1906"/>
                <a:gd name="T64" fmla="*/ 15 w 1860"/>
                <a:gd name="T65" fmla="*/ 42 h 1906"/>
                <a:gd name="T66" fmla="*/ 17 w 1860"/>
                <a:gd name="T67" fmla="*/ 43 h 1906"/>
                <a:gd name="T68" fmla="*/ 21 w 1860"/>
                <a:gd name="T69" fmla="*/ 45 h 1906"/>
                <a:gd name="T70" fmla="*/ 24 w 1860"/>
                <a:gd name="T71" fmla="*/ 43 h 1906"/>
                <a:gd name="T72" fmla="*/ 27 w 1860"/>
                <a:gd name="T73" fmla="*/ 42 h 1906"/>
                <a:gd name="T74" fmla="*/ 30 w 1860"/>
                <a:gd name="T75" fmla="*/ 40 h 1906"/>
                <a:gd name="T76" fmla="*/ 30 w 1860"/>
                <a:gd name="T77" fmla="*/ 36 h 1906"/>
                <a:gd name="T78" fmla="*/ 29 w 1860"/>
                <a:gd name="T79" fmla="*/ 33 h 1906"/>
                <a:gd name="T80" fmla="*/ 28 w 1860"/>
                <a:gd name="T81" fmla="*/ 30 h 1906"/>
                <a:gd name="T82" fmla="*/ 29 w 1860"/>
                <a:gd name="T83" fmla="*/ 30 h 1906"/>
                <a:gd name="T84" fmla="*/ 32 w 1860"/>
                <a:gd name="T85" fmla="*/ 33 h 1906"/>
                <a:gd name="T86" fmla="*/ 35 w 1860"/>
                <a:gd name="T87" fmla="*/ 33 h 1906"/>
                <a:gd name="T88" fmla="*/ 39 w 1860"/>
                <a:gd name="T89" fmla="*/ 31 h 1906"/>
                <a:gd name="T90" fmla="*/ 40 w 1860"/>
                <a:gd name="T91" fmla="*/ 28 h 1906"/>
                <a:gd name="T92" fmla="*/ 40 w 1860"/>
                <a:gd name="T93" fmla="*/ 23 h 1906"/>
                <a:gd name="T94" fmla="*/ 40 w 1860"/>
                <a:gd name="T95" fmla="*/ 21 h 1906"/>
                <a:gd name="T96" fmla="*/ 41 w 1860"/>
                <a:gd name="T97" fmla="*/ 17 h 1906"/>
                <a:gd name="T98" fmla="*/ 41 w 1860"/>
                <a:gd name="T99" fmla="*/ 14 h 1906"/>
                <a:gd name="T100" fmla="*/ 39 w 1860"/>
                <a:gd name="T101" fmla="*/ 11 h 1906"/>
                <a:gd name="T102" fmla="*/ 35 w 1860"/>
                <a:gd name="T103" fmla="*/ 10 h 1906"/>
                <a:gd name="T104" fmla="*/ 31 w 1860"/>
                <a:gd name="T105" fmla="*/ 11 h 1906"/>
                <a:gd name="T106" fmla="*/ 29 w 1860"/>
                <a:gd name="T107" fmla="*/ 13 h 1906"/>
                <a:gd name="T108" fmla="*/ 26 w 1860"/>
                <a:gd name="T109" fmla="*/ 16 h 1906"/>
                <a:gd name="T110" fmla="*/ 28 w 1860"/>
                <a:gd name="T111" fmla="*/ 11 h 1906"/>
                <a:gd name="T112" fmla="*/ 28 w 1860"/>
                <a:gd name="T113" fmla="*/ 8 h 1906"/>
                <a:gd name="T114" fmla="*/ 28 w 1860"/>
                <a:gd name="T115" fmla="*/ 4 h 1906"/>
                <a:gd name="T116" fmla="*/ 25 w 1860"/>
                <a:gd name="T117" fmla="*/ 1 h 1906"/>
                <a:gd name="T118" fmla="*/ 22 w 1860"/>
                <a:gd name="T119" fmla="*/ 0 h 1906"/>
                <a:gd name="T120" fmla="*/ 19 w 1860"/>
                <a:gd name="T121" fmla="*/ 1 h 1906"/>
                <a:gd name="T122" fmla="*/ 17 w 1860"/>
                <a:gd name="T123" fmla="*/ 3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663300"/>
            </a:solidFill>
            <a:ln w="8001">
              <a:solidFill>
                <a:srgbClr val="FFFF00"/>
              </a:solidFill>
              <a:round/>
              <a:headEnd/>
              <a:tailEnd/>
            </a:ln>
          </p:spPr>
          <p:txBody>
            <a:bodyPr/>
            <a:lstStyle/>
            <a:p>
              <a:endParaRPr lang="en-US"/>
            </a:p>
          </p:txBody>
        </p:sp>
        <p:sp>
          <p:nvSpPr>
            <p:cNvPr id="1447" name="Freeform 140"/>
            <p:cNvSpPr>
              <a:spLocks/>
            </p:cNvSpPr>
            <p:nvPr/>
          </p:nvSpPr>
          <p:spPr bwMode="auto">
            <a:xfrm rot="1299205">
              <a:off x="4236" y="1874"/>
              <a:ext cx="330" cy="49"/>
            </a:xfrm>
            <a:custGeom>
              <a:avLst/>
              <a:gdLst>
                <a:gd name="T0" fmla="*/ 0 w 624"/>
                <a:gd name="T1" fmla="*/ 2 h 89"/>
                <a:gd name="T2" fmla="*/ 3 w 624"/>
                <a:gd name="T3" fmla="*/ 1 h 89"/>
                <a:gd name="T4" fmla="*/ 7 w 624"/>
                <a:gd name="T5" fmla="*/ 1 h 89"/>
                <a:gd name="T6" fmla="*/ 10 w 624"/>
                <a:gd name="T7" fmla="*/ 1 h 89"/>
                <a:gd name="T8" fmla="*/ 12 w 624"/>
                <a:gd name="T9" fmla="*/ 1 h 89"/>
                <a:gd name="T10" fmla="*/ 14 w 624"/>
                <a:gd name="T11" fmla="*/ 2 h 89"/>
                <a:gd name="T12" fmla="*/ 11 w 624"/>
                <a:gd name="T13" fmla="*/ 1 h 89"/>
                <a:gd name="T14" fmla="*/ 8 w 624"/>
                <a:gd name="T15" fmla="*/ 1 h 89"/>
                <a:gd name="T16" fmla="*/ 5 w 624"/>
                <a:gd name="T17" fmla="*/ 0 h 89"/>
                <a:gd name="T18" fmla="*/ 3 w 624"/>
                <a:gd name="T19" fmla="*/ 1 h 89"/>
                <a:gd name="T20" fmla="*/ 2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BEBA00"/>
            </a:solidFill>
            <a:ln w="9525">
              <a:solidFill>
                <a:srgbClr val="FFFF00"/>
              </a:solidFill>
              <a:round/>
              <a:headEnd/>
              <a:tailEnd/>
            </a:ln>
          </p:spPr>
          <p:txBody>
            <a:bodyPr/>
            <a:lstStyle/>
            <a:p>
              <a:endParaRPr lang="en-US"/>
            </a:p>
          </p:txBody>
        </p:sp>
        <p:sp>
          <p:nvSpPr>
            <p:cNvPr id="1448" name="Freeform 141"/>
            <p:cNvSpPr>
              <a:spLocks/>
            </p:cNvSpPr>
            <p:nvPr/>
          </p:nvSpPr>
          <p:spPr bwMode="auto">
            <a:xfrm rot="1299205">
              <a:off x="4511" y="2123"/>
              <a:ext cx="81" cy="235"/>
            </a:xfrm>
            <a:custGeom>
              <a:avLst/>
              <a:gdLst>
                <a:gd name="T0" fmla="*/ 0 w 155"/>
                <a:gd name="T1" fmla="*/ 0 h 432"/>
                <a:gd name="T2" fmla="*/ 1 w 155"/>
                <a:gd name="T3" fmla="*/ 3 h 432"/>
                <a:gd name="T4" fmla="*/ 1 w 155"/>
                <a:gd name="T5" fmla="*/ 6 h 432"/>
                <a:gd name="T6" fmla="*/ 2 w 155"/>
                <a:gd name="T7" fmla="*/ 9 h 432"/>
                <a:gd name="T8" fmla="*/ 3 w 155"/>
                <a:gd name="T9" fmla="*/ 11 h 432"/>
                <a:gd name="T10" fmla="*/ 2 w 155"/>
                <a:gd name="T11" fmla="*/ 8 h 432"/>
                <a:gd name="T12" fmla="*/ 1 w 155"/>
                <a:gd name="T13" fmla="*/ 5 h 432"/>
                <a:gd name="T14" fmla="*/ 1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BEBA00"/>
            </a:solidFill>
            <a:ln w="9525">
              <a:solidFill>
                <a:srgbClr val="FFFF00"/>
              </a:solidFill>
              <a:round/>
              <a:headEnd/>
              <a:tailEnd/>
            </a:ln>
          </p:spPr>
          <p:txBody>
            <a:bodyPr/>
            <a:lstStyle/>
            <a:p>
              <a:endParaRPr lang="en-US"/>
            </a:p>
          </p:txBody>
        </p:sp>
        <p:sp>
          <p:nvSpPr>
            <p:cNvPr id="1449" name="Freeform 142"/>
            <p:cNvSpPr>
              <a:spLocks/>
            </p:cNvSpPr>
            <p:nvPr/>
          </p:nvSpPr>
          <p:spPr bwMode="auto">
            <a:xfrm rot="1299205">
              <a:off x="4629" y="1569"/>
              <a:ext cx="89" cy="321"/>
            </a:xfrm>
            <a:custGeom>
              <a:avLst/>
              <a:gdLst>
                <a:gd name="T0" fmla="*/ 0 w 168"/>
                <a:gd name="T1" fmla="*/ 0 h 590"/>
                <a:gd name="T2" fmla="*/ 1 w 168"/>
                <a:gd name="T3" fmla="*/ 2 h 590"/>
                <a:gd name="T4" fmla="*/ 2 w 168"/>
                <a:gd name="T5" fmla="*/ 4 h 590"/>
                <a:gd name="T6" fmla="*/ 3 w 168"/>
                <a:gd name="T7" fmla="*/ 6 h 590"/>
                <a:gd name="T8" fmla="*/ 3 w 168"/>
                <a:gd name="T9" fmla="*/ 9 h 590"/>
                <a:gd name="T10" fmla="*/ 4 w 168"/>
                <a:gd name="T11" fmla="*/ 11 h 590"/>
                <a:gd name="T12" fmla="*/ 3 w 168"/>
                <a:gd name="T13" fmla="*/ 14 h 590"/>
                <a:gd name="T14" fmla="*/ 3 w 168"/>
                <a:gd name="T15" fmla="*/ 15 h 590"/>
                <a:gd name="T16" fmla="*/ 4 w 168"/>
                <a:gd name="T17" fmla="*/ 11 h 590"/>
                <a:gd name="T18" fmla="*/ 4 w 168"/>
                <a:gd name="T19" fmla="*/ 9 h 590"/>
                <a:gd name="T20" fmla="*/ 3 w 168"/>
                <a:gd name="T21" fmla="*/ 5 h 590"/>
                <a:gd name="T22" fmla="*/ 3 w 168"/>
                <a:gd name="T23" fmla="*/ 3 h 590"/>
                <a:gd name="T24" fmla="*/ 2 w 168"/>
                <a:gd name="T25" fmla="*/ 2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BEBA00"/>
            </a:solidFill>
            <a:ln w="9525">
              <a:solidFill>
                <a:srgbClr val="FFFF00"/>
              </a:solidFill>
              <a:round/>
              <a:headEnd/>
              <a:tailEnd/>
            </a:ln>
          </p:spPr>
          <p:txBody>
            <a:bodyPr/>
            <a:lstStyle/>
            <a:p>
              <a:endParaRPr lang="en-US"/>
            </a:p>
          </p:txBody>
        </p:sp>
        <p:sp>
          <p:nvSpPr>
            <p:cNvPr id="1450" name="Freeform 143"/>
            <p:cNvSpPr>
              <a:spLocks/>
            </p:cNvSpPr>
            <p:nvPr/>
          </p:nvSpPr>
          <p:spPr bwMode="auto">
            <a:xfrm rot="1299205">
              <a:off x="4732" y="2047"/>
              <a:ext cx="289" cy="63"/>
            </a:xfrm>
            <a:custGeom>
              <a:avLst/>
              <a:gdLst>
                <a:gd name="T0" fmla="*/ 0 w 546"/>
                <a:gd name="T1" fmla="*/ 3 h 117"/>
                <a:gd name="T2" fmla="*/ 3 w 546"/>
                <a:gd name="T3" fmla="*/ 2 h 117"/>
                <a:gd name="T4" fmla="*/ 4 w 546"/>
                <a:gd name="T5" fmla="*/ 1 h 117"/>
                <a:gd name="T6" fmla="*/ 6 w 546"/>
                <a:gd name="T7" fmla="*/ 1 h 117"/>
                <a:gd name="T8" fmla="*/ 8 w 546"/>
                <a:gd name="T9" fmla="*/ 1 h 117"/>
                <a:gd name="T10" fmla="*/ 10 w 546"/>
                <a:gd name="T11" fmla="*/ 1 h 117"/>
                <a:gd name="T12" fmla="*/ 12 w 546"/>
                <a:gd name="T13" fmla="*/ 1 h 117"/>
                <a:gd name="T14" fmla="*/ 9 w 546"/>
                <a:gd name="T15" fmla="*/ 1 h 117"/>
                <a:gd name="T16" fmla="*/ 7 w 546"/>
                <a:gd name="T17" fmla="*/ 0 h 117"/>
                <a:gd name="T18" fmla="*/ 6 w 546"/>
                <a:gd name="T19" fmla="*/ 0 h 117"/>
                <a:gd name="T20" fmla="*/ 4 w 546"/>
                <a:gd name="T21" fmla="*/ 1 h 117"/>
                <a:gd name="T22" fmla="*/ 3 w 546"/>
                <a:gd name="T23" fmla="*/ 1 h 117"/>
                <a:gd name="T24" fmla="*/ 2 w 546"/>
                <a:gd name="T25" fmla="*/ 2 h 117"/>
                <a:gd name="T26" fmla="*/ 0 w 546"/>
                <a:gd name="T27" fmla="*/ 3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BEBA00"/>
            </a:solidFill>
            <a:ln w="9525">
              <a:solidFill>
                <a:srgbClr val="FFFF00"/>
              </a:solidFill>
              <a:round/>
              <a:headEnd/>
              <a:tailEnd/>
            </a:ln>
          </p:spPr>
          <p:txBody>
            <a:bodyPr/>
            <a:lstStyle/>
            <a:p>
              <a:endParaRPr lang="en-US"/>
            </a:p>
          </p:txBody>
        </p:sp>
      </p:grpSp>
      <p:grpSp>
        <p:nvGrpSpPr>
          <p:cNvPr id="18" name="Group 144"/>
          <p:cNvGrpSpPr>
            <a:grpSpLocks/>
          </p:cNvGrpSpPr>
          <p:nvPr/>
        </p:nvGrpSpPr>
        <p:grpSpPr bwMode="auto">
          <a:xfrm rot="21157418" flipH="1">
            <a:off x="17526000" y="7848600"/>
            <a:ext cx="762000" cy="838200"/>
            <a:chOff x="197" y="1013"/>
            <a:chExt cx="929" cy="952"/>
          </a:xfrm>
        </p:grpSpPr>
        <p:sp>
          <p:nvSpPr>
            <p:cNvPr id="1441" name="Freeform 145"/>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FF00"/>
            </a:solidFill>
            <a:ln w="8001">
              <a:solidFill>
                <a:srgbClr val="FFCC00"/>
              </a:solidFill>
              <a:round/>
              <a:headEnd/>
              <a:tailEnd/>
            </a:ln>
          </p:spPr>
          <p:txBody>
            <a:bodyPr/>
            <a:lstStyle/>
            <a:p>
              <a:endParaRPr lang="en-US"/>
            </a:p>
          </p:txBody>
        </p:sp>
        <p:sp>
          <p:nvSpPr>
            <p:cNvPr id="1442" name="Freeform 146"/>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FFFF00"/>
            </a:solidFill>
            <a:ln w="9525">
              <a:solidFill>
                <a:srgbClr val="FFCC00"/>
              </a:solidFill>
              <a:round/>
              <a:headEnd/>
              <a:tailEnd/>
            </a:ln>
          </p:spPr>
          <p:txBody>
            <a:bodyPr/>
            <a:lstStyle/>
            <a:p>
              <a:endParaRPr lang="en-US"/>
            </a:p>
          </p:txBody>
        </p:sp>
        <p:sp>
          <p:nvSpPr>
            <p:cNvPr id="1443" name="Freeform 147"/>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FFFF00"/>
            </a:solidFill>
            <a:ln w="9525">
              <a:solidFill>
                <a:srgbClr val="FFCC00"/>
              </a:solidFill>
              <a:round/>
              <a:headEnd/>
              <a:tailEnd/>
            </a:ln>
          </p:spPr>
          <p:txBody>
            <a:bodyPr/>
            <a:lstStyle/>
            <a:p>
              <a:endParaRPr lang="en-US"/>
            </a:p>
          </p:txBody>
        </p:sp>
        <p:sp>
          <p:nvSpPr>
            <p:cNvPr id="1444" name="Freeform 148"/>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FFFF00"/>
            </a:solidFill>
            <a:ln w="9525">
              <a:solidFill>
                <a:srgbClr val="FFCC00"/>
              </a:solidFill>
              <a:round/>
              <a:headEnd/>
              <a:tailEnd/>
            </a:ln>
          </p:spPr>
          <p:txBody>
            <a:bodyPr/>
            <a:lstStyle/>
            <a:p>
              <a:endParaRPr lang="en-US"/>
            </a:p>
          </p:txBody>
        </p:sp>
        <p:sp>
          <p:nvSpPr>
            <p:cNvPr id="1445" name="Freeform 149"/>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FFFF00"/>
            </a:solidFill>
            <a:ln w="9525">
              <a:solidFill>
                <a:srgbClr val="FFCC00"/>
              </a:solidFill>
              <a:round/>
              <a:headEnd/>
              <a:tailEnd/>
            </a:ln>
          </p:spPr>
          <p:txBody>
            <a:bodyPr/>
            <a:lstStyle/>
            <a:p>
              <a:endParaRPr lang="en-US"/>
            </a:p>
          </p:txBody>
        </p:sp>
      </p:grpSp>
      <p:grpSp>
        <p:nvGrpSpPr>
          <p:cNvPr id="19" name="Group 151"/>
          <p:cNvGrpSpPr>
            <a:grpSpLocks/>
          </p:cNvGrpSpPr>
          <p:nvPr/>
        </p:nvGrpSpPr>
        <p:grpSpPr bwMode="auto">
          <a:xfrm rot="-2190522">
            <a:off x="10852151" y="8382001"/>
            <a:ext cx="971550" cy="931070"/>
            <a:chOff x="3696" y="503"/>
            <a:chExt cx="618" cy="697"/>
          </a:xfrm>
        </p:grpSpPr>
        <p:sp>
          <p:nvSpPr>
            <p:cNvPr id="1436" name="Freeform 152"/>
            <p:cNvSpPr>
              <a:spLocks/>
            </p:cNvSpPr>
            <p:nvPr/>
          </p:nvSpPr>
          <p:spPr bwMode="auto">
            <a:xfrm>
              <a:off x="3696" y="503"/>
              <a:ext cx="618" cy="697"/>
            </a:xfrm>
            <a:custGeom>
              <a:avLst/>
              <a:gdLst>
                <a:gd name="T0" fmla="*/ 1 w 1860"/>
                <a:gd name="T1" fmla="*/ 0 h 1906"/>
                <a:gd name="T2" fmla="*/ 1 w 1860"/>
                <a:gd name="T3" fmla="*/ 0 h 1906"/>
                <a:gd name="T4" fmla="*/ 1 w 1860"/>
                <a:gd name="T5" fmla="*/ 0 h 1906"/>
                <a:gd name="T6" fmla="*/ 1 w 1860"/>
                <a:gd name="T7" fmla="*/ 1 h 1906"/>
                <a:gd name="T8" fmla="*/ 1 w 1860"/>
                <a:gd name="T9" fmla="*/ 1 h 1906"/>
                <a:gd name="T10" fmla="*/ 1 w 1860"/>
                <a:gd name="T11" fmla="*/ 1 h 1906"/>
                <a:gd name="T12" fmla="*/ 1 w 1860"/>
                <a:gd name="T13" fmla="*/ 2 h 1906"/>
                <a:gd name="T14" fmla="*/ 1 w 1860"/>
                <a:gd name="T15" fmla="*/ 1 h 1906"/>
                <a:gd name="T16" fmla="*/ 1 w 1860"/>
                <a:gd name="T17" fmla="*/ 1 h 1906"/>
                <a:gd name="T18" fmla="*/ 0 w 1860"/>
                <a:gd name="T19" fmla="*/ 1 h 1906"/>
                <a:gd name="T20" fmla="*/ 0 w 1860"/>
                <a:gd name="T21" fmla="*/ 1 h 1906"/>
                <a:gd name="T22" fmla="*/ 0 w 1860"/>
                <a:gd name="T23" fmla="*/ 2 h 1906"/>
                <a:gd name="T24" fmla="*/ 0 w 1860"/>
                <a:gd name="T25" fmla="*/ 2 h 1906"/>
                <a:gd name="T26" fmla="*/ 0 w 1860"/>
                <a:gd name="T27" fmla="*/ 3 h 1906"/>
                <a:gd name="T28" fmla="*/ 0 w 1860"/>
                <a:gd name="T29" fmla="*/ 3 h 1906"/>
                <a:gd name="T30" fmla="*/ 0 w 1860"/>
                <a:gd name="T31" fmla="*/ 3 h 1906"/>
                <a:gd name="T32" fmla="*/ 0 w 1860"/>
                <a:gd name="T33" fmla="*/ 3 h 1906"/>
                <a:gd name="T34" fmla="*/ 1 w 1860"/>
                <a:gd name="T35" fmla="*/ 3 h 1906"/>
                <a:gd name="T36" fmla="*/ 1 w 1860"/>
                <a:gd name="T37" fmla="*/ 3 h 1906"/>
                <a:gd name="T38" fmla="*/ 1 w 1860"/>
                <a:gd name="T39" fmla="*/ 3 h 1906"/>
                <a:gd name="T40" fmla="*/ 1 w 1860"/>
                <a:gd name="T41" fmla="*/ 3 h 1906"/>
                <a:gd name="T42" fmla="*/ 1 w 1860"/>
                <a:gd name="T43" fmla="*/ 3 h 1906"/>
                <a:gd name="T44" fmla="*/ 1 w 1860"/>
                <a:gd name="T45" fmla="*/ 3 h 1906"/>
                <a:gd name="T46" fmla="*/ 1 w 1860"/>
                <a:gd name="T47" fmla="*/ 4 h 1906"/>
                <a:gd name="T48" fmla="*/ 1 w 1860"/>
                <a:gd name="T49" fmla="*/ 4 h 1906"/>
                <a:gd name="T50" fmla="*/ 1 w 1860"/>
                <a:gd name="T51" fmla="*/ 4 h 1906"/>
                <a:gd name="T52" fmla="*/ 1 w 1860"/>
                <a:gd name="T53" fmla="*/ 4 h 1906"/>
                <a:gd name="T54" fmla="*/ 1 w 1860"/>
                <a:gd name="T55" fmla="*/ 3 h 1906"/>
                <a:gd name="T56" fmla="*/ 1 w 1860"/>
                <a:gd name="T57" fmla="*/ 3 h 1906"/>
                <a:gd name="T58" fmla="*/ 1 w 1860"/>
                <a:gd name="T59" fmla="*/ 3 h 1906"/>
                <a:gd name="T60" fmla="*/ 1 w 1860"/>
                <a:gd name="T61" fmla="*/ 3 h 1906"/>
                <a:gd name="T62" fmla="*/ 1 w 1860"/>
                <a:gd name="T63" fmla="*/ 4 h 1906"/>
                <a:gd name="T64" fmla="*/ 1 w 1860"/>
                <a:gd name="T65" fmla="*/ 4 h 1906"/>
                <a:gd name="T66" fmla="*/ 1 w 1860"/>
                <a:gd name="T67" fmla="*/ 4 h 1906"/>
                <a:gd name="T68" fmla="*/ 1 w 1860"/>
                <a:gd name="T69" fmla="*/ 4 h 1906"/>
                <a:gd name="T70" fmla="*/ 1 w 1860"/>
                <a:gd name="T71" fmla="*/ 4 h 1906"/>
                <a:gd name="T72" fmla="*/ 2 w 1860"/>
                <a:gd name="T73" fmla="*/ 4 h 1906"/>
                <a:gd name="T74" fmla="*/ 2 w 1860"/>
                <a:gd name="T75" fmla="*/ 4 h 1906"/>
                <a:gd name="T76" fmla="*/ 2 w 1860"/>
                <a:gd name="T77" fmla="*/ 3 h 1906"/>
                <a:gd name="T78" fmla="*/ 2 w 1860"/>
                <a:gd name="T79" fmla="*/ 3 h 1906"/>
                <a:gd name="T80" fmla="*/ 2 w 1860"/>
                <a:gd name="T81" fmla="*/ 3 h 1906"/>
                <a:gd name="T82" fmla="*/ 2 w 1860"/>
                <a:gd name="T83" fmla="*/ 3 h 1906"/>
                <a:gd name="T84" fmla="*/ 2 w 1860"/>
                <a:gd name="T85" fmla="*/ 3 h 1906"/>
                <a:gd name="T86" fmla="*/ 2 w 1860"/>
                <a:gd name="T87" fmla="*/ 3 h 1906"/>
                <a:gd name="T88" fmla="*/ 2 w 1860"/>
                <a:gd name="T89" fmla="*/ 3 h 1906"/>
                <a:gd name="T90" fmla="*/ 2 w 1860"/>
                <a:gd name="T91" fmla="*/ 3 h 1906"/>
                <a:gd name="T92" fmla="*/ 2 w 1860"/>
                <a:gd name="T93" fmla="*/ 2 h 1906"/>
                <a:gd name="T94" fmla="*/ 2 w 1860"/>
                <a:gd name="T95" fmla="*/ 2 h 1906"/>
                <a:gd name="T96" fmla="*/ 3 w 1860"/>
                <a:gd name="T97" fmla="*/ 1 h 1906"/>
                <a:gd name="T98" fmla="*/ 3 w 1860"/>
                <a:gd name="T99" fmla="*/ 1 h 1906"/>
                <a:gd name="T100" fmla="*/ 2 w 1860"/>
                <a:gd name="T101" fmla="*/ 1 h 1906"/>
                <a:gd name="T102" fmla="*/ 2 w 1860"/>
                <a:gd name="T103" fmla="*/ 1 h 1906"/>
                <a:gd name="T104" fmla="*/ 2 w 1860"/>
                <a:gd name="T105" fmla="*/ 1 h 1906"/>
                <a:gd name="T106" fmla="*/ 2 w 1860"/>
                <a:gd name="T107" fmla="*/ 1 h 1906"/>
                <a:gd name="T108" fmla="*/ 2 w 1860"/>
                <a:gd name="T109" fmla="*/ 1 h 1906"/>
                <a:gd name="T110" fmla="*/ 2 w 1860"/>
                <a:gd name="T111" fmla="*/ 1 h 1906"/>
                <a:gd name="T112" fmla="*/ 2 w 1860"/>
                <a:gd name="T113" fmla="*/ 1 h 1906"/>
                <a:gd name="T114" fmla="*/ 2 w 1860"/>
                <a:gd name="T115" fmla="*/ 0 h 1906"/>
                <a:gd name="T116" fmla="*/ 2 w 1860"/>
                <a:gd name="T117" fmla="*/ 0 h 1906"/>
                <a:gd name="T118" fmla="*/ 1 w 1860"/>
                <a:gd name="T119" fmla="*/ 0 h 1906"/>
                <a:gd name="T120" fmla="*/ 1 w 1860"/>
                <a:gd name="T121" fmla="*/ 0 h 1906"/>
                <a:gd name="T122" fmla="*/ 1 w 1860"/>
                <a:gd name="T123" fmla="*/ 0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0000"/>
            </a:solidFill>
            <a:ln w="8001">
              <a:solidFill>
                <a:srgbClr val="FFCC00"/>
              </a:solidFill>
              <a:round/>
              <a:headEnd/>
              <a:tailEnd/>
            </a:ln>
          </p:spPr>
          <p:txBody>
            <a:bodyPr/>
            <a:lstStyle/>
            <a:p>
              <a:endParaRPr lang="en-US"/>
            </a:p>
          </p:txBody>
        </p:sp>
        <p:sp>
          <p:nvSpPr>
            <p:cNvPr id="1437" name="Freeform 153"/>
            <p:cNvSpPr>
              <a:spLocks/>
            </p:cNvSpPr>
            <p:nvPr/>
          </p:nvSpPr>
          <p:spPr bwMode="auto">
            <a:xfrm>
              <a:off x="3763" y="817"/>
              <a:ext cx="207" cy="33"/>
            </a:xfrm>
            <a:custGeom>
              <a:avLst/>
              <a:gdLst>
                <a:gd name="T0" fmla="*/ 0 w 624"/>
                <a:gd name="T1" fmla="*/ 0 h 89"/>
                <a:gd name="T2" fmla="*/ 0 w 624"/>
                <a:gd name="T3" fmla="*/ 0 h 89"/>
                <a:gd name="T4" fmla="*/ 0 w 624"/>
                <a:gd name="T5" fmla="*/ 0 h 89"/>
                <a:gd name="T6" fmla="*/ 1 w 624"/>
                <a:gd name="T7" fmla="*/ 0 h 89"/>
                <a:gd name="T8" fmla="*/ 1 w 624"/>
                <a:gd name="T9" fmla="*/ 0 h 89"/>
                <a:gd name="T10" fmla="*/ 1 w 624"/>
                <a:gd name="T11" fmla="*/ 0 h 89"/>
                <a:gd name="T12" fmla="*/ 1 w 624"/>
                <a:gd name="T13" fmla="*/ 0 h 89"/>
                <a:gd name="T14" fmla="*/ 1 w 624"/>
                <a:gd name="T15" fmla="*/ 0 h 89"/>
                <a:gd name="T16" fmla="*/ 0 w 624"/>
                <a:gd name="T17" fmla="*/ 0 h 89"/>
                <a:gd name="T18" fmla="*/ 0 w 624"/>
                <a:gd name="T19" fmla="*/ 0 h 89"/>
                <a:gd name="T20" fmla="*/ 0 w 624"/>
                <a:gd name="T21" fmla="*/ 0 h 89"/>
                <a:gd name="T22" fmla="*/ 0 w 624"/>
                <a:gd name="T23" fmla="*/ 0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CC9900"/>
            </a:solidFill>
            <a:ln w="9525">
              <a:solidFill>
                <a:srgbClr val="FFCC00"/>
              </a:solidFill>
              <a:round/>
              <a:headEnd/>
              <a:tailEnd/>
            </a:ln>
          </p:spPr>
          <p:txBody>
            <a:bodyPr/>
            <a:lstStyle/>
            <a:p>
              <a:endParaRPr lang="en-US"/>
            </a:p>
          </p:txBody>
        </p:sp>
        <p:sp>
          <p:nvSpPr>
            <p:cNvPr id="1438" name="Freeform 154"/>
            <p:cNvSpPr>
              <a:spLocks/>
            </p:cNvSpPr>
            <p:nvPr/>
          </p:nvSpPr>
          <p:spPr bwMode="auto">
            <a:xfrm>
              <a:off x="4009" y="931"/>
              <a:ext cx="51" cy="158"/>
            </a:xfrm>
            <a:custGeom>
              <a:avLst/>
              <a:gdLst>
                <a:gd name="T0" fmla="*/ 0 w 155"/>
                <a:gd name="T1" fmla="*/ 0 h 432"/>
                <a:gd name="T2" fmla="*/ 0 w 155"/>
                <a:gd name="T3" fmla="*/ 0 h 432"/>
                <a:gd name="T4" fmla="*/ 0 w 155"/>
                <a:gd name="T5" fmla="*/ 0 h 432"/>
                <a:gd name="T6" fmla="*/ 0 w 155"/>
                <a:gd name="T7" fmla="*/ 1 h 432"/>
                <a:gd name="T8" fmla="*/ 0 w 155"/>
                <a:gd name="T9" fmla="*/ 1 h 432"/>
                <a:gd name="T10" fmla="*/ 0 w 155"/>
                <a:gd name="T11" fmla="*/ 1 h 432"/>
                <a:gd name="T12" fmla="*/ 0 w 155"/>
                <a:gd name="T13" fmla="*/ 0 h 432"/>
                <a:gd name="T14" fmla="*/ 0 w 155"/>
                <a:gd name="T15" fmla="*/ 0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CC9900"/>
            </a:solidFill>
            <a:ln w="9525">
              <a:solidFill>
                <a:srgbClr val="FFCC00"/>
              </a:solidFill>
              <a:round/>
              <a:headEnd/>
              <a:tailEnd/>
            </a:ln>
          </p:spPr>
          <p:txBody>
            <a:bodyPr/>
            <a:lstStyle/>
            <a:p>
              <a:endParaRPr lang="en-US"/>
            </a:p>
          </p:txBody>
        </p:sp>
        <p:sp>
          <p:nvSpPr>
            <p:cNvPr id="1439" name="Freeform 155"/>
            <p:cNvSpPr>
              <a:spLocks/>
            </p:cNvSpPr>
            <p:nvPr/>
          </p:nvSpPr>
          <p:spPr bwMode="auto">
            <a:xfrm>
              <a:off x="3959" y="552"/>
              <a:ext cx="56" cy="216"/>
            </a:xfrm>
            <a:custGeom>
              <a:avLst/>
              <a:gdLst>
                <a:gd name="T0" fmla="*/ 0 w 168"/>
                <a:gd name="T1" fmla="*/ 0 h 590"/>
                <a:gd name="T2" fmla="*/ 0 w 168"/>
                <a:gd name="T3" fmla="*/ 0 h 590"/>
                <a:gd name="T4" fmla="*/ 0 w 168"/>
                <a:gd name="T5" fmla="*/ 0 h 590"/>
                <a:gd name="T6" fmla="*/ 0 w 168"/>
                <a:gd name="T7" fmla="*/ 0 h 590"/>
                <a:gd name="T8" fmla="*/ 0 w 168"/>
                <a:gd name="T9" fmla="*/ 1 h 590"/>
                <a:gd name="T10" fmla="*/ 0 w 168"/>
                <a:gd name="T11" fmla="*/ 1 h 590"/>
                <a:gd name="T12" fmla="*/ 0 w 168"/>
                <a:gd name="T13" fmla="*/ 1 h 590"/>
                <a:gd name="T14" fmla="*/ 0 w 168"/>
                <a:gd name="T15" fmla="*/ 1 h 590"/>
                <a:gd name="T16" fmla="*/ 0 w 168"/>
                <a:gd name="T17" fmla="*/ 1 h 590"/>
                <a:gd name="T18" fmla="*/ 0 w 168"/>
                <a:gd name="T19" fmla="*/ 1 h 590"/>
                <a:gd name="T20" fmla="*/ 0 w 168"/>
                <a:gd name="T21" fmla="*/ 0 h 590"/>
                <a:gd name="T22" fmla="*/ 0 w 168"/>
                <a:gd name="T23" fmla="*/ 0 h 590"/>
                <a:gd name="T24" fmla="*/ 0 w 168"/>
                <a:gd name="T25" fmla="*/ 0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CC9900"/>
            </a:solidFill>
            <a:ln w="9525">
              <a:solidFill>
                <a:srgbClr val="FFCC00"/>
              </a:solidFill>
              <a:round/>
              <a:headEnd/>
              <a:tailEnd/>
            </a:ln>
          </p:spPr>
          <p:txBody>
            <a:bodyPr/>
            <a:lstStyle/>
            <a:p>
              <a:endParaRPr lang="en-US"/>
            </a:p>
          </p:txBody>
        </p:sp>
        <p:sp>
          <p:nvSpPr>
            <p:cNvPr id="1440" name="Freeform 156"/>
            <p:cNvSpPr>
              <a:spLocks/>
            </p:cNvSpPr>
            <p:nvPr/>
          </p:nvSpPr>
          <p:spPr bwMode="auto">
            <a:xfrm>
              <a:off x="4095" y="806"/>
              <a:ext cx="182" cy="42"/>
            </a:xfrm>
            <a:custGeom>
              <a:avLst/>
              <a:gdLst>
                <a:gd name="T0" fmla="*/ 0 w 546"/>
                <a:gd name="T1" fmla="*/ 0 h 117"/>
                <a:gd name="T2" fmla="*/ 0 w 546"/>
                <a:gd name="T3" fmla="*/ 0 h 117"/>
                <a:gd name="T4" fmla="*/ 0 w 546"/>
                <a:gd name="T5" fmla="*/ 0 h 117"/>
                <a:gd name="T6" fmla="*/ 0 w 546"/>
                <a:gd name="T7" fmla="*/ 0 h 117"/>
                <a:gd name="T8" fmla="*/ 0 w 546"/>
                <a:gd name="T9" fmla="*/ 0 h 117"/>
                <a:gd name="T10" fmla="*/ 1 w 546"/>
                <a:gd name="T11" fmla="*/ 0 h 117"/>
                <a:gd name="T12" fmla="*/ 1 w 546"/>
                <a:gd name="T13" fmla="*/ 0 h 117"/>
                <a:gd name="T14" fmla="*/ 1 w 546"/>
                <a:gd name="T15" fmla="*/ 0 h 117"/>
                <a:gd name="T16" fmla="*/ 0 w 546"/>
                <a:gd name="T17" fmla="*/ 0 h 117"/>
                <a:gd name="T18" fmla="*/ 0 w 546"/>
                <a:gd name="T19" fmla="*/ 0 h 117"/>
                <a:gd name="T20" fmla="*/ 0 w 546"/>
                <a:gd name="T21" fmla="*/ 0 h 117"/>
                <a:gd name="T22" fmla="*/ 0 w 546"/>
                <a:gd name="T23" fmla="*/ 0 h 117"/>
                <a:gd name="T24" fmla="*/ 0 w 546"/>
                <a:gd name="T25" fmla="*/ 0 h 117"/>
                <a:gd name="T26" fmla="*/ 0 w 546"/>
                <a:gd name="T27" fmla="*/ 0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CC9900"/>
            </a:solidFill>
            <a:ln w="9525">
              <a:solidFill>
                <a:srgbClr val="FFCC00"/>
              </a:solidFill>
              <a:round/>
              <a:headEnd/>
              <a:tailEnd/>
            </a:ln>
          </p:spPr>
          <p:txBody>
            <a:bodyPr/>
            <a:lstStyle/>
            <a:p>
              <a:endParaRPr lang="en-US"/>
            </a:p>
          </p:txBody>
        </p:sp>
      </p:grpSp>
      <p:grpSp>
        <p:nvGrpSpPr>
          <p:cNvPr id="20" name="Group 158"/>
          <p:cNvGrpSpPr>
            <a:grpSpLocks/>
          </p:cNvGrpSpPr>
          <p:nvPr/>
        </p:nvGrpSpPr>
        <p:grpSpPr bwMode="auto">
          <a:xfrm rot="1974325" flipH="1">
            <a:off x="16916400" y="9220201"/>
            <a:ext cx="1196976" cy="426245"/>
            <a:chOff x="197" y="1013"/>
            <a:chExt cx="929" cy="952"/>
          </a:xfrm>
        </p:grpSpPr>
        <p:sp>
          <p:nvSpPr>
            <p:cNvPr id="1431" name="Freeform 159"/>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FF"/>
            </a:solidFill>
            <a:ln w="8001">
              <a:solidFill>
                <a:srgbClr val="003399"/>
              </a:solidFill>
              <a:round/>
              <a:headEnd/>
              <a:tailEnd/>
            </a:ln>
          </p:spPr>
          <p:txBody>
            <a:bodyPr/>
            <a:lstStyle/>
            <a:p>
              <a:endParaRPr lang="en-US"/>
            </a:p>
          </p:txBody>
        </p:sp>
        <p:sp>
          <p:nvSpPr>
            <p:cNvPr id="1432" name="Freeform 160"/>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00FFFF"/>
            </a:solidFill>
            <a:ln w="9525">
              <a:solidFill>
                <a:srgbClr val="003399"/>
              </a:solidFill>
              <a:round/>
              <a:headEnd/>
              <a:tailEnd/>
            </a:ln>
          </p:spPr>
          <p:txBody>
            <a:bodyPr/>
            <a:lstStyle/>
            <a:p>
              <a:endParaRPr lang="en-US"/>
            </a:p>
          </p:txBody>
        </p:sp>
        <p:sp>
          <p:nvSpPr>
            <p:cNvPr id="1433" name="Freeform 161"/>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00FFFF"/>
            </a:solidFill>
            <a:ln w="9525">
              <a:solidFill>
                <a:srgbClr val="003399"/>
              </a:solidFill>
              <a:round/>
              <a:headEnd/>
              <a:tailEnd/>
            </a:ln>
          </p:spPr>
          <p:txBody>
            <a:bodyPr/>
            <a:lstStyle/>
            <a:p>
              <a:endParaRPr lang="en-US"/>
            </a:p>
          </p:txBody>
        </p:sp>
        <p:sp>
          <p:nvSpPr>
            <p:cNvPr id="1434" name="Freeform 162"/>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00FFFF"/>
            </a:solidFill>
            <a:ln w="9525">
              <a:solidFill>
                <a:srgbClr val="003399"/>
              </a:solidFill>
              <a:round/>
              <a:headEnd/>
              <a:tailEnd/>
            </a:ln>
          </p:spPr>
          <p:txBody>
            <a:bodyPr/>
            <a:lstStyle/>
            <a:p>
              <a:endParaRPr lang="en-US"/>
            </a:p>
          </p:txBody>
        </p:sp>
        <p:sp>
          <p:nvSpPr>
            <p:cNvPr id="1435" name="Freeform 163"/>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00FFFF"/>
            </a:solidFill>
            <a:ln w="9525">
              <a:solidFill>
                <a:srgbClr val="003399"/>
              </a:solidFill>
              <a:round/>
              <a:headEnd/>
              <a:tailEnd/>
            </a:ln>
          </p:spPr>
          <p:txBody>
            <a:bodyPr/>
            <a:lstStyle/>
            <a:p>
              <a:endParaRPr lang="en-US"/>
            </a:p>
          </p:txBody>
        </p:sp>
      </p:grpSp>
      <p:grpSp>
        <p:nvGrpSpPr>
          <p:cNvPr id="21" name="Group 164"/>
          <p:cNvGrpSpPr>
            <a:grpSpLocks/>
          </p:cNvGrpSpPr>
          <p:nvPr/>
        </p:nvGrpSpPr>
        <p:grpSpPr bwMode="auto">
          <a:xfrm rot="-1801997">
            <a:off x="3810001" y="8420100"/>
            <a:ext cx="758826" cy="935832"/>
            <a:chOff x="197" y="1013"/>
            <a:chExt cx="929" cy="952"/>
          </a:xfrm>
        </p:grpSpPr>
        <p:sp>
          <p:nvSpPr>
            <p:cNvPr id="1426" name="Freeform 165"/>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C600C6"/>
            </a:solidFill>
            <a:ln w="8001">
              <a:solidFill>
                <a:srgbClr val="800080"/>
              </a:solidFill>
              <a:round/>
              <a:headEnd/>
              <a:tailEnd/>
            </a:ln>
          </p:spPr>
          <p:txBody>
            <a:bodyPr/>
            <a:lstStyle/>
            <a:p>
              <a:endParaRPr lang="en-US"/>
            </a:p>
          </p:txBody>
        </p:sp>
        <p:sp>
          <p:nvSpPr>
            <p:cNvPr id="1427" name="Freeform 166"/>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C600C6"/>
            </a:solidFill>
            <a:ln w="9525">
              <a:solidFill>
                <a:srgbClr val="800080"/>
              </a:solidFill>
              <a:round/>
              <a:headEnd/>
              <a:tailEnd/>
            </a:ln>
          </p:spPr>
          <p:txBody>
            <a:bodyPr/>
            <a:lstStyle/>
            <a:p>
              <a:endParaRPr lang="en-US"/>
            </a:p>
          </p:txBody>
        </p:sp>
        <p:sp>
          <p:nvSpPr>
            <p:cNvPr id="1428" name="Freeform 167"/>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C600C6"/>
            </a:solidFill>
            <a:ln w="9525">
              <a:solidFill>
                <a:srgbClr val="800080"/>
              </a:solidFill>
              <a:round/>
              <a:headEnd/>
              <a:tailEnd/>
            </a:ln>
          </p:spPr>
          <p:txBody>
            <a:bodyPr/>
            <a:lstStyle/>
            <a:p>
              <a:endParaRPr lang="en-US"/>
            </a:p>
          </p:txBody>
        </p:sp>
        <p:sp>
          <p:nvSpPr>
            <p:cNvPr id="1429" name="Freeform 168"/>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C600C6"/>
            </a:solidFill>
            <a:ln w="9525">
              <a:solidFill>
                <a:srgbClr val="800080"/>
              </a:solidFill>
              <a:round/>
              <a:headEnd/>
              <a:tailEnd/>
            </a:ln>
          </p:spPr>
          <p:txBody>
            <a:bodyPr/>
            <a:lstStyle/>
            <a:p>
              <a:endParaRPr lang="en-US"/>
            </a:p>
          </p:txBody>
        </p:sp>
        <p:sp>
          <p:nvSpPr>
            <p:cNvPr id="1430" name="Freeform 169"/>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C600C6"/>
            </a:solidFill>
            <a:ln w="9525">
              <a:solidFill>
                <a:srgbClr val="800080"/>
              </a:solidFill>
              <a:round/>
              <a:headEnd/>
              <a:tailEnd/>
            </a:ln>
          </p:spPr>
          <p:txBody>
            <a:bodyPr/>
            <a:lstStyle/>
            <a:p>
              <a:endParaRPr lang="en-US"/>
            </a:p>
          </p:txBody>
        </p:sp>
      </p:grpSp>
      <p:grpSp>
        <p:nvGrpSpPr>
          <p:cNvPr id="22" name="Group 170"/>
          <p:cNvGrpSpPr>
            <a:grpSpLocks/>
          </p:cNvGrpSpPr>
          <p:nvPr/>
        </p:nvGrpSpPr>
        <p:grpSpPr bwMode="auto">
          <a:xfrm>
            <a:off x="4572000" y="9105900"/>
            <a:ext cx="1895476" cy="1333500"/>
            <a:chOff x="1872" y="2764"/>
            <a:chExt cx="1063" cy="1356"/>
          </a:xfrm>
        </p:grpSpPr>
        <p:sp>
          <p:nvSpPr>
            <p:cNvPr id="1401" name="Freeform 171"/>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a:p>
          </p:txBody>
        </p:sp>
        <p:sp>
          <p:nvSpPr>
            <p:cNvPr id="1402" name="Freeform 172"/>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a:p>
          </p:txBody>
        </p:sp>
        <p:grpSp>
          <p:nvGrpSpPr>
            <p:cNvPr id="23" name="Group 173"/>
            <p:cNvGrpSpPr>
              <a:grpSpLocks/>
            </p:cNvGrpSpPr>
            <p:nvPr/>
          </p:nvGrpSpPr>
          <p:grpSpPr bwMode="auto">
            <a:xfrm>
              <a:off x="1920" y="2764"/>
              <a:ext cx="1015" cy="1338"/>
              <a:chOff x="1946" y="2832"/>
              <a:chExt cx="1015" cy="1338"/>
            </a:xfrm>
          </p:grpSpPr>
          <p:sp>
            <p:nvSpPr>
              <p:cNvPr id="1404" name="Freeform 174"/>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a:p>
            </p:txBody>
          </p:sp>
          <p:sp>
            <p:nvSpPr>
              <p:cNvPr id="1405" name="Freeform 175"/>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a:p>
            </p:txBody>
          </p:sp>
          <p:sp>
            <p:nvSpPr>
              <p:cNvPr id="1406" name="Freeform 176"/>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a:p>
            </p:txBody>
          </p:sp>
          <p:sp>
            <p:nvSpPr>
              <p:cNvPr id="1407" name="Freeform 177"/>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a:p>
            </p:txBody>
          </p:sp>
          <p:sp>
            <p:nvSpPr>
              <p:cNvPr id="1408" name="Freeform 178"/>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a:p>
            </p:txBody>
          </p:sp>
          <p:sp>
            <p:nvSpPr>
              <p:cNvPr id="1409" name="Freeform 179"/>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a:p>
            </p:txBody>
          </p:sp>
          <p:sp>
            <p:nvSpPr>
              <p:cNvPr id="1410" name="Freeform 180"/>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a:p>
            </p:txBody>
          </p:sp>
          <p:sp>
            <p:nvSpPr>
              <p:cNvPr id="1411" name="Freeform 181"/>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a:p>
            </p:txBody>
          </p:sp>
          <p:sp>
            <p:nvSpPr>
              <p:cNvPr id="1412" name="Freeform 182"/>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a:p>
            </p:txBody>
          </p:sp>
          <p:sp>
            <p:nvSpPr>
              <p:cNvPr id="1413" name="Freeform 183"/>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a:p>
            </p:txBody>
          </p:sp>
          <p:sp>
            <p:nvSpPr>
              <p:cNvPr id="1414" name="Freeform 184"/>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a:p>
            </p:txBody>
          </p:sp>
          <p:sp>
            <p:nvSpPr>
              <p:cNvPr id="1415" name="Freeform 185"/>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a:p>
            </p:txBody>
          </p:sp>
          <p:sp>
            <p:nvSpPr>
              <p:cNvPr id="1416" name="Freeform 186"/>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a:p>
            </p:txBody>
          </p:sp>
          <p:sp>
            <p:nvSpPr>
              <p:cNvPr id="1417" name="Freeform 187"/>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a:p>
            </p:txBody>
          </p:sp>
          <p:sp>
            <p:nvSpPr>
              <p:cNvPr id="1418" name="Freeform 188"/>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a:p>
            </p:txBody>
          </p:sp>
          <p:sp>
            <p:nvSpPr>
              <p:cNvPr id="1419" name="Freeform 189"/>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a:p>
            </p:txBody>
          </p:sp>
          <p:sp>
            <p:nvSpPr>
              <p:cNvPr id="1420" name="Freeform 190"/>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a:p>
            </p:txBody>
          </p:sp>
          <p:sp>
            <p:nvSpPr>
              <p:cNvPr id="1421" name="Freeform 191"/>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a:p>
            </p:txBody>
          </p:sp>
          <p:sp>
            <p:nvSpPr>
              <p:cNvPr id="1422" name="Freeform 192"/>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a:p>
            </p:txBody>
          </p:sp>
          <p:sp>
            <p:nvSpPr>
              <p:cNvPr id="1423" name="Freeform 193"/>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a:p>
            </p:txBody>
          </p:sp>
          <p:sp>
            <p:nvSpPr>
              <p:cNvPr id="1424" name="Freeform 194"/>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a:p>
            </p:txBody>
          </p:sp>
          <p:sp>
            <p:nvSpPr>
              <p:cNvPr id="1425" name="Freeform 195"/>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a:p>
            </p:txBody>
          </p:sp>
        </p:grpSp>
      </p:grpSp>
      <p:grpSp>
        <p:nvGrpSpPr>
          <p:cNvPr id="24" name="Group 196"/>
          <p:cNvGrpSpPr>
            <a:grpSpLocks/>
          </p:cNvGrpSpPr>
          <p:nvPr/>
        </p:nvGrpSpPr>
        <p:grpSpPr bwMode="auto">
          <a:xfrm>
            <a:off x="6705601" y="8991600"/>
            <a:ext cx="1149350" cy="1371600"/>
            <a:chOff x="1872" y="2764"/>
            <a:chExt cx="1063" cy="1356"/>
          </a:xfrm>
        </p:grpSpPr>
        <p:sp>
          <p:nvSpPr>
            <p:cNvPr id="1376" name="Freeform 197"/>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a:p>
          </p:txBody>
        </p:sp>
        <p:sp>
          <p:nvSpPr>
            <p:cNvPr id="1377" name="Freeform 198"/>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a:p>
          </p:txBody>
        </p:sp>
        <p:grpSp>
          <p:nvGrpSpPr>
            <p:cNvPr id="25" name="Group 199"/>
            <p:cNvGrpSpPr>
              <a:grpSpLocks/>
            </p:cNvGrpSpPr>
            <p:nvPr/>
          </p:nvGrpSpPr>
          <p:grpSpPr bwMode="auto">
            <a:xfrm>
              <a:off x="1920" y="2764"/>
              <a:ext cx="1015" cy="1338"/>
              <a:chOff x="1946" y="2832"/>
              <a:chExt cx="1015" cy="1338"/>
            </a:xfrm>
          </p:grpSpPr>
          <p:sp>
            <p:nvSpPr>
              <p:cNvPr id="1379" name="Freeform 200"/>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a:p>
            </p:txBody>
          </p:sp>
          <p:sp>
            <p:nvSpPr>
              <p:cNvPr id="1380" name="Freeform 201"/>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a:p>
            </p:txBody>
          </p:sp>
          <p:sp>
            <p:nvSpPr>
              <p:cNvPr id="1381" name="Freeform 202"/>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a:p>
            </p:txBody>
          </p:sp>
          <p:sp>
            <p:nvSpPr>
              <p:cNvPr id="1382" name="Freeform 203"/>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a:p>
            </p:txBody>
          </p:sp>
          <p:sp>
            <p:nvSpPr>
              <p:cNvPr id="1383" name="Freeform 204"/>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a:p>
            </p:txBody>
          </p:sp>
          <p:sp>
            <p:nvSpPr>
              <p:cNvPr id="1384" name="Freeform 205"/>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a:p>
            </p:txBody>
          </p:sp>
          <p:sp>
            <p:nvSpPr>
              <p:cNvPr id="1385" name="Freeform 206"/>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a:p>
            </p:txBody>
          </p:sp>
          <p:sp>
            <p:nvSpPr>
              <p:cNvPr id="1386" name="Freeform 207"/>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a:p>
            </p:txBody>
          </p:sp>
          <p:sp>
            <p:nvSpPr>
              <p:cNvPr id="1387" name="Freeform 208"/>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a:p>
            </p:txBody>
          </p:sp>
          <p:sp>
            <p:nvSpPr>
              <p:cNvPr id="1388" name="Freeform 209"/>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a:p>
            </p:txBody>
          </p:sp>
          <p:sp>
            <p:nvSpPr>
              <p:cNvPr id="1389" name="Freeform 210"/>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a:p>
            </p:txBody>
          </p:sp>
          <p:sp>
            <p:nvSpPr>
              <p:cNvPr id="1390" name="Freeform 211"/>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a:p>
            </p:txBody>
          </p:sp>
          <p:sp>
            <p:nvSpPr>
              <p:cNvPr id="1391" name="Freeform 212"/>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a:p>
            </p:txBody>
          </p:sp>
          <p:sp>
            <p:nvSpPr>
              <p:cNvPr id="1392" name="Freeform 213"/>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a:p>
            </p:txBody>
          </p:sp>
          <p:sp>
            <p:nvSpPr>
              <p:cNvPr id="1393" name="Freeform 214"/>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a:p>
            </p:txBody>
          </p:sp>
          <p:sp>
            <p:nvSpPr>
              <p:cNvPr id="1394" name="Freeform 215"/>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a:p>
            </p:txBody>
          </p:sp>
          <p:sp>
            <p:nvSpPr>
              <p:cNvPr id="1395" name="Freeform 216"/>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a:p>
            </p:txBody>
          </p:sp>
          <p:sp>
            <p:nvSpPr>
              <p:cNvPr id="1396" name="Freeform 217"/>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a:p>
            </p:txBody>
          </p:sp>
          <p:sp>
            <p:nvSpPr>
              <p:cNvPr id="1397" name="Freeform 218"/>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a:p>
            </p:txBody>
          </p:sp>
          <p:sp>
            <p:nvSpPr>
              <p:cNvPr id="1398" name="Freeform 219"/>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a:p>
            </p:txBody>
          </p:sp>
          <p:sp>
            <p:nvSpPr>
              <p:cNvPr id="1399" name="Freeform 220"/>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a:p>
            </p:txBody>
          </p:sp>
          <p:sp>
            <p:nvSpPr>
              <p:cNvPr id="1400" name="Freeform 221"/>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a:p>
            </p:txBody>
          </p:sp>
        </p:grpSp>
      </p:grpSp>
      <p:grpSp>
        <p:nvGrpSpPr>
          <p:cNvPr id="26" name="Group 222"/>
          <p:cNvGrpSpPr>
            <a:grpSpLocks/>
          </p:cNvGrpSpPr>
          <p:nvPr/>
        </p:nvGrpSpPr>
        <p:grpSpPr bwMode="auto">
          <a:xfrm>
            <a:off x="2895600" y="9220200"/>
            <a:ext cx="1066800" cy="1143000"/>
            <a:chOff x="1872" y="2764"/>
            <a:chExt cx="1063" cy="1356"/>
          </a:xfrm>
        </p:grpSpPr>
        <p:sp>
          <p:nvSpPr>
            <p:cNvPr id="1351" name="Freeform 223"/>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a:p>
          </p:txBody>
        </p:sp>
        <p:sp>
          <p:nvSpPr>
            <p:cNvPr id="1352" name="Freeform 224"/>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a:p>
          </p:txBody>
        </p:sp>
        <p:grpSp>
          <p:nvGrpSpPr>
            <p:cNvPr id="27" name="Group 225"/>
            <p:cNvGrpSpPr>
              <a:grpSpLocks/>
            </p:cNvGrpSpPr>
            <p:nvPr/>
          </p:nvGrpSpPr>
          <p:grpSpPr bwMode="auto">
            <a:xfrm>
              <a:off x="1920" y="2764"/>
              <a:ext cx="1015" cy="1338"/>
              <a:chOff x="1946" y="2832"/>
              <a:chExt cx="1015" cy="1338"/>
            </a:xfrm>
          </p:grpSpPr>
          <p:sp>
            <p:nvSpPr>
              <p:cNvPr id="1354" name="Freeform 226"/>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a:p>
            </p:txBody>
          </p:sp>
          <p:sp>
            <p:nvSpPr>
              <p:cNvPr id="1355" name="Freeform 227"/>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a:p>
            </p:txBody>
          </p:sp>
          <p:sp>
            <p:nvSpPr>
              <p:cNvPr id="1356" name="Freeform 228"/>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a:p>
            </p:txBody>
          </p:sp>
          <p:sp>
            <p:nvSpPr>
              <p:cNvPr id="1357" name="Freeform 229"/>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a:p>
            </p:txBody>
          </p:sp>
          <p:sp>
            <p:nvSpPr>
              <p:cNvPr id="1358" name="Freeform 230"/>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a:p>
            </p:txBody>
          </p:sp>
          <p:sp>
            <p:nvSpPr>
              <p:cNvPr id="1359" name="Freeform 231"/>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a:p>
            </p:txBody>
          </p:sp>
          <p:sp>
            <p:nvSpPr>
              <p:cNvPr id="1360" name="Freeform 232"/>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a:p>
            </p:txBody>
          </p:sp>
          <p:sp>
            <p:nvSpPr>
              <p:cNvPr id="1361" name="Freeform 233"/>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a:p>
            </p:txBody>
          </p:sp>
          <p:sp>
            <p:nvSpPr>
              <p:cNvPr id="1362" name="Freeform 234"/>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a:p>
            </p:txBody>
          </p:sp>
          <p:sp>
            <p:nvSpPr>
              <p:cNvPr id="1363" name="Freeform 235"/>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a:p>
            </p:txBody>
          </p:sp>
          <p:sp>
            <p:nvSpPr>
              <p:cNvPr id="1364" name="Freeform 236"/>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a:p>
            </p:txBody>
          </p:sp>
          <p:sp>
            <p:nvSpPr>
              <p:cNvPr id="1365" name="Freeform 237"/>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a:p>
            </p:txBody>
          </p:sp>
          <p:sp>
            <p:nvSpPr>
              <p:cNvPr id="1366" name="Freeform 238"/>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a:p>
            </p:txBody>
          </p:sp>
          <p:sp>
            <p:nvSpPr>
              <p:cNvPr id="1367" name="Freeform 239"/>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a:p>
            </p:txBody>
          </p:sp>
          <p:sp>
            <p:nvSpPr>
              <p:cNvPr id="1368" name="Freeform 240"/>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a:p>
            </p:txBody>
          </p:sp>
          <p:sp>
            <p:nvSpPr>
              <p:cNvPr id="1369" name="Freeform 241"/>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a:p>
            </p:txBody>
          </p:sp>
          <p:sp>
            <p:nvSpPr>
              <p:cNvPr id="1370" name="Freeform 242"/>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a:p>
            </p:txBody>
          </p:sp>
          <p:sp>
            <p:nvSpPr>
              <p:cNvPr id="1371" name="Freeform 243"/>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a:p>
            </p:txBody>
          </p:sp>
          <p:sp>
            <p:nvSpPr>
              <p:cNvPr id="1372" name="Freeform 244"/>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a:p>
            </p:txBody>
          </p:sp>
          <p:sp>
            <p:nvSpPr>
              <p:cNvPr id="1373" name="Freeform 245"/>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a:p>
            </p:txBody>
          </p:sp>
          <p:sp>
            <p:nvSpPr>
              <p:cNvPr id="1374" name="Freeform 246"/>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a:p>
            </p:txBody>
          </p:sp>
          <p:sp>
            <p:nvSpPr>
              <p:cNvPr id="1375" name="Freeform 247"/>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a:p>
            </p:txBody>
          </p:sp>
        </p:grpSp>
      </p:grpSp>
      <p:grpSp>
        <p:nvGrpSpPr>
          <p:cNvPr id="28" name="Group 248"/>
          <p:cNvGrpSpPr>
            <a:grpSpLocks/>
          </p:cNvGrpSpPr>
          <p:nvPr/>
        </p:nvGrpSpPr>
        <p:grpSpPr bwMode="auto">
          <a:xfrm>
            <a:off x="15240001" y="8763000"/>
            <a:ext cx="958850" cy="800100"/>
            <a:chOff x="197" y="1013"/>
            <a:chExt cx="929" cy="952"/>
          </a:xfrm>
        </p:grpSpPr>
        <p:sp>
          <p:nvSpPr>
            <p:cNvPr id="1346" name="Freeform 249"/>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C600C6"/>
            </a:solidFill>
            <a:ln w="8001">
              <a:solidFill>
                <a:srgbClr val="800080"/>
              </a:solidFill>
              <a:round/>
              <a:headEnd/>
              <a:tailEnd/>
            </a:ln>
          </p:spPr>
          <p:txBody>
            <a:bodyPr/>
            <a:lstStyle/>
            <a:p>
              <a:endParaRPr lang="en-US"/>
            </a:p>
          </p:txBody>
        </p:sp>
        <p:sp>
          <p:nvSpPr>
            <p:cNvPr id="1347" name="Freeform 250"/>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C600C6"/>
            </a:solidFill>
            <a:ln w="9525">
              <a:solidFill>
                <a:srgbClr val="800080"/>
              </a:solidFill>
              <a:round/>
              <a:headEnd/>
              <a:tailEnd/>
            </a:ln>
          </p:spPr>
          <p:txBody>
            <a:bodyPr/>
            <a:lstStyle/>
            <a:p>
              <a:endParaRPr lang="en-US"/>
            </a:p>
          </p:txBody>
        </p:sp>
        <p:sp>
          <p:nvSpPr>
            <p:cNvPr id="1348" name="Freeform 251"/>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C600C6"/>
            </a:solidFill>
            <a:ln w="9525">
              <a:solidFill>
                <a:srgbClr val="800080"/>
              </a:solidFill>
              <a:round/>
              <a:headEnd/>
              <a:tailEnd/>
            </a:ln>
          </p:spPr>
          <p:txBody>
            <a:bodyPr/>
            <a:lstStyle/>
            <a:p>
              <a:endParaRPr lang="en-US"/>
            </a:p>
          </p:txBody>
        </p:sp>
        <p:sp>
          <p:nvSpPr>
            <p:cNvPr id="1349" name="Freeform 252"/>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C600C6"/>
            </a:solidFill>
            <a:ln w="9525">
              <a:solidFill>
                <a:srgbClr val="800080"/>
              </a:solidFill>
              <a:round/>
              <a:headEnd/>
              <a:tailEnd/>
            </a:ln>
          </p:spPr>
          <p:txBody>
            <a:bodyPr/>
            <a:lstStyle/>
            <a:p>
              <a:endParaRPr lang="en-US"/>
            </a:p>
          </p:txBody>
        </p:sp>
        <p:sp>
          <p:nvSpPr>
            <p:cNvPr id="1350" name="Freeform 253"/>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C600C6"/>
            </a:solidFill>
            <a:ln w="9525">
              <a:solidFill>
                <a:srgbClr val="800080"/>
              </a:solidFill>
              <a:round/>
              <a:headEnd/>
              <a:tailEnd/>
            </a:ln>
          </p:spPr>
          <p:txBody>
            <a:bodyPr/>
            <a:lstStyle/>
            <a:p>
              <a:endParaRPr lang="en-US"/>
            </a:p>
          </p:txBody>
        </p:sp>
      </p:grpSp>
      <p:grpSp>
        <p:nvGrpSpPr>
          <p:cNvPr id="29" name="Group 254"/>
          <p:cNvGrpSpPr>
            <a:grpSpLocks/>
          </p:cNvGrpSpPr>
          <p:nvPr/>
        </p:nvGrpSpPr>
        <p:grpSpPr bwMode="auto">
          <a:xfrm rot="20229398" flipH="1">
            <a:off x="1371600" y="8191501"/>
            <a:ext cx="777876" cy="950120"/>
            <a:chOff x="197" y="1013"/>
            <a:chExt cx="929" cy="952"/>
          </a:xfrm>
        </p:grpSpPr>
        <p:sp>
          <p:nvSpPr>
            <p:cNvPr id="1341" name="Freeform 255"/>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gradFill rotWithShape="1">
              <a:gsLst>
                <a:gs pos="0">
                  <a:schemeClr val="bg1"/>
                </a:gs>
                <a:gs pos="100000">
                  <a:srgbClr val="EAEAEA"/>
                </a:gs>
              </a:gsLst>
              <a:path path="rect">
                <a:fillToRect l="50000" t="50000" r="50000" b="50000"/>
              </a:path>
            </a:gradFill>
            <a:ln w="8001">
              <a:solidFill>
                <a:schemeClr val="tx1"/>
              </a:solidFill>
              <a:round/>
              <a:headEnd/>
              <a:tailEnd/>
            </a:ln>
          </p:spPr>
          <p:txBody>
            <a:bodyPr/>
            <a:lstStyle/>
            <a:p>
              <a:endParaRPr lang="en-US"/>
            </a:p>
          </p:txBody>
        </p:sp>
        <p:sp>
          <p:nvSpPr>
            <p:cNvPr id="1342" name="Freeform 256"/>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chemeClr val="bg1"/>
            </a:solidFill>
            <a:ln w="9525">
              <a:solidFill>
                <a:schemeClr val="tx1"/>
              </a:solidFill>
              <a:round/>
              <a:headEnd/>
              <a:tailEnd/>
            </a:ln>
          </p:spPr>
          <p:txBody>
            <a:bodyPr/>
            <a:lstStyle/>
            <a:p>
              <a:endParaRPr lang="en-US"/>
            </a:p>
          </p:txBody>
        </p:sp>
        <p:sp>
          <p:nvSpPr>
            <p:cNvPr id="1343" name="Freeform 257"/>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chemeClr val="bg1"/>
            </a:solidFill>
            <a:ln w="9525">
              <a:solidFill>
                <a:schemeClr val="tx1"/>
              </a:solidFill>
              <a:round/>
              <a:headEnd/>
              <a:tailEnd/>
            </a:ln>
          </p:spPr>
          <p:txBody>
            <a:bodyPr/>
            <a:lstStyle/>
            <a:p>
              <a:endParaRPr lang="en-US"/>
            </a:p>
          </p:txBody>
        </p:sp>
        <p:sp>
          <p:nvSpPr>
            <p:cNvPr id="1344" name="Freeform 258"/>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chemeClr val="bg1"/>
            </a:solidFill>
            <a:ln w="9525">
              <a:solidFill>
                <a:schemeClr val="tx1"/>
              </a:solidFill>
              <a:round/>
              <a:headEnd/>
              <a:tailEnd/>
            </a:ln>
          </p:spPr>
          <p:txBody>
            <a:bodyPr/>
            <a:lstStyle/>
            <a:p>
              <a:endParaRPr lang="en-US"/>
            </a:p>
          </p:txBody>
        </p:sp>
        <p:sp>
          <p:nvSpPr>
            <p:cNvPr id="1345" name="Freeform 259"/>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chemeClr val="bg1"/>
            </a:solidFill>
            <a:ln w="9525">
              <a:solidFill>
                <a:schemeClr val="tx1"/>
              </a:solidFill>
              <a:round/>
              <a:headEnd/>
              <a:tailEnd/>
            </a:ln>
          </p:spPr>
          <p:txBody>
            <a:bodyPr/>
            <a:lstStyle/>
            <a:p>
              <a:endParaRPr lang="en-US"/>
            </a:p>
          </p:txBody>
        </p:sp>
      </p:grpSp>
      <p:grpSp>
        <p:nvGrpSpPr>
          <p:cNvPr id="30" name="Group 260"/>
          <p:cNvGrpSpPr>
            <a:grpSpLocks/>
          </p:cNvGrpSpPr>
          <p:nvPr/>
        </p:nvGrpSpPr>
        <p:grpSpPr bwMode="auto">
          <a:xfrm rot="1785077" flipH="1">
            <a:off x="800100" y="8865395"/>
            <a:ext cx="1209676" cy="564356"/>
            <a:chOff x="197" y="1013"/>
            <a:chExt cx="929" cy="952"/>
          </a:xfrm>
        </p:grpSpPr>
        <p:sp>
          <p:nvSpPr>
            <p:cNvPr id="1336" name="Freeform 261"/>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gradFill rotWithShape="1">
              <a:gsLst>
                <a:gs pos="0">
                  <a:schemeClr val="bg1"/>
                </a:gs>
                <a:gs pos="100000">
                  <a:srgbClr val="EAEAEA"/>
                </a:gs>
              </a:gsLst>
              <a:path path="rect">
                <a:fillToRect l="50000" t="50000" r="50000" b="50000"/>
              </a:path>
            </a:gradFill>
            <a:ln w="8001">
              <a:solidFill>
                <a:schemeClr val="tx1"/>
              </a:solidFill>
              <a:round/>
              <a:headEnd/>
              <a:tailEnd/>
            </a:ln>
          </p:spPr>
          <p:txBody>
            <a:bodyPr/>
            <a:lstStyle/>
            <a:p>
              <a:endParaRPr lang="en-US"/>
            </a:p>
          </p:txBody>
        </p:sp>
        <p:sp>
          <p:nvSpPr>
            <p:cNvPr id="1337" name="Freeform 262"/>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chemeClr val="bg1"/>
            </a:solidFill>
            <a:ln w="9525">
              <a:solidFill>
                <a:schemeClr val="tx1"/>
              </a:solidFill>
              <a:round/>
              <a:headEnd/>
              <a:tailEnd/>
            </a:ln>
          </p:spPr>
          <p:txBody>
            <a:bodyPr/>
            <a:lstStyle/>
            <a:p>
              <a:endParaRPr lang="en-US"/>
            </a:p>
          </p:txBody>
        </p:sp>
        <p:sp>
          <p:nvSpPr>
            <p:cNvPr id="1338" name="Freeform 263"/>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chemeClr val="bg1"/>
            </a:solidFill>
            <a:ln w="9525">
              <a:solidFill>
                <a:schemeClr val="tx1"/>
              </a:solidFill>
              <a:round/>
              <a:headEnd/>
              <a:tailEnd/>
            </a:ln>
          </p:spPr>
          <p:txBody>
            <a:bodyPr/>
            <a:lstStyle/>
            <a:p>
              <a:endParaRPr lang="en-US"/>
            </a:p>
          </p:txBody>
        </p:sp>
        <p:sp>
          <p:nvSpPr>
            <p:cNvPr id="1339" name="Freeform 264"/>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chemeClr val="bg1"/>
            </a:solidFill>
            <a:ln w="9525">
              <a:solidFill>
                <a:schemeClr val="tx1"/>
              </a:solidFill>
              <a:round/>
              <a:headEnd/>
              <a:tailEnd/>
            </a:ln>
          </p:spPr>
          <p:txBody>
            <a:bodyPr/>
            <a:lstStyle/>
            <a:p>
              <a:endParaRPr lang="en-US"/>
            </a:p>
          </p:txBody>
        </p:sp>
        <p:sp>
          <p:nvSpPr>
            <p:cNvPr id="1340" name="Freeform 265"/>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chemeClr val="bg1"/>
            </a:solidFill>
            <a:ln w="9525">
              <a:solidFill>
                <a:schemeClr val="tx1"/>
              </a:solidFill>
              <a:round/>
              <a:headEnd/>
              <a:tailEnd/>
            </a:ln>
          </p:spPr>
          <p:txBody>
            <a:bodyPr/>
            <a:lstStyle/>
            <a:p>
              <a:endParaRPr lang="en-US"/>
            </a:p>
          </p:txBody>
        </p:sp>
      </p:grpSp>
      <p:grpSp>
        <p:nvGrpSpPr>
          <p:cNvPr id="31" name="Group 266"/>
          <p:cNvGrpSpPr>
            <a:grpSpLocks/>
          </p:cNvGrpSpPr>
          <p:nvPr/>
        </p:nvGrpSpPr>
        <p:grpSpPr bwMode="auto">
          <a:xfrm rot="3218106" flipH="1">
            <a:off x="3209925" y="8905875"/>
            <a:ext cx="971550" cy="685800"/>
            <a:chOff x="197" y="1013"/>
            <a:chExt cx="929" cy="952"/>
          </a:xfrm>
        </p:grpSpPr>
        <p:sp>
          <p:nvSpPr>
            <p:cNvPr id="1331" name="Freeform 267"/>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3300"/>
            </a:solidFill>
            <a:ln w="8001">
              <a:solidFill>
                <a:srgbClr val="A50021"/>
              </a:solidFill>
              <a:round/>
              <a:headEnd/>
              <a:tailEnd/>
            </a:ln>
          </p:spPr>
          <p:txBody>
            <a:bodyPr/>
            <a:lstStyle/>
            <a:p>
              <a:endParaRPr lang="en-US"/>
            </a:p>
          </p:txBody>
        </p:sp>
        <p:sp>
          <p:nvSpPr>
            <p:cNvPr id="1332" name="Freeform 268"/>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FF3300"/>
            </a:solidFill>
            <a:ln w="9525">
              <a:solidFill>
                <a:srgbClr val="A50021"/>
              </a:solidFill>
              <a:round/>
              <a:headEnd/>
              <a:tailEnd/>
            </a:ln>
          </p:spPr>
          <p:txBody>
            <a:bodyPr/>
            <a:lstStyle/>
            <a:p>
              <a:endParaRPr lang="en-US"/>
            </a:p>
          </p:txBody>
        </p:sp>
        <p:sp>
          <p:nvSpPr>
            <p:cNvPr id="1333" name="Freeform 269"/>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FF3300"/>
            </a:solidFill>
            <a:ln w="9525">
              <a:solidFill>
                <a:srgbClr val="A50021"/>
              </a:solidFill>
              <a:round/>
              <a:headEnd/>
              <a:tailEnd/>
            </a:ln>
          </p:spPr>
          <p:txBody>
            <a:bodyPr/>
            <a:lstStyle/>
            <a:p>
              <a:endParaRPr lang="en-US"/>
            </a:p>
          </p:txBody>
        </p:sp>
        <p:sp>
          <p:nvSpPr>
            <p:cNvPr id="1334" name="Freeform 270"/>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FF3300"/>
            </a:solidFill>
            <a:ln w="9525">
              <a:solidFill>
                <a:srgbClr val="A50021"/>
              </a:solidFill>
              <a:round/>
              <a:headEnd/>
              <a:tailEnd/>
            </a:ln>
          </p:spPr>
          <p:txBody>
            <a:bodyPr/>
            <a:lstStyle/>
            <a:p>
              <a:endParaRPr lang="en-US"/>
            </a:p>
          </p:txBody>
        </p:sp>
        <p:sp>
          <p:nvSpPr>
            <p:cNvPr id="1335" name="Freeform 271"/>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FF3300"/>
            </a:solidFill>
            <a:ln w="9525">
              <a:solidFill>
                <a:srgbClr val="A50021"/>
              </a:solidFill>
              <a:round/>
              <a:headEnd/>
              <a:tailEnd/>
            </a:ln>
          </p:spPr>
          <p:txBody>
            <a:bodyPr/>
            <a:lstStyle/>
            <a:p>
              <a:endParaRPr lang="en-US"/>
            </a:p>
          </p:txBody>
        </p:sp>
      </p:grpSp>
      <p:grpSp>
        <p:nvGrpSpPr>
          <p:cNvPr id="1483" name="Group 272"/>
          <p:cNvGrpSpPr>
            <a:grpSpLocks/>
          </p:cNvGrpSpPr>
          <p:nvPr/>
        </p:nvGrpSpPr>
        <p:grpSpPr bwMode="auto">
          <a:xfrm rot="3428676" flipH="1">
            <a:off x="16561991" y="8355410"/>
            <a:ext cx="673895" cy="1489076"/>
            <a:chOff x="197" y="1013"/>
            <a:chExt cx="929" cy="952"/>
          </a:xfrm>
        </p:grpSpPr>
        <p:sp>
          <p:nvSpPr>
            <p:cNvPr id="1326" name="Freeform 273"/>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00"/>
            </a:solidFill>
            <a:ln w="8001">
              <a:solidFill>
                <a:srgbClr val="008000"/>
              </a:solidFill>
              <a:round/>
              <a:headEnd/>
              <a:tailEnd/>
            </a:ln>
          </p:spPr>
          <p:txBody>
            <a:bodyPr/>
            <a:lstStyle/>
            <a:p>
              <a:endParaRPr lang="en-US"/>
            </a:p>
          </p:txBody>
        </p:sp>
        <p:sp>
          <p:nvSpPr>
            <p:cNvPr id="1327" name="Freeform 274"/>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00FF00"/>
            </a:solidFill>
            <a:ln w="9525">
              <a:solidFill>
                <a:srgbClr val="008000"/>
              </a:solidFill>
              <a:round/>
              <a:headEnd/>
              <a:tailEnd/>
            </a:ln>
          </p:spPr>
          <p:txBody>
            <a:bodyPr/>
            <a:lstStyle/>
            <a:p>
              <a:endParaRPr lang="en-US"/>
            </a:p>
          </p:txBody>
        </p:sp>
        <p:sp>
          <p:nvSpPr>
            <p:cNvPr id="1328" name="Freeform 275"/>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00FF00"/>
            </a:solidFill>
            <a:ln w="9525">
              <a:solidFill>
                <a:srgbClr val="008000"/>
              </a:solidFill>
              <a:round/>
              <a:headEnd/>
              <a:tailEnd/>
            </a:ln>
          </p:spPr>
          <p:txBody>
            <a:bodyPr/>
            <a:lstStyle/>
            <a:p>
              <a:endParaRPr lang="en-US"/>
            </a:p>
          </p:txBody>
        </p:sp>
        <p:sp>
          <p:nvSpPr>
            <p:cNvPr id="1329" name="Freeform 276"/>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00FF00"/>
            </a:solidFill>
            <a:ln w="9525">
              <a:solidFill>
                <a:srgbClr val="008000"/>
              </a:solidFill>
              <a:round/>
              <a:headEnd/>
              <a:tailEnd/>
            </a:ln>
          </p:spPr>
          <p:txBody>
            <a:bodyPr/>
            <a:lstStyle/>
            <a:p>
              <a:endParaRPr lang="en-US"/>
            </a:p>
          </p:txBody>
        </p:sp>
        <p:sp>
          <p:nvSpPr>
            <p:cNvPr id="1330" name="Freeform 277"/>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00FF00"/>
            </a:solidFill>
            <a:ln w="9525">
              <a:solidFill>
                <a:srgbClr val="008000"/>
              </a:solidFill>
              <a:round/>
              <a:headEnd/>
              <a:tailEnd/>
            </a:ln>
          </p:spPr>
          <p:txBody>
            <a:bodyPr/>
            <a:lstStyle/>
            <a:p>
              <a:endParaRPr lang="en-US"/>
            </a:p>
          </p:txBody>
        </p:sp>
      </p:grpSp>
      <p:grpSp>
        <p:nvGrpSpPr>
          <p:cNvPr id="1508" name="Group 278"/>
          <p:cNvGrpSpPr>
            <a:grpSpLocks/>
          </p:cNvGrpSpPr>
          <p:nvPr/>
        </p:nvGrpSpPr>
        <p:grpSpPr bwMode="auto">
          <a:xfrm>
            <a:off x="1524000" y="9220200"/>
            <a:ext cx="1066800" cy="1143000"/>
            <a:chOff x="1872" y="2764"/>
            <a:chExt cx="1063" cy="1356"/>
          </a:xfrm>
        </p:grpSpPr>
        <p:sp>
          <p:nvSpPr>
            <p:cNvPr id="1301" name="Freeform 279"/>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a:p>
          </p:txBody>
        </p:sp>
        <p:sp>
          <p:nvSpPr>
            <p:cNvPr id="1302" name="Freeform 280"/>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a:p>
          </p:txBody>
        </p:sp>
        <p:grpSp>
          <p:nvGrpSpPr>
            <p:cNvPr id="1567" name="Group 281"/>
            <p:cNvGrpSpPr>
              <a:grpSpLocks/>
            </p:cNvGrpSpPr>
            <p:nvPr/>
          </p:nvGrpSpPr>
          <p:grpSpPr bwMode="auto">
            <a:xfrm>
              <a:off x="1920" y="2764"/>
              <a:ext cx="1015" cy="1338"/>
              <a:chOff x="1946" y="2832"/>
              <a:chExt cx="1015" cy="1338"/>
            </a:xfrm>
          </p:grpSpPr>
          <p:sp>
            <p:nvSpPr>
              <p:cNvPr id="1304" name="Freeform 282"/>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a:p>
            </p:txBody>
          </p:sp>
          <p:sp>
            <p:nvSpPr>
              <p:cNvPr id="1305" name="Freeform 283"/>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a:p>
            </p:txBody>
          </p:sp>
          <p:sp>
            <p:nvSpPr>
              <p:cNvPr id="1306" name="Freeform 284"/>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a:p>
            </p:txBody>
          </p:sp>
          <p:sp>
            <p:nvSpPr>
              <p:cNvPr id="1307" name="Freeform 285"/>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a:p>
            </p:txBody>
          </p:sp>
          <p:sp>
            <p:nvSpPr>
              <p:cNvPr id="1308" name="Freeform 286"/>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a:p>
            </p:txBody>
          </p:sp>
          <p:sp>
            <p:nvSpPr>
              <p:cNvPr id="1309" name="Freeform 287"/>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a:p>
            </p:txBody>
          </p:sp>
          <p:sp>
            <p:nvSpPr>
              <p:cNvPr id="1310" name="Freeform 288"/>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a:p>
            </p:txBody>
          </p:sp>
          <p:sp>
            <p:nvSpPr>
              <p:cNvPr id="1311" name="Freeform 289"/>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a:p>
            </p:txBody>
          </p:sp>
          <p:sp>
            <p:nvSpPr>
              <p:cNvPr id="1312" name="Freeform 290"/>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a:p>
            </p:txBody>
          </p:sp>
          <p:sp>
            <p:nvSpPr>
              <p:cNvPr id="1313" name="Freeform 291"/>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a:p>
            </p:txBody>
          </p:sp>
          <p:sp>
            <p:nvSpPr>
              <p:cNvPr id="1314" name="Freeform 292"/>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a:p>
            </p:txBody>
          </p:sp>
          <p:sp>
            <p:nvSpPr>
              <p:cNvPr id="1315" name="Freeform 293"/>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a:p>
            </p:txBody>
          </p:sp>
          <p:sp>
            <p:nvSpPr>
              <p:cNvPr id="1316" name="Freeform 294"/>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a:p>
            </p:txBody>
          </p:sp>
          <p:sp>
            <p:nvSpPr>
              <p:cNvPr id="1317" name="Freeform 295"/>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a:p>
            </p:txBody>
          </p:sp>
          <p:sp>
            <p:nvSpPr>
              <p:cNvPr id="1318" name="Freeform 296"/>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a:p>
            </p:txBody>
          </p:sp>
          <p:sp>
            <p:nvSpPr>
              <p:cNvPr id="1319" name="Freeform 297"/>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a:p>
            </p:txBody>
          </p:sp>
          <p:sp>
            <p:nvSpPr>
              <p:cNvPr id="1320" name="Freeform 298"/>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a:p>
            </p:txBody>
          </p:sp>
          <p:sp>
            <p:nvSpPr>
              <p:cNvPr id="1321" name="Freeform 299"/>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a:p>
            </p:txBody>
          </p:sp>
          <p:sp>
            <p:nvSpPr>
              <p:cNvPr id="1322" name="Freeform 300"/>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a:p>
            </p:txBody>
          </p:sp>
          <p:sp>
            <p:nvSpPr>
              <p:cNvPr id="1323" name="Freeform 301"/>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a:p>
            </p:txBody>
          </p:sp>
          <p:sp>
            <p:nvSpPr>
              <p:cNvPr id="1324" name="Freeform 302"/>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a:p>
            </p:txBody>
          </p:sp>
          <p:sp>
            <p:nvSpPr>
              <p:cNvPr id="1325" name="Freeform 303"/>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a:p>
            </p:txBody>
          </p:sp>
        </p:grpSp>
      </p:grpSp>
      <p:grpSp>
        <p:nvGrpSpPr>
          <p:cNvPr id="93696" name="Group 304"/>
          <p:cNvGrpSpPr>
            <a:grpSpLocks/>
          </p:cNvGrpSpPr>
          <p:nvPr/>
        </p:nvGrpSpPr>
        <p:grpSpPr bwMode="auto">
          <a:xfrm rot="3218106" flipH="1">
            <a:off x="10067925" y="8562975"/>
            <a:ext cx="971550" cy="685800"/>
            <a:chOff x="197" y="1013"/>
            <a:chExt cx="929" cy="952"/>
          </a:xfrm>
        </p:grpSpPr>
        <p:sp>
          <p:nvSpPr>
            <p:cNvPr id="1296" name="Freeform 305"/>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3300"/>
            </a:solidFill>
            <a:ln w="8001">
              <a:solidFill>
                <a:srgbClr val="A50021"/>
              </a:solidFill>
              <a:round/>
              <a:headEnd/>
              <a:tailEnd/>
            </a:ln>
          </p:spPr>
          <p:txBody>
            <a:bodyPr/>
            <a:lstStyle/>
            <a:p>
              <a:endParaRPr lang="en-US"/>
            </a:p>
          </p:txBody>
        </p:sp>
        <p:sp>
          <p:nvSpPr>
            <p:cNvPr id="1297" name="Freeform 306"/>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FF3300"/>
            </a:solidFill>
            <a:ln w="9525">
              <a:solidFill>
                <a:srgbClr val="A50021"/>
              </a:solidFill>
              <a:round/>
              <a:headEnd/>
              <a:tailEnd/>
            </a:ln>
          </p:spPr>
          <p:txBody>
            <a:bodyPr/>
            <a:lstStyle/>
            <a:p>
              <a:endParaRPr lang="en-US"/>
            </a:p>
          </p:txBody>
        </p:sp>
        <p:sp>
          <p:nvSpPr>
            <p:cNvPr id="1298" name="Freeform 307"/>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FF3300"/>
            </a:solidFill>
            <a:ln w="9525">
              <a:solidFill>
                <a:srgbClr val="A50021"/>
              </a:solidFill>
              <a:round/>
              <a:headEnd/>
              <a:tailEnd/>
            </a:ln>
          </p:spPr>
          <p:txBody>
            <a:bodyPr/>
            <a:lstStyle/>
            <a:p>
              <a:endParaRPr lang="en-US"/>
            </a:p>
          </p:txBody>
        </p:sp>
        <p:sp>
          <p:nvSpPr>
            <p:cNvPr id="1299" name="Freeform 308"/>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FF3300"/>
            </a:solidFill>
            <a:ln w="9525">
              <a:solidFill>
                <a:srgbClr val="A50021"/>
              </a:solidFill>
              <a:round/>
              <a:headEnd/>
              <a:tailEnd/>
            </a:ln>
          </p:spPr>
          <p:txBody>
            <a:bodyPr/>
            <a:lstStyle/>
            <a:p>
              <a:endParaRPr lang="en-US"/>
            </a:p>
          </p:txBody>
        </p:sp>
        <p:sp>
          <p:nvSpPr>
            <p:cNvPr id="1300" name="Freeform 309"/>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FF3300"/>
            </a:solidFill>
            <a:ln w="9525">
              <a:solidFill>
                <a:srgbClr val="A50021"/>
              </a:solidFill>
              <a:round/>
              <a:headEnd/>
              <a:tailEnd/>
            </a:ln>
          </p:spPr>
          <p:txBody>
            <a:bodyPr/>
            <a:lstStyle/>
            <a:p>
              <a:endParaRPr lang="en-US"/>
            </a:p>
          </p:txBody>
        </p:sp>
      </p:grpSp>
      <p:grpSp>
        <p:nvGrpSpPr>
          <p:cNvPr id="93697" name="Group 310"/>
          <p:cNvGrpSpPr>
            <a:grpSpLocks/>
          </p:cNvGrpSpPr>
          <p:nvPr/>
        </p:nvGrpSpPr>
        <p:grpSpPr bwMode="auto">
          <a:xfrm rot="595791" flipH="1">
            <a:off x="12649201" y="8534400"/>
            <a:ext cx="628650" cy="990600"/>
            <a:chOff x="197" y="1013"/>
            <a:chExt cx="929" cy="952"/>
          </a:xfrm>
        </p:grpSpPr>
        <p:sp>
          <p:nvSpPr>
            <p:cNvPr id="1291" name="Freeform 311"/>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00"/>
            </a:solidFill>
            <a:ln w="8001">
              <a:solidFill>
                <a:srgbClr val="008000"/>
              </a:solidFill>
              <a:round/>
              <a:headEnd/>
              <a:tailEnd/>
            </a:ln>
          </p:spPr>
          <p:txBody>
            <a:bodyPr/>
            <a:lstStyle/>
            <a:p>
              <a:endParaRPr lang="en-US"/>
            </a:p>
          </p:txBody>
        </p:sp>
        <p:sp>
          <p:nvSpPr>
            <p:cNvPr id="1292" name="Freeform 312"/>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00FF00"/>
            </a:solidFill>
            <a:ln w="9525">
              <a:solidFill>
                <a:srgbClr val="008000"/>
              </a:solidFill>
              <a:round/>
              <a:headEnd/>
              <a:tailEnd/>
            </a:ln>
          </p:spPr>
          <p:txBody>
            <a:bodyPr/>
            <a:lstStyle/>
            <a:p>
              <a:endParaRPr lang="en-US"/>
            </a:p>
          </p:txBody>
        </p:sp>
        <p:sp>
          <p:nvSpPr>
            <p:cNvPr id="1293" name="Freeform 313"/>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00FF00"/>
            </a:solidFill>
            <a:ln w="9525">
              <a:solidFill>
                <a:srgbClr val="008000"/>
              </a:solidFill>
              <a:round/>
              <a:headEnd/>
              <a:tailEnd/>
            </a:ln>
          </p:spPr>
          <p:txBody>
            <a:bodyPr/>
            <a:lstStyle/>
            <a:p>
              <a:endParaRPr lang="en-US"/>
            </a:p>
          </p:txBody>
        </p:sp>
        <p:sp>
          <p:nvSpPr>
            <p:cNvPr id="1294" name="Freeform 314"/>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00FF00"/>
            </a:solidFill>
            <a:ln w="9525">
              <a:solidFill>
                <a:srgbClr val="008000"/>
              </a:solidFill>
              <a:round/>
              <a:headEnd/>
              <a:tailEnd/>
            </a:ln>
          </p:spPr>
          <p:txBody>
            <a:bodyPr/>
            <a:lstStyle/>
            <a:p>
              <a:endParaRPr lang="en-US"/>
            </a:p>
          </p:txBody>
        </p:sp>
        <p:sp>
          <p:nvSpPr>
            <p:cNvPr id="1295" name="Freeform 315"/>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00FF00"/>
            </a:solidFill>
            <a:ln w="9525">
              <a:solidFill>
                <a:srgbClr val="008000"/>
              </a:solidFill>
              <a:round/>
              <a:headEnd/>
              <a:tailEnd/>
            </a:ln>
          </p:spPr>
          <p:txBody>
            <a:bodyPr/>
            <a:lstStyle/>
            <a:p>
              <a:endParaRPr lang="en-US"/>
            </a:p>
          </p:txBody>
        </p:sp>
      </p:grpSp>
      <p:grpSp>
        <p:nvGrpSpPr>
          <p:cNvPr id="93698" name="Group 316"/>
          <p:cNvGrpSpPr>
            <a:grpSpLocks/>
          </p:cNvGrpSpPr>
          <p:nvPr/>
        </p:nvGrpSpPr>
        <p:grpSpPr bwMode="auto">
          <a:xfrm rot="3218106" flipH="1">
            <a:off x="14487525" y="8734425"/>
            <a:ext cx="971550" cy="685800"/>
            <a:chOff x="197" y="1013"/>
            <a:chExt cx="929" cy="952"/>
          </a:xfrm>
        </p:grpSpPr>
        <p:sp>
          <p:nvSpPr>
            <p:cNvPr id="1286" name="Freeform 317"/>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3300"/>
            </a:solidFill>
            <a:ln w="8001">
              <a:solidFill>
                <a:srgbClr val="A50021"/>
              </a:solidFill>
              <a:round/>
              <a:headEnd/>
              <a:tailEnd/>
            </a:ln>
          </p:spPr>
          <p:txBody>
            <a:bodyPr/>
            <a:lstStyle/>
            <a:p>
              <a:endParaRPr lang="en-US"/>
            </a:p>
          </p:txBody>
        </p:sp>
        <p:sp>
          <p:nvSpPr>
            <p:cNvPr id="1287" name="Freeform 318"/>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FF3300"/>
            </a:solidFill>
            <a:ln w="9525">
              <a:solidFill>
                <a:srgbClr val="A50021"/>
              </a:solidFill>
              <a:round/>
              <a:headEnd/>
              <a:tailEnd/>
            </a:ln>
          </p:spPr>
          <p:txBody>
            <a:bodyPr/>
            <a:lstStyle/>
            <a:p>
              <a:endParaRPr lang="en-US"/>
            </a:p>
          </p:txBody>
        </p:sp>
        <p:sp>
          <p:nvSpPr>
            <p:cNvPr id="1288" name="Freeform 319"/>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FF3300"/>
            </a:solidFill>
            <a:ln w="9525">
              <a:solidFill>
                <a:srgbClr val="A50021"/>
              </a:solidFill>
              <a:round/>
              <a:headEnd/>
              <a:tailEnd/>
            </a:ln>
          </p:spPr>
          <p:txBody>
            <a:bodyPr/>
            <a:lstStyle/>
            <a:p>
              <a:endParaRPr lang="en-US"/>
            </a:p>
          </p:txBody>
        </p:sp>
        <p:sp>
          <p:nvSpPr>
            <p:cNvPr id="1289" name="Freeform 320"/>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FF3300"/>
            </a:solidFill>
            <a:ln w="9525">
              <a:solidFill>
                <a:srgbClr val="A50021"/>
              </a:solidFill>
              <a:round/>
              <a:headEnd/>
              <a:tailEnd/>
            </a:ln>
          </p:spPr>
          <p:txBody>
            <a:bodyPr/>
            <a:lstStyle/>
            <a:p>
              <a:endParaRPr lang="en-US"/>
            </a:p>
          </p:txBody>
        </p:sp>
        <p:sp>
          <p:nvSpPr>
            <p:cNvPr id="1290" name="Freeform 321"/>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FF3300"/>
            </a:solidFill>
            <a:ln w="9525">
              <a:solidFill>
                <a:srgbClr val="A50021"/>
              </a:solidFill>
              <a:round/>
              <a:headEnd/>
              <a:tailEnd/>
            </a:ln>
          </p:spPr>
          <p:txBody>
            <a:bodyPr/>
            <a:lstStyle/>
            <a:p>
              <a:endParaRPr lang="en-US"/>
            </a:p>
          </p:txBody>
        </p:sp>
      </p:grpSp>
      <p:grpSp>
        <p:nvGrpSpPr>
          <p:cNvPr id="93699" name="Group 322"/>
          <p:cNvGrpSpPr>
            <a:grpSpLocks/>
          </p:cNvGrpSpPr>
          <p:nvPr/>
        </p:nvGrpSpPr>
        <p:grpSpPr bwMode="auto">
          <a:xfrm rot="4088459" flipH="1">
            <a:off x="1714500" y="8801100"/>
            <a:ext cx="838200" cy="914400"/>
            <a:chOff x="197" y="1013"/>
            <a:chExt cx="929" cy="952"/>
          </a:xfrm>
        </p:grpSpPr>
        <p:sp>
          <p:nvSpPr>
            <p:cNvPr id="1281" name="Freeform 323"/>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FF00"/>
            </a:solidFill>
            <a:ln w="8001">
              <a:solidFill>
                <a:srgbClr val="FFCC00"/>
              </a:solidFill>
              <a:round/>
              <a:headEnd/>
              <a:tailEnd/>
            </a:ln>
          </p:spPr>
          <p:txBody>
            <a:bodyPr/>
            <a:lstStyle/>
            <a:p>
              <a:endParaRPr lang="en-US"/>
            </a:p>
          </p:txBody>
        </p:sp>
        <p:sp>
          <p:nvSpPr>
            <p:cNvPr id="1282" name="Freeform 324"/>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FFFF00"/>
            </a:solidFill>
            <a:ln w="9525">
              <a:solidFill>
                <a:srgbClr val="FFCC00"/>
              </a:solidFill>
              <a:round/>
              <a:headEnd/>
              <a:tailEnd/>
            </a:ln>
          </p:spPr>
          <p:txBody>
            <a:bodyPr/>
            <a:lstStyle/>
            <a:p>
              <a:endParaRPr lang="en-US"/>
            </a:p>
          </p:txBody>
        </p:sp>
        <p:sp>
          <p:nvSpPr>
            <p:cNvPr id="1283" name="Freeform 325"/>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FFFF00"/>
            </a:solidFill>
            <a:ln w="9525">
              <a:solidFill>
                <a:srgbClr val="FFCC00"/>
              </a:solidFill>
              <a:round/>
              <a:headEnd/>
              <a:tailEnd/>
            </a:ln>
          </p:spPr>
          <p:txBody>
            <a:bodyPr/>
            <a:lstStyle/>
            <a:p>
              <a:endParaRPr lang="en-US"/>
            </a:p>
          </p:txBody>
        </p:sp>
        <p:sp>
          <p:nvSpPr>
            <p:cNvPr id="1284" name="Freeform 326"/>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FFFF00"/>
            </a:solidFill>
            <a:ln w="9525">
              <a:solidFill>
                <a:srgbClr val="FFCC00"/>
              </a:solidFill>
              <a:round/>
              <a:headEnd/>
              <a:tailEnd/>
            </a:ln>
          </p:spPr>
          <p:txBody>
            <a:bodyPr/>
            <a:lstStyle/>
            <a:p>
              <a:endParaRPr lang="en-US"/>
            </a:p>
          </p:txBody>
        </p:sp>
        <p:sp>
          <p:nvSpPr>
            <p:cNvPr id="1285" name="Freeform 327"/>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FFFF00"/>
            </a:solidFill>
            <a:ln w="9525">
              <a:solidFill>
                <a:srgbClr val="FFCC00"/>
              </a:solidFill>
              <a:round/>
              <a:headEnd/>
              <a:tailEnd/>
            </a:ln>
          </p:spPr>
          <p:txBody>
            <a:bodyPr/>
            <a:lstStyle/>
            <a:p>
              <a:endParaRPr lang="en-US"/>
            </a:p>
          </p:txBody>
        </p:sp>
      </p:grpSp>
      <p:grpSp>
        <p:nvGrpSpPr>
          <p:cNvPr id="93700" name="Group 328"/>
          <p:cNvGrpSpPr>
            <a:grpSpLocks/>
          </p:cNvGrpSpPr>
          <p:nvPr/>
        </p:nvGrpSpPr>
        <p:grpSpPr bwMode="auto">
          <a:xfrm>
            <a:off x="3657600" y="9220200"/>
            <a:ext cx="1066800" cy="1143000"/>
            <a:chOff x="1872" y="2764"/>
            <a:chExt cx="1063" cy="1356"/>
          </a:xfrm>
        </p:grpSpPr>
        <p:sp>
          <p:nvSpPr>
            <p:cNvPr id="1256" name="Freeform 329"/>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a:p>
          </p:txBody>
        </p:sp>
        <p:sp>
          <p:nvSpPr>
            <p:cNvPr id="1257" name="Freeform 330"/>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a:p>
          </p:txBody>
        </p:sp>
        <p:grpSp>
          <p:nvGrpSpPr>
            <p:cNvPr id="93701" name="Group 331"/>
            <p:cNvGrpSpPr>
              <a:grpSpLocks/>
            </p:cNvGrpSpPr>
            <p:nvPr/>
          </p:nvGrpSpPr>
          <p:grpSpPr bwMode="auto">
            <a:xfrm>
              <a:off x="1920" y="2764"/>
              <a:ext cx="1015" cy="1338"/>
              <a:chOff x="1946" y="2832"/>
              <a:chExt cx="1015" cy="1338"/>
            </a:xfrm>
          </p:grpSpPr>
          <p:sp>
            <p:nvSpPr>
              <p:cNvPr id="1259" name="Freeform 332"/>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a:p>
            </p:txBody>
          </p:sp>
          <p:sp>
            <p:nvSpPr>
              <p:cNvPr id="1260" name="Freeform 333"/>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a:p>
            </p:txBody>
          </p:sp>
          <p:sp>
            <p:nvSpPr>
              <p:cNvPr id="1261" name="Freeform 334"/>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a:p>
            </p:txBody>
          </p:sp>
          <p:sp>
            <p:nvSpPr>
              <p:cNvPr id="1262" name="Freeform 335"/>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a:p>
            </p:txBody>
          </p:sp>
          <p:sp>
            <p:nvSpPr>
              <p:cNvPr id="1263" name="Freeform 336"/>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a:p>
            </p:txBody>
          </p:sp>
          <p:sp>
            <p:nvSpPr>
              <p:cNvPr id="1264" name="Freeform 337"/>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a:p>
            </p:txBody>
          </p:sp>
          <p:sp>
            <p:nvSpPr>
              <p:cNvPr id="1265" name="Freeform 338"/>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a:p>
            </p:txBody>
          </p:sp>
          <p:sp>
            <p:nvSpPr>
              <p:cNvPr id="1266" name="Freeform 339"/>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a:p>
            </p:txBody>
          </p:sp>
          <p:sp>
            <p:nvSpPr>
              <p:cNvPr id="1267" name="Freeform 340"/>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a:p>
            </p:txBody>
          </p:sp>
          <p:sp>
            <p:nvSpPr>
              <p:cNvPr id="1268" name="Freeform 341"/>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a:p>
            </p:txBody>
          </p:sp>
          <p:sp>
            <p:nvSpPr>
              <p:cNvPr id="1269" name="Freeform 342"/>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a:p>
            </p:txBody>
          </p:sp>
          <p:sp>
            <p:nvSpPr>
              <p:cNvPr id="1270" name="Freeform 343"/>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a:p>
            </p:txBody>
          </p:sp>
          <p:sp>
            <p:nvSpPr>
              <p:cNvPr id="1271" name="Freeform 344"/>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a:p>
            </p:txBody>
          </p:sp>
          <p:sp>
            <p:nvSpPr>
              <p:cNvPr id="1272" name="Freeform 345"/>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a:p>
            </p:txBody>
          </p:sp>
          <p:sp>
            <p:nvSpPr>
              <p:cNvPr id="1273" name="Freeform 346"/>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a:p>
            </p:txBody>
          </p:sp>
          <p:sp>
            <p:nvSpPr>
              <p:cNvPr id="1274" name="Freeform 347"/>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a:p>
            </p:txBody>
          </p:sp>
          <p:sp>
            <p:nvSpPr>
              <p:cNvPr id="1275" name="Freeform 348"/>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a:p>
            </p:txBody>
          </p:sp>
          <p:sp>
            <p:nvSpPr>
              <p:cNvPr id="1276" name="Freeform 349"/>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a:p>
            </p:txBody>
          </p:sp>
          <p:sp>
            <p:nvSpPr>
              <p:cNvPr id="1277" name="Freeform 350"/>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a:p>
            </p:txBody>
          </p:sp>
          <p:sp>
            <p:nvSpPr>
              <p:cNvPr id="1278" name="Freeform 351"/>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a:p>
            </p:txBody>
          </p:sp>
          <p:sp>
            <p:nvSpPr>
              <p:cNvPr id="1279" name="Freeform 352"/>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a:p>
            </p:txBody>
          </p:sp>
          <p:sp>
            <p:nvSpPr>
              <p:cNvPr id="1280" name="Freeform 353"/>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a:p>
            </p:txBody>
          </p:sp>
        </p:grpSp>
      </p:grpSp>
      <p:grpSp>
        <p:nvGrpSpPr>
          <p:cNvPr id="93702" name="Group 354"/>
          <p:cNvGrpSpPr>
            <a:grpSpLocks/>
          </p:cNvGrpSpPr>
          <p:nvPr/>
        </p:nvGrpSpPr>
        <p:grpSpPr bwMode="auto">
          <a:xfrm>
            <a:off x="9906000" y="9220200"/>
            <a:ext cx="1066800" cy="1143000"/>
            <a:chOff x="1872" y="2764"/>
            <a:chExt cx="1063" cy="1356"/>
          </a:xfrm>
        </p:grpSpPr>
        <p:sp>
          <p:nvSpPr>
            <p:cNvPr id="1231" name="Freeform 355"/>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a:p>
          </p:txBody>
        </p:sp>
        <p:sp>
          <p:nvSpPr>
            <p:cNvPr id="1232" name="Freeform 356"/>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a:p>
          </p:txBody>
        </p:sp>
        <p:grpSp>
          <p:nvGrpSpPr>
            <p:cNvPr id="93703" name="Group 357"/>
            <p:cNvGrpSpPr>
              <a:grpSpLocks/>
            </p:cNvGrpSpPr>
            <p:nvPr/>
          </p:nvGrpSpPr>
          <p:grpSpPr bwMode="auto">
            <a:xfrm>
              <a:off x="1920" y="2764"/>
              <a:ext cx="1015" cy="1338"/>
              <a:chOff x="1946" y="2832"/>
              <a:chExt cx="1015" cy="1338"/>
            </a:xfrm>
          </p:grpSpPr>
          <p:sp>
            <p:nvSpPr>
              <p:cNvPr id="1234" name="Freeform 358"/>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a:p>
            </p:txBody>
          </p:sp>
          <p:sp>
            <p:nvSpPr>
              <p:cNvPr id="1235" name="Freeform 359"/>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a:p>
            </p:txBody>
          </p:sp>
          <p:sp>
            <p:nvSpPr>
              <p:cNvPr id="1236" name="Freeform 360"/>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a:p>
            </p:txBody>
          </p:sp>
          <p:sp>
            <p:nvSpPr>
              <p:cNvPr id="1237" name="Freeform 361"/>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a:p>
            </p:txBody>
          </p:sp>
          <p:sp>
            <p:nvSpPr>
              <p:cNvPr id="1238" name="Freeform 362"/>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a:p>
            </p:txBody>
          </p:sp>
          <p:sp>
            <p:nvSpPr>
              <p:cNvPr id="1239" name="Freeform 363"/>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a:p>
            </p:txBody>
          </p:sp>
          <p:sp>
            <p:nvSpPr>
              <p:cNvPr id="1240" name="Freeform 364"/>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a:p>
            </p:txBody>
          </p:sp>
          <p:sp>
            <p:nvSpPr>
              <p:cNvPr id="1241" name="Freeform 365"/>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a:p>
            </p:txBody>
          </p:sp>
          <p:sp>
            <p:nvSpPr>
              <p:cNvPr id="1242" name="Freeform 366"/>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a:p>
            </p:txBody>
          </p:sp>
          <p:sp>
            <p:nvSpPr>
              <p:cNvPr id="1243" name="Freeform 367"/>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a:p>
            </p:txBody>
          </p:sp>
          <p:sp>
            <p:nvSpPr>
              <p:cNvPr id="1244" name="Freeform 368"/>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a:p>
            </p:txBody>
          </p:sp>
          <p:sp>
            <p:nvSpPr>
              <p:cNvPr id="1245" name="Freeform 369"/>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a:p>
            </p:txBody>
          </p:sp>
          <p:sp>
            <p:nvSpPr>
              <p:cNvPr id="1246" name="Freeform 370"/>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a:p>
            </p:txBody>
          </p:sp>
          <p:sp>
            <p:nvSpPr>
              <p:cNvPr id="1247" name="Freeform 371"/>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a:p>
            </p:txBody>
          </p:sp>
          <p:sp>
            <p:nvSpPr>
              <p:cNvPr id="1248" name="Freeform 372"/>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a:p>
            </p:txBody>
          </p:sp>
          <p:sp>
            <p:nvSpPr>
              <p:cNvPr id="1249" name="Freeform 373"/>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a:p>
            </p:txBody>
          </p:sp>
          <p:sp>
            <p:nvSpPr>
              <p:cNvPr id="1250" name="Freeform 374"/>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a:p>
            </p:txBody>
          </p:sp>
          <p:sp>
            <p:nvSpPr>
              <p:cNvPr id="1251" name="Freeform 375"/>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a:p>
            </p:txBody>
          </p:sp>
          <p:sp>
            <p:nvSpPr>
              <p:cNvPr id="1252" name="Freeform 376"/>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a:p>
            </p:txBody>
          </p:sp>
          <p:sp>
            <p:nvSpPr>
              <p:cNvPr id="1253" name="Freeform 377"/>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a:p>
            </p:txBody>
          </p:sp>
          <p:sp>
            <p:nvSpPr>
              <p:cNvPr id="1254" name="Freeform 378"/>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a:p>
            </p:txBody>
          </p:sp>
          <p:sp>
            <p:nvSpPr>
              <p:cNvPr id="1255" name="Freeform 379"/>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a:p>
            </p:txBody>
          </p:sp>
        </p:grpSp>
      </p:grpSp>
      <p:grpSp>
        <p:nvGrpSpPr>
          <p:cNvPr id="93704" name="Group 380"/>
          <p:cNvGrpSpPr>
            <a:grpSpLocks/>
          </p:cNvGrpSpPr>
          <p:nvPr/>
        </p:nvGrpSpPr>
        <p:grpSpPr bwMode="auto">
          <a:xfrm>
            <a:off x="14173200" y="9220200"/>
            <a:ext cx="1066800" cy="1143000"/>
            <a:chOff x="1872" y="2764"/>
            <a:chExt cx="1063" cy="1356"/>
          </a:xfrm>
        </p:grpSpPr>
        <p:sp>
          <p:nvSpPr>
            <p:cNvPr id="1206" name="Freeform 381"/>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a:p>
          </p:txBody>
        </p:sp>
        <p:sp>
          <p:nvSpPr>
            <p:cNvPr id="1207" name="Freeform 382"/>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a:p>
          </p:txBody>
        </p:sp>
        <p:grpSp>
          <p:nvGrpSpPr>
            <p:cNvPr id="93705" name="Group 383"/>
            <p:cNvGrpSpPr>
              <a:grpSpLocks/>
            </p:cNvGrpSpPr>
            <p:nvPr/>
          </p:nvGrpSpPr>
          <p:grpSpPr bwMode="auto">
            <a:xfrm>
              <a:off x="1920" y="2764"/>
              <a:ext cx="1015" cy="1338"/>
              <a:chOff x="1946" y="2832"/>
              <a:chExt cx="1015" cy="1338"/>
            </a:xfrm>
          </p:grpSpPr>
          <p:sp>
            <p:nvSpPr>
              <p:cNvPr id="1209" name="Freeform 384"/>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a:p>
            </p:txBody>
          </p:sp>
          <p:sp>
            <p:nvSpPr>
              <p:cNvPr id="1210" name="Freeform 385"/>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a:p>
            </p:txBody>
          </p:sp>
          <p:sp>
            <p:nvSpPr>
              <p:cNvPr id="1211" name="Freeform 386"/>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a:p>
            </p:txBody>
          </p:sp>
          <p:sp>
            <p:nvSpPr>
              <p:cNvPr id="1212" name="Freeform 387"/>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a:p>
            </p:txBody>
          </p:sp>
          <p:sp>
            <p:nvSpPr>
              <p:cNvPr id="1213" name="Freeform 388"/>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a:p>
            </p:txBody>
          </p:sp>
          <p:sp>
            <p:nvSpPr>
              <p:cNvPr id="1214" name="Freeform 389"/>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a:p>
            </p:txBody>
          </p:sp>
          <p:sp>
            <p:nvSpPr>
              <p:cNvPr id="1215" name="Freeform 390"/>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a:p>
            </p:txBody>
          </p:sp>
          <p:sp>
            <p:nvSpPr>
              <p:cNvPr id="1216" name="Freeform 391"/>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a:p>
            </p:txBody>
          </p:sp>
          <p:sp>
            <p:nvSpPr>
              <p:cNvPr id="1217" name="Freeform 392"/>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a:p>
            </p:txBody>
          </p:sp>
          <p:sp>
            <p:nvSpPr>
              <p:cNvPr id="1218" name="Freeform 393"/>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a:p>
            </p:txBody>
          </p:sp>
          <p:sp>
            <p:nvSpPr>
              <p:cNvPr id="1219" name="Freeform 394"/>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a:p>
            </p:txBody>
          </p:sp>
          <p:sp>
            <p:nvSpPr>
              <p:cNvPr id="1220" name="Freeform 395"/>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a:p>
            </p:txBody>
          </p:sp>
          <p:sp>
            <p:nvSpPr>
              <p:cNvPr id="1221" name="Freeform 396"/>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a:p>
            </p:txBody>
          </p:sp>
          <p:sp>
            <p:nvSpPr>
              <p:cNvPr id="1222" name="Freeform 397"/>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a:p>
            </p:txBody>
          </p:sp>
          <p:sp>
            <p:nvSpPr>
              <p:cNvPr id="1223" name="Freeform 398"/>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a:p>
            </p:txBody>
          </p:sp>
          <p:sp>
            <p:nvSpPr>
              <p:cNvPr id="1224" name="Freeform 399"/>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a:p>
            </p:txBody>
          </p:sp>
          <p:sp>
            <p:nvSpPr>
              <p:cNvPr id="1225" name="Freeform 400"/>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a:p>
            </p:txBody>
          </p:sp>
          <p:sp>
            <p:nvSpPr>
              <p:cNvPr id="1226" name="Freeform 401"/>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a:p>
            </p:txBody>
          </p:sp>
          <p:sp>
            <p:nvSpPr>
              <p:cNvPr id="1227" name="Freeform 402"/>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a:p>
            </p:txBody>
          </p:sp>
          <p:sp>
            <p:nvSpPr>
              <p:cNvPr id="1228" name="Freeform 403"/>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a:p>
            </p:txBody>
          </p:sp>
          <p:sp>
            <p:nvSpPr>
              <p:cNvPr id="1229" name="Freeform 404"/>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a:p>
            </p:txBody>
          </p:sp>
          <p:sp>
            <p:nvSpPr>
              <p:cNvPr id="1230" name="Freeform 405"/>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a:p>
            </p:txBody>
          </p:sp>
        </p:grpSp>
      </p:grpSp>
      <p:grpSp>
        <p:nvGrpSpPr>
          <p:cNvPr id="93706" name="Group 406"/>
          <p:cNvGrpSpPr>
            <a:grpSpLocks/>
          </p:cNvGrpSpPr>
          <p:nvPr/>
        </p:nvGrpSpPr>
        <p:grpSpPr bwMode="auto">
          <a:xfrm>
            <a:off x="16764000" y="9220200"/>
            <a:ext cx="1066800" cy="1143000"/>
            <a:chOff x="1872" y="2764"/>
            <a:chExt cx="1063" cy="1356"/>
          </a:xfrm>
        </p:grpSpPr>
        <p:sp>
          <p:nvSpPr>
            <p:cNvPr id="1181" name="Freeform 407"/>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a:p>
          </p:txBody>
        </p:sp>
        <p:sp>
          <p:nvSpPr>
            <p:cNvPr id="1182" name="Freeform 408"/>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a:p>
          </p:txBody>
        </p:sp>
        <p:grpSp>
          <p:nvGrpSpPr>
            <p:cNvPr id="93707" name="Group 409"/>
            <p:cNvGrpSpPr>
              <a:grpSpLocks/>
            </p:cNvGrpSpPr>
            <p:nvPr/>
          </p:nvGrpSpPr>
          <p:grpSpPr bwMode="auto">
            <a:xfrm>
              <a:off x="1920" y="2764"/>
              <a:ext cx="1015" cy="1338"/>
              <a:chOff x="1946" y="2832"/>
              <a:chExt cx="1015" cy="1338"/>
            </a:xfrm>
          </p:grpSpPr>
          <p:sp>
            <p:nvSpPr>
              <p:cNvPr id="1184" name="Freeform 410"/>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a:p>
            </p:txBody>
          </p:sp>
          <p:sp>
            <p:nvSpPr>
              <p:cNvPr id="1185" name="Freeform 411"/>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a:p>
            </p:txBody>
          </p:sp>
          <p:sp>
            <p:nvSpPr>
              <p:cNvPr id="1186" name="Freeform 412"/>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a:p>
            </p:txBody>
          </p:sp>
          <p:sp>
            <p:nvSpPr>
              <p:cNvPr id="1187" name="Freeform 413"/>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a:p>
            </p:txBody>
          </p:sp>
          <p:sp>
            <p:nvSpPr>
              <p:cNvPr id="1188" name="Freeform 414"/>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a:p>
            </p:txBody>
          </p:sp>
          <p:sp>
            <p:nvSpPr>
              <p:cNvPr id="1189" name="Freeform 415"/>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a:p>
            </p:txBody>
          </p:sp>
          <p:sp>
            <p:nvSpPr>
              <p:cNvPr id="1190" name="Freeform 416"/>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a:p>
            </p:txBody>
          </p:sp>
          <p:sp>
            <p:nvSpPr>
              <p:cNvPr id="1191" name="Freeform 417"/>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a:p>
            </p:txBody>
          </p:sp>
          <p:sp>
            <p:nvSpPr>
              <p:cNvPr id="1192" name="Freeform 418"/>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a:p>
            </p:txBody>
          </p:sp>
          <p:sp>
            <p:nvSpPr>
              <p:cNvPr id="1193" name="Freeform 419"/>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a:p>
            </p:txBody>
          </p:sp>
          <p:sp>
            <p:nvSpPr>
              <p:cNvPr id="1194" name="Freeform 420"/>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a:p>
            </p:txBody>
          </p:sp>
          <p:sp>
            <p:nvSpPr>
              <p:cNvPr id="1195" name="Freeform 421"/>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a:p>
            </p:txBody>
          </p:sp>
          <p:sp>
            <p:nvSpPr>
              <p:cNvPr id="1196" name="Freeform 422"/>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a:p>
            </p:txBody>
          </p:sp>
          <p:sp>
            <p:nvSpPr>
              <p:cNvPr id="1197" name="Freeform 423"/>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a:p>
            </p:txBody>
          </p:sp>
          <p:sp>
            <p:nvSpPr>
              <p:cNvPr id="1198" name="Freeform 424"/>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a:p>
            </p:txBody>
          </p:sp>
          <p:sp>
            <p:nvSpPr>
              <p:cNvPr id="1199" name="Freeform 425"/>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a:p>
            </p:txBody>
          </p:sp>
          <p:sp>
            <p:nvSpPr>
              <p:cNvPr id="1200" name="Freeform 426"/>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a:p>
            </p:txBody>
          </p:sp>
          <p:sp>
            <p:nvSpPr>
              <p:cNvPr id="1201" name="Freeform 427"/>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a:p>
            </p:txBody>
          </p:sp>
          <p:sp>
            <p:nvSpPr>
              <p:cNvPr id="1202" name="Freeform 428"/>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a:p>
            </p:txBody>
          </p:sp>
          <p:sp>
            <p:nvSpPr>
              <p:cNvPr id="1203" name="Freeform 429"/>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a:p>
            </p:txBody>
          </p:sp>
          <p:sp>
            <p:nvSpPr>
              <p:cNvPr id="1204" name="Freeform 430"/>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a:p>
            </p:txBody>
          </p:sp>
          <p:sp>
            <p:nvSpPr>
              <p:cNvPr id="1205" name="Freeform 431"/>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a:p>
            </p:txBody>
          </p:sp>
        </p:grpSp>
      </p:grpSp>
      <p:grpSp>
        <p:nvGrpSpPr>
          <p:cNvPr id="93708" name="Group 432"/>
          <p:cNvGrpSpPr>
            <a:grpSpLocks/>
          </p:cNvGrpSpPr>
          <p:nvPr/>
        </p:nvGrpSpPr>
        <p:grpSpPr bwMode="auto">
          <a:xfrm rot="20229398" flipH="1">
            <a:off x="9753600" y="8991601"/>
            <a:ext cx="762000" cy="721520"/>
            <a:chOff x="197" y="1013"/>
            <a:chExt cx="929" cy="952"/>
          </a:xfrm>
        </p:grpSpPr>
        <p:sp>
          <p:nvSpPr>
            <p:cNvPr id="1176" name="Freeform 433"/>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gradFill rotWithShape="1">
              <a:gsLst>
                <a:gs pos="0">
                  <a:schemeClr val="bg1"/>
                </a:gs>
                <a:gs pos="100000">
                  <a:srgbClr val="EAEAEA"/>
                </a:gs>
              </a:gsLst>
              <a:path path="rect">
                <a:fillToRect l="50000" t="50000" r="50000" b="50000"/>
              </a:path>
            </a:gradFill>
            <a:ln w="8001">
              <a:solidFill>
                <a:schemeClr val="tx1"/>
              </a:solidFill>
              <a:round/>
              <a:headEnd/>
              <a:tailEnd/>
            </a:ln>
          </p:spPr>
          <p:txBody>
            <a:bodyPr/>
            <a:lstStyle/>
            <a:p>
              <a:endParaRPr lang="en-US"/>
            </a:p>
          </p:txBody>
        </p:sp>
        <p:sp>
          <p:nvSpPr>
            <p:cNvPr id="1177" name="Freeform 434"/>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chemeClr val="bg1"/>
            </a:solidFill>
            <a:ln w="9525">
              <a:solidFill>
                <a:schemeClr val="tx1"/>
              </a:solidFill>
              <a:round/>
              <a:headEnd/>
              <a:tailEnd/>
            </a:ln>
          </p:spPr>
          <p:txBody>
            <a:bodyPr/>
            <a:lstStyle/>
            <a:p>
              <a:endParaRPr lang="en-US"/>
            </a:p>
          </p:txBody>
        </p:sp>
        <p:sp>
          <p:nvSpPr>
            <p:cNvPr id="1178" name="Freeform 435"/>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chemeClr val="bg1"/>
            </a:solidFill>
            <a:ln w="9525">
              <a:solidFill>
                <a:schemeClr val="tx1"/>
              </a:solidFill>
              <a:round/>
              <a:headEnd/>
              <a:tailEnd/>
            </a:ln>
          </p:spPr>
          <p:txBody>
            <a:bodyPr/>
            <a:lstStyle/>
            <a:p>
              <a:endParaRPr lang="en-US"/>
            </a:p>
          </p:txBody>
        </p:sp>
        <p:sp>
          <p:nvSpPr>
            <p:cNvPr id="1179" name="Freeform 436"/>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chemeClr val="bg1"/>
            </a:solidFill>
            <a:ln w="9525">
              <a:solidFill>
                <a:schemeClr val="tx1"/>
              </a:solidFill>
              <a:round/>
              <a:headEnd/>
              <a:tailEnd/>
            </a:ln>
          </p:spPr>
          <p:txBody>
            <a:bodyPr/>
            <a:lstStyle/>
            <a:p>
              <a:endParaRPr lang="en-US"/>
            </a:p>
          </p:txBody>
        </p:sp>
        <p:sp>
          <p:nvSpPr>
            <p:cNvPr id="1180" name="Freeform 437"/>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chemeClr val="bg1"/>
            </a:solidFill>
            <a:ln w="9525">
              <a:solidFill>
                <a:schemeClr val="tx1"/>
              </a:solidFill>
              <a:round/>
              <a:headEnd/>
              <a:tailEnd/>
            </a:ln>
          </p:spPr>
          <p:txBody>
            <a:bodyPr/>
            <a:lstStyle/>
            <a:p>
              <a:endParaRPr lang="en-US"/>
            </a:p>
          </p:txBody>
        </p:sp>
      </p:grpSp>
      <p:grpSp>
        <p:nvGrpSpPr>
          <p:cNvPr id="93709" name="Group 438"/>
          <p:cNvGrpSpPr>
            <a:grpSpLocks/>
          </p:cNvGrpSpPr>
          <p:nvPr/>
        </p:nvGrpSpPr>
        <p:grpSpPr bwMode="auto">
          <a:xfrm>
            <a:off x="8839200" y="8991601"/>
            <a:ext cx="762000" cy="664370"/>
            <a:chOff x="197" y="1013"/>
            <a:chExt cx="929" cy="952"/>
          </a:xfrm>
        </p:grpSpPr>
        <p:sp>
          <p:nvSpPr>
            <p:cNvPr id="1171" name="Freeform 439"/>
            <p:cNvSpPr>
              <a:spLocks/>
            </p:cNvSpPr>
            <p:nvPr/>
          </p:nvSpPr>
          <p:spPr bwMode="auto">
            <a:xfrm>
              <a:off x="197" y="1013"/>
              <a:ext cx="929" cy="952"/>
            </a:xfrm>
            <a:custGeom>
              <a:avLst/>
              <a:gdLst>
                <a:gd name="T0" fmla="*/ 10 w 1860"/>
                <a:gd name="T1" fmla="*/ 1 h 1906"/>
                <a:gd name="T2" fmla="*/ 8 w 1860"/>
                <a:gd name="T3" fmla="*/ 1 h 1906"/>
                <a:gd name="T4" fmla="*/ 7 w 1860"/>
                <a:gd name="T5" fmla="*/ 3 h 1906"/>
                <a:gd name="T6" fmla="*/ 6 w 1860"/>
                <a:gd name="T7" fmla="*/ 6 h 1906"/>
                <a:gd name="T8" fmla="*/ 7 w 1860"/>
                <a:gd name="T9" fmla="*/ 8 h 1906"/>
                <a:gd name="T10" fmla="*/ 9 w 1860"/>
                <a:gd name="T11" fmla="*/ 9 h 1906"/>
                <a:gd name="T12" fmla="*/ 11 w 1860"/>
                <a:gd name="T13" fmla="*/ 11 h 1906"/>
                <a:gd name="T14" fmla="*/ 8 w 1860"/>
                <a:gd name="T15" fmla="*/ 10 h 1906"/>
                <a:gd name="T16" fmla="*/ 5 w 1860"/>
                <a:gd name="T17" fmla="*/ 9 h 1906"/>
                <a:gd name="T18" fmla="*/ 2 w 1860"/>
                <a:gd name="T19" fmla="*/ 9 h 1906"/>
                <a:gd name="T20" fmla="*/ 0 w 1860"/>
                <a:gd name="T21" fmla="*/ 10 h 1906"/>
                <a:gd name="T22" fmla="*/ 0 w 1860"/>
                <a:gd name="T23" fmla="*/ 12 h 1906"/>
                <a:gd name="T24" fmla="*/ 0 w 1860"/>
                <a:gd name="T25" fmla="*/ 14 h 1906"/>
                <a:gd name="T26" fmla="*/ 1 w 1860"/>
                <a:gd name="T27" fmla="*/ 15 h 1906"/>
                <a:gd name="T28" fmla="*/ 1 w 1860"/>
                <a:gd name="T29" fmla="*/ 18 h 1906"/>
                <a:gd name="T30" fmla="*/ 2 w 1860"/>
                <a:gd name="T31" fmla="*/ 19 h 1906"/>
                <a:gd name="T32" fmla="*/ 4 w 1860"/>
                <a:gd name="T33" fmla="*/ 20 h 1906"/>
                <a:gd name="T34" fmla="*/ 6 w 1860"/>
                <a:gd name="T35" fmla="*/ 20 h 1906"/>
                <a:gd name="T36" fmla="*/ 8 w 1860"/>
                <a:gd name="T37" fmla="*/ 18 h 1906"/>
                <a:gd name="T38" fmla="*/ 9 w 1860"/>
                <a:gd name="T39" fmla="*/ 17 h 1906"/>
                <a:gd name="T40" fmla="*/ 11 w 1860"/>
                <a:gd name="T41" fmla="*/ 16 h 1906"/>
                <a:gd name="T42" fmla="*/ 9 w 1860"/>
                <a:gd name="T43" fmla="*/ 18 h 1906"/>
                <a:gd name="T44" fmla="*/ 7 w 1860"/>
                <a:gd name="T45" fmla="*/ 20 h 1906"/>
                <a:gd name="T46" fmla="*/ 6 w 1860"/>
                <a:gd name="T47" fmla="*/ 24 h 1906"/>
                <a:gd name="T48" fmla="*/ 6 w 1860"/>
                <a:gd name="T49" fmla="*/ 27 h 1906"/>
                <a:gd name="T50" fmla="*/ 6 w 1860"/>
                <a:gd name="T51" fmla="*/ 27 h 1906"/>
                <a:gd name="T52" fmla="*/ 7 w 1860"/>
                <a:gd name="T53" fmla="*/ 24 h 1906"/>
                <a:gd name="T54" fmla="*/ 8 w 1860"/>
                <a:gd name="T55" fmla="*/ 21 h 1906"/>
                <a:gd name="T56" fmla="*/ 9 w 1860"/>
                <a:gd name="T57" fmla="*/ 19 h 1906"/>
                <a:gd name="T58" fmla="*/ 12 w 1860"/>
                <a:gd name="T59" fmla="*/ 17 h 1906"/>
                <a:gd name="T60" fmla="*/ 10 w 1860"/>
                <a:gd name="T61" fmla="*/ 19 h 1906"/>
                <a:gd name="T62" fmla="*/ 10 w 1860"/>
                <a:gd name="T63" fmla="*/ 22 h 1906"/>
                <a:gd name="T64" fmla="*/ 10 w 1860"/>
                <a:gd name="T65" fmla="*/ 25 h 1906"/>
                <a:gd name="T66" fmla="*/ 12 w 1860"/>
                <a:gd name="T67" fmla="*/ 26 h 1906"/>
                <a:gd name="T68" fmla="*/ 14 w 1860"/>
                <a:gd name="T69" fmla="*/ 26 h 1906"/>
                <a:gd name="T70" fmla="*/ 17 w 1860"/>
                <a:gd name="T71" fmla="*/ 25 h 1906"/>
                <a:gd name="T72" fmla="*/ 19 w 1860"/>
                <a:gd name="T73" fmla="*/ 25 h 1906"/>
                <a:gd name="T74" fmla="*/ 21 w 1860"/>
                <a:gd name="T75" fmla="*/ 24 h 1906"/>
                <a:gd name="T76" fmla="*/ 21 w 1860"/>
                <a:gd name="T77" fmla="*/ 22 h 1906"/>
                <a:gd name="T78" fmla="*/ 20 w 1860"/>
                <a:gd name="T79" fmla="*/ 19 h 1906"/>
                <a:gd name="T80" fmla="*/ 19 w 1860"/>
                <a:gd name="T81" fmla="*/ 18 h 1906"/>
                <a:gd name="T82" fmla="*/ 20 w 1860"/>
                <a:gd name="T83" fmla="*/ 18 h 1906"/>
                <a:gd name="T84" fmla="*/ 22 w 1860"/>
                <a:gd name="T85" fmla="*/ 19 h 1906"/>
                <a:gd name="T86" fmla="*/ 25 w 1860"/>
                <a:gd name="T87" fmla="*/ 19 h 1906"/>
                <a:gd name="T88" fmla="*/ 27 w 1860"/>
                <a:gd name="T89" fmla="*/ 18 h 1906"/>
                <a:gd name="T90" fmla="*/ 28 w 1860"/>
                <a:gd name="T91" fmla="*/ 16 h 1906"/>
                <a:gd name="T92" fmla="*/ 28 w 1860"/>
                <a:gd name="T93" fmla="*/ 14 h 1906"/>
                <a:gd name="T94" fmla="*/ 28 w 1860"/>
                <a:gd name="T95" fmla="*/ 12 h 1906"/>
                <a:gd name="T96" fmla="*/ 28 w 1860"/>
                <a:gd name="T97" fmla="*/ 10 h 1906"/>
                <a:gd name="T98" fmla="*/ 28 w 1860"/>
                <a:gd name="T99" fmla="*/ 8 h 1906"/>
                <a:gd name="T100" fmla="*/ 27 w 1860"/>
                <a:gd name="T101" fmla="*/ 6 h 1906"/>
                <a:gd name="T102" fmla="*/ 25 w 1860"/>
                <a:gd name="T103" fmla="*/ 5 h 1906"/>
                <a:gd name="T104" fmla="*/ 22 w 1860"/>
                <a:gd name="T105" fmla="*/ 6 h 1906"/>
                <a:gd name="T106" fmla="*/ 20 w 1860"/>
                <a:gd name="T107" fmla="*/ 7 h 1906"/>
                <a:gd name="T108" fmla="*/ 18 w 1860"/>
                <a:gd name="T109" fmla="*/ 9 h 1906"/>
                <a:gd name="T110" fmla="*/ 19 w 1860"/>
                <a:gd name="T111" fmla="*/ 6 h 1906"/>
                <a:gd name="T112" fmla="*/ 19 w 1860"/>
                <a:gd name="T113" fmla="*/ 4 h 1906"/>
                <a:gd name="T114" fmla="*/ 19 w 1860"/>
                <a:gd name="T115" fmla="*/ 2 h 1906"/>
                <a:gd name="T116" fmla="*/ 18 w 1860"/>
                <a:gd name="T117" fmla="*/ 0 h 1906"/>
                <a:gd name="T118" fmla="*/ 15 w 1860"/>
                <a:gd name="T119" fmla="*/ 0 h 1906"/>
                <a:gd name="T120" fmla="*/ 13 w 1860"/>
                <a:gd name="T121" fmla="*/ 0 h 1906"/>
                <a:gd name="T122" fmla="*/ 12 w 1860"/>
                <a:gd name="T123" fmla="*/ 1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C600C6"/>
            </a:solidFill>
            <a:ln w="8001">
              <a:solidFill>
                <a:srgbClr val="800080"/>
              </a:solidFill>
              <a:round/>
              <a:headEnd/>
              <a:tailEnd/>
            </a:ln>
          </p:spPr>
          <p:txBody>
            <a:bodyPr/>
            <a:lstStyle/>
            <a:p>
              <a:endParaRPr lang="en-US"/>
            </a:p>
          </p:txBody>
        </p:sp>
        <p:sp>
          <p:nvSpPr>
            <p:cNvPr id="1172" name="Freeform 440"/>
            <p:cNvSpPr>
              <a:spLocks/>
            </p:cNvSpPr>
            <p:nvPr/>
          </p:nvSpPr>
          <p:spPr bwMode="auto">
            <a:xfrm>
              <a:off x="298" y="1442"/>
              <a:ext cx="312" cy="45"/>
            </a:xfrm>
            <a:custGeom>
              <a:avLst/>
              <a:gdLst>
                <a:gd name="T0" fmla="*/ 0 w 624"/>
                <a:gd name="T1" fmla="*/ 2 h 89"/>
                <a:gd name="T2" fmla="*/ 2 w 624"/>
                <a:gd name="T3" fmla="*/ 1 h 89"/>
                <a:gd name="T4" fmla="*/ 5 w 624"/>
                <a:gd name="T5" fmla="*/ 1 h 89"/>
                <a:gd name="T6" fmla="*/ 7 w 624"/>
                <a:gd name="T7" fmla="*/ 1 h 89"/>
                <a:gd name="T8" fmla="*/ 9 w 624"/>
                <a:gd name="T9" fmla="*/ 1 h 89"/>
                <a:gd name="T10" fmla="*/ 10 w 624"/>
                <a:gd name="T11" fmla="*/ 2 h 89"/>
                <a:gd name="T12" fmla="*/ 8 w 624"/>
                <a:gd name="T13" fmla="*/ 1 h 89"/>
                <a:gd name="T14" fmla="*/ 6 w 624"/>
                <a:gd name="T15" fmla="*/ 1 h 89"/>
                <a:gd name="T16" fmla="*/ 4 w 624"/>
                <a:gd name="T17" fmla="*/ 0 h 89"/>
                <a:gd name="T18" fmla="*/ 2 w 624"/>
                <a:gd name="T19" fmla="*/ 1 h 89"/>
                <a:gd name="T20" fmla="*/ 1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C600C6"/>
            </a:solidFill>
            <a:ln w="9525">
              <a:solidFill>
                <a:srgbClr val="800080"/>
              </a:solidFill>
              <a:round/>
              <a:headEnd/>
              <a:tailEnd/>
            </a:ln>
          </p:spPr>
          <p:txBody>
            <a:bodyPr/>
            <a:lstStyle/>
            <a:p>
              <a:endParaRPr lang="en-US"/>
            </a:p>
          </p:txBody>
        </p:sp>
        <p:sp>
          <p:nvSpPr>
            <p:cNvPr id="1173" name="Freeform 441"/>
            <p:cNvSpPr>
              <a:spLocks/>
            </p:cNvSpPr>
            <p:nvPr/>
          </p:nvSpPr>
          <p:spPr bwMode="auto">
            <a:xfrm>
              <a:off x="667" y="1597"/>
              <a:ext cx="77" cy="216"/>
            </a:xfrm>
            <a:custGeom>
              <a:avLst/>
              <a:gdLst>
                <a:gd name="T0" fmla="*/ 0 w 155"/>
                <a:gd name="T1" fmla="*/ 0 h 432"/>
                <a:gd name="T2" fmla="*/ 0 w 155"/>
                <a:gd name="T3" fmla="*/ 2 h 432"/>
                <a:gd name="T4" fmla="*/ 0 w 155"/>
                <a:gd name="T5" fmla="*/ 4 h 432"/>
                <a:gd name="T6" fmla="*/ 1 w 155"/>
                <a:gd name="T7" fmla="*/ 6 h 432"/>
                <a:gd name="T8" fmla="*/ 2 w 155"/>
                <a:gd name="T9" fmla="*/ 7 h 432"/>
                <a:gd name="T10" fmla="*/ 1 w 155"/>
                <a:gd name="T11" fmla="*/ 6 h 432"/>
                <a:gd name="T12" fmla="*/ 0 w 155"/>
                <a:gd name="T13" fmla="*/ 3 h 432"/>
                <a:gd name="T14" fmla="*/ 0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C600C6"/>
            </a:solidFill>
            <a:ln w="9525">
              <a:solidFill>
                <a:srgbClr val="800080"/>
              </a:solidFill>
              <a:round/>
              <a:headEnd/>
              <a:tailEnd/>
            </a:ln>
          </p:spPr>
          <p:txBody>
            <a:bodyPr/>
            <a:lstStyle/>
            <a:p>
              <a:endParaRPr lang="en-US"/>
            </a:p>
          </p:txBody>
        </p:sp>
        <p:sp>
          <p:nvSpPr>
            <p:cNvPr id="1174" name="Freeform 442"/>
            <p:cNvSpPr>
              <a:spLocks/>
            </p:cNvSpPr>
            <p:nvPr/>
          </p:nvSpPr>
          <p:spPr bwMode="auto">
            <a:xfrm>
              <a:off x="593" y="1080"/>
              <a:ext cx="84" cy="295"/>
            </a:xfrm>
            <a:custGeom>
              <a:avLst/>
              <a:gdLst>
                <a:gd name="T0" fmla="*/ 0 w 168"/>
                <a:gd name="T1" fmla="*/ 0 h 590"/>
                <a:gd name="T2" fmla="*/ 1 w 168"/>
                <a:gd name="T3" fmla="*/ 1 h 590"/>
                <a:gd name="T4" fmla="*/ 1 w 168"/>
                <a:gd name="T5" fmla="*/ 2 h 590"/>
                <a:gd name="T6" fmla="*/ 2 w 168"/>
                <a:gd name="T7" fmla="*/ 4 h 590"/>
                <a:gd name="T8" fmla="*/ 3 w 168"/>
                <a:gd name="T9" fmla="*/ 5 h 590"/>
                <a:gd name="T10" fmla="*/ 3 w 168"/>
                <a:gd name="T11" fmla="*/ 7 h 590"/>
                <a:gd name="T12" fmla="*/ 3 w 168"/>
                <a:gd name="T13" fmla="*/ 9 h 590"/>
                <a:gd name="T14" fmla="*/ 3 w 168"/>
                <a:gd name="T15" fmla="*/ 9 h 590"/>
                <a:gd name="T16" fmla="*/ 3 w 168"/>
                <a:gd name="T17" fmla="*/ 7 h 590"/>
                <a:gd name="T18" fmla="*/ 3 w 168"/>
                <a:gd name="T19" fmla="*/ 5 h 590"/>
                <a:gd name="T20" fmla="*/ 3 w 168"/>
                <a:gd name="T21" fmla="*/ 3 h 590"/>
                <a:gd name="T22" fmla="*/ 2 w 168"/>
                <a:gd name="T23" fmla="*/ 2 h 590"/>
                <a:gd name="T24" fmla="*/ 1 w 168"/>
                <a:gd name="T25" fmla="*/ 1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C600C6"/>
            </a:solidFill>
            <a:ln w="9525">
              <a:solidFill>
                <a:srgbClr val="800080"/>
              </a:solidFill>
              <a:round/>
              <a:headEnd/>
              <a:tailEnd/>
            </a:ln>
          </p:spPr>
          <p:txBody>
            <a:bodyPr/>
            <a:lstStyle/>
            <a:p>
              <a:endParaRPr lang="en-US"/>
            </a:p>
          </p:txBody>
        </p:sp>
        <p:sp>
          <p:nvSpPr>
            <p:cNvPr id="1175" name="Freeform 443"/>
            <p:cNvSpPr>
              <a:spLocks/>
            </p:cNvSpPr>
            <p:nvPr/>
          </p:nvSpPr>
          <p:spPr bwMode="auto">
            <a:xfrm>
              <a:off x="797" y="1427"/>
              <a:ext cx="273" cy="58"/>
            </a:xfrm>
            <a:custGeom>
              <a:avLst/>
              <a:gdLst>
                <a:gd name="T0" fmla="*/ 0 w 546"/>
                <a:gd name="T1" fmla="*/ 1 h 117"/>
                <a:gd name="T2" fmla="*/ 2 w 546"/>
                <a:gd name="T3" fmla="*/ 0 h 117"/>
                <a:gd name="T4" fmla="*/ 3 w 546"/>
                <a:gd name="T5" fmla="*/ 0 h 117"/>
                <a:gd name="T6" fmla="*/ 5 w 546"/>
                <a:gd name="T7" fmla="*/ 0 h 117"/>
                <a:gd name="T8" fmla="*/ 6 w 546"/>
                <a:gd name="T9" fmla="*/ 0 h 117"/>
                <a:gd name="T10" fmla="*/ 7 w 546"/>
                <a:gd name="T11" fmla="*/ 0 h 117"/>
                <a:gd name="T12" fmla="*/ 9 w 546"/>
                <a:gd name="T13" fmla="*/ 0 h 117"/>
                <a:gd name="T14" fmla="*/ 6 w 546"/>
                <a:gd name="T15" fmla="*/ 0 h 117"/>
                <a:gd name="T16" fmla="*/ 5 w 546"/>
                <a:gd name="T17" fmla="*/ 0 h 117"/>
                <a:gd name="T18" fmla="*/ 4 w 546"/>
                <a:gd name="T19" fmla="*/ 0 h 117"/>
                <a:gd name="T20" fmla="*/ 3 w 546"/>
                <a:gd name="T21" fmla="*/ 0 h 117"/>
                <a:gd name="T22" fmla="*/ 2 w 546"/>
                <a:gd name="T23" fmla="*/ 0 h 117"/>
                <a:gd name="T24" fmla="*/ 1 w 546"/>
                <a:gd name="T25" fmla="*/ 0 h 117"/>
                <a:gd name="T26" fmla="*/ 0 w 546"/>
                <a:gd name="T27" fmla="*/ 1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C600C6"/>
            </a:solidFill>
            <a:ln w="9525">
              <a:solidFill>
                <a:srgbClr val="800080"/>
              </a:solidFill>
              <a:round/>
              <a:headEnd/>
              <a:tailEnd/>
            </a:ln>
          </p:spPr>
          <p:txBody>
            <a:bodyPr/>
            <a:lstStyle/>
            <a:p>
              <a:endParaRPr lang="en-US"/>
            </a:p>
          </p:txBody>
        </p:sp>
      </p:grpSp>
      <p:grpSp>
        <p:nvGrpSpPr>
          <p:cNvPr id="93710" name="Group 444"/>
          <p:cNvGrpSpPr>
            <a:grpSpLocks/>
          </p:cNvGrpSpPr>
          <p:nvPr/>
        </p:nvGrpSpPr>
        <p:grpSpPr bwMode="auto">
          <a:xfrm>
            <a:off x="8147051" y="8991600"/>
            <a:ext cx="1149350" cy="1371600"/>
            <a:chOff x="1872" y="2764"/>
            <a:chExt cx="1063" cy="1356"/>
          </a:xfrm>
        </p:grpSpPr>
        <p:sp>
          <p:nvSpPr>
            <p:cNvPr id="1146" name="Freeform 445"/>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a:p>
          </p:txBody>
        </p:sp>
        <p:sp>
          <p:nvSpPr>
            <p:cNvPr id="1147" name="Freeform 446"/>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a:p>
          </p:txBody>
        </p:sp>
        <p:grpSp>
          <p:nvGrpSpPr>
            <p:cNvPr id="93711" name="Group 447"/>
            <p:cNvGrpSpPr>
              <a:grpSpLocks/>
            </p:cNvGrpSpPr>
            <p:nvPr/>
          </p:nvGrpSpPr>
          <p:grpSpPr bwMode="auto">
            <a:xfrm>
              <a:off x="1920" y="2764"/>
              <a:ext cx="1015" cy="1338"/>
              <a:chOff x="1946" y="2832"/>
              <a:chExt cx="1015" cy="1338"/>
            </a:xfrm>
          </p:grpSpPr>
          <p:sp>
            <p:nvSpPr>
              <p:cNvPr id="1149" name="Freeform 448"/>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a:p>
            </p:txBody>
          </p:sp>
          <p:sp>
            <p:nvSpPr>
              <p:cNvPr id="1150" name="Freeform 449"/>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a:p>
            </p:txBody>
          </p:sp>
          <p:sp>
            <p:nvSpPr>
              <p:cNvPr id="1151" name="Freeform 450"/>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a:p>
            </p:txBody>
          </p:sp>
          <p:sp>
            <p:nvSpPr>
              <p:cNvPr id="1152" name="Freeform 451"/>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a:p>
            </p:txBody>
          </p:sp>
          <p:sp>
            <p:nvSpPr>
              <p:cNvPr id="1153" name="Freeform 452"/>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a:p>
            </p:txBody>
          </p:sp>
          <p:sp>
            <p:nvSpPr>
              <p:cNvPr id="1154" name="Freeform 453"/>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a:p>
            </p:txBody>
          </p:sp>
          <p:sp>
            <p:nvSpPr>
              <p:cNvPr id="1155" name="Freeform 454"/>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a:p>
            </p:txBody>
          </p:sp>
          <p:sp>
            <p:nvSpPr>
              <p:cNvPr id="1156" name="Freeform 455"/>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a:p>
            </p:txBody>
          </p:sp>
          <p:sp>
            <p:nvSpPr>
              <p:cNvPr id="1157" name="Freeform 456"/>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a:p>
            </p:txBody>
          </p:sp>
          <p:sp>
            <p:nvSpPr>
              <p:cNvPr id="1158" name="Freeform 457"/>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a:p>
            </p:txBody>
          </p:sp>
          <p:sp>
            <p:nvSpPr>
              <p:cNvPr id="1159" name="Freeform 458"/>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a:p>
            </p:txBody>
          </p:sp>
          <p:sp>
            <p:nvSpPr>
              <p:cNvPr id="1160" name="Freeform 459"/>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a:p>
            </p:txBody>
          </p:sp>
          <p:sp>
            <p:nvSpPr>
              <p:cNvPr id="1161" name="Freeform 460"/>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a:p>
            </p:txBody>
          </p:sp>
          <p:sp>
            <p:nvSpPr>
              <p:cNvPr id="1162" name="Freeform 461"/>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a:p>
            </p:txBody>
          </p:sp>
          <p:sp>
            <p:nvSpPr>
              <p:cNvPr id="1163" name="Freeform 462"/>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a:p>
            </p:txBody>
          </p:sp>
          <p:sp>
            <p:nvSpPr>
              <p:cNvPr id="1164" name="Freeform 463"/>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a:p>
            </p:txBody>
          </p:sp>
          <p:sp>
            <p:nvSpPr>
              <p:cNvPr id="1165" name="Freeform 464"/>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a:p>
            </p:txBody>
          </p:sp>
          <p:sp>
            <p:nvSpPr>
              <p:cNvPr id="1166" name="Freeform 465"/>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a:p>
            </p:txBody>
          </p:sp>
          <p:sp>
            <p:nvSpPr>
              <p:cNvPr id="1167" name="Freeform 466"/>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a:p>
            </p:txBody>
          </p:sp>
          <p:sp>
            <p:nvSpPr>
              <p:cNvPr id="1168" name="Freeform 467"/>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a:p>
            </p:txBody>
          </p:sp>
          <p:sp>
            <p:nvSpPr>
              <p:cNvPr id="1169" name="Freeform 468"/>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a:p>
            </p:txBody>
          </p:sp>
          <p:sp>
            <p:nvSpPr>
              <p:cNvPr id="1170" name="Freeform 469"/>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a:p>
            </p:txBody>
          </p:sp>
        </p:grpSp>
      </p:grpSp>
      <p:grpSp>
        <p:nvGrpSpPr>
          <p:cNvPr id="93712" name="Group 470"/>
          <p:cNvGrpSpPr>
            <a:grpSpLocks/>
          </p:cNvGrpSpPr>
          <p:nvPr/>
        </p:nvGrpSpPr>
        <p:grpSpPr bwMode="auto">
          <a:xfrm>
            <a:off x="12344400" y="9220200"/>
            <a:ext cx="1066800" cy="1143000"/>
            <a:chOff x="1872" y="2764"/>
            <a:chExt cx="1063" cy="1356"/>
          </a:xfrm>
        </p:grpSpPr>
        <p:sp>
          <p:nvSpPr>
            <p:cNvPr id="1121" name="Freeform 471"/>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a:p>
          </p:txBody>
        </p:sp>
        <p:sp>
          <p:nvSpPr>
            <p:cNvPr id="1122" name="Freeform 472"/>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a:p>
          </p:txBody>
        </p:sp>
        <p:grpSp>
          <p:nvGrpSpPr>
            <p:cNvPr id="93713" name="Group 473"/>
            <p:cNvGrpSpPr>
              <a:grpSpLocks/>
            </p:cNvGrpSpPr>
            <p:nvPr/>
          </p:nvGrpSpPr>
          <p:grpSpPr bwMode="auto">
            <a:xfrm>
              <a:off x="1920" y="2764"/>
              <a:ext cx="1015" cy="1338"/>
              <a:chOff x="1946" y="2832"/>
              <a:chExt cx="1015" cy="1338"/>
            </a:xfrm>
          </p:grpSpPr>
          <p:sp>
            <p:nvSpPr>
              <p:cNvPr id="1124" name="Freeform 474"/>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a:p>
            </p:txBody>
          </p:sp>
          <p:sp>
            <p:nvSpPr>
              <p:cNvPr id="1125" name="Freeform 475"/>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a:p>
            </p:txBody>
          </p:sp>
          <p:sp>
            <p:nvSpPr>
              <p:cNvPr id="1126" name="Freeform 476"/>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a:p>
            </p:txBody>
          </p:sp>
          <p:sp>
            <p:nvSpPr>
              <p:cNvPr id="1127" name="Freeform 477"/>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a:p>
            </p:txBody>
          </p:sp>
          <p:sp>
            <p:nvSpPr>
              <p:cNvPr id="1128" name="Freeform 478"/>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a:p>
            </p:txBody>
          </p:sp>
          <p:sp>
            <p:nvSpPr>
              <p:cNvPr id="1129" name="Freeform 479"/>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a:p>
            </p:txBody>
          </p:sp>
          <p:sp>
            <p:nvSpPr>
              <p:cNvPr id="1130" name="Freeform 480"/>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a:p>
            </p:txBody>
          </p:sp>
          <p:sp>
            <p:nvSpPr>
              <p:cNvPr id="1131" name="Freeform 481"/>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a:p>
            </p:txBody>
          </p:sp>
          <p:sp>
            <p:nvSpPr>
              <p:cNvPr id="1132" name="Freeform 482"/>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a:p>
            </p:txBody>
          </p:sp>
          <p:sp>
            <p:nvSpPr>
              <p:cNvPr id="1133" name="Freeform 483"/>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a:p>
            </p:txBody>
          </p:sp>
          <p:sp>
            <p:nvSpPr>
              <p:cNvPr id="1134" name="Freeform 484"/>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a:p>
            </p:txBody>
          </p:sp>
          <p:sp>
            <p:nvSpPr>
              <p:cNvPr id="1135" name="Freeform 485"/>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a:p>
            </p:txBody>
          </p:sp>
          <p:sp>
            <p:nvSpPr>
              <p:cNvPr id="1136" name="Freeform 486"/>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a:p>
            </p:txBody>
          </p:sp>
          <p:sp>
            <p:nvSpPr>
              <p:cNvPr id="1137" name="Freeform 487"/>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a:p>
            </p:txBody>
          </p:sp>
          <p:sp>
            <p:nvSpPr>
              <p:cNvPr id="1138" name="Freeform 488"/>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a:p>
            </p:txBody>
          </p:sp>
          <p:sp>
            <p:nvSpPr>
              <p:cNvPr id="1139" name="Freeform 489"/>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a:p>
            </p:txBody>
          </p:sp>
          <p:sp>
            <p:nvSpPr>
              <p:cNvPr id="1140" name="Freeform 490"/>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a:p>
            </p:txBody>
          </p:sp>
          <p:sp>
            <p:nvSpPr>
              <p:cNvPr id="1141" name="Freeform 491"/>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a:p>
            </p:txBody>
          </p:sp>
          <p:sp>
            <p:nvSpPr>
              <p:cNvPr id="1142" name="Freeform 492"/>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a:p>
            </p:txBody>
          </p:sp>
          <p:sp>
            <p:nvSpPr>
              <p:cNvPr id="1143" name="Freeform 493"/>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a:p>
            </p:txBody>
          </p:sp>
          <p:sp>
            <p:nvSpPr>
              <p:cNvPr id="1144" name="Freeform 494"/>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a:p>
            </p:txBody>
          </p:sp>
          <p:sp>
            <p:nvSpPr>
              <p:cNvPr id="1145" name="Freeform 495"/>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a:p>
            </p:txBody>
          </p:sp>
        </p:grpSp>
      </p:grpSp>
      <p:grpSp>
        <p:nvGrpSpPr>
          <p:cNvPr id="93714" name="Group 496"/>
          <p:cNvGrpSpPr>
            <a:grpSpLocks/>
          </p:cNvGrpSpPr>
          <p:nvPr/>
        </p:nvGrpSpPr>
        <p:grpSpPr bwMode="auto">
          <a:xfrm>
            <a:off x="10972800" y="9220200"/>
            <a:ext cx="1066800" cy="1143000"/>
            <a:chOff x="1872" y="2764"/>
            <a:chExt cx="1063" cy="1356"/>
          </a:xfrm>
        </p:grpSpPr>
        <p:sp>
          <p:nvSpPr>
            <p:cNvPr id="1096" name="Freeform 497"/>
            <p:cNvSpPr>
              <a:spLocks/>
            </p:cNvSpPr>
            <p:nvPr/>
          </p:nvSpPr>
          <p:spPr bwMode="auto">
            <a:xfrm>
              <a:off x="1905" y="3888"/>
              <a:ext cx="285" cy="232"/>
            </a:xfrm>
            <a:custGeom>
              <a:avLst/>
              <a:gdLst>
                <a:gd name="T0" fmla="*/ 285 w 285"/>
                <a:gd name="T1" fmla="*/ 232 h 232"/>
                <a:gd name="T2" fmla="*/ 184 w 285"/>
                <a:gd name="T3" fmla="*/ 215 h 232"/>
                <a:gd name="T4" fmla="*/ 159 w 285"/>
                <a:gd name="T5" fmla="*/ 212 h 232"/>
                <a:gd name="T6" fmla="*/ 172 w 285"/>
                <a:gd name="T7" fmla="*/ 206 h 232"/>
                <a:gd name="T8" fmla="*/ 187 w 285"/>
                <a:gd name="T9" fmla="*/ 205 h 232"/>
                <a:gd name="T10" fmla="*/ 157 w 285"/>
                <a:gd name="T11" fmla="*/ 194 h 232"/>
                <a:gd name="T12" fmla="*/ 137 w 285"/>
                <a:gd name="T13" fmla="*/ 191 h 232"/>
                <a:gd name="T14" fmla="*/ 114 w 285"/>
                <a:gd name="T15" fmla="*/ 182 h 232"/>
                <a:gd name="T16" fmla="*/ 137 w 285"/>
                <a:gd name="T17" fmla="*/ 182 h 232"/>
                <a:gd name="T18" fmla="*/ 154 w 285"/>
                <a:gd name="T19" fmla="*/ 182 h 232"/>
                <a:gd name="T20" fmla="*/ 111 w 285"/>
                <a:gd name="T21" fmla="*/ 169 h 232"/>
                <a:gd name="T22" fmla="*/ 101 w 285"/>
                <a:gd name="T23" fmla="*/ 161 h 232"/>
                <a:gd name="T24" fmla="*/ 88 w 285"/>
                <a:gd name="T25" fmla="*/ 149 h 232"/>
                <a:gd name="T26" fmla="*/ 121 w 285"/>
                <a:gd name="T27" fmla="*/ 159 h 232"/>
                <a:gd name="T28" fmla="*/ 89 w 285"/>
                <a:gd name="T29" fmla="*/ 134 h 232"/>
                <a:gd name="T30" fmla="*/ 63 w 285"/>
                <a:gd name="T31" fmla="*/ 111 h 232"/>
                <a:gd name="T32" fmla="*/ 79 w 285"/>
                <a:gd name="T33" fmla="*/ 114 h 232"/>
                <a:gd name="T34" fmla="*/ 89 w 285"/>
                <a:gd name="T35" fmla="*/ 118 h 232"/>
                <a:gd name="T36" fmla="*/ 56 w 285"/>
                <a:gd name="T37" fmla="*/ 87 h 232"/>
                <a:gd name="T38" fmla="*/ 38 w 285"/>
                <a:gd name="T39" fmla="*/ 64 h 232"/>
                <a:gd name="T40" fmla="*/ 56 w 285"/>
                <a:gd name="T41" fmla="*/ 73 h 232"/>
                <a:gd name="T42" fmla="*/ 66 w 285"/>
                <a:gd name="T43" fmla="*/ 77 h 232"/>
                <a:gd name="T44" fmla="*/ 33 w 285"/>
                <a:gd name="T45" fmla="*/ 41 h 232"/>
                <a:gd name="T46" fmla="*/ 10 w 285"/>
                <a:gd name="T47" fmla="*/ 20 h 232"/>
                <a:gd name="T48" fmla="*/ 0 w 285"/>
                <a:gd name="T49" fmla="*/ 0 h 232"/>
                <a:gd name="T50" fmla="*/ 21 w 285"/>
                <a:gd name="T51" fmla="*/ 14 h 232"/>
                <a:gd name="T52" fmla="*/ 51 w 285"/>
                <a:gd name="T53" fmla="*/ 28 h 232"/>
                <a:gd name="T54" fmla="*/ 66 w 285"/>
                <a:gd name="T55" fmla="*/ 38 h 232"/>
                <a:gd name="T56" fmla="*/ 48 w 285"/>
                <a:gd name="T57" fmla="*/ 17 h 232"/>
                <a:gd name="T58" fmla="*/ 73 w 285"/>
                <a:gd name="T59" fmla="*/ 28 h 232"/>
                <a:gd name="T60" fmla="*/ 91 w 285"/>
                <a:gd name="T61" fmla="*/ 51 h 232"/>
                <a:gd name="T62" fmla="*/ 94 w 285"/>
                <a:gd name="T63" fmla="*/ 63 h 232"/>
                <a:gd name="T64" fmla="*/ 94 w 285"/>
                <a:gd name="T65" fmla="*/ 37 h 232"/>
                <a:gd name="T66" fmla="*/ 112 w 285"/>
                <a:gd name="T67" fmla="*/ 61 h 232"/>
                <a:gd name="T68" fmla="*/ 131 w 285"/>
                <a:gd name="T69" fmla="*/ 81 h 232"/>
                <a:gd name="T70" fmla="*/ 131 w 285"/>
                <a:gd name="T71" fmla="*/ 63 h 232"/>
                <a:gd name="T72" fmla="*/ 154 w 285"/>
                <a:gd name="T73" fmla="*/ 88 h 232"/>
                <a:gd name="T74" fmla="*/ 159 w 285"/>
                <a:gd name="T75" fmla="*/ 114 h 232"/>
                <a:gd name="T76" fmla="*/ 165 w 285"/>
                <a:gd name="T77" fmla="*/ 122 h 232"/>
                <a:gd name="T78" fmla="*/ 162 w 285"/>
                <a:gd name="T79" fmla="*/ 92 h 232"/>
                <a:gd name="T80" fmla="*/ 187 w 285"/>
                <a:gd name="T81" fmla="*/ 117 h 232"/>
                <a:gd name="T82" fmla="*/ 197 w 285"/>
                <a:gd name="T83" fmla="*/ 138 h 232"/>
                <a:gd name="T84" fmla="*/ 210 w 285"/>
                <a:gd name="T85" fmla="*/ 162 h 232"/>
                <a:gd name="T86" fmla="*/ 210 w 285"/>
                <a:gd name="T87" fmla="*/ 132 h 232"/>
                <a:gd name="T88" fmla="*/ 225 w 285"/>
                <a:gd name="T89" fmla="*/ 151 h 232"/>
                <a:gd name="T90" fmla="*/ 228 w 285"/>
                <a:gd name="T91" fmla="*/ 167 h 232"/>
                <a:gd name="T92" fmla="*/ 248 w 285"/>
                <a:gd name="T93" fmla="*/ 186 h 232"/>
                <a:gd name="T94" fmla="*/ 248 w 285"/>
                <a:gd name="T95" fmla="*/ 176 h 232"/>
                <a:gd name="T96" fmla="*/ 267 w 285"/>
                <a:gd name="T97" fmla="*/ 196 h 232"/>
                <a:gd name="T98" fmla="*/ 285 w 285"/>
                <a:gd name="T99" fmla="*/ 232 h 2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5"/>
                <a:gd name="T151" fmla="*/ 0 h 232"/>
                <a:gd name="T152" fmla="*/ 285 w 285"/>
                <a:gd name="T153" fmla="*/ 232 h 23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5" h="232">
                  <a:moveTo>
                    <a:pt x="285" y="232"/>
                  </a:moveTo>
                  <a:lnTo>
                    <a:pt x="184" y="215"/>
                  </a:lnTo>
                  <a:lnTo>
                    <a:pt x="159" y="212"/>
                  </a:lnTo>
                  <a:lnTo>
                    <a:pt x="172" y="206"/>
                  </a:lnTo>
                  <a:lnTo>
                    <a:pt x="187" y="205"/>
                  </a:lnTo>
                  <a:lnTo>
                    <a:pt x="157" y="194"/>
                  </a:lnTo>
                  <a:lnTo>
                    <a:pt x="137" y="191"/>
                  </a:lnTo>
                  <a:lnTo>
                    <a:pt x="114" y="182"/>
                  </a:lnTo>
                  <a:lnTo>
                    <a:pt x="137" y="182"/>
                  </a:lnTo>
                  <a:lnTo>
                    <a:pt x="154" y="182"/>
                  </a:lnTo>
                  <a:lnTo>
                    <a:pt x="111" y="169"/>
                  </a:lnTo>
                  <a:lnTo>
                    <a:pt x="101" y="161"/>
                  </a:lnTo>
                  <a:lnTo>
                    <a:pt x="88" y="149"/>
                  </a:lnTo>
                  <a:lnTo>
                    <a:pt x="121" y="159"/>
                  </a:lnTo>
                  <a:lnTo>
                    <a:pt x="89" y="134"/>
                  </a:lnTo>
                  <a:lnTo>
                    <a:pt x="63" y="111"/>
                  </a:lnTo>
                  <a:lnTo>
                    <a:pt x="79" y="114"/>
                  </a:lnTo>
                  <a:lnTo>
                    <a:pt x="89" y="118"/>
                  </a:lnTo>
                  <a:lnTo>
                    <a:pt x="56" y="87"/>
                  </a:lnTo>
                  <a:lnTo>
                    <a:pt x="38" y="64"/>
                  </a:lnTo>
                  <a:lnTo>
                    <a:pt x="56" y="73"/>
                  </a:lnTo>
                  <a:lnTo>
                    <a:pt x="66" y="77"/>
                  </a:lnTo>
                  <a:lnTo>
                    <a:pt x="33" y="41"/>
                  </a:lnTo>
                  <a:lnTo>
                    <a:pt x="10" y="20"/>
                  </a:lnTo>
                  <a:lnTo>
                    <a:pt x="0" y="0"/>
                  </a:lnTo>
                  <a:lnTo>
                    <a:pt x="21" y="14"/>
                  </a:lnTo>
                  <a:lnTo>
                    <a:pt x="51" y="28"/>
                  </a:lnTo>
                  <a:lnTo>
                    <a:pt x="66" y="38"/>
                  </a:lnTo>
                  <a:lnTo>
                    <a:pt x="48" y="17"/>
                  </a:lnTo>
                  <a:lnTo>
                    <a:pt x="73" y="28"/>
                  </a:lnTo>
                  <a:lnTo>
                    <a:pt x="91" y="51"/>
                  </a:lnTo>
                  <a:lnTo>
                    <a:pt x="94" y="63"/>
                  </a:lnTo>
                  <a:lnTo>
                    <a:pt x="94" y="37"/>
                  </a:lnTo>
                  <a:lnTo>
                    <a:pt x="112" y="61"/>
                  </a:lnTo>
                  <a:lnTo>
                    <a:pt x="131" y="81"/>
                  </a:lnTo>
                  <a:lnTo>
                    <a:pt x="131" y="63"/>
                  </a:lnTo>
                  <a:lnTo>
                    <a:pt x="154" y="88"/>
                  </a:lnTo>
                  <a:lnTo>
                    <a:pt x="159" y="114"/>
                  </a:lnTo>
                  <a:lnTo>
                    <a:pt x="165" y="122"/>
                  </a:lnTo>
                  <a:lnTo>
                    <a:pt x="162" y="92"/>
                  </a:lnTo>
                  <a:lnTo>
                    <a:pt x="187" y="117"/>
                  </a:lnTo>
                  <a:lnTo>
                    <a:pt x="197" y="138"/>
                  </a:lnTo>
                  <a:lnTo>
                    <a:pt x="210" y="162"/>
                  </a:lnTo>
                  <a:lnTo>
                    <a:pt x="210" y="132"/>
                  </a:lnTo>
                  <a:lnTo>
                    <a:pt x="225" y="151"/>
                  </a:lnTo>
                  <a:lnTo>
                    <a:pt x="228" y="167"/>
                  </a:lnTo>
                  <a:lnTo>
                    <a:pt x="248" y="186"/>
                  </a:lnTo>
                  <a:lnTo>
                    <a:pt x="248" y="176"/>
                  </a:lnTo>
                  <a:lnTo>
                    <a:pt x="267" y="196"/>
                  </a:lnTo>
                  <a:lnTo>
                    <a:pt x="285" y="232"/>
                  </a:lnTo>
                  <a:close/>
                </a:path>
              </a:pathLst>
            </a:custGeom>
            <a:solidFill>
              <a:srgbClr val="006000"/>
            </a:solidFill>
            <a:ln w="0">
              <a:solidFill>
                <a:srgbClr val="00A000"/>
              </a:solidFill>
              <a:round/>
              <a:headEnd/>
              <a:tailEnd/>
            </a:ln>
          </p:spPr>
          <p:txBody>
            <a:bodyPr/>
            <a:lstStyle/>
            <a:p>
              <a:endParaRPr lang="en-US"/>
            </a:p>
          </p:txBody>
        </p:sp>
        <p:sp>
          <p:nvSpPr>
            <p:cNvPr id="1097" name="Freeform 498"/>
            <p:cNvSpPr>
              <a:spLocks/>
            </p:cNvSpPr>
            <p:nvPr/>
          </p:nvSpPr>
          <p:spPr bwMode="auto">
            <a:xfrm>
              <a:off x="1872" y="3807"/>
              <a:ext cx="290" cy="169"/>
            </a:xfrm>
            <a:custGeom>
              <a:avLst/>
              <a:gdLst>
                <a:gd name="T0" fmla="*/ 290 w 290"/>
                <a:gd name="T1" fmla="*/ 169 h 169"/>
                <a:gd name="T2" fmla="*/ 286 w 290"/>
                <a:gd name="T3" fmla="*/ 112 h 169"/>
                <a:gd name="T4" fmla="*/ 265 w 290"/>
                <a:gd name="T5" fmla="*/ 49 h 169"/>
                <a:gd name="T6" fmla="*/ 256 w 290"/>
                <a:gd name="T7" fmla="*/ 98 h 169"/>
                <a:gd name="T8" fmla="*/ 234 w 290"/>
                <a:gd name="T9" fmla="*/ 39 h 169"/>
                <a:gd name="T10" fmla="*/ 208 w 290"/>
                <a:gd name="T11" fmla="*/ 10 h 169"/>
                <a:gd name="T12" fmla="*/ 224 w 290"/>
                <a:gd name="T13" fmla="*/ 63 h 169"/>
                <a:gd name="T14" fmla="*/ 163 w 290"/>
                <a:gd name="T15" fmla="*/ 14 h 169"/>
                <a:gd name="T16" fmla="*/ 96 w 290"/>
                <a:gd name="T17" fmla="*/ 0 h 169"/>
                <a:gd name="T18" fmla="*/ 128 w 290"/>
                <a:gd name="T19" fmla="*/ 21 h 169"/>
                <a:gd name="T20" fmla="*/ 0 w 290"/>
                <a:gd name="T21" fmla="*/ 3 h 169"/>
                <a:gd name="T22" fmla="*/ 85 w 290"/>
                <a:gd name="T23" fmla="*/ 45 h 169"/>
                <a:gd name="T24" fmla="*/ 35 w 290"/>
                <a:gd name="T25" fmla="*/ 49 h 169"/>
                <a:gd name="T26" fmla="*/ 141 w 290"/>
                <a:gd name="T27" fmla="*/ 63 h 169"/>
                <a:gd name="T28" fmla="*/ 65 w 290"/>
                <a:gd name="T29" fmla="*/ 98 h 169"/>
                <a:gd name="T30" fmla="*/ 152 w 290"/>
                <a:gd name="T31" fmla="*/ 87 h 169"/>
                <a:gd name="T32" fmla="*/ 178 w 290"/>
                <a:gd name="T33" fmla="*/ 90 h 169"/>
                <a:gd name="T34" fmla="*/ 132 w 290"/>
                <a:gd name="T35" fmla="*/ 109 h 169"/>
                <a:gd name="T36" fmla="*/ 208 w 290"/>
                <a:gd name="T37" fmla="*/ 105 h 169"/>
                <a:gd name="T38" fmla="*/ 189 w 290"/>
                <a:gd name="T39" fmla="*/ 139 h 169"/>
                <a:gd name="T40" fmla="*/ 234 w 290"/>
                <a:gd name="T41" fmla="*/ 120 h 169"/>
                <a:gd name="T42" fmla="*/ 265 w 290"/>
                <a:gd name="T43" fmla="*/ 120 h 169"/>
                <a:gd name="T44" fmla="*/ 290 w 290"/>
                <a:gd name="T45" fmla="*/ 169 h 16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0"/>
                <a:gd name="T70" fmla="*/ 0 h 169"/>
                <a:gd name="T71" fmla="*/ 290 w 290"/>
                <a:gd name="T72" fmla="*/ 169 h 16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0" h="169">
                  <a:moveTo>
                    <a:pt x="290" y="169"/>
                  </a:moveTo>
                  <a:lnTo>
                    <a:pt x="286" y="112"/>
                  </a:lnTo>
                  <a:lnTo>
                    <a:pt x="265" y="49"/>
                  </a:lnTo>
                  <a:lnTo>
                    <a:pt x="256" y="98"/>
                  </a:lnTo>
                  <a:lnTo>
                    <a:pt x="234" y="39"/>
                  </a:lnTo>
                  <a:lnTo>
                    <a:pt x="208" y="10"/>
                  </a:lnTo>
                  <a:lnTo>
                    <a:pt x="224" y="63"/>
                  </a:lnTo>
                  <a:lnTo>
                    <a:pt x="163" y="14"/>
                  </a:lnTo>
                  <a:lnTo>
                    <a:pt x="96" y="0"/>
                  </a:lnTo>
                  <a:lnTo>
                    <a:pt x="128" y="21"/>
                  </a:lnTo>
                  <a:lnTo>
                    <a:pt x="0" y="3"/>
                  </a:lnTo>
                  <a:lnTo>
                    <a:pt x="85" y="45"/>
                  </a:lnTo>
                  <a:lnTo>
                    <a:pt x="35" y="49"/>
                  </a:lnTo>
                  <a:lnTo>
                    <a:pt x="141" y="63"/>
                  </a:lnTo>
                  <a:lnTo>
                    <a:pt x="65" y="98"/>
                  </a:lnTo>
                  <a:lnTo>
                    <a:pt x="152" y="87"/>
                  </a:lnTo>
                  <a:lnTo>
                    <a:pt x="178" y="90"/>
                  </a:lnTo>
                  <a:lnTo>
                    <a:pt x="132" y="109"/>
                  </a:lnTo>
                  <a:lnTo>
                    <a:pt x="208" y="105"/>
                  </a:lnTo>
                  <a:lnTo>
                    <a:pt x="189" y="139"/>
                  </a:lnTo>
                  <a:lnTo>
                    <a:pt x="234" y="120"/>
                  </a:lnTo>
                  <a:lnTo>
                    <a:pt x="265" y="120"/>
                  </a:lnTo>
                  <a:lnTo>
                    <a:pt x="290" y="169"/>
                  </a:lnTo>
                  <a:close/>
                </a:path>
              </a:pathLst>
            </a:custGeom>
            <a:solidFill>
              <a:srgbClr val="00A000"/>
            </a:solidFill>
            <a:ln w="0">
              <a:solidFill>
                <a:srgbClr val="00A000"/>
              </a:solidFill>
              <a:round/>
              <a:headEnd/>
              <a:tailEnd/>
            </a:ln>
          </p:spPr>
          <p:txBody>
            <a:bodyPr/>
            <a:lstStyle/>
            <a:p>
              <a:endParaRPr lang="en-US"/>
            </a:p>
          </p:txBody>
        </p:sp>
        <p:grpSp>
          <p:nvGrpSpPr>
            <p:cNvPr id="93715" name="Group 499"/>
            <p:cNvGrpSpPr>
              <a:grpSpLocks/>
            </p:cNvGrpSpPr>
            <p:nvPr/>
          </p:nvGrpSpPr>
          <p:grpSpPr bwMode="auto">
            <a:xfrm>
              <a:off x="1920" y="2764"/>
              <a:ext cx="1015" cy="1338"/>
              <a:chOff x="1946" y="2832"/>
              <a:chExt cx="1015" cy="1338"/>
            </a:xfrm>
          </p:grpSpPr>
          <p:sp>
            <p:nvSpPr>
              <p:cNvPr id="1099" name="Freeform 500"/>
              <p:cNvSpPr>
                <a:spLocks/>
              </p:cNvSpPr>
              <p:nvPr/>
            </p:nvSpPr>
            <p:spPr bwMode="auto">
              <a:xfrm>
                <a:off x="2019" y="3984"/>
                <a:ext cx="789" cy="186"/>
              </a:xfrm>
              <a:custGeom>
                <a:avLst/>
                <a:gdLst>
                  <a:gd name="T0" fmla="*/ 135 w 789"/>
                  <a:gd name="T1" fmla="*/ 114 h 186"/>
                  <a:gd name="T2" fmla="*/ 0 w 789"/>
                  <a:gd name="T3" fmla="*/ 99 h 186"/>
                  <a:gd name="T4" fmla="*/ 36 w 789"/>
                  <a:gd name="T5" fmla="*/ 129 h 186"/>
                  <a:gd name="T6" fmla="*/ 9 w 789"/>
                  <a:gd name="T7" fmla="*/ 135 h 186"/>
                  <a:gd name="T8" fmla="*/ 84 w 789"/>
                  <a:gd name="T9" fmla="*/ 165 h 186"/>
                  <a:gd name="T10" fmla="*/ 39 w 789"/>
                  <a:gd name="T11" fmla="*/ 168 h 186"/>
                  <a:gd name="T12" fmla="*/ 138 w 789"/>
                  <a:gd name="T13" fmla="*/ 186 h 186"/>
                  <a:gd name="T14" fmla="*/ 204 w 789"/>
                  <a:gd name="T15" fmla="*/ 183 h 186"/>
                  <a:gd name="T16" fmla="*/ 267 w 789"/>
                  <a:gd name="T17" fmla="*/ 177 h 186"/>
                  <a:gd name="T18" fmla="*/ 243 w 789"/>
                  <a:gd name="T19" fmla="*/ 171 h 186"/>
                  <a:gd name="T20" fmla="*/ 327 w 789"/>
                  <a:gd name="T21" fmla="*/ 159 h 186"/>
                  <a:gd name="T22" fmla="*/ 306 w 789"/>
                  <a:gd name="T23" fmla="*/ 150 h 186"/>
                  <a:gd name="T24" fmla="*/ 372 w 789"/>
                  <a:gd name="T25" fmla="*/ 135 h 186"/>
                  <a:gd name="T26" fmla="*/ 414 w 789"/>
                  <a:gd name="T27" fmla="*/ 147 h 186"/>
                  <a:gd name="T28" fmla="*/ 408 w 789"/>
                  <a:gd name="T29" fmla="*/ 141 h 186"/>
                  <a:gd name="T30" fmla="*/ 477 w 789"/>
                  <a:gd name="T31" fmla="*/ 159 h 186"/>
                  <a:gd name="T32" fmla="*/ 525 w 789"/>
                  <a:gd name="T33" fmla="*/ 168 h 186"/>
                  <a:gd name="T34" fmla="*/ 498 w 789"/>
                  <a:gd name="T35" fmla="*/ 156 h 186"/>
                  <a:gd name="T36" fmla="*/ 591 w 789"/>
                  <a:gd name="T37" fmla="*/ 162 h 186"/>
                  <a:gd name="T38" fmla="*/ 630 w 789"/>
                  <a:gd name="T39" fmla="*/ 156 h 186"/>
                  <a:gd name="T40" fmla="*/ 600 w 789"/>
                  <a:gd name="T41" fmla="*/ 150 h 186"/>
                  <a:gd name="T42" fmla="*/ 711 w 789"/>
                  <a:gd name="T43" fmla="*/ 141 h 186"/>
                  <a:gd name="T44" fmla="*/ 750 w 789"/>
                  <a:gd name="T45" fmla="*/ 132 h 186"/>
                  <a:gd name="T46" fmla="*/ 702 w 789"/>
                  <a:gd name="T47" fmla="*/ 132 h 186"/>
                  <a:gd name="T48" fmla="*/ 789 w 789"/>
                  <a:gd name="T49" fmla="*/ 93 h 186"/>
                  <a:gd name="T50" fmla="*/ 723 w 789"/>
                  <a:gd name="T51" fmla="*/ 105 h 186"/>
                  <a:gd name="T52" fmla="*/ 777 w 789"/>
                  <a:gd name="T53" fmla="*/ 57 h 186"/>
                  <a:gd name="T54" fmla="*/ 789 w 789"/>
                  <a:gd name="T55" fmla="*/ 27 h 186"/>
                  <a:gd name="T56" fmla="*/ 723 w 789"/>
                  <a:gd name="T57" fmla="*/ 57 h 186"/>
                  <a:gd name="T58" fmla="*/ 741 w 789"/>
                  <a:gd name="T59" fmla="*/ 39 h 186"/>
                  <a:gd name="T60" fmla="*/ 681 w 789"/>
                  <a:gd name="T61" fmla="*/ 39 h 186"/>
                  <a:gd name="T62" fmla="*/ 498 w 789"/>
                  <a:gd name="T63" fmla="*/ 0 h 186"/>
                  <a:gd name="T64" fmla="*/ 135 w 789"/>
                  <a:gd name="T65" fmla="*/ 114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9"/>
                  <a:gd name="T100" fmla="*/ 0 h 186"/>
                  <a:gd name="T101" fmla="*/ 789 w 789"/>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9" h="186">
                    <a:moveTo>
                      <a:pt x="135" y="114"/>
                    </a:moveTo>
                    <a:lnTo>
                      <a:pt x="0" y="99"/>
                    </a:lnTo>
                    <a:lnTo>
                      <a:pt x="36" y="129"/>
                    </a:lnTo>
                    <a:lnTo>
                      <a:pt x="9" y="135"/>
                    </a:lnTo>
                    <a:lnTo>
                      <a:pt x="84" y="165"/>
                    </a:lnTo>
                    <a:lnTo>
                      <a:pt x="39" y="168"/>
                    </a:lnTo>
                    <a:lnTo>
                      <a:pt x="138" y="186"/>
                    </a:lnTo>
                    <a:lnTo>
                      <a:pt x="204" y="183"/>
                    </a:lnTo>
                    <a:lnTo>
                      <a:pt x="267" y="177"/>
                    </a:lnTo>
                    <a:lnTo>
                      <a:pt x="243" y="171"/>
                    </a:lnTo>
                    <a:lnTo>
                      <a:pt x="327" y="159"/>
                    </a:lnTo>
                    <a:lnTo>
                      <a:pt x="306" y="150"/>
                    </a:lnTo>
                    <a:lnTo>
                      <a:pt x="372" y="135"/>
                    </a:lnTo>
                    <a:lnTo>
                      <a:pt x="414" y="147"/>
                    </a:lnTo>
                    <a:lnTo>
                      <a:pt x="408" y="141"/>
                    </a:lnTo>
                    <a:lnTo>
                      <a:pt x="477" y="159"/>
                    </a:lnTo>
                    <a:lnTo>
                      <a:pt x="525" y="168"/>
                    </a:lnTo>
                    <a:lnTo>
                      <a:pt x="498" y="156"/>
                    </a:lnTo>
                    <a:lnTo>
                      <a:pt x="591" y="162"/>
                    </a:lnTo>
                    <a:lnTo>
                      <a:pt x="630" y="156"/>
                    </a:lnTo>
                    <a:lnTo>
                      <a:pt x="600" y="150"/>
                    </a:lnTo>
                    <a:lnTo>
                      <a:pt x="711" y="141"/>
                    </a:lnTo>
                    <a:lnTo>
                      <a:pt x="750" y="132"/>
                    </a:lnTo>
                    <a:lnTo>
                      <a:pt x="702" y="132"/>
                    </a:lnTo>
                    <a:lnTo>
                      <a:pt x="789" y="93"/>
                    </a:lnTo>
                    <a:lnTo>
                      <a:pt x="723" y="105"/>
                    </a:lnTo>
                    <a:lnTo>
                      <a:pt x="777" y="57"/>
                    </a:lnTo>
                    <a:lnTo>
                      <a:pt x="789" y="27"/>
                    </a:lnTo>
                    <a:lnTo>
                      <a:pt x="723" y="57"/>
                    </a:lnTo>
                    <a:lnTo>
                      <a:pt x="741" y="39"/>
                    </a:lnTo>
                    <a:lnTo>
                      <a:pt x="681" y="39"/>
                    </a:lnTo>
                    <a:lnTo>
                      <a:pt x="498" y="0"/>
                    </a:lnTo>
                    <a:lnTo>
                      <a:pt x="135" y="114"/>
                    </a:lnTo>
                    <a:close/>
                  </a:path>
                </a:pathLst>
              </a:custGeom>
              <a:solidFill>
                <a:srgbClr val="002000"/>
              </a:solidFill>
              <a:ln w="9525">
                <a:noFill/>
                <a:round/>
                <a:headEnd/>
                <a:tailEnd/>
              </a:ln>
            </p:spPr>
            <p:txBody>
              <a:bodyPr/>
              <a:lstStyle/>
              <a:p>
                <a:endParaRPr lang="en-US"/>
              </a:p>
            </p:txBody>
          </p:sp>
          <p:sp>
            <p:nvSpPr>
              <p:cNvPr id="1100" name="Freeform 501"/>
              <p:cNvSpPr>
                <a:spLocks/>
              </p:cNvSpPr>
              <p:nvPr/>
            </p:nvSpPr>
            <p:spPr bwMode="auto">
              <a:xfrm>
                <a:off x="2454" y="2832"/>
                <a:ext cx="120" cy="1259"/>
              </a:xfrm>
              <a:custGeom>
                <a:avLst/>
                <a:gdLst>
                  <a:gd name="T0" fmla="*/ 120 w 120"/>
                  <a:gd name="T1" fmla="*/ 0 h 1259"/>
                  <a:gd name="T2" fmla="*/ 120 w 120"/>
                  <a:gd name="T3" fmla="*/ 323 h 1259"/>
                  <a:gd name="T4" fmla="*/ 108 w 120"/>
                  <a:gd name="T5" fmla="*/ 441 h 1259"/>
                  <a:gd name="T6" fmla="*/ 99 w 120"/>
                  <a:gd name="T7" fmla="*/ 546 h 1259"/>
                  <a:gd name="T8" fmla="*/ 84 w 120"/>
                  <a:gd name="T9" fmla="*/ 653 h 1259"/>
                  <a:gd name="T10" fmla="*/ 54 w 120"/>
                  <a:gd name="T11" fmla="*/ 806 h 1259"/>
                  <a:gd name="T12" fmla="*/ 30 w 120"/>
                  <a:gd name="T13" fmla="*/ 965 h 1259"/>
                  <a:gd name="T14" fmla="*/ 12 w 120"/>
                  <a:gd name="T15" fmla="*/ 1130 h 1259"/>
                  <a:gd name="T16" fmla="*/ 0 w 120"/>
                  <a:gd name="T17" fmla="*/ 1259 h 12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1259"/>
                  <a:gd name="T29" fmla="*/ 120 w 120"/>
                  <a:gd name="T30" fmla="*/ 1259 h 12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1259">
                    <a:moveTo>
                      <a:pt x="120" y="0"/>
                    </a:moveTo>
                    <a:lnTo>
                      <a:pt x="120" y="323"/>
                    </a:lnTo>
                    <a:lnTo>
                      <a:pt x="108" y="441"/>
                    </a:lnTo>
                    <a:lnTo>
                      <a:pt x="99" y="546"/>
                    </a:lnTo>
                    <a:lnTo>
                      <a:pt x="84" y="653"/>
                    </a:lnTo>
                    <a:lnTo>
                      <a:pt x="54" y="806"/>
                    </a:lnTo>
                    <a:lnTo>
                      <a:pt x="30" y="965"/>
                    </a:lnTo>
                    <a:lnTo>
                      <a:pt x="12" y="1130"/>
                    </a:lnTo>
                    <a:lnTo>
                      <a:pt x="0" y="1259"/>
                    </a:lnTo>
                  </a:path>
                </a:pathLst>
              </a:custGeom>
              <a:noFill/>
              <a:ln w="25400">
                <a:solidFill>
                  <a:srgbClr val="006000"/>
                </a:solidFill>
                <a:round/>
                <a:headEnd/>
                <a:tailEnd/>
              </a:ln>
            </p:spPr>
            <p:txBody>
              <a:bodyPr/>
              <a:lstStyle/>
              <a:p>
                <a:endParaRPr lang="en-US"/>
              </a:p>
            </p:txBody>
          </p:sp>
          <p:sp>
            <p:nvSpPr>
              <p:cNvPr id="1101" name="Freeform 502"/>
              <p:cNvSpPr>
                <a:spLocks/>
              </p:cNvSpPr>
              <p:nvPr/>
            </p:nvSpPr>
            <p:spPr bwMode="auto">
              <a:xfrm>
                <a:off x="2514" y="3442"/>
                <a:ext cx="283" cy="215"/>
              </a:xfrm>
              <a:custGeom>
                <a:avLst/>
                <a:gdLst>
                  <a:gd name="T0" fmla="*/ 0 w 283"/>
                  <a:gd name="T1" fmla="*/ 215 h 215"/>
                  <a:gd name="T2" fmla="*/ 61 w 283"/>
                  <a:gd name="T3" fmla="*/ 197 h 215"/>
                  <a:gd name="T4" fmla="*/ 111 w 283"/>
                  <a:gd name="T5" fmla="*/ 169 h 215"/>
                  <a:gd name="T6" fmla="*/ 71 w 283"/>
                  <a:gd name="T7" fmla="*/ 172 h 215"/>
                  <a:gd name="T8" fmla="*/ 118 w 283"/>
                  <a:gd name="T9" fmla="*/ 151 h 215"/>
                  <a:gd name="T10" fmla="*/ 168 w 283"/>
                  <a:gd name="T11" fmla="*/ 133 h 215"/>
                  <a:gd name="T12" fmla="*/ 107 w 283"/>
                  <a:gd name="T13" fmla="*/ 133 h 215"/>
                  <a:gd name="T14" fmla="*/ 222 w 283"/>
                  <a:gd name="T15" fmla="*/ 104 h 215"/>
                  <a:gd name="T16" fmla="*/ 251 w 283"/>
                  <a:gd name="T17" fmla="*/ 82 h 215"/>
                  <a:gd name="T18" fmla="*/ 197 w 283"/>
                  <a:gd name="T19" fmla="*/ 89 h 215"/>
                  <a:gd name="T20" fmla="*/ 258 w 283"/>
                  <a:gd name="T21" fmla="*/ 61 h 215"/>
                  <a:gd name="T22" fmla="*/ 280 w 283"/>
                  <a:gd name="T23" fmla="*/ 32 h 215"/>
                  <a:gd name="T24" fmla="*/ 283 w 283"/>
                  <a:gd name="T25" fmla="*/ 0 h 215"/>
                  <a:gd name="T26" fmla="*/ 244 w 283"/>
                  <a:gd name="T27" fmla="*/ 21 h 215"/>
                  <a:gd name="T28" fmla="*/ 215 w 283"/>
                  <a:gd name="T29" fmla="*/ 35 h 215"/>
                  <a:gd name="T30" fmla="*/ 244 w 283"/>
                  <a:gd name="T31" fmla="*/ 0 h 215"/>
                  <a:gd name="T32" fmla="*/ 179 w 283"/>
                  <a:gd name="T33" fmla="*/ 35 h 215"/>
                  <a:gd name="T34" fmla="*/ 147 w 283"/>
                  <a:gd name="T35" fmla="*/ 64 h 215"/>
                  <a:gd name="T36" fmla="*/ 150 w 283"/>
                  <a:gd name="T37" fmla="*/ 32 h 215"/>
                  <a:gd name="T38" fmla="*/ 115 w 283"/>
                  <a:gd name="T39" fmla="*/ 68 h 215"/>
                  <a:gd name="T40" fmla="*/ 93 w 283"/>
                  <a:gd name="T41" fmla="*/ 97 h 215"/>
                  <a:gd name="T42" fmla="*/ 100 w 283"/>
                  <a:gd name="T43" fmla="*/ 61 h 215"/>
                  <a:gd name="T44" fmla="*/ 61 w 283"/>
                  <a:gd name="T45" fmla="*/ 104 h 215"/>
                  <a:gd name="T46" fmla="*/ 46 w 283"/>
                  <a:gd name="T47" fmla="*/ 129 h 215"/>
                  <a:gd name="T48" fmla="*/ 50 w 283"/>
                  <a:gd name="T49" fmla="*/ 71 h 215"/>
                  <a:gd name="T50" fmla="*/ 3 w 283"/>
                  <a:gd name="T51" fmla="*/ 161 h 215"/>
                  <a:gd name="T52" fmla="*/ 0 w 283"/>
                  <a:gd name="T53" fmla="*/ 215 h 21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3"/>
                  <a:gd name="T82" fmla="*/ 0 h 215"/>
                  <a:gd name="T83" fmla="*/ 283 w 283"/>
                  <a:gd name="T84" fmla="*/ 215 h 21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3" h="215">
                    <a:moveTo>
                      <a:pt x="0" y="215"/>
                    </a:moveTo>
                    <a:lnTo>
                      <a:pt x="61" y="197"/>
                    </a:lnTo>
                    <a:lnTo>
                      <a:pt x="111" y="169"/>
                    </a:lnTo>
                    <a:lnTo>
                      <a:pt x="71" y="172"/>
                    </a:lnTo>
                    <a:lnTo>
                      <a:pt x="118" y="151"/>
                    </a:lnTo>
                    <a:lnTo>
                      <a:pt x="168" y="133"/>
                    </a:lnTo>
                    <a:lnTo>
                      <a:pt x="107" y="133"/>
                    </a:lnTo>
                    <a:lnTo>
                      <a:pt x="222" y="104"/>
                    </a:lnTo>
                    <a:lnTo>
                      <a:pt x="251" y="82"/>
                    </a:lnTo>
                    <a:lnTo>
                      <a:pt x="197" y="89"/>
                    </a:lnTo>
                    <a:lnTo>
                      <a:pt x="258" y="61"/>
                    </a:lnTo>
                    <a:lnTo>
                      <a:pt x="280" y="32"/>
                    </a:lnTo>
                    <a:lnTo>
                      <a:pt x="283" y="0"/>
                    </a:lnTo>
                    <a:lnTo>
                      <a:pt x="244" y="21"/>
                    </a:lnTo>
                    <a:lnTo>
                      <a:pt x="215" y="35"/>
                    </a:lnTo>
                    <a:lnTo>
                      <a:pt x="244" y="0"/>
                    </a:lnTo>
                    <a:lnTo>
                      <a:pt x="179" y="35"/>
                    </a:lnTo>
                    <a:lnTo>
                      <a:pt x="147" y="64"/>
                    </a:lnTo>
                    <a:lnTo>
                      <a:pt x="150" y="32"/>
                    </a:lnTo>
                    <a:lnTo>
                      <a:pt x="115" y="68"/>
                    </a:lnTo>
                    <a:lnTo>
                      <a:pt x="93" y="97"/>
                    </a:lnTo>
                    <a:lnTo>
                      <a:pt x="100" y="61"/>
                    </a:lnTo>
                    <a:lnTo>
                      <a:pt x="61" y="104"/>
                    </a:lnTo>
                    <a:lnTo>
                      <a:pt x="46" y="129"/>
                    </a:lnTo>
                    <a:lnTo>
                      <a:pt x="50" y="71"/>
                    </a:lnTo>
                    <a:lnTo>
                      <a:pt x="3" y="161"/>
                    </a:lnTo>
                    <a:lnTo>
                      <a:pt x="0" y="215"/>
                    </a:lnTo>
                    <a:close/>
                  </a:path>
                </a:pathLst>
              </a:custGeom>
              <a:solidFill>
                <a:srgbClr val="006000"/>
              </a:solidFill>
              <a:ln w="0">
                <a:solidFill>
                  <a:srgbClr val="006000"/>
                </a:solidFill>
                <a:round/>
                <a:headEnd/>
                <a:tailEnd/>
              </a:ln>
            </p:spPr>
            <p:txBody>
              <a:bodyPr/>
              <a:lstStyle/>
              <a:p>
                <a:endParaRPr lang="en-US"/>
              </a:p>
            </p:txBody>
          </p:sp>
          <p:sp>
            <p:nvSpPr>
              <p:cNvPr id="1102" name="Freeform 503"/>
              <p:cNvSpPr>
                <a:spLocks/>
              </p:cNvSpPr>
              <p:nvPr/>
            </p:nvSpPr>
            <p:spPr bwMode="auto">
              <a:xfrm>
                <a:off x="2298" y="3646"/>
                <a:ext cx="189" cy="432"/>
              </a:xfrm>
              <a:custGeom>
                <a:avLst/>
                <a:gdLst>
                  <a:gd name="T0" fmla="*/ 189 w 189"/>
                  <a:gd name="T1" fmla="*/ 432 h 432"/>
                  <a:gd name="T2" fmla="*/ 87 w 189"/>
                  <a:gd name="T3" fmla="*/ 330 h 432"/>
                  <a:gd name="T4" fmla="*/ 0 w 189"/>
                  <a:gd name="T5" fmla="*/ 117 h 432"/>
                  <a:gd name="T6" fmla="*/ 18 w 189"/>
                  <a:gd name="T7" fmla="*/ 51 h 432"/>
                  <a:gd name="T8" fmla="*/ 30 w 189"/>
                  <a:gd name="T9" fmla="*/ 72 h 432"/>
                  <a:gd name="T10" fmla="*/ 45 w 189"/>
                  <a:gd name="T11" fmla="*/ 12 h 432"/>
                  <a:gd name="T12" fmla="*/ 51 w 189"/>
                  <a:gd name="T13" fmla="*/ 0 h 432"/>
                  <a:gd name="T14" fmla="*/ 75 w 189"/>
                  <a:gd name="T15" fmla="*/ 72 h 432"/>
                  <a:gd name="T16" fmla="*/ 84 w 189"/>
                  <a:gd name="T17" fmla="*/ 54 h 432"/>
                  <a:gd name="T18" fmla="*/ 93 w 189"/>
                  <a:gd name="T19" fmla="*/ 132 h 432"/>
                  <a:gd name="T20" fmla="*/ 108 w 189"/>
                  <a:gd name="T21" fmla="*/ 90 h 432"/>
                  <a:gd name="T22" fmla="*/ 120 w 189"/>
                  <a:gd name="T23" fmla="*/ 138 h 432"/>
                  <a:gd name="T24" fmla="*/ 120 w 189"/>
                  <a:gd name="T25" fmla="*/ 174 h 432"/>
                  <a:gd name="T26" fmla="*/ 156 w 189"/>
                  <a:gd name="T27" fmla="*/ 147 h 432"/>
                  <a:gd name="T28" fmla="*/ 162 w 189"/>
                  <a:gd name="T29" fmla="*/ 240 h 432"/>
                  <a:gd name="T30" fmla="*/ 189 w 189"/>
                  <a:gd name="T31" fmla="*/ 432 h 4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432"/>
                  <a:gd name="T50" fmla="*/ 189 w 189"/>
                  <a:gd name="T51" fmla="*/ 432 h 4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432">
                    <a:moveTo>
                      <a:pt x="189" y="432"/>
                    </a:moveTo>
                    <a:lnTo>
                      <a:pt x="87" y="330"/>
                    </a:lnTo>
                    <a:lnTo>
                      <a:pt x="0" y="117"/>
                    </a:lnTo>
                    <a:lnTo>
                      <a:pt x="18" y="51"/>
                    </a:lnTo>
                    <a:lnTo>
                      <a:pt x="30" y="72"/>
                    </a:lnTo>
                    <a:lnTo>
                      <a:pt x="45" y="12"/>
                    </a:lnTo>
                    <a:lnTo>
                      <a:pt x="51" y="0"/>
                    </a:lnTo>
                    <a:lnTo>
                      <a:pt x="75" y="72"/>
                    </a:lnTo>
                    <a:lnTo>
                      <a:pt x="84" y="54"/>
                    </a:lnTo>
                    <a:lnTo>
                      <a:pt x="93" y="132"/>
                    </a:lnTo>
                    <a:lnTo>
                      <a:pt x="108" y="90"/>
                    </a:lnTo>
                    <a:lnTo>
                      <a:pt x="120" y="138"/>
                    </a:lnTo>
                    <a:lnTo>
                      <a:pt x="120" y="174"/>
                    </a:lnTo>
                    <a:lnTo>
                      <a:pt x="156" y="147"/>
                    </a:lnTo>
                    <a:lnTo>
                      <a:pt x="162" y="240"/>
                    </a:lnTo>
                    <a:lnTo>
                      <a:pt x="189" y="432"/>
                    </a:lnTo>
                    <a:close/>
                  </a:path>
                </a:pathLst>
              </a:custGeom>
              <a:solidFill>
                <a:srgbClr val="002000"/>
              </a:solidFill>
              <a:ln w="0">
                <a:solidFill>
                  <a:srgbClr val="006000"/>
                </a:solidFill>
                <a:round/>
                <a:headEnd/>
                <a:tailEnd/>
              </a:ln>
            </p:spPr>
            <p:txBody>
              <a:bodyPr/>
              <a:lstStyle/>
              <a:p>
                <a:endParaRPr lang="en-US"/>
              </a:p>
            </p:txBody>
          </p:sp>
          <p:sp>
            <p:nvSpPr>
              <p:cNvPr id="1103" name="Freeform 504"/>
              <p:cNvSpPr>
                <a:spLocks/>
              </p:cNvSpPr>
              <p:nvPr/>
            </p:nvSpPr>
            <p:spPr bwMode="auto">
              <a:xfrm>
                <a:off x="2448" y="3602"/>
                <a:ext cx="234" cy="495"/>
              </a:xfrm>
              <a:custGeom>
                <a:avLst/>
                <a:gdLst>
                  <a:gd name="T0" fmla="*/ 12 w 234"/>
                  <a:gd name="T1" fmla="*/ 495 h 495"/>
                  <a:gd name="T2" fmla="*/ 168 w 234"/>
                  <a:gd name="T3" fmla="*/ 363 h 495"/>
                  <a:gd name="T4" fmla="*/ 234 w 234"/>
                  <a:gd name="T5" fmla="*/ 171 h 495"/>
                  <a:gd name="T6" fmla="*/ 189 w 234"/>
                  <a:gd name="T7" fmla="*/ 204 h 495"/>
                  <a:gd name="T8" fmla="*/ 210 w 234"/>
                  <a:gd name="T9" fmla="*/ 168 h 495"/>
                  <a:gd name="T10" fmla="*/ 222 w 234"/>
                  <a:gd name="T11" fmla="*/ 135 h 495"/>
                  <a:gd name="T12" fmla="*/ 225 w 234"/>
                  <a:gd name="T13" fmla="*/ 78 h 495"/>
                  <a:gd name="T14" fmla="*/ 189 w 234"/>
                  <a:gd name="T15" fmla="*/ 129 h 495"/>
                  <a:gd name="T16" fmla="*/ 201 w 234"/>
                  <a:gd name="T17" fmla="*/ 69 h 495"/>
                  <a:gd name="T18" fmla="*/ 204 w 234"/>
                  <a:gd name="T19" fmla="*/ 42 h 495"/>
                  <a:gd name="T20" fmla="*/ 201 w 234"/>
                  <a:gd name="T21" fmla="*/ 0 h 495"/>
                  <a:gd name="T22" fmla="*/ 168 w 234"/>
                  <a:gd name="T23" fmla="*/ 42 h 495"/>
                  <a:gd name="T24" fmla="*/ 144 w 234"/>
                  <a:gd name="T25" fmla="*/ 81 h 495"/>
                  <a:gd name="T26" fmla="*/ 138 w 234"/>
                  <a:gd name="T27" fmla="*/ 45 h 495"/>
                  <a:gd name="T28" fmla="*/ 117 w 234"/>
                  <a:gd name="T29" fmla="*/ 81 h 495"/>
                  <a:gd name="T30" fmla="*/ 105 w 234"/>
                  <a:gd name="T31" fmla="*/ 135 h 495"/>
                  <a:gd name="T32" fmla="*/ 90 w 234"/>
                  <a:gd name="T33" fmla="*/ 102 h 495"/>
                  <a:gd name="T34" fmla="*/ 81 w 234"/>
                  <a:gd name="T35" fmla="*/ 150 h 495"/>
                  <a:gd name="T36" fmla="*/ 66 w 234"/>
                  <a:gd name="T37" fmla="*/ 228 h 495"/>
                  <a:gd name="T38" fmla="*/ 60 w 234"/>
                  <a:gd name="T39" fmla="*/ 174 h 495"/>
                  <a:gd name="T40" fmla="*/ 36 w 234"/>
                  <a:gd name="T41" fmla="*/ 258 h 495"/>
                  <a:gd name="T42" fmla="*/ 30 w 234"/>
                  <a:gd name="T43" fmla="*/ 321 h 495"/>
                  <a:gd name="T44" fmla="*/ 18 w 234"/>
                  <a:gd name="T45" fmla="*/ 282 h 495"/>
                  <a:gd name="T46" fmla="*/ 0 w 234"/>
                  <a:gd name="T47" fmla="*/ 384 h 495"/>
                  <a:gd name="T48" fmla="*/ 12 w 234"/>
                  <a:gd name="T49" fmla="*/ 495 h 49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4"/>
                  <a:gd name="T76" fmla="*/ 0 h 495"/>
                  <a:gd name="T77" fmla="*/ 234 w 234"/>
                  <a:gd name="T78" fmla="*/ 495 h 49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4" h="495">
                    <a:moveTo>
                      <a:pt x="12" y="495"/>
                    </a:moveTo>
                    <a:lnTo>
                      <a:pt x="168" y="363"/>
                    </a:lnTo>
                    <a:lnTo>
                      <a:pt x="234" y="171"/>
                    </a:lnTo>
                    <a:lnTo>
                      <a:pt x="189" y="204"/>
                    </a:lnTo>
                    <a:lnTo>
                      <a:pt x="210" y="168"/>
                    </a:lnTo>
                    <a:lnTo>
                      <a:pt x="222" y="135"/>
                    </a:lnTo>
                    <a:lnTo>
                      <a:pt x="225" y="78"/>
                    </a:lnTo>
                    <a:lnTo>
                      <a:pt x="189" y="129"/>
                    </a:lnTo>
                    <a:lnTo>
                      <a:pt x="201" y="69"/>
                    </a:lnTo>
                    <a:lnTo>
                      <a:pt x="204" y="42"/>
                    </a:lnTo>
                    <a:lnTo>
                      <a:pt x="201" y="0"/>
                    </a:lnTo>
                    <a:lnTo>
                      <a:pt x="168" y="42"/>
                    </a:lnTo>
                    <a:lnTo>
                      <a:pt x="144" y="81"/>
                    </a:lnTo>
                    <a:lnTo>
                      <a:pt x="138" y="45"/>
                    </a:lnTo>
                    <a:lnTo>
                      <a:pt x="117" y="81"/>
                    </a:lnTo>
                    <a:lnTo>
                      <a:pt x="105" y="135"/>
                    </a:lnTo>
                    <a:lnTo>
                      <a:pt x="90" y="102"/>
                    </a:lnTo>
                    <a:lnTo>
                      <a:pt x="81" y="150"/>
                    </a:lnTo>
                    <a:lnTo>
                      <a:pt x="66" y="228"/>
                    </a:lnTo>
                    <a:lnTo>
                      <a:pt x="60" y="174"/>
                    </a:lnTo>
                    <a:lnTo>
                      <a:pt x="36" y="258"/>
                    </a:lnTo>
                    <a:lnTo>
                      <a:pt x="30" y="321"/>
                    </a:lnTo>
                    <a:lnTo>
                      <a:pt x="18" y="282"/>
                    </a:lnTo>
                    <a:lnTo>
                      <a:pt x="0" y="384"/>
                    </a:lnTo>
                    <a:lnTo>
                      <a:pt x="12" y="495"/>
                    </a:lnTo>
                    <a:close/>
                  </a:path>
                </a:pathLst>
              </a:custGeom>
              <a:solidFill>
                <a:srgbClr val="002000"/>
              </a:solidFill>
              <a:ln w="0">
                <a:solidFill>
                  <a:srgbClr val="006000"/>
                </a:solidFill>
                <a:round/>
                <a:headEnd/>
                <a:tailEnd/>
              </a:ln>
            </p:spPr>
            <p:txBody>
              <a:bodyPr/>
              <a:lstStyle/>
              <a:p>
                <a:endParaRPr lang="en-US"/>
              </a:p>
            </p:txBody>
          </p:sp>
          <p:sp>
            <p:nvSpPr>
              <p:cNvPr id="1104" name="Freeform 505"/>
              <p:cNvSpPr>
                <a:spLocks/>
              </p:cNvSpPr>
              <p:nvPr/>
            </p:nvSpPr>
            <p:spPr bwMode="auto">
              <a:xfrm>
                <a:off x="2445" y="3620"/>
                <a:ext cx="516" cy="489"/>
              </a:xfrm>
              <a:custGeom>
                <a:avLst/>
                <a:gdLst>
                  <a:gd name="T0" fmla="*/ 0 w 516"/>
                  <a:gd name="T1" fmla="*/ 489 h 489"/>
                  <a:gd name="T2" fmla="*/ 183 w 516"/>
                  <a:gd name="T3" fmla="*/ 453 h 489"/>
                  <a:gd name="T4" fmla="*/ 228 w 516"/>
                  <a:gd name="T5" fmla="*/ 447 h 489"/>
                  <a:gd name="T6" fmla="*/ 204 w 516"/>
                  <a:gd name="T7" fmla="*/ 435 h 489"/>
                  <a:gd name="T8" fmla="*/ 177 w 516"/>
                  <a:gd name="T9" fmla="*/ 432 h 489"/>
                  <a:gd name="T10" fmla="*/ 231 w 516"/>
                  <a:gd name="T11" fmla="*/ 408 h 489"/>
                  <a:gd name="T12" fmla="*/ 267 w 516"/>
                  <a:gd name="T13" fmla="*/ 402 h 489"/>
                  <a:gd name="T14" fmla="*/ 309 w 516"/>
                  <a:gd name="T15" fmla="*/ 384 h 489"/>
                  <a:gd name="T16" fmla="*/ 267 w 516"/>
                  <a:gd name="T17" fmla="*/ 384 h 489"/>
                  <a:gd name="T18" fmla="*/ 237 w 516"/>
                  <a:gd name="T19" fmla="*/ 384 h 489"/>
                  <a:gd name="T20" fmla="*/ 315 w 516"/>
                  <a:gd name="T21" fmla="*/ 357 h 489"/>
                  <a:gd name="T22" fmla="*/ 333 w 516"/>
                  <a:gd name="T23" fmla="*/ 339 h 489"/>
                  <a:gd name="T24" fmla="*/ 357 w 516"/>
                  <a:gd name="T25" fmla="*/ 315 h 489"/>
                  <a:gd name="T26" fmla="*/ 297 w 516"/>
                  <a:gd name="T27" fmla="*/ 336 h 489"/>
                  <a:gd name="T28" fmla="*/ 354 w 516"/>
                  <a:gd name="T29" fmla="*/ 282 h 489"/>
                  <a:gd name="T30" fmla="*/ 402 w 516"/>
                  <a:gd name="T31" fmla="*/ 234 h 489"/>
                  <a:gd name="T32" fmla="*/ 372 w 516"/>
                  <a:gd name="T33" fmla="*/ 240 h 489"/>
                  <a:gd name="T34" fmla="*/ 354 w 516"/>
                  <a:gd name="T35" fmla="*/ 249 h 489"/>
                  <a:gd name="T36" fmla="*/ 414 w 516"/>
                  <a:gd name="T37" fmla="*/ 183 h 489"/>
                  <a:gd name="T38" fmla="*/ 447 w 516"/>
                  <a:gd name="T39" fmla="*/ 135 h 489"/>
                  <a:gd name="T40" fmla="*/ 414 w 516"/>
                  <a:gd name="T41" fmla="*/ 153 h 489"/>
                  <a:gd name="T42" fmla="*/ 396 w 516"/>
                  <a:gd name="T43" fmla="*/ 162 h 489"/>
                  <a:gd name="T44" fmla="*/ 456 w 516"/>
                  <a:gd name="T45" fmla="*/ 87 h 489"/>
                  <a:gd name="T46" fmla="*/ 498 w 516"/>
                  <a:gd name="T47" fmla="*/ 42 h 489"/>
                  <a:gd name="T48" fmla="*/ 516 w 516"/>
                  <a:gd name="T49" fmla="*/ 0 h 489"/>
                  <a:gd name="T50" fmla="*/ 477 w 516"/>
                  <a:gd name="T51" fmla="*/ 30 h 489"/>
                  <a:gd name="T52" fmla="*/ 423 w 516"/>
                  <a:gd name="T53" fmla="*/ 60 h 489"/>
                  <a:gd name="T54" fmla="*/ 396 w 516"/>
                  <a:gd name="T55" fmla="*/ 81 h 489"/>
                  <a:gd name="T56" fmla="*/ 429 w 516"/>
                  <a:gd name="T57" fmla="*/ 36 h 489"/>
                  <a:gd name="T58" fmla="*/ 384 w 516"/>
                  <a:gd name="T59" fmla="*/ 60 h 489"/>
                  <a:gd name="T60" fmla="*/ 351 w 516"/>
                  <a:gd name="T61" fmla="*/ 108 h 489"/>
                  <a:gd name="T62" fmla="*/ 345 w 516"/>
                  <a:gd name="T63" fmla="*/ 132 h 489"/>
                  <a:gd name="T64" fmla="*/ 345 w 516"/>
                  <a:gd name="T65" fmla="*/ 78 h 489"/>
                  <a:gd name="T66" fmla="*/ 312 w 516"/>
                  <a:gd name="T67" fmla="*/ 129 h 489"/>
                  <a:gd name="T68" fmla="*/ 279 w 516"/>
                  <a:gd name="T69" fmla="*/ 171 h 489"/>
                  <a:gd name="T70" fmla="*/ 279 w 516"/>
                  <a:gd name="T71" fmla="*/ 132 h 489"/>
                  <a:gd name="T72" fmla="*/ 237 w 516"/>
                  <a:gd name="T73" fmla="*/ 186 h 489"/>
                  <a:gd name="T74" fmla="*/ 228 w 516"/>
                  <a:gd name="T75" fmla="*/ 240 h 489"/>
                  <a:gd name="T76" fmla="*/ 216 w 516"/>
                  <a:gd name="T77" fmla="*/ 258 h 489"/>
                  <a:gd name="T78" fmla="*/ 222 w 516"/>
                  <a:gd name="T79" fmla="*/ 195 h 489"/>
                  <a:gd name="T80" fmla="*/ 177 w 516"/>
                  <a:gd name="T81" fmla="*/ 246 h 489"/>
                  <a:gd name="T82" fmla="*/ 159 w 516"/>
                  <a:gd name="T83" fmla="*/ 291 h 489"/>
                  <a:gd name="T84" fmla="*/ 135 w 516"/>
                  <a:gd name="T85" fmla="*/ 342 h 489"/>
                  <a:gd name="T86" fmla="*/ 135 w 516"/>
                  <a:gd name="T87" fmla="*/ 279 h 489"/>
                  <a:gd name="T88" fmla="*/ 108 w 516"/>
                  <a:gd name="T89" fmla="*/ 318 h 489"/>
                  <a:gd name="T90" fmla="*/ 102 w 516"/>
                  <a:gd name="T91" fmla="*/ 351 h 489"/>
                  <a:gd name="T92" fmla="*/ 66 w 516"/>
                  <a:gd name="T93" fmla="*/ 393 h 489"/>
                  <a:gd name="T94" fmla="*/ 66 w 516"/>
                  <a:gd name="T95" fmla="*/ 372 h 489"/>
                  <a:gd name="T96" fmla="*/ 33 w 516"/>
                  <a:gd name="T97" fmla="*/ 414 h 489"/>
                  <a:gd name="T98" fmla="*/ 0 w 516"/>
                  <a:gd name="T99" fmla="*/ 489 h 4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16"/>
                  <a:gd name="T151" fmla="*/ 0 h 489"/>
                  <a:gd name="T152" fmla="*/ 516 w 516"/>
                  <a:gd name="T153" fmla="*/ 489 h 4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16" h="489">
                    <a:moveTo>
                      <a:pt x="0" y="489"/>
                    </a:moveTo>
                    <a:lnTo>
                      <a:pt x="183" y="453"/>
                    </a:lnTo>
                    <a:lnTo>
                      <a:pt x="228" y="447"/>
                    </a:lnTo>
                    <a:lnTo>
                      <a:pt x="204" y="435"/>
                    </a:lnTo>
                    <a:lnTo>
                      <a:pt x="177" y="432"/>
                    </a:lnTo>
                    <a:lnTo>
                      <a:pt x="231" y="408"/>
                    </a:lnTo>
                    <a:lnTo>
                      <a:pt x="267" y="402"/>
                    </a:lnTo>
                    <a:lnTo>
                      <a:pt x="309" y="384"/>
                    </a:lnTo>
                    <a:lnTo>
                      <a:pt x="267" y="384"/>
                    </a:lnTo>
                    <a:lnTo>
                      <a:pt x="237" y="384"/>
                    </a:lnTo>
                    <a:lnTo>
                      <a:pt x="315" y="357"/>
                    </a:lnTo>
                    <a:lnTo>
                      <a:pt x="333" y="339"/>
                    </a:lnTo>
                    <a:lnTo>
                      <a:pt x="357" y="315"/>
                    </a:lnTo>
                    <a:lnTo>
                      <a:pt x="297" y="336"/>
                    </a:lnTo>
                    <a:lnTo>
                      <a:pt x="354" y="282"/>
                    </a:lnTo>
                    <a:lnTo>
                      <a:pt x="402" y="234"/>
                    </a:lnTo>
                    <a:lnTo>
                      <a:pt x="372" y="240"/>
                    </a:lnTo>
                    <a:lnTo>
                      <a:pt x="354" y="249"/>
                    </a:lnTo>
                    <a:lnTo>
                      <a:pt x="414" y="183"/>
                    </a:lnTo>
                    <a:lnTo>
                      <a:pt x="447" y="135"/>
                    </a:lnTo>
                    <a:lnTo>
                      <a:pt x="414" y="153"/>
                    </a:lnTo>
                    <a:lnTo>
                      <a:pt x="396" y="162"/>
                    </a:lnTo>
                    <a:lnTo>
                      <a:pt x="456" y="87"/>
                    </a:lnTo>
                    <a:lnTo>
                      <a:pt x="498" y="42"/>
                    </a:lnTo>
                    <a:lnTo>
                      <a:pt x="516" y="0"/>
                    </a:lnTo>
                    <a:lnTo>
                      <a:pt x="477" y="30"/>
                    </a:lnTo>
                    <a:lnTo>
                      <a:pt x="423" y="60"/>
                    </a:lnTo>
                    <a:lnTo>
                      <a:pt x="396" y="81"/>
                    </a:lnTo>
                    <a:lnTo>
                      <a:pt x="429" y="36"/>
                    </a:lnTo>
                    <a:lnTo>
                      <a:pt x="384" y="60"/>
                    </a:lnTo>
                    <a:lnTo>
                      <a:pt x="351" y="108"/>
                    </a:lnTo>
                    <a:lnTo>
                      <a:pt x="345" y="132"/>
                    </a:lnTo>
                    <a:lnTo>
                      <a:pt x="345" y="78"/>
                    </a:lnTo>
                    <a:lnTo>
                      <a:pt x="312" y="129"/>
                    </a:lnTo>
                    <a:lnTo>
                      <a:pt x="279" y="171"/>
                    </a:lnTo>
                    <a:lnTo>
                      <a:pt x="279" y="132"/>
                    </a:lnTo>
                    <a:lnTo>
                      <a:pt x="237" y="186"/>
                    </a:lnTo>
                    <a:lnTo>
                      <a:pt x="228" y="240"/>
                    </a:lnTo>
                    <a:lnTo>
                      <a:pt x="216" y="258"/>
                    </a:lnTo>
                    <a:lnTo>
                      <a:pt x="222" y="195"/>
                    </a:lnTo>
                    <a:lnTo>
                      <a:pt x="177" y="246"/>
                    </a:lnTo>
                    <a:lnTo>
                      <a:pt x="159" y="291"/>
                    </a:lnTo>
                    <a:lnTo>
                      <a:pt x="135" y="342"/>
                    </a:lnTo>
                    <a:lnTo>
                      <a:pt x="135" y="279"/>
                    </a:lnTo>
                    <a:lnTo>
                      <a:pt x="108" y="318"/>
                    </a:lnTo>
                    <a:lnTo>
                      <a:pt x="102" y="351"/>
                    </a:lnTo>
                    <a:lnTo>
                      <a:pt x="66" y="393"/>
                    </a:lnTo>
                    <a:lnTo>
                      <a:pt x="66" y="372"/>
                    </a:lnTo>
                    <a:lnTo>
                      <a:pt x="33" y="414"/>
                    </a:lnTo>
                    <a:lnTo>
                      <a:pt x="0" y="489"/>
                    </a:lnTo>
                    <a:close/>
                  </a:path>
                </a:pathLst>
              </a:custGeom>
              <a:solidFill>
                <a:srgbClr val="006000"/>
              </a:solidFill>
              <a:ln w="0">
                <a:solidFill>
                  <a:srgbClr val="00A000"/>
                </a:solidFill>
                <a:round/>
                <a:headEnd/>
                <a:tailEnd/>
              </a:ln>
            </p:spPr>
            <p:txBody>
              <a:bodyPr/>
              <a:lstStyle/>
              <a:p>
                <a:endParaRPr lang="en-US"/>
              </a:p>
            </p:txBody>
          </p:sp>
          <p:sp>
            <p:nvSpPr>
              <p:cNvPr id="1105" name="Freeform 506"/>
              <p:cNvSpPr>
                <a:spLocks/>
              </p:cNvSpPr>
              <p:nvPr/>
            </p:nvSpPr>
            <p:spPr bwMode="auto">
              <a:xfrm>
                <a:off x="2112" y="3643"/>
                <a:ext cx="339" cy="462"/>
              </a:xfrm>
              <a:custGeom>
                <a:avLst/>
                <a:gdLst>
                  <a:gd name="T0" fmla="*/ 339 w 339"/>
                  <a:gd name="T1" fmla="*/ 462 h 462"/>
                  <a:gd name="T2" fmla="*/ 288 w 339"/>
                  <a:gd name="T3" fmla="*/ 447 h 462"/>
                  <a:gd name="T4" fmla="*/ 219 w 339"/>
                  <a:gd name="T5" fmla="*/ 414 h 462"/>
                  <a:gd name="T6" fmla="*/ 171 w 339"/>
                  <a:gd name="T7" fmla="*/ 366 h 462"/>
                  <a:gd name="T8" fmla="*/ 237 w 339"/>
                  <a:gd name="T9" fmla="*/ 384 h 462"/>
                  <a:gd name="T10" fmla="*/ 183 w 339"/>
                  <a:gd name="T11" fmla="*/ 348 h 462"/>
                  <a:gd name="T12" fmla="*/ 138 w 339"/>
                  <a:gd name="T13" fmla="*/ 333 h 462"/>
                  <a:gd name="T14" fmla="*/ 102 w 339"/>
                  <a:gd name="T15" fmla="*/ 300 h 462"/>
                  <a:gd name="T16" fmla="*/ 156 w 339"/>
                  <a:gd name="T17" fmla="*/ 315 h 462"/>
                  <a:gd name="T18" fmla="*/ 87 w 339"/>
                  <a:gd name="T19" fmla="*/ 267 h 462"/>
                  <a:gd name="T20" fmla="*/ 42 w 339"/>
                  <a:gd name="T21" fmla="*/ 207 h 462"/>
                  <a:gd name="T22" fmla="*/ 87 w 339"/>
                  <a:gd name="T23" fmla="*/ 231 h 462"/>
                  <a:gd name="T24" fmla="*/ 24 w 339"/>
                  <a:gd name="T25" fmla="*/ 171 h 462"/>
                  <a:gd name="T26" fmla="*/ 9 w 339"/>
                  <a:gd name="T27" fmla="*/ 117 h 462"/>
                  <a:gd name="T28" fmla="*/ 42 w 339"/>
                  <a:gd name="T29" fmla="*/ 153 h 462"/>
                  <a:gd name="T30" fmla="*/ 0 w 339"/>
                  <a:gd name="T31" fmla="*/ 0 h 462"/>
                  <a:gd name="T32" fmla="*/ 96 w 339"/>
                  <a:gd name="T33" fmla="*/ 57 h 462"/>
                  <a:gd name="T34" fmla="*/ 84 w 339"/>
                  <a:gd name="T35" fmla="*/ 21 h 462"/>
                  <a:gd name="T36" fmla="*/ 153 w 339"/>
                  <a:gd name="T37" fmla="*/ 84 h 462"/>
                  <a:gd name="T38" fmla="*/ 177 w 339"/>
                  <a:gd name="T39" fmla="*/ 126 h 462"/>
                  <a:gd name="T40" fmla="*/ 177 w 339"/>
                  <a:gd name="T41" fmla="*/ 81 h 462"/>
                  <a:gd name="T42" fmla="*/ 213 w 339"/>
                  <a:gd name="T43" fmla="*/ 144 h 462"/>
                  <a:gd name="T44" fmla="*/ 234 w 339"/>
                  <a:gd name="T45" fmla="*/ 216 h 462"/>
                  <a:gd name="T46" fmla="*/ 237 w 339"/>
                  <a:gd name="T47" fmla="*/ 177 h 462"/>
                  <a:gd name="T48" fmla="*/ 264 w 339"/>
                  <a:gd name="T49" fmla="*/ 240 h 462"/>
                  <a:gd name="T50" fmla="*/ 279 w 339"/>
                  <a:gd name="T51" fmla="*/ 321 h 462"/>
                  <a:gd name="T52" fmla="*/ 288 w 339"/>
                  <a:gd name="T53" fmla="*/ 261 h 462"/>
                  <a:gd name="T54" fmla="*/ 318 w 339"/>
                  <a:gd name="T55" fmla="*/ 321 h 462"/>
                  <a:gd name="T56" fmla="*/ 327 w 339"/>
                  <a:gd name="T57" fmla="*/ 366 h 462"/>
                  <a:gd name="T58" fmla="*/ 339 w 339"/>
                  <a:gd name="T59" fmla="*/ 462 h 4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39"/>
                  <a:gd name="T91" fmla="*/ 0 h 462"/>
                  <a:gd name="T92" fmla="*/ 339 w 339"/>
                  <a:gd name="T93" fmla="*/ 462 h 4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39" h="462">
                    <a:moveTo>
                      <a:pt x="339" y="462"/>
                    </a:moveTo>
                    <a:lnTo>
                      <a:pt x="288" y="447"/>
                    </a:lnTo>
                    <a:lnTo>
                      <a:pt x="219" y="414"/>
                    </a:lnTo>
                    <a:lnTo>
                      <a:pt x="171" y="366"/>
                    </a:lnTo>
                    <a:lnTo>
                      <a:pt x="237" y="384"/>
                    </a:lnTo>
                    <a:lnTo>
                      <a:pt x="183" y="348"/>
                    </a:lnTo>
                    <a:lnTo>
                      <a:pt x="138" y="333"/>
                    </a:lnTo>
                    <a:lnTo>
                      <a:pt x="102" y="300"/>
                    </a:lnTo>
                    <a:lnTo>
                      <a:pt x="156" y="315"/>
                    </a:lnTo>
                    <a:lnTo>
                      <a:pt x="87" y="267"/>
                    </a:lnTo>
                    <a:lnTo>
                      <a:pt x="42" y="207"/>
                    </a:lnTo>
                    <a:lnTo>
                      <a:pt x="87" y="231"/>
                    </a:lnTo>
                    <a:lnTo>
                      <a:pt x="24" y="171"/>
                    </a:lnTo>
                    <a:lnTo>
                      <a:pt x="9" y="117"/>
                    </a:lnTo>
                    <a:lnTo>
                      <a:pt x="42" y="153"/>
                    </a:lnTo>
                    <a:lnTo>
                      <a:pt x="0" y="0"/>
                    </a:lnTo>
                    <a:lnTo>
                      <a:pt x="96" y="57"/>
                    </a:lnTo>
                    <a:lnTo>
                      <a:pt x="84" y="21"/>
                    </a:lnTo>
                    <a:lnTo>
                      <a:pt x="153" y="84"/>
                    </a:lnTo>
                    <a:lnTo>
                      <a:pt x="177" y="126"/>
                    </a:lnTo>
                    <a:lnTo>
                      <a:pt x="177" y="81"/>
                    </a:lnTo>
                    <a:lnTo>
                      <a:pt x="213" y="144"/>
                    </a:lnTo>
                    <a:lnTo>
                      <a:pt x="234" y="216"/>
                    </a:lnTo>
                    <a:lnTo>
                      <a:pt x="237" y="177"/>
                    </a:lnTo>
                    <a:lnTo>
                      <a:pt x="264" y="240"/>
                    </a:lnTo>
                    <a:lnTo>
                      <a:pt x="279" y="321"/>
                    </a:lnTo>
                    <a:lnTo>
                      <a:pt x="288" y="261"/>
                    </a:lnTo>
                    <a:lnTo>
                      <a:pt x="318" y="321"/>
                    </a:lnTo>
                    <a:lnTo>
                      <a:pt x="327" y="366"/>
                    </a:lnTo>
                    <a:lnTo>
                      <a:pt x="339" y="462"/>
                    </a:lnTo>
                    <a:close/>
                  </a:path>
                </a:pathLst>
              </a:custGeom>
              <a:solidFill>
                <a:srgbClr val="004000"/>
              </a:solidFill>
              <a:ln w="0">
                <a:solidFill>
                  <a:srgbClr val="006000"/>
                </a:solidFill>
                <a:round/>
                <a:headEnd/>
                <a:tailEnd/>
              </a:ln>
            </p:spPr>
            <p:txBody>
              <a:bodyPr/>
              <a:lstStyle/>
              <a:p>
                <a:endParaRPr lang="en-US"/>
              </a:p>
            </p:txBody>
          </p:sp>
          <p:sp>
            <p:nvSpPr>
              <p:cNvPr id="1106" name="Freeform 507"/>
              <p:cNvSpPr>
                <a:spLocks/>
              </p:cNvSpPr>
              <p:nvPr/>
            </p:nvSpPr>
            <p:spPr bwMode="auto">
              <a:xfrm>
                <a:off x="2231" y="3333"/>
                <a:ext cx="298" cy="232"/>
              </a:xfrm>
              <a:custGeom>
                <a:avLst/>
                <a:gdLst>
                  <a:gd name="T0" fmla="*/ 298 w 298"/>
                  <a:gd name="T1" fmla="*/ 232 h 232"/>
                  <a:gd name="T2" fmla="*/ 293 w 298"/>
                  <a:gd name="T3" fmla="*/ 154 h 232"/>
                  <a:gd name="T4" fmla="*/ 272 w 298"/>
                  <a:gd name="T5" fmla="*/ 67 h 232"/>
                  <a:gd name="T6" fmla="*/ 261 w 298"/>
                  <a:gd name="T7" fmla="*/ 134 h 232"/>
                  <a:gd name="T8" fmla="*/ 240 w 298"/>
                  <a:gd name="T9" fmla="*/ 56 h 232"/>
                  <a:gd name="T10" fmla="*/ 214 w 298"/>
                  <a:gd name="T11" fmla="*/ 15 h 232"/>
                  <a:gd name="T12" fmla="*/ 230 w 298"/>
                  <a:gd name="T13" fmla="*/ 87 h 232"/>
                  <a:gd name="T14" fmla="*/ 167 w 298"/>
                  <a:gd name="T15" fmla="*/ 20 h 232"/>
                  <a:gd name="T16" fmla="*/ 99 w 298"/>
                  <a:gd name="T17" fmla="*/ 0 h 232"/>
                  <a:gd name="T18" fmla="*/ 130 w 298"/>
                  <a:gd name="T19" fmla="*/ 30 h 232"/>
                  <a:gd name="T20" fmla="*/ 0 w 298"/>
                  <a:gd name="T21" fmla="*/ 5 h 232"/>
                  <a:gd name="T22" fmla="*/ 88 w 298"/>
                  <a:gd name="T23" fmla="*/ 61 h 232"/>
                  <a:gd name="T24" fmla="*/ 36 w 298"/>
                  <a:gd name="T25" fmla="*/ 67 h 232"/>
                  <a:gd name="T26" fmla="*/ 146 w 298"/>
                  <a:gd name="T27" fmla="*/ 87 h 232"/>
                  <a:gd name="T28" fmla="*/ 68 w 298"/>
                  <a:gd name="T29" fmla="*/ 134 h 232"/>
                  <a:gd name="T30" fmla="*/ 156 w 298"/>
                  <a:gd name="T31" fmla="*/ 118 h 232"/>
                  <a:gd name="T32" fmla="*/ 183 w 298"/>
                  <a:gd name="T33" fmla="*/ 123 h 232"/>
                  <a:gd name="T34" fmla="*/ 136 w 298"/>
                  <a:gd name="T35" fmla="*/ 149 h 232"/>
                  <a:gd name="T36" fmla="*/ 214 w 298"/>
                  <a:gd name="T37" fmla="*/ 144 h 232"/>
                  <a:gd name="T38" fmla="*/ 193 w 298"/>
                  <a:gd name="T39" fmla="*/ 190 h 232"/>
                  <a:gd name="T40" fmla="*/ 240 w 298"/>
                  <a:gd name="T41" fmla="*/ 165 h 232"/>
                  <a:gd name="T42" fmla="*/ 272 w 298"/>
                  <a:gd name="T43" fmla="*/ 165 h 232"/>
                  <a:gd name="T44" fmla="*/ 298 w 298"/>
                  <a:gd name="T45" fmla="*/ 232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98"/>
                  <a:gd name="T70" fmla="*/ 0 h 232"/>
                  <a:gd name="T71" fmla="*/ 298 w 298"/>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98" h="232">
                    <a:moveTo>
                      <a:pt x="298" y="232"/>
                    </a:moveTo>
                    <a:lnTo>
                      <a:pt x="293" y="154"/>
                    </a:lnTo>
                    <a:lnTo>
                      <a:pt x="272" y="67"/>
                    </a:lnTo>
                    <a:lnTo>
                      <a:pt x="261" y="134"/>
                    </a:lnTo>
                    <a:lnTo>
                      <a:pt x="240" y="56"/>
                    </a:lnTo>
                    <a:lnTo>
                      <a:pt x="214" y="15"/>
                    </a:lnTo>
                    <a:lnTo>
                      <a:pt x="230" y="87"/>
                    </a:lnTo>
                    <a:lnTo>
                      <a:pt x="167" y="20"/>
                    </a:lnTo>
                    <a:lnTo>
                      <a:pt x="99" y="0"/>
                    </a:lnTo>
                    <a:lnTo>
                      <a:pt x="130" y="30"/>
                    </a:lnTo>
                    <a:lnTo>
                      <a:pt x="0" y="5"/>
                    </a:lnTo>
                    <a:lnTo>
                      <a:pt x="88" y="61"/>
                    </a:lnTo>
                    <a:lnTo>
                      <a:pt x="36" y="67"/>
                    </a:lnTo>
                    <a:lnTo>
                      <a:pt x="146" y="87"/>
                    </a:lnTo>
                    <a:lnTo>
                      <a:pt x="68" y="134"/>
                    </a:lnTo>
                    <a:lnTo>
                      <a:pt x="156" y="118"/>
                    </a:lnTo>
                    <a:lnTo>
                      <a:pt x="183" y="123"/>
                    </a:lnTo>
                    <a:lnTo>
                      <a:pt x="136" y="149"/>
                    </a:lnTo>
                    <a:lnTo>
                      <a:pt x="214" y="144"/>
                    </a:lnTo>
                    <a:lnTo>
                      <a:pt x="193" y="190"/>
                    </a:lnTo>
                    <a:lnTo>
                      <a:pt x="240" y="165"/>
                    </a:lnTo>
                    <a:lnTo>
                      <a:pt x="272" y="165"/>
                    </a:lnTo>
                    <a:lnTo>
                      <a:pt x="298" y="232"/>
                    </a:lnTo>
                    <a:close/>
                  </a:path>
                </a:pathLst>
              </a:custGeom>
              <a:solidFill>
                <a:srgbClr val="006000"/>
              </a:solidFill>
              <a:ln w="0">
                <a:solidFill>
                  <a:srgbClr val="006000"/>
                </a:solidFill>
                <a:round/>
                <a:headEnd/>
                <a:tailEnd/>
              </a:ln>
            </p:spPr>
            <p:txBody>
              <a:bodyPr/>
              <a:lstStyle/>
              <a:p>
                <a:endParaRPr lang="en-US"/>
              </a:p>
            </p:txBody>
          </p:sp>
          <p:sp>
            <p:nvSpPr>
              <p:cNvPr id="1107" name="Freeform 508"/>
              <p:cNvSpPr>
                <a:spLocks/>
              </p:cNvSpPr>
              <p:nvPr/>
            </p:nvSpPr>
            <p:spPr bwMode="auto">
              <a:xfrm>
                <a:off x="2546" y="3277"/>
                <a:ext cx="242" cy="171"/>
              </a:xfrm>
              <a:custGeom>
                <a:avLst/>
                <a:gdLst>
                  <a:gd name="T0" fmla="*/ 0 w 242"/>
                  <a:gd name="T1" fmla="*/ 171 h 171"/>
                  <a:gd name="T2" fmla="*/ 4 w 242"/>
                  <a:gd name="T3" fmla="*/ 114 h 171"/>
                  <a:gd name="T4" fmla="*/ 21 w 242"/>
                  <a:gd name="T5" fmla="*/ 49 h 171"/>
                  <a:gd name="T6" fmla="*/ 29 w 242"/>
                  <a:gd name="T7" fmla="*/ 98 h 171"/>
                  <a:gd name="T8" fmla="*/ 46 w 242"/>
                  <a:gd name="T9" fmla="*/ 41 h 171"/>
                  <a:gd name="T10" fmla="*/ 68 w 242"/>
                  <a:gd name="T11" fmla="*/ 11 h 171"/>
                  <a:gd name="T12" fmla="*/ 55 w 242"/>
                  <a:gd name="T13" fmla="*/ 64 h 171"/>
                  <a:gd name="T14" fmla="*/ 106 w 242"/>
                  <a:gd name="T15" fmla="*/ 15 h 171"/>
                  <a:gd name="T16" fmla="*/ 161 w 242"/>
                  <a:gd name="T17" fmla="*/ 0 h 171"/>
                  <a:gd name="T18" fmla="*/ 136 w 242"/>
                  <a:gd name="T19" fmla="*/ 22 h 171"/>
                  <a:gd name="T20" fmla="*/ 242 w 242"/>
                  <a:gd name="T21" fmla="*/ 3 h 171"/>
                  <a:gd name="T22" fmla="*/ 170 w 242"/>
                  <a:gd name="T23" fmla="*/ 45 h 171"/>
                  <a:gd name="T24" fmla="*/ 212 w 242"/>
                  <a:gd name="T25" fmla="*/ 49 h 171"/>
                  <a:gd name="T26" fmla="*/ 123 w 242"/>
                  <a:gd name="T27" fmla="*/ 64 h 171"/>
                  <a:gd name="T28" fmla="*/ 187 w 242"/>
                  <a:gd name="T29" fmla="*/ 98 h 171"/>
                  <a:gd name="T30" fmla="*/ 114 w 242"/>
                  <a:gd name="T31" fmla="*/ 87 h 171"/>
                  <a:gd name="T32" fmla="*/ 93 w 242"/>
                  <a:gd name="T33" fmla="*/ 91 h 171"/>
                  <a:gd name="T34" fmla="*/ 131 w 242"/>
                  <a:gd name="T35" fmla="*/ 110 h 171"/>
                  <a:gd name="T36" fmla="*/ 68 w 242"/>
                  <a:gd name="T37" fmla="*/ 106 h 171"/>
                  <a:gd name="T38" fmla="*/ 85 w 242"/>
                  <a:gd name="T39" fmla="*/ 140 h 171"/>
                  <a:gd name="T40" fmla="*/ 46 w 242"/>
                  <a:gd name="T41" fmla="*/ 121 h 171"/>
                  <a:gd name="T42" fmla="*/ 21 w 242"/>
                  <a:gd name="T43" fmla="*/ 121 h 171"/>
                  <a:gd name="T44" fmla="*/ 0 w 242"/>
                  <a:gd name="T45" fmla="*/ 171 h 1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
                  <a:gd name="T70" fmla="*/ 0 h 171"/>
                  <a:gd name="T71" fmla="*/ 242 w 242"/>
                  <a:gd name="T72" fmla="*/ 171 h 17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 h="171">
                    <a:moveTo>
                      <a:pt x="0" y="171"/>
                    </a:moveTo>
                    <a:lnTo>
                      <a:pt x="4" y="114"/>
                    </a:lnTo>
                    <a:lnTo>
                      <a:pt x="21" y="49"/>
                    </a:lnTo>
                    <a:lnTo>
                      <a:pt x="29" y="98"/>
                    </a:lnTo>
                    <a:lnTo>
                      <a:pt x="46" y="41"/>
                    </a:lnTo>
                    <a:lnTo>
                      <a:pt x="68" y="11"/>
                    </a:lnTo>
                    <a:lnTo>
                      <a:pt x="55" y="64"/>
                    </a:lnTo>
                    <a:lnTo>
                      <a:pt x="106" y="15"/>
                    </a:lnTo>
                    <a:lnTo>
                      <a:pt x="161" y="0"/>
                    </a:lnTo>
                    <a:lnTo>
                      <a:pt x="136" y="22"/>
                    </a:lnTo>
                    <a:lnTo>
                      <a:pt x="242" y="3"/>
                    </a:lnTo>
                    <a:lnTo>
                      <a:pt x="170" y="45"/>
                    </a:lnTo>
                    <a:lnTo>
                      <a:pt x="212" y="49"/>
                    </a:lnTo>
                    <a:lnTo>
                      <a:pt x="123" y="64"/>
                    </a:lnTo>
                    <a:lnTo>
                      <a:pt x="187" y="98"/>
                    </a:lnTo>
                    <a:lnTo>
                      <a:pt x="114" y="87"/>
                    </a:lnTo>
                    <a:lnTo>
                      <a:pt x="93" y="91"/>
                    </a:lnTo>
                    <a:lnTo>
                      <a:pt x="131" y="110"/>
                    </a:lnTo>
                    <a:lnTo>
                      <a:pt x="68" y="106"/>
                    </a:lnTo>
                    <a:lnTo>
                      <a:pt x="85" y="140"/>
                    </a:lnTo>
                    <a:lnTo>
                      <a:pt x="46" y="121"/>
                    </a:lnTo>
                    <a:lnTo>
                      <a:pt x="21" y="121"/>
                    </a:lnTo>
                    <a:lnTo>
                      <a:pt x="0" y="171"/>
                    </a:lnTo>
                    <a:close/>
                  </a:path>
                </a:pathLst>
              </a:custGeom>
              <a:solidFill>
                <a:srgbClr val="00A000"/>
              </a:solidFill>
              <a:ln w="0">
                <a:solidFill>
                  <a:srgbClr val="008000"/>
                </a:solidFill>
                <a:round/>
                <a:headEnd/>
                <a:tailEnd/>
              </a:ln>
            </p:spPr>
            <p:txBody>
              <a:bodyPr/>
              <a:lstStyle/>
              <a:p>
                <a:endParaRPr lang="en-US"/>
              </a:p>
            </p:txBody>
          </p:sp>
          <p:sp>
            <p:nvSpPr>
              <p:cNvPr id="1108" name="Freeform 509"/>
              <p:cNvSpPr>
                <a:spLocks/>
              </p:cNvSpPr>
              <p:nvPr/>
            </p:nvSpPr>
            <p:spPr bwMode="auto">
              <a:xfrm>
                <a:off x="2352" y="3215"/>
                <a:ext cx="195" cy="143"/>
              </a:xfrm>
              <a:custGeom>
                <a:avLst/>
                <a:gdLst>
                  <a:gd name="T0" fmla="*/ 195 w 195"/>
                  <a:gd name="T1" fmla="*/ 143 h 143"/>
                  <a:gd name="T2" fmla="*/ 191 w 195"/>
                  <a:gd name="T3" fmla="*/ 95 h 143"/>
                  <a:gd name="T4" fmla="*/ 178 w 195"/>
                  <a:gd name="T5" fmla="*/ 41 h 143"/>
                  <a:gd name="T6" fmla="*/ 171 w 195"/>
                  <a:gd name="T7" fmla="*/ 82 h 143"/>
                  <a:gd name="T8" fmla="*/ 157 w 195"/>
                  <a:gd name="T9" fmla="*/ 34 h 143"/>
                  <a:gd name="T10" fmla="*/ 140 w 195"/>
                  <a:gd name="T11" fmla="*/ 9 h 143"/>
                  <a:gd name="T12" fmla="*/ 150 w 195"/>
                  <a:gd name="T13" fmla="*/ 54 h 143"/>
                  <a:gd name="T14" fmla="*/ 109 w 195"/>
                  <a:gd name="T15" fmla="*/ 12 h 143"/>
                  <a:gd name="T16" fmla="*/ 65 w 195"/>
                  <a:gd name="T17" fmla="*/ 0 h 143"/>
                  <a:gd name="T18" fmla="*/ 85 w 195"/>
                  <a:gd name="T19" fmla="*/ 19 h 143"/>
                  <a:gd name="T20" fmla="*/ 0 w 195"/>
                  <a:gd name="T21" fmla="*/ 3 h 143"/>
                  <a:gd name="T22" fmla="*/ 58 w 195"/>
                  <a:gd name="T23" fmla="*/ 38 h 143"/>
                  <a:gd name="T24" fmla="*/ 23 w 195"/>
                  <a:gd name="T25" fmla="*/ 41 h 143"/>
                  <a:gd name="T26" fmla="*/ 95 w 195"/>
                  <a:gd name="T27" fmla="*/ 54 h 143"/>
                  <a:gd name="T28" fmla="*/ 44 w 195"/>
                  <a:gd name="T29" fmla="*/ 82 h 143"/>
                  <a:gd name="T30" fmla="*/ 102 w 195"/>
                  <a:gd name="T31" fmla="*/ 73 h 143"/>
                  <a:gd name="T32" fmla="*/ 119 w 195"/>
                  <a:gd name="T33" fmla="*/ 76 h 143"/>
                  <a:gd name="T34" fmla="*/ 89 w 195"/>
                  <a:gd name="T35" fmla="*/ 92 h 143"/>
                  <a:gd name="T36" fmla="*/ 140 w 195"/>
                  <a:gd name="T37" fmla="*/ 89 h 143"/>
                  <a:gd name="T38" fmla="*/ 126 w 195"/>
                  <a:gd name="T39" fmla="*/ 117 h 143"/>
                  <a:gd name="T40" fmla="*/ 157 w 195"/>
                  <a:gd name="T41" fmla="*/ 101 h 143"/>
                  <a:gd name="T42" fmla="*/ 178 w 195"/>
                  <a:gd name="T43" fmla="*/ 101 h 143"/>
                  <a:gd name="T44" fmla="*/ 195 w 195"/>
                  <a:gd name="T45" fmla="*/ 143 h 1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5"/>
                  <a:gd name="T70" fmla="*/ 0 h 143"/>
                  <a:gd name="T71" fmla="*/ 195 w 195"/>
                  <a:gd name="T72" fmla="*/ 143 h 1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5" h="143">
                    <a:moveTo>
                      <a:pt x="195" y="143"/>
                    </a:moveTo>
                    <a:lnTo>
                      <a:pt x="191" y="95"/>
                    </a:lnTo>
                    <a:lnTo>
                      <a:pt x="178" y="41"/>
                    </a:lnTo>
                    <a:lnTo>
                      <a:pt x="171" y="82"/>
                    </a:lnTo>
                    <a:lnTo>
                      <a:pt x="157" y="34"/>
                    </a:lnTo>
                    <a:lnTo>
                      <a:pt x="140" y="9"/>
                    </a:lnTo>
                    <a:lnTo>
                      <a:pt x="150" y="54"/>
                    </a:lnTo>
                    <a:lnTo>
                      <a:pt x="109" y="12"/>
                    </a:lnTo>
                    <a:lnTo>
                      <a:pt x="65" y="0"/>
                    </a:lnTo>
                    <a:lnTo>
                      <a:pt x="85" y="19"/>
                    </a:lnTo>
                    <a:lnTo>
                      <a:pt x="0" y="3"/>
                    </a:lnTo>
                    <a:lnTo>
                      <a:pt x="58" y="38"/>
                    </a:lnTo>
                    <a:lnTo>
                      <a:pt x="23" y="41"/>
                    </a:lnTo>
                    <a:lnTo>
                      <a:pt x="95" y="54"/>
                    </a:lnTo>
                    <a:lnTo>
                      <a:pt x="44" y="82"/>
                    </a:lnTo>
                    <a:lnTo>
                      <a:pt x="102" y="73"/>
                    </a:lnTo>
                    <a:lnTo>
                      <a:pt x="119" y="76"/>
                    </a:lnTo>
                    <a:lnTo>
                      <a:pt x="89" y="92"/>
                    </a:lnTo>
                    <a:lnTo>
                      <a:pt x="140" y="89"/>
                    </a:lnTo>
                    <a:lnTo>
                      <a:pt x="126" y="117"/>
                    </a:lnTo>
                    <a:lnTo>
                      <a:pt x="157" y="101"/>
                    </a:lnTo>
                    <a:lnTo>
                      <a:pt x="178" y="101"/>
                    </a:lnTo>
                    <a:lnTo>
                      <a:pt x="195" y="143"/>
                    </a:lnTo>
                    <a:close/>
                  </a:path>
                </a:pathLst>
              </a:custGeom>
              <a:solidFill>
                <a:srgbClr val="00A000"/>
              </a:solidFill>
              <a:ln w="0">
                <a:solidFill>
                  <a:srgbClr val="008000"/>
                </a:solidFill>
                <a:round/>
                <a:headEnd/>
                <a:tailEnd/>
              </a:ln>
            </p:spPr>
            <p:txBody>
              <a:bodyPr/>
              <a:lstStyle/>
              <a:p>
                <a:endParaRPr lang="en-US"/>
              </a:p>
            </p:txBody>
          </p:sp>
          <p:sp>
            <p:nvSpPr>
              <p:cNvPr id="1109" name="Freeform 510"/>
              <p:cNvSpPr>
                <a:spLocks/>
              </p:cNvSpPr>
              <p:nvPr/>
            </p:nvSpPr>
            <p:spPr bwMode="auto">
              <a:xfrm>
                <a:off x="2178" y="3490"/>
                <a:ext cx="308" cy="239"/>
              </a:xfrm>
              <a:custGeom>
                <a:avLst/>
                <a:gdLst>
                  <a:gd name="T0" fmla="*/ 308 w 308"/>
                  <a:gd name="T1" fmla="*/ 239 h 239"/>
                  <a:gd name="T2" fmla="*/ 303 w 308"/>
                  <a:gd name="T3" fmla="*/ 159 h 239"/>
                  <a:gd name="T4" fmla="*/ 281 w 308"/>
                  <a:gd name="T5" fmla="*/ 69 h 239"/>
                  <a:gd name="T6" fmla="*/ 271 w 308"/>
                  <a:gd name="T7" fmla="*/ 138 h 239"/>
                  <a:gd name="T8" fmla="*/ 248 w 308"/>
                  <a:gd name="T9" fmla="*/ 57 h 239"/>
                  <a:gd name="T10" fmla="*/ 221 w 308"/>
                  <a:gd name="T11" fmla="*/ 15 h 239"/>
                  <a:gd name="T12" fmla="*/ 238 w 308"/>
                  <a:gd name="T13" fmla="*/ 90 h 239"/>
                  <a:gd name="T14" fmla="*/ 173 w 308"/>
                  <a:gd name="T15" fmla="*/ 21 h 239"/>
                  <a:gd name="T16" fmla="*/ 102 w 308"/>
                  <a:gd name="T17" fmla="*/ 0 h 239"/>
                  <a:gd name="T18" fmla="*/ 135 w 308"/>
                  <a:gd name="T19" fmla="*/ 31 h 239"/>
                  <a:gd name="T20" fmla="*/ 0 w 308"/>
                  <a:gd name="T21" fmla="*/ 4 h 239"/>
                  <a:gd name="T22" fmla="*/ 91 w 308"/>
                  <a:gd name="T23" fmla="*/ 63 h 239"/>
                  <a:gd name="T24" fmla="*/ 37 w 308"/>
                  <a:gd name="T25" fmla="*/ 69 h 239"/>
                  <a:gd name="T26" fmla="*/ 150 w 308"/>
                  <a:gd name="T27" fmla="*/ 90 h 239"/>
                  <a:gd name="T28" fmla="*/ 69 w 308"/>
                  <a:gd name="T29" fmla="*/ 138 h 239"/>
                  <a:gd name="T30" fmla="*/ 162 w 308"/>
                  <a:gd name="T31" fmla="*/ 122 h 239"/>
                  <a:gd name="T32" fmla="*/ 189 w 308"/>
                  <a:gd name="T33" fmla="*/ 127 h 239"/>
                  <a:gd name="T34" fmla="*/ 140 w 308"/>
                  <a:gd name="T35" fmla="*/ 154 h 239"/>
                  <a:gd name="T36" fmla="*/ 221 w 308"/>
                  <a:gd name="T37" fmla="*/ 149 h 239"/>
                  <a:gd name="T38" fmla="*/ 200 w 308"/>
                  <a:gd name="T39" fmla="*/ 196 h 239"/>
                  <a:gd name="T40" fmla="*/ 248 w 308"/>
                  <a:gd name="T41" fmla="*/ 170 h 239"/>
                  <a:gd name="T42" fmla="*/ 281 w 308"/>
                  <a:gd name="T43" fmla="*/ 170 h 239"/>
                  <a:gd name="T44" fmla="*/ 308 w 308"/>
                  <a:gd name="T45" fmla="*/ 239 h 2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8"/>
                  <a:gd name="T70" fmla="*/ 0 h 239"/>
                  <a:gd name="T71" fmla="*/ 308 w 308"/>
                  <a:gd name="T72" fmla="*/ 239 h 2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8" h="239">
                    <a:moveTo>
                      <a:pt x="308" y="239"/>
                    </a:moveTo>
                    <a:lnTo>
                      <a:pt x="303" y="159"/>
                    </a:lnTo>
                    <a:lnTo>
                      <a:pt x="281" y="69"/>
                    </a:lnTo>
                    <a:lnTo>
                      <a:pt x="271" y="138"/>
                    </a:lnTo>
                    <a:lnTo>
                      <a:pt x="248" y="57"/>
                    </a:lnTo>
                    <a:lnTo>
                      <a:pt x="221" y="15"/>
                    </a:lnTo>
                    <a:lnTo>
                      <a:pt x="238" y="90"/>
                    </a:lnTo>
                    <a:lnTo>
                      <a:pt x="173" y="21"/>
                    </a:lnTo>
                    <a:lnTo>
                      <a:pt x="102" y="0"/>
                    </a:lnTo>
                    <a:lnTo>
                      <a:pt x="135" y="31"/>
                    </a:lnTo>
                    <a:lnTo>
                      <a:pt x="0" y="4"/>
                    </a:lnTo>
                    <a:lnTo>
                      <a:pt x="91" y="63"/>
                    </a:lnTo>
                    <a:lnTo>
                      <a:pt x="37" y="69"/>
                    </a:lnTo>
                    <a:lnTo>
                      <a:pt x="150" y="90"/>
                    </a:lnTo>
                    <a:lnTo>
                      <a:pt x="69" y="138"/>
                    </a:lnTo>
                    <a:lnTo>
                      <a:pt x="162" y="122"/>
                    </a:lnTo>
                    <a:lnTo>
                      <a:pt x="189" y="127"/>
                    </a:lnTo>
                    <a:lnTo>
                      <a:pt x="140" y="154"/>
                    </a:lnTo>
                    <a:lnTo>
                      <a:pt x="221" y="149"/>
                    </a:lnTo>
                    <a:lnTo>
                      <a:pt x="200" y="196"/>
                    </a:lnTo>
                    <a:lnTo>
                      <a:pt x="248" y="170"/>
                    </a:lnTo>
                    <a:lnTo>
                      <a:pt x="281" y="170"/>
                    </a:lnTo>
                    <a:lnTo>
                      <a:pt x="308" y="239"/>
                    </a:lnTo>
                    <a:close/>
                  </a:path>
                </a:pathLst>
              </a:custGeom>
              <a:solidFill>
                <a:srgbClr val="006000"/>
              </a:solidFill>
              <a:ln w="0">
                <a:solidFill>
                  <a:srgbClr val="006000"/>
                </a:solidFill>
                <a:round/>
                <a:headEnd/>
                <a:tailEnd/>
              </a:ln>
            </p:spPr>
            <p:txBody>
              <a:bodyPr/>
              <a:lstStyle/>
              <a:p>
                <a:endParaRPr lang="en-US"/>
              </a:p>
            </p:txBody>
          </p:sp>
          <p:sp>
            <p:nvSpPr>
              <p:cNvPr id="1110" name="Freeform 511"/>
              <p:cNvSpPr>
                <a:spLocks/>
              </p:cNvSpPr>
              <p:nvPr/>
            </p:nvSpPr>
            <p:spPr bwMode="auto">
              <a:xfrm>
                <a:off x="2154" y="3858"/>
                <a:ext cx="200" cy="215"/>
              </a:xfrm>
              <a:custGeom>
                <a:avLst/>
                <a:gdLst>
                  <a:gd name="T0" fmla="*/ 0 w 200"/>
                  <a:gd name="T1" fmla="*/ 215 h 215"/>
                  <a:gd name="T2" fmla="*/ 29 w 200"/>
                  <a:gd name="T3" fmla="*/ 208 h 215"/>
                  <a:gd name="T4" fmla="*/ 71 w 200"/>
                  <a:gd name="T5" fmla="*/ 192 h 215"/>
                  <a:gd name="T6" fmla="*/ 99 w 200"/>
                  <a:gd name="T7" fmla="*/ 170 h 215"/>
                  <a:gd name="T8" fmla="*/ 60 w 200"/>
                  <a:gd name="T9" fmla="*/ 178 h 215"/>
                  <a:gd name="T10" fmla="*/ 92 w 200"/>
                  <a:gd name="T11" fmla="*/ 162 h 215"/>
                  <a:gd name="T12" fmla="*/ 118 w 200"/>
                  <a:gd name="T13" fmla="*/ 155 h 215"/>
                  <a:gd name="T14" fmla="*/ 139 w 200"/>
                  <a:gd name="T15" fmla="*/ 139 h 215"/>
                  <a:gd name="T16" fmla="*/ 108 w 200"/>
                  <a:gd name="T17" fmla="*/ 146 h 215"/>
                  <a:gd name="T18" fmla="*/ 149 w 200"/>
                  <a:gd name="T19" fmla="*/ 124 h 215"/>
                  <a:gd name="T20" fmla="*/ 175 w 200"/>
                  <a:gd name="T21" fmla="*/ 96 h 215"/>
                  <a:gd name="T22" fmla="*/ 149 w 200"/>
                  <a:gd name="T23" fmla="*/ 107 h 215"/>
                  <a:gd name="T24" fmla="*/ 186 w 200"/>
                  <a:gd name="T25" fmla="*/ 79 h 215"/>
                  <a:gd name="T26" fmla="*/ 195 w 200"/>
                  <a:gd name="T27" fmla="*/ 54 h 215"/>
                  <a:gd name="T28" fmla="*/ 175 w 200"/>
                  <a:gd name="T29" fmla="*/ 71 h 215"/>
                  <a:gd name="T30" fmla="*/ 200 w 200"/>
                  <a:gd name="T31" fmla="*/ 0 h 215"/>
                  <a:gd name="T32" fmla="*/ 144 w 200"/>
                  <a:gd name="T33" fmla="*/ 26 h 215"/>
                  <a:gd name="T34" fmla="*/ 150 w 200"/>
                  <a:gd name="T35" fmla="*/ 10 h 215"/>
                  <a:gd name="T36" fmla="*/ 110 w 200"/>
                  <a:gd name="T37" fmla="*/ 39 h 215"/>
                  <a:gd name="T38" fmla="*/ 95 w 200"/>
                  <a:gd name="T39" fmla="*/ 58 h 215"/>
                  <a:gd name="T40" fmla="*/ 95 w 200"/>
                  <a:gd name="T41" fmla="*/ 37 h 215"/>
                  <a:gd name="T42" fmla="*/ 74 w 200"/>
                  <a:gd name="T43" fmla="*/ 67 h 215"/>
                  <a:gd name="T44" fmla="*/ 61 w 200"/>
                  <a:gd name="T45" fmla="*/ 100 h 215"/>
                  <a:gd name="T46" fmla="*/ 60 w 200"/>
                  <a:gd name="T47" fmla="*/ 82 h 215"/>
                  <a:gd name="T48" fmla="*/ 44 w 200"/>
                  <a:gd name="T49" fmla="*/ 111 h 215"/>
                  <a:gd name="T50" fmla="*/ 35 w 200"/>
                  <a:gd name="T51" fmla="*/ 149 h 215"/>
                  <a:gd name="T52" fmla="*/ 29 w 200"/>
                  <a:gd name="T53" fmla="*/ 121 h 215"/>
                  <a:gd name="T54" fmla="*/ 11 w 200"/>
                  <a:gd name="T55" fmla="*/ 149 h 215"/>
                  <a:gd name="T56" fmla="*/ 6 w 200"/>
                  <a:gd name="T57" fmla="*/ 170 h 215"/>
                  <a:gd name="T58" fmla="*/ 0 w 200"/>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0"/>
                  <a:gd name="T91" fmla="*/ 0 h 215"/>
                  <a:gd name="T92" fmla="*/ 200 w 200"/>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0" h="215">
                    <a:moveTo>
                      <a:pt x="0" y="215"/>
                    </a:moveTo>
                    <a:lnTo>
                      <a:pt x="29" y="208"/>
                    </a:lnTo>
                    <a:lnTo>
                      <a:pt x="71" y="192"/>
                    </a:lnTo>
                    <a:lnTo>
                      <a:pt x="99" y="170"/>
                    </a:lnTo>
                    <a:lnTo>
                      <a:pt x="60" y="178"/>
                    </a:lnTo>
                    <a:lnTo>
                      <a:pt x="92" y="162"/>
                    </a:lnTo>
                    <a:lnTo>
                      <a:pt x="118" y="155"/>
                    </a:lnTo>
                    <a:lnTo>
                      <a:pt x="139" y="139"/>
                    </a:lnTo>
                    <a:lnTo>
                      <a:pt x="108" y="146"/>
                    </a:lnTo>
                    <a:lnTo>
                      <a:pt x="149" y="124"/>
                    </a:lnTo>
                    <a:lnTo>
                      <a:pt x="175" y="96"/>
                    </a:lnTo>
                    <a:lnTo>
                      <a:pt x="149" y="107"/>
                    </a:lnTo>
                    <a:lnTo>
                      <a:pt x="186" y="79"/>
                    </a:lnTo>
                    <a:lnTo>
                      <a:pt x="195" y="54"/>
                    </a:lnTo>
                    <a:lnTo>
                      <a:pt x="175" y="71"/>
                    </a:lnTo>
                    <a:lnTo>
                      <a:pt x="200" y="0"/>
                    </a:lnTo>
                    <a:lnTo>
                      <a:pt x="144" y="26"/>
                    </a:lnTo>
                    <a:lnTo>
                      <a:pt x="150" y="10"/>
                    </a:lnTo>
                    <a:lnTo>
                      <a:pt x="110" y="39"/>
                    </a:lnTo>
                    <a:lnTo>
                      <a:pt x="95" y="58"/>
                    </a:lnTo>
                    <a:lnTo>
                      <a:pt x="95" y="37"/>
                    </a:lnTo>
                    <a:lnTo>
                      <a:pt x="74" y="67"/>
                    </a:lnTo>
                    <a:lnTo>
                      <a:pt x="61" y="100"/>
                    </a:lnTo>
                    <a:lnTo>
                      <a:pt x="60" y="82"/>
                    </a:lnTo>
                    <a:lnTo>
                      <a:pt x="44" y="111"/>
                    </a:lnTo>
                    <a:lnTo>
                      <a:pt x="35" y="149"/>
                    </a:lnTo>
                    <a:lnTo>
                      <a:pt x="29" y="121"/>
                    </a:lnTo>
                    <a:lnTo>
                      <a:pt x="11" y="149"/>
                    </a:lnTo>
                    <a:lnTo>
                      <a:pt x="6" y="170"/>
                    </a:lnTo>
                    <a:lnTo>
                      <a:pt x="0" y="215"/>
                    </a:lnTo>
                    <a:close/>
                  </a:path>
                </a:pathLst>
              </a:custGeom>
              <a:solidFill>
                <a:srgbClr val="002000"/>
              </a:solidFill>
              <a:ln w="0">
                <a:solidFill>
                  <a:srgbClr val="006000"/>
                </a:solidFill>
                <a:round/>
                <a:headEnd/>
                <a:tailEnd/>
              </a:ln>
            </p:spPr>
            <p:txBody>
              <a:bodyPr/>
              <a:lstStyle/>
              <a:p>
                <a:endParaRPr lang="en-US"/>
              </a:p>
            </p:txBody>
          </p:sp>
          <p:sp>
            <p:nvSpPr>
              <p:cNvPr id="1111" name="Freeform 512"/>
              <p:cNvSpPr>
                <a:spLocks/>
              </p:cNvSpPr>
              <p:nvPr/>
            </p:nvSpPr>
            <p:spPr bwMode="auto">
              <a:xfrm>
                <a:off x="1961" y="3873"/>
                <a:ext cx="237" cy="215"/>
              </a:xfrm>
              <a:custGeom>
                <a:avLst/>
                <a:gdLst>
                  <a:gd name="T0" fmla="*/ 237 w 237"/>
                  <a:gd name="T1" fmla="*/ 215 h 215"/>
                  <a:gd name="T2" fmla="*/ 202 w 237"/>
                  <a:gd name="T3" fmla="*/ 208 h 215"/>
                  <a:gd name="T4" fmla="*/ 153 w 237"/>
                  <a:gd name="T5" fmla="*/ 192 h 215"/>
                  <a:gd name="T6" fmla="*/ 120 w 237"/>
                  <a:gd name="T7" fmla="*/ 170 h 215"/>
                  <a:gd name="T8" fmla="*/ 166 w 237"/>
                  <a:gd name="T9" fmla="*/ 178 h 215"/>
                  <a:gd name="T10" fmla="*/ 128 w 237"/>
                  <a:gd name="T11" fmla="*/ 162 h 215"/>
                  <a:gd name="T12" fmla="*/ 97 w 237"/>
                  <a:gd name="T13" fmla="*/ 155 h 215"/>
                  <a:gd name="T14" fmla="*/ 72 w 237"/>
                  <a:gd name="T15" fmla="*/ 139 h 215"/>
                  <a:gd name="T16" fmla="*/ 109 w 237"/>
                  <a:gd name="T17" fmla="*/ 146 h 215"/>
                  <a:gd name="T18" fmla="*/ 61 w 237"/>
                  <a:gd name="T19" fmla="*/ 124 h 215"/>
                  <a:gd name="T20" fmla="*/ 30 w 237"/>
                  <a:gd name="T21" fmla="*/ 96 h 215"/>
                  <a:gd name="T22" fmla="*/ 61 w 237"/>
                  <a:gd name="T23" fmla="*/ 107 h 215"/>
                  <a:gd name="T24" fmla="*/ 17 w 237"/>
                  <a:gd name="T25" fmla="*/ 79 h 215"/>
                  <a:gd name="T26" fmla="*/ 7 w 237"/>
                  <a:gd name="T27" fmla="*/ 54 h 215"/>
                  <a:gd name="T28" fmla="*/ 30 w 237"/>
                  <a:gd name="T29" fmla="*/ 71 h 215"/>
                  <a:gd name="T30" fmla="*/ 0 w 237"/>
                  <a:gd name="T31" fmla="*/ 0 h 215"/>
                  <a:gd name="T32" fmla="*/ 67 w 237"/>
                  <a:gd name="T33" fmla="*/ 26 h 215"/>
                  <a:gd name="T34" fmla="*/ 59 w 237"/>
                  <a:gd name="T35" fmla="*/ 10 h 215"/>
                  <a:gd name="T36" fmla="*/ 107 w 237"/>
                  <a:gd name="T37" fmla="*/ 39 h 215"/>
                  <a:gd name="T38" fmla="*/ 124 w 237"/>
                  <a:gd name="T39" fmla="*/ 58 h 215"/>
                  <a:gd name="T40" fmla="*/ 124 w 237"/>
                  <a:gd name="T41" fmla="*/ 37 h 215"/>
                  <a:gd name="T42" fmla="*/ 149 w 237"/>
                  <a:gd name="T43" fmla="*/ 67 h 215"/>
                  <a:gd name="T44" fmla="*/ 164 w 237"/>
                  <a:gd name="T45" fmla="*/ 100 h 215"/>
                  <a:gd name="T46" fmla="*/ 166 w 237"/>
                  <a:gd name="T47" fmla="*/ 82 h 215"/>
                  <a:gd name="T48" fmla="*/ 185 w 237"/>
                  <a:gd name="T49" fmla="*/ 111 h 215"/>
                  <a:gd name="T50" fmla="*/ 195 w 237"/>
                  <a:gd name="T51" fmla="*/ 149 h 215"/>
                  <a:gd name="T52" fmla="*/ 202 w 237"/>
                  <a:gd name="T53" fmla="*/ 121 h 215"/>
                  <a:gd name="T54" fmla="*/ 223 w 237"/>
                  <a:gd name="T55" fmla="*/ 149 h 215"/>
                  <a:gd name="T56" fmla="*/ 229 w 237"/>
                  <a:gd name="T57" fmla="*/ 170 h 215"/>
                  <a:gd name="T58" fmla="*/ 237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237" y="215"/>
                    </a:moveTo>
                    <a:lnTo>
                      <a:pt x="202" y="208"/>
                    </a:lnTo>
                    <a:lnTo>
                      <a:pt x="153" y="192"/>
                    </a:lnTo>
                    <a:lnTo>
                      <a:pt x="120" y="170"/>
                    </a:lnTo>
                    <a:lnTo>
                      <a:pt x="166" y="178"/>
                    </a:lnTo>
                    <a:lnTo>
                      <a:pt x="128" y="162"/>
                    </a:lnTo>
                    <a:lnTo>
                      <a:pt x="97" y="155"/>
                    </a:lnTo>
                    <a:lnTo>
                      <a:pt x="72" y="139"/>
                    </a:lnTo>
                    <a:lnTo>
                      <a:pt x="109" y="146"/>
                    </a:lnTo>
                    <a:lnTo>
                      <a:pt x="61" y="124"/>
                    </a:lnTo>
                    <a:lnTo>
                      <a:pt x="30" y="96"/>
                    </a:lnTo>
                    <a:lnTo>
                      <a:pt x="61" y="107"/>
                    </a:lnTo>
                    <a:lnTo>
                      <a:pt x="17" y="79"/>
                    </a:lnTo>
                    <a:lnTo>
                      <a:pt x="7" y="54"/>
                    </a:lnTo>
                    <a:lnTo>
                      <a:pt x="30" y="71"/>
                    </a:lnTo>
                    <a:lnTo>
                      <a:pt x="0" y="0"/>
                    </a:lnTo>
                    <a:lnTo>
                      <a:pt x="67" y="26"/>
                    </a:lnTo>
                    <a:lnTo>
                      <a:pt x="59" y="10"/>
                    </a:lnTo>
                    <a:lnTo>
                      <a:pt x="107" y="39"/>
                    </a:lnTo>
                    <a:lnTo>
                      <a:pt x="124" y="58"/>
                    </a:lnTo>
                    <a:lnTo>
                      <a:pt x="124" y="37"/>
                    </a:lnTo>
                    <a:lnTo>
                      <a:pt x="149" y="67"/>
                    </a:lnTo>
                    <a:lnTo>
                      <a:pt x="164" y="100"/>
                    </a:lnTo>
                    <a:lnTo>
                      <a:pt x="166" y="82"/>
                    </a:lnTo>
                    <a:lnTo>
                      <a:pt x="185" y="111"/>
                    </a:lnTo>
                    <a:lnTo>
                      <a:pt x="195" y="149"/>
                    </a:lnTo>
                    <a:lnTo>
                      <a:pt x="202" y="121"/>
                    </a:lnTo>
                    <a:lnTo>
                      <a:pt x="223" y="149"/>
                    </a:lnTo>
                    <a:lnTo>
                      <a:pt x="229" y="170"/>
                    </a:lnTo>
                    <a:lnTo>
                      <a:pt x="237" y="215"/>
                    </a:lnTo>
                    <a:close/>
                  </a:path>
                </a:pathLst>
              </a:custGeom>
              <a:solidFill>
                <a:srgbClr val="002000"/>
              </a:solidFill>
              <a:ln w="0">
                <a:solidFill>
                  <a:srgbClr val="006000"/>
                </a:solidFill>
                <a:round/>
                <a:headEnd/>
                <a:tailEnd/>
              </a:ln>
            </p:spPr>
            <p:txBody>
              <a:bodyPr/>
              <a:lstStyle/>
              <a:p>
                <a:endParaRPr lang="en-US"/>
              </a:p>
            </p:txBody>
          </p:sp>
          <p:sp>
            <p:nvSpPr>
              <p:cNvPr id="1112" name="Freeform 513"/>
              <p:cNvSpPr>
                <a:spLocks/>
              </p:cNvSpPr>
              <p:nvPr/>
            </p:nvSpPr>
            <p:spPr bwMode="auto">
              <a:xfrm>
                <a:off x="1946" y="3691"/>
                <a:ext cx="213" cy="166"/>
              </a:xfrm>
              <a:custGeom>
                <a:avLst/>
                <a:gdLst>
                  <a:gd name="T0" fmla="*/ 213 w 213"/>
                  <a:gd name="T1" fmla="*/ 166 h 166"/>
                  <a:gd name="T2" fmla="*/ 210 w 213"/>
                  <a:gd name="T3" fmla="*/ 110 h 166"/>
                  <a:gd name="T4" fmla="*/ 195 w 213"/>
                  <a:gd name="T5" fmla="*/ 48 h 166"/>
                  <a:gd name="T6" fmla="*/ 188 w 213"/>
                  <a:gd name="T7" fmla="*/ 96 h 166"/>
                  <a:gd name="T8" fmla="*/ 172 w 213"/>
                  <a:gd name="T9" fmla="*/ 39 h 166"/>
                  <a:gd name="T10" fmla="*/ 153 w 213"/>
                  <a:gd name="T11" fmla="*/ 10 h 166"/>
                  <a:gd name="T12" fmla="*/ 165 w 213"/>
                  <a:gd name="T13" fmla="*/ 62 h 166"/>
                  <a:gd name="T14" fmla="*/ 120 w 213"/>
                  <a:gd name="T15" fmla="*/ 14 h 166"/>
                  <a:gd name="T16" fmla="*/ 71 w 213"/>
                  <a:gd name="T17" fmla="*/ 0 h 166"/>
                  <a:gd name="T18" fmla="*/ 94 w 213"/>
                  <a:gd name="T19" fmla="*/ 21 h 166"/>
                  <a:gd name="T20" fmla="*/ 0 w 213"/>
                  <a:gd name="T21" fmla="*/ 3 h 166"/>
                  <a:gd name="T22" fmla="*/ 63 w 213"/>
                  <a:gd name="T23" fmla="*/ 44 h 166"/>
                  <a:gd name="T24" fmla="*/ 26 w 213"/>
                  <a:gd name="T25" fmla="*/ 48 h 166"/>
                  <a:gd name="T26" fmla="*/ 104 w 213"/>
                  <a:gd name="T27" fmla="*/ 62 h 166"/>
                  <a:gd name="T28" fmla="*/ 48 w 213"/>
                  <a:gd name="T29" fmla="*/ 96 h 166"/>
                  <a:gd name="T30" fmla="*/ 112 w 213"/>
                  <a:gd name="T31" fmla="*/ 85 h 166"/>
                  <a:gd name="T32" fmla="*/ 131 w 213"/>
                  <a:gd name="T33" fmla="*/ 88 h 166"/>
                  <a:gd name="T34" fmla="*/ 97 w 213"/>
                  <a:gd name="T35" fmla="*/ 107 h 166"/>
                  <a:gd name="T36" fmla="*/ 153 w 213"/>
                  <a:gd name="T37" fmla="*/ 103 h 166"/>
                  <a:gd name="T38" fmla="*/ 139 w 213"/>
                  <a:gd name="T39" fmla="*/ 136 h 166"/>
                  <a:gd name="T40" fmla="*/ 172 w 213"/>
                  <a:gd name="T41" fmla="*/ 118 h 166"/>
                  <a:gd name="T42" fmla="*/ 195 w 213"/>
                  <a:gd name="T43" fmla="*/ 118 h 166"/>
                  <a:gd name="T44" fmla="*/ 213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213" y="166"/>
                    </a:moveTo>
                    <a:lnTo>
                      <a:pt x="210" y="110"/>
                    </a:lnTo>
                    <a:lnTo>
                      <a:pt x="195" y="48"/>
                    </a:lnTo>
                    <a:lnTo>
                      <a:pt x="188" y="96"/>
                    </a:lnTo>
                    <a:lnTo>
                      <a:pt x="172" y="39"/>
                    </a:lnTo>
                    <a:lnTo>
                      <a:pt x="153" y="10"/>
                    </a:lnTo>
                    <a:lnTo>
                      <a:pt x="165" y="62"/>
                    </a:lnTo>
                    <a:lnTo>
                      <a:pt x="120" y="14"/>
                    </a:lnTo>
                    <a:lnTo>
                      <a:pt x="71" y="0"/>
                    </a:lnTo>
                    <a:lnTo>
                      <a:pt x="94" y="21"/>
                    </a:lnTo>
                    <a:lnTo>
                      <a:pt x="0" y="3"/>
                    </a:lnTo>
                    <a:lnTo>
                      <a:pt x="63" y="44"/>
                    </a:lnTo>
                    <a:lnTo>
                      <a:pt x="26" y="48"/>
                    </a:lnTo>
                    <a:lnTo>
                      <a:pt x="104" y="62"/>
                    </a:lnTo>
                    <a:lnTo>
                      <a:pt x="48" y="96"/>
                    </a:lnTo>
                    <a:lnTo>
                      <a:pt x="112" y="85"/>
                    </a:lnTo>
                    <a:lnTo>
                      <a:pt x="131" y="88"/>
                    </a:lnTo>
                    <a:lnTo>
                      <a:pt x="97" y="107"/>
                    </a:lnTo>
                    <a:lnTo>
                      <a:pt x="153" y="103"/>
                    </a:lnTo>
                    <a:lnTo>
                      <a:pt x="139" y="136"/>
                    </a:lnTo>
                    <a:lnTo>
                      <a:pt x="172" y="118"/>
                    </a:lnTo>
                    <a:lnTo>
                      <a:pt x="195" y="118"/>
                    </a:lnTo>
                    <a:lnTo>
                      <a:pt x="213" y="166"/>
                    </a:lnTo>
                    <a:close/>
                  </a:path>
                </a:pathLst>
              </a:custGeom>
              <a:solidFill>
                <a:srgbClr val="00A000"/>
              </a:solidFill>
              <a:ln w="0">
                <a:solidFill>
                  <a:srgbClr val="00A000"/>
                </a:solidFill>
                <a:round/>
                <a:headEnd/>
                <a:tailEnd/>
              </a:ln>
            </p:spPr>
            <p:txBody>
              <a:bodyPr/>
              <a:lstStyle/>
              <a:p>
                <a:endParaRPr lang="en-US"/>
              </a:p>
            </p:txBody>
          </p:sp>
          <p:sp>
            <p:nvSpPr>
              <p:cNvPr id="1113" name="Freeform 514"/>
              <p:cNvSpPr>
                <a:spLocks/>
              </p:cNvSpPr>
              <p:nvPr/>
            </p:nvSpPr>
            <p:spPr bwMode="auto">
              <a:xfrm>
                <a:off x="2151" y="3561"/>
                <a:ext cx="179" cy="140"/>
              </a:xfrm>
              <a:custGeom>
                <a:avLst/>
                <a:gdLst>
                  <a:gd name="T0" fmla="*/ 0 w 179"/>
                  <a:gd name="T1" fmla="*/ 140 h 140"/>
                  <a:gd name="T2" fmla="*/ 3 w 179"/>
                  <a:gd name="T3" fmla="*/ 93 h 140"/>
                  <a:gd name="T4" fmla="*/ 15 w 179"/>
                  <a:gd name="T5" fmla="*/ 40 h 140"/>
                  <a:gd name="T6" fmla="*/ 22 w 179"/>
                  <a:gd name="T7" fmla="*/ 81 h 140"/>
                  <a:gd name="T8" fmla="*/ 35 w 179"/>
                  <a:gd name="T9" fmla="*/ 34 h 140"/>
                  <a:gd name="T10" fmla="*/ 50 w 179"/>
                  <a:gd name="T11" fmla="*/ 9 h 140"/>
                  <a:gd name="T12" fmla="*/ 41 w 179"/>
                  <a:gd name="T13" fmla="*/ 52 h 140"/>
                  <a:gd name="T14" fmla="*/ 79 w 179"/>
                  <a:gd name="T15" fmla="*/ 12 h 140"/>
                  <a:gd name="T16" fmla="*/ 119 w 179"/>
                  <a:gd name="T17" fmla="*/ 0 h 140"/>
                  <a:gd name="T18" fmla="*/ 101 w 179"/>
                  <a:gd name="T19" fmla="*/ 18 h 140"/>
                  <a:gd name="T20" fmla="*/ 179 w 179"/>
                  <a:gd name="T21" fmla="*/ 3 h 140"/>
                  <a:gd name="T22" fmla="*/ 126 w 179"/>
                  <a:gd name="T23" fmla="*/ 37 h 140"/>
                  <a:gd name="T24" fmla="*/ 157 w 179"/>
                  <a:gd name="T25" fmla="*/ 40 h 140"/>
                  <a:gd name="T26" fmla="*/ 91 w 179"/>
                  <a:gd name="T27" fmla="*/ 52 h 140"/>
                  <a:gd name="T28" fmla="*/ 138 w 179"/>
                  <a:gd name="T29" fmla="*/ 81 h 140"/>
                  <a:gd name="T30" fmla="*/ 85 w 179"/>
                  <a:gd name="T31" fmla="*/ 71 h 140"/>
                  <a:gd name="T32" fmla="*/ 69 w 179"/>
                  <a:gd name="T33" fmla="*/ 74 h 140"/>
                  <a:gd name="T34" fmla="*/ 97 w 179"/>
                  <a:gd name="T35" fmla="*/ 90 h 140"/>
                  <a:gd name="T36" fmla="*/ 50 w 179"/>
                  <a:gd name="T37" fmla="*/ 87 h 140"/>
                  <a:gd name="T38" fmla="*/ 63 w 179"/>
                  <a:gd name="T39" fmla="*/ 115 h 140"/>
                  <a:gd name="T40" fmla="*/ 35 w 179"/>
                  <a:gd name="T41" fmla="*/ 99 h 140"/>
                  <a:gd name="T42" fmla="*/ 15 w 179"/>
                  <a:gd name="T43" fmla="*/ 99 h 140"/>
                  <a:gd name="T44" fmla="*/ 0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0" y="140"/>
                    </a:moveTo>
                    <a:lnTo>
                      <a:pt x="3" y="93"/>
                    </a:lnTo>
                    <a:lnTo>
                      <a:pt x="15" y="40"/>
                    </a:lnTo>
                    <a:lnTo>
                      <a:pt x="22" y="81"/>
                    </a:lnTo>
                    <a:lnTo>
                      <a:pt x="35" y="34"/>
                    </a:lnTo>
                    <a:lnTo>
                      <a:pt x="50" y="9"/>
                    </a:lnTo>
                    <a:lnTo>
                      <a:pt x="41" y="52"/>
                    </a:lnTo>
                    <a:lnTo>
                      <a:pt x="79" y="12"/>
                    </a:lnTo>
                    <a:lnTo>
                      <a:pt x="119" y="0"/>
                    </a:lnTo>
                    <a:lnTo>
                      <a:pt x="101" y="18"/>
                    </a:lnTo>
                    <a:lnTo>
                      <a:pt x="179" y="3"/>
                    </a:lnTo>
                    <a:lnTo>
                      <a:pt x="126" y="37"/>
                    </a:lnTo>
                    <a:lnTo>
                      <a:pt x="157" y="40"/>
                    </a:lnTo>
                    <a:lnTo>
                      <a:pt x="91" y="52"/>
                    </a:lnTo>
                    <a:lnTo>
                      <a:pt x="138" y="81"/>
                    </a:lnTo>
                    <a:lnTo>
                      <a:pt x="85" y="71"/>
                    </a:lnTo>
                    <a:lnTo>
                      <a:pt x="69" y="74"/>
                    </a:lnTo>
                    <a:lnTo>
                      <a:pt x="97" y="90"/>
                    </a:lnTo>
                    <a:lnTo>
                      <a:pt x="50" y="87"/>
                    </a:lnTo>
                    <a:lnTo>
                      <a:pt x="63" y="115"/>
                    </a:lnTo>
                    <a:lnTo>
                      <a:pt x="35" y="99"/>
                    </a:lnTo>
                    <a:lnTo>
                      <a:pt x="15" y="99"/>
                    </a:lnTo>
                    <a:lnTo>
                      <a:pt x="0" y="140"/>
                    </a:lnTo>
                    <a:close/>
                  </a:path>
                </a:pathLst>
              </a:custGeom>
              <a:solidFill>
                <a:srgbClr val="00A000"/>
              </a:solidFill>
              <a:ln w="0">
                <a:solidFill>
                  <a:srgbClr val="008000"/>
                </a:solidFill>
                <a:round/>
                <a:headEnd/>
                <a:tailEnd/>
              </a:ln>
            </p:spPr>
            <p:txBody>
              <a:bodyPr/>
              <a:lstStyle/>
              <a:p>
                <a:endParaRPr lang="en-US"/>
              </a:p>
            </p:txBody>
          </p:sp>
          <p:sp>
            <p:nvSpPr>
              <p:cNvPr id="1114" name="Freeform 515"/>
              <p:cNvSpPr>
                <a:spLocks/>
              </p:cNvSpPr>
              <p:nvPr/>
            </p:nvSpPr>
            <p:spPr bwMode="auto">
              <a:xfrm>
                <a:off x="2141" y="3467"/>
                <a:ext cx="135" cy="99"/>
              </a:xfrm>
              <a:custGeom>
                <a:avLst/>
                <a:gdLst>
                  <a:gd name="T0" fmla="*/ 0 w 135"/>
                  <a:gd name="T1" fmla="*/ 99 h 99"/>
                  <a:gd name="T2" fmla="*/ 3 w 135"/>
                  <a:gd name="T3" fmla="*/ 66 h 99"/>
                  <a:gd name="T4" fmla="*/ 12 w 135"/>
                  <a:gd name="T5" fmla="*/ 29 h 99"/>
                  <a:gd name="T6" fmla="*/ 17 w 135"/>
                  <a:gd name="T7" fmla="*/ 57 h 99"/>
                  <a:gd name="T8" fmla="*/ 27 w 135"/>
                  <a:gd name="T9" fmla="*/ 24 h 99"/>
                  <a:gd name="T10" fmla="*/ 38 w 135"/>
                  <a:gd name="T11" fmla="*/ 6 h 99"/>
                  <a:gd name="T12" fmla="*/ 31 w 135"/>
                  <a:gd name="T13" fmla="*/ 38 h 99"/>
                  <a:gd name="T14" fmla="*/ 60 w 135"/>
                  <a:gd name="T15" fmla="*/ 8 h 99"/>
                  <a:gd name="T16" fmla="*/ 90 w 135"/>
                  <a:gd name="T17" fmla="*/ 0 h 99"/>
                  <a:gd name="T18" fmla="*/ 76 w 135"/>
                  <a:gd name="T19" fmla="*/ 13 h 99"/>
                  <a:gd name="T20" fmla="*/ 135 w 135"/>
                  <a:gd name="T21" fmla="*/ 2 h 99"/>
                  <a:gd name="T22" fmla="*/ 95 w 135"/>
                  <a:gd name="T23" fmla="*/ 26 h 99"/>
                  <a:gd name="T24" fmla="*/ 119 w 135"/>
                  <a:gd name="T25" fmla="*/ 29 h 99"/>
                  <a:gd name="T26" fmla="*/ 70 w 135"/>
                  <a:gd name="T27" fmla="*/ 38 h 99"/>
                  <a:gd name="T28" fmla="*/ 105 w 135"/>
                  <a:gd name="T29" fmla="*/ 57 h 99"/>
                  <a:gd name="T30" fmla="*/ 65 w 135"/>
                  <a:gd name="T31" fmla="*/ 51 h 99"/>
                  <a:gd name="T32" fmla="*/ 53 w 135"/>
                  <a:gd name="T33" fmla="*/ 53 h 99"/>
                  <a:gd name="T34" fmla="*/ 74 w 135"/>
                  <a:gd name="T35" fmla="*/ 64 h 99"/>
                  <a:gd name="T36" fmla="*/ 38 w 135"/>
                  <a:gd name="T37" fmla="*/ 62 h 99"/>
                  <a:gd name="T38" fmla="*/ 48 w 135"/>
                  <a:gd name="T39" fmla="*/ 81 h 99"/>
                  <a:gd name="T40" fmla="*/ 27 w 135"/>
                  <a:gd name="T41" fmla="*/ 70 h 99"/>
                  <a:gd name="T42" fmla="*/ 12 w 135"/>
                  <a:gd name="T43" fmla="*/ 70 h 99"/>
                  <a:gd name="T44" fmla="*/ 0 w 135"/>
                  <a:gd name="T45" fmla="*/ 99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5"/>
                  <a:gd name="T70" fmla="*/ 0 h 99"/>
                  <a:gd name="T71" fmla="*/ 135 w 135"/>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5" h="99">
                    <a:moveTo>
                      <a:pt x="0" y="99"/>
                    </a:moveTo>
                    <a:lnTo>
                      <a:pt x="3" y="66"/>
                    </a:lnTo>
                    <a:lnTo>
                      <a:pt x="12" y="29"/>
                    </a:lnTo>
                    <a:lnTo>
                      <a:pt x="17" y="57"/>
                    </a:lnTo>
                    <a:lnTo>
                      <a:pt x="27" y="24"/>
                    </a:lnTo>
                    <a:lnTo>
                      <a:pt x="38" y="6"/>
                    </a:lnTo>
                    <a:lnTo>
                      <a:pt x="31" y="38"/>
                    </a:lnTo>
                    <a:lnTo>
                      <a:pt x="60" y="8"/>
                    </a:lnTo>
                    <a:lnTo>
                      <a:pt x="90" y="0"/>
                    </a:lnTo>
                    <a:lnTo>
                      <a:pt x="76" y="13"/>
                    </a:lnTo>
                    <a:lnTo>
                      <a:pt x="135" y="2"/>
                    </a:lnTo>
                    <a:lnTo>
                      <a:pt x="95" y="26"/>
                    </a:lnTo>
                    <a:lnTo>
                      <a:pt x="119" y="29"/>
                    </a:lnTo>
                    <a:lnTo>
                      <a:pt x="70" y="38"/>
                    </a:lnTo>
                    <a:lnTo>
                      <a:pt x="105" y="57"/>
                    </a:lnTo>
                    <a:lnTo>
                      <a:pt x="65" y="51"/>
                    </a:lnTo>
                    <a:lnTo>
                      <a:pt x="53" y="53"/>
                    </a:lnTo>
                    <a:lnTo>
                      <a:pt x="74" y="64"/>
                    </a:lnTo>
                    <a:lnTo>
                      <a:pt x="38" y="62"/>
                    </a:lnTo>
                    <a:lnTo>
                      <a:pt x="48" y="81"/>
                    </a:lnTo>
                    <a:lnTo>
                      <a:pt x="27" y="70"/>
                    </a:lnTo>
                    <a:lnTo>
                      <a:pt x="12" y="70"/>
                    </a:lnTo>
                    <a:lnTo>
                      <a:pt x="0" y="99"/>
                    </a:lnTo>
                    <a:close/>
                  </a:path>
                </a:pathLst>
              </a:custGeom>
              <a:solidFill>
                <a:srgbClr val="00A000"/>
              </a:solidFill>
              <a:ln w="0">
                <a:solidFill>
                  <a:srgbClr val="008000"/>
                </a:solidFill>
                <a:round/>
                <a:headEnd/>
                <a:tailEnd/>
              </a:ln>
            </p:spPr>
            <p:txBody>
              <a:bodyPr/>
              <a:lstStyle/>
              <a:p>
                <a:endParaRPr lang="en-US"/>
              </a:p>
            </p:txBody>
          </p:sp>
          <p:sp>
            <p:nvSpPr>
              <p:cNvPr id="1115" name="Freeform 516"/>
              <p:cNvSpPr>
                <a:spLocks/>
              </p:cNvSpPr>
              <p:nvPr/>
            </p:nvSpPr>
            <p:spPr bwMode="auto">
              <a:xfrm>
                <a:off x="2061" y="3237"/>
                <a:ext cx="120" cy="861"/>
              </a:xfrm>
              <a:custGeom>
                <a:avLst/>
                <a:gdLst>
                  <a:gd name="T0" fmla="*/ 0 w 120"/>
                  <a:gd name="T1" fmla="*/ 0 h 861"/>
                  <a:gd name="T2" fmla="*/ 45 w 120"/>
                  <a:gd name="T3" fmla="*/ 174 h 861"/>
                  <a:gd name="T4" fmla="*/ 72 w 120"/>
                  <a:gd name="T5" fmla="*/ 288 h 861"/>
                  <a:gd name="T6" fmla="*/ 84 w 120"/>
                  <a:gd name="T7" fmla="*/ 372 h 861"/>
                  <a:gd name="T8" fmla="*/ 93 w 120"/>
                  <a:gd name="T9" fmla="*/ 480 h 861"/>
                  <a:gd name="T10" fmla="*/ 99 w 120"/>
                  <a:gd name="T11" fmla="*/ 603 h 861"/>
                  <a:gd name="T12" fmla="*/ 105 w 120"/>
                  <a:gd name="T13" fmla="*/ 747 h 861"/>
                  <a:gd name="T14" fmla="*/ 117 w 120"/>
                  <a:gd name="T15" fmla="*/ 858 h 861"/>
                  <a:gd name="T16" fmla="*/ 120 w 120"/>
                  <a:gd name="T17" fmla="*/ 861 h 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
                  <a:gd name="T28" fmla="*/ 0 h 861"/>
                  <a:gd name="T29" fmla="*/ 120 w 120"/>
                  <a:gd name="T30" fmla="*/ 861 h 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 h="861">
                    <a:moveTo>
                      <a:pt x="0" y="0"/>
                    </a:moveTo>
                    <a:lnTo>
                      <a:pt x="45" y="174"/>
                    </a:lnTo>
                    <a:lnTo>
                      <a:pt x="72" y="288"/>
                    </a:lnTo>
                    <a:lnTo>
                      <a:pt x="84" y="372"/>
                    </a:lnTo>
                    <a:lnTo>
                      <a:pt x="93" y="480"/>
                    </a:lnTo>
                    <a:lnTo>
                      <a:pt x="99" y="603"/>
                    </a:lnTo>
                    <a:lnTo>
                      <a:pt x="105" y="747"/>
                    </a:lnTo>
                    <a:lnTo>
                      <a:pt x="117" y="858"/>
                    </a:lnTo>
                    <a:lnTo>
                      <a:pt x="120" y="861"/>
                    </a:lnTo>
                  </a:path>
                </a:pathLst>
              </a:custGeom>
              <a:noFill/>
              <a:ln w="25400">
                <a:solidFill>
                  <a:srgbClr val="008000"/>
                </a:solidFill>
                <a:round/>
                <a:headEnd/>
                <a:tailEnd/>
              </a:ln>
            </p:spPr>
            <p:txBody>
              <a:bodyPr/>
              <a:lstStyle/>
              <a:p>
                <a:endParaRPr lang="en-US"/>
              </a:p>
            </p:txBody>
          </p:sp>
          <p:sp>
            <p:nvSpPr>
              <p:cNvPr id="1116" name="Freeform 517"/>
              <p:cNvSpPr>
                <a:spLocks/>
              </p:cNvSpPr>
              <p:nvPr/>
            </p:nvSpPr>
            <p:spPr bwMode="auto">
              <a:xfrm>
                <a:off x="2175" y="3903"/>
                <a:ext cx="237" cy="215"/>
              </a:xfrm>
              <a:custGeom>
                <a:avLst/>
                <a:gdLst>
                  <a:gd name="T0" fmla="*/ 0 w 237"/>
                  <a:gd name="T1" fmla="*/ 215 h 215"/>
                  <a:gd name="T2" fmla="*/ 35 w 237"/>
                  <a:gd name="T3" fmla="*/ 208 h 215"/>
                  <a:gd name="T4" fmla="*/ 84 w 237"/>
                  <a:gd name="T5" fmla="*/ 192 h 215"/>
                  <a:gd name="T6" fmla="*/ 117 w 237"/>
                  <a:gd name="T7" fmla="*/ 170 h 215"/>
                  <a:gd name="T8" fmla="*/ 71 w 237"/>
                  <a:gd name="T9" fmla="*/ 178 h 215"/>
                  <a:gd name="T10" fmla="*/ 109 w 237"/>
                  <a:gd name="T11" fmla="*/ 162 h 215"/>
                  <a:gd name="T12" fmla="*/ 140 w 237"/>
                  <a:gd name="T13" fmla="*/ 155 h 215"/>
                  <a:gd name="T14" fmla="*/ 165 w 237"/>
                  <a:gd name="T15" fmla="*/ 139 h 215"/>
                  <a:gd name="T16" fmla="*/ 128 w 237"/>
                  <a:gd name="T17" fmla="*/ 146 h 215"/>
                  <a:gd name="T18" fmla="*/ 176 w 237"/>
                  <a:gd name="T19" fmla="*/ 124 h 215"/>
                  <a:gd name="T20" fmla="*/ 207 w 237"/>
                  <a:gd name="T21" fmla="*/ 96 h 215"/>
                  <a:gd name="T22" fmla="*/ 176 w 237"/>
                  <a:gd name="T23" fmla="*/ 107 h 215"/>
                  <a:gd name="T24" fmla="*/ 220 w 237"/>
                  <a:gd name="T25" fmla="*/ 79 h 215"/>
                  <a:gd name="T26" fmla="*/ 230 w 237"/>
                  <a:gd name="T27" fmla="*/ 54 h 215"/>
                  <a:gd name="T28" fmla="*/ 207 w 237"/>
                  <a:gd name="T29" fmla="*/ 71 h 215"/>
                  <a:gd name="T30" fmla="*/ 237 w 237"/>
                  <a:gd name="T31" fmla="*/ 0 h 215"/>
                  <a:gd name="T32" fmla="*/ 170 w 237"/>
                  <a:gd name="T33" fmla="*/ 26 h 215"/>
                  <a:gd name="T34" fmla="*/ 178 w 237"/>
                  <a:gd name="T35" fmla="*/ 10 h 215"/>
                  <a:gd name="T36" fmla="*/ 130 w 237"/>
                  <a:gd name="T37" fmla="*/ 39 h 215"/>
                  <a:gd name="T38" fmla="*/ 113 w 237"/>
                  <a:gd name="T39" fmla="*/ 58 h 215"/>
                  <a:gd name="T40" fmla="*/ 113 w 237"/>
                  <a:gd name="T41" fmla="*/ 37 h 215"/>
                  <a:gd name="T42" fmla="*/ 88 w 237"/>
                  <a:gd name="T43" fmla="*/ 67 h 215"/>
                  <a:gd name="T44" fmla="*/ 73 w 237"/>
                  <a:gd name="T45" fmla="*/ 100 h 215"/>
                  <a:gd name="T46" fmla="*/ 71 w 237"/>
                  <a:gd name="T47" fmla="*/ 82 h 215"/>
                  <a:gd name="T48" fmla="*/ 52 w 237"/>
                  <a:gd name="T49" fmla="*/ 111 h 215"/>
                  <a:gd name="T50" fmla="*/ 42 w 237"/>
                  <a:gd name="T51" fmla="*/ 149 h 215"/>
                  <a:gd name="T52" fmla="*/ 35 w 237"/>
                  <a:gd name="T53" fmla="*/ 121 h 215"/>
                  <a:gd name="T54" fmla="*/ 14 w 237"/>
                  <a:gd name="T55" fmla="*/ 149 h 215"/>
                  <a:gd name="T56" fmla="*/ 8 w 237"/>
                  <a:gd name="T57" fmla="*/ 170 h 215"/>
                  <a:gd name="T58" fmla="*/ 0 w 237"/>
                  <a:gd name="T59" fmla="*/ 215 h 2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37"/>
                  <a:gd name="T91" fmla="*/ 0 h 215"/>
                  <a:gd name="T92" fmla="*/ 237 w 237"/>
                  <a:gd name="T93" fmla="*/ 215 h 2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37" h="215">
                    <a:moveTo>
                      <a:pt x="0" y="215"/>
                    </a:moveTo>
                    <a:lnTo>
                      <a:pt x="35" y="208"/>
                    </a:lnTo>
                    <a:lnTo>
                      <a:pt x="84" y="192"/>
                    </a:lnTo>
                    <a:lnTo>
                      <a:pt x="117" y="170"/>
                    </a:lnTo>
                    <a:lnTo>
                      <a:pt x="71" y="178"/>
                    </a:lnTo>
                    <a:lnTo>
                      <a:pt x="109" y="162"/>
                    </a:lnTo>
                    <a:lnTo>
                      <a:pt x="140" y="155"/>
                    </a:lnTo>
                    <a:lnTo>
                      <a:pt x="165" y="139"/>
                    </a:lnTo>
                    <a:lnTo>
                      <a:pt x="128" y="146"/>
                    </a:lnTo>
                    <a:lnTo>
                      <a:pt x="176" y="124"/>
                    </a:lnTo>
                    <a:lnTo>
                      <a:pt x="207" y="96"/>
                    </a:lnTo>
                    <a:lnTo>
                      <a:pt x="176" y="107"/>
                    </a:lnTo>
                    <a:lnTo>
                      <a:pt x="220" y="79"/>
                    </a:lnTo>
                    <a:lnTo>
                      <a:pt x="230" y="54"/>
                    </a:lnTo>
                    <a:lnTo>
                      <a:pt x="207" y="71"/>
                    </a:lnTo>
                    <a:lnTo>
                      <a:pt x="237" y="0"/>
                    </a:lnTo>
                    <a:lnTo>
                      <a:pt x="170" y="26"/>
                    </a:lnTo>
                    <a:lnTo>
                      <a:pt x="178" y="10"/>
                    </a:lnTo>
                    <a:lnTo>
                      <a:pt x="130" y="39"/>
                    </a:lnTo>
                    <a:lnTo>
                      <a:pt x="113" y="58"/>
                    </a:lnTo>
                    <a:lnTo>
                      <a:pt x="113" y="37"/>
                    </a:lnTo>
                    <a:lnTo>
                      <a:pt x="88" y="67"/>
                    </a:lnTo>
                    <a:lnTo>
                      <a:pt x="73" y="100"/>
                    </a:lnTo>
                    <a:lnTo>
                      <a:pt x="71" y="82"/>
                    </a:lnTo>
                    <a:lnTo>
                      <a:pt x="52" y="111"/>
                    </a:lnTo>
                    <a:lnTo>
                      <a:pt x="42" y="149"/>
                    </a:lnTo>
                    <a:lnTo>
                      <a:pt x="35" y="121"/>
                    </a:lnTo>
                    <a:lnTo>
                      <a:pt x="14" y="149"/>
                    </a:lnTo>
                    <a:lnTo>
                      <a:pt x="8" y="170"/>
                    </a:lnTo>
                    <a:lnTo>
                      <a:pt x="0" y="215"/>
                    </a:lnTo>
                    <a:close/>
                  </a:path>
                </a:pathLst>
              </a:custGeom>
              <a:solidFill>
                <a:srgbClr val="006000"/>
              </a:solidFill>
              <a:ln w="0">
                <a:solidFill>
                  <a:srgbClr val="00A000"/>
                </a:solidFill>
                <a:round/>
                <a:headEnd/>
                <a:tailEnd/>
              </a:ln>
            </p:spPr>
            <p:txBody>
              <a:bodyPr/>
              <a:lstStyle/>
              <a:p>
                <a:endParaRPr lang="en-US"/>
              </a:p>
            </p:txBody>
          </p:sp>
          <p:sp>
            <p:nvSpPr>
              <p:cNvPr id="1117" name="Freeform 518"/>
              <p:cNvSpPr>
                <a:spLocks/>
              </p:cNvSpPr>
              <p:nvPr/>
            </p:nvSpPr>
            <p:spPr bwMode="auto">
              <a:xfrm>
                <a:off x="1992" y="3495"/>
                <a:ext cx="150" cy="107"/>
              </a:xfrm>
              <a:custGeom>
                <a:avLst/>
                <a:gdLst>
                  <a:gd name="T0" fmla="*/ 150 w 150"/>
                  <a:gd name="T1" fmla="*/ 107 h 107"/>
                  <a:gd name="T2" fmla="*/ 147 w 150"/>
                  <a:gd name="T3" fmla="*/ 71 h 107"/>
                  <a:gd name="T4" fmla="*/ 137 w 150"/>
                  <a:gd name="T5" fmla="*/ 31 h 107"/>
                  <a:gd name="T6" fmla="*/ 132 w 150"/>
                  <a:gd name="T7" fmla="*/ 61 h 107"/>
                  <a:gd name="T8" fmla="*/ 122 w 150"/>
                  <a:gd name="T9" fmla="*/ 26 h 107"/>
                  <a:gd name="T10" fmla="*/ 108 w 150"/>
                  <a:gd name="T11" fmla="*/ 7 h 107"/>
                  <a:gd name="T12" fmla="*/ 116 w 150"/>
                  <a:gd name="T13" fmla="*/ 40 h 107"/>
                  <a:gd name="T14" fmla="*/ 84 w 150"/>
                  <a:gd name="T15" fmla="*/ 9 h 107"/>
                  <a:gd name="T16" fmla="*/ 50 w 150"/>
                  <a:gd name="T17" fmla="*/ 0 h 107"/>
                  <a:gd name="T18" fmla="*/ 66 w 150"/>
                  <a:gd name="T19" fmla="*/ 14 h 107"/>
                  <a:gd name="T20" fmla="*/ 0 w 150"/>
                  <a:gd name="T21" fmla="*/ 2 h 107"/>
                  <a:gd name="T22" fmla="*/ 45 w 150"/>
                  <a:gd name="T23" fmla="*/ 28 h 107"/>
                  <a:gd name="T24" fmla="*/ 19 w 150"/>
                  <a:gd name="T25" fmla="*/ 31 h 107"/>
                  <a:gd name="T26" fmla="*/ 74 w 150"/>
                  <a:gd name="T27" fmla="*/ 40 h 107"/>
                  <a:gd name="T28" fmla="*/ 34 w 150"/>
                  <a:gd name="T29" fmla="*/ 61 h 107"/>
                  <a:gd name="T30" fmla="*/ 79 w 150"/>
                  <a:gd name="T31" fmla="*/ 54 h 107"/>
                  <a:gd name="T32" fmla="*/ 92 w 150"/>
                  <a:gd name="T33" fmla="*/ 57 h 107"/>
                  <a:gd name="T34" fmla="*/ 69 w 150"/>
                  <a:gd name="T35" fmla="*/ 69 h 107"/>
                  <a:gd name="T36" fmla="*/ 108 w 150"/>
                  <a:gd name="T37" fmla="*/ 66 h 107"/>
                  <a:gd name="T38" fmla="*/ 97 w 150"/>
                  <a:gd name="T39" fmla="*/ 87 h 107"/>
                  <a:gd name="T40" fmla="*/ 122 w 150"/>
                  <a:gd name="T41" fmla="*/ 76 h 107"/>
                  <a:gd name="T42" fmla="*/ 137 w 150"/>
                  <a:gd name="T43" fmla="*/ 76 h 107"/>
                  <a:gd name="T44" fmla="*/ 150 w 150"/>
                  <a:gd name="T45" fmla="*/ 107 h 1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0"/>
                  <a:gd name="T70" fmla="*/ 0 h 107"/>
                  <a:gd name="T71" fmla="*/ 150 w 150"/>
                  <a:gd name="T72" fmla="*/ 107 h 1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0" h="107">
                    <a:moveTo>
                      <a:pt x="150" y="107"/>
                    </a:moveTo>
                    <a:lnTo>
                      <a:pt x="147" y="71"/>
                    </a:lnTo>
                    <a:lnTo>
                      <a:pt x="137" y="31"/>
                    </a:lnTo>
                    <a:lnTo>
                      <a:pt x="132" y="61"/>
                    </a:lnTo>
                    <a:lnTo>
                      <a:pt x="122" y="26"/>
                    </a:lnTo>
                    <a:lnTo>
                      <a:pt x="108" y="7"/>
                    </a:lnTo>
                    <a:lnTo>
                      <a:pt x="116" y="40"/>
                    </a:lnTo>
                    <a:lnTo>
                      <a:pt x="84" y="9"/>
                    </a:lnTo>
                    <a:lnTo>
                      <a:pt x="50" y="0"/>
                    </a:lnTo>
                    <a:lnTo>
                      <a:pt x="66" y="14"/>
                    </a:lnTo>
                    <a:lnTo>
                      <a:pt x="0" y="2"/>
                    </a:lnTo>
                    <a:lnTo>
                      <a:pt x="45" y="28"/>
                    </a:lnTo>
                    <a:lnTo>
                      <a:pt x="19" y="31"/>
                    </a:lnTo>
                    <a:lnTo>
                      <a:pt x="74" y="40"/>
                    </a:lnTo>
                    <a:lnTo>
                      <a:pt x="34" y="61"/>
                    </a:lnTo>
                    <a:lnTo>
                      <a:pt x="79" y="54"/>
                    </a:lnTo>
                    <a:lnTo>
                      <a:pt x="92" y="57"/>
                    </a:lnTo>
                    <a:lnTo>
                      <a:pt x="69" y="69"/>
                    </a:lnTo>
                    <a:lnTo>
                      <a:pt x="108" y="66"/>
                    </a:lnTo>
                    <a:lnTo>
                      <a:pt x="97" y="87"/>
                    </a:lnTo>
                    <a:lnTo>
                      <a:pt x="122" y="76"/>
                    </a:lnTo>
                    <a:lnTo>
                      <a:pt x="137" y="76"/>
                    </a:lnTo>
                    <a:lnTo>
                      <a:pt x="150" y="107"/>
                    </a:lnTo>
                    <a:close/>
                  </a:path>
                </a:pathLst>
              </a:custGeom>
              <a:solidFill>
                <a:srgbClr val="00A000"/>
              </a:solidFill>
              <a:ln w="0">
                <a:solidFill>
                  <a:srgbClr val="008000"/>
                </a:solidFill>
                <a:round/>
                <a:headEnd/>
                <a:tailEnd/>
              </a:ln>
            </p:spPr>
            <p:txBody>
              <a:bodyPr/>
              <a:lstStyle/>
              <a:p>
                <a:endParaRPr lang="en-US"/>
              </a:p>
            </p:txBody>
          </p:sp>
          <p:sp>
            <p:nvSpPr>
              <p:cNvPr id="1118" name="Freeform 519"/>
              <p:cNvSpPr>
                <a:spLocks/>
              </p:cNvSpPr>
              <p:nvPr/>
            </p:nvSpPr>
            <p:spPr bwMode="auto">
              <a:xfrm>
                <a:off x="1976" y="3576"/>
                <a:ext cx="179" cy="140"/>
              </a:xfrm>
              <a:custGeom>
                <a:avLst/>
                <a:gdLst>
                  <a:gd name="T0" fmla="*/ 179 w 179"/>
                  <a:gd name="T1" fmla="*/ 140 h 140"/>
                  <a:gd name="T2" fmla="*/ 176 w 179"/>
                  <a:gd name="T3" fmla="*/ 93 h 140"/>
                  <a:gd name="T4" fmla="*/ 164 w 179"/>
                  <a:gd name="T5" fmla="*/ 40 h 140"/>
                  <a:gd name="T6" fmla="*/ 157 w 179"/>
                  <a:gd name="T7" fmla="*/ 81 h 140"/>
                  <a:gd name="T8" fmla="*/ 144 w 179"/>
                  <a:gd name="T9" fmla="*/ 34 h 140"/>
                  <a:gd name="T10" fmla="*/ 129 w 179"/>
                  <a:gd name="T11" fmla="*/ 9 h 140"/>
                  <a:gd name="T12" fmla="*/ 138 w 179"/>
                  <a:gd name="T13" fmla="*/ 52 h 140"/>
                  <a:gd name="T14" fmla="*/ 100 w 179"/>
                  <a:gd name="T15" fmla="*/ 12 h 140"/>
                  <a:gd name="T16" fmla="*/ 60 w 179"/>
                  <a:gd name="T17" fmla="*/ 0 h 140"/>
                  <a:gd name="T18" fmla="*/ 78 w 179"/>
                  <a:gd name="T19" fmla="*/ 18 h 140"/>
                  <a:gd name="T20" fmla="*/ 0 w 179"/>
                  <a:gd name="T21" fmla="*/ 3 h 140"/>
                  <a:gd name="T22" fmla="*/ 53 w 179"/>
                  <a:gd name="T23" fmla="*/ 37 h 140"/>
                  <a:gd name="T24" fmla="*/ 22 w 179"/>
                  <a:gd name="T25" fmla="*/ 40 h 140"/>
                  <a:gd name="T26" fmla="*/ 88 w 179"/>
                  <a:gd name="T27" fmla="*/ 52 h 140"/>
                  <a:gd name="T28" fmla="*/ 41 w 179"/>
                  <a:gd name="T29" fmla="*/ 81 h 140"/>
                  <a:gd name="T30" fmla="*/ 94 w 179"/>
                  <a:gd name="T31" fmla="*/ 71 h 140"/>
                  <a:gd name="T32" fmla="*/ 110 w 179"/>
                  <a:gd name="T33" fmla="*/ 74 h 140"/>
                  <a:gd name="T34" fmla="*/ 82 w 179"/>
                  <a:gd name="T35" fmla="*/ 90 h 140"/>
                  <a:gd name="T36" fmla="*/ 129 w 179"/>
                  <a:gd name="T37" fmla="*/ 87 h 140"/>
                  <a:gd name="T38" fmla="*/ 116 w 179"/>
                  <a:gd name="T39" fmla="*/ 115 h 140"/>
                  <a:gd name="T40" fmla="*/ 144 w 179"/>
                  <a:gd name="T41" fmla="*/ 99 h 140"/>
                  <a:gd name="T42" fmla="*/ 164 w 179"/>
                  <a:gd name="T43" fmla="*/ 99 h 140"/>
                  <a:gd name="T44" fmla="*/ 179 w 179"/>
                  <a:gd name="T45" fmla="*/ 14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9"/>
                  <a:gd name="T70" fmla="*/ 0 h 140"/>
                  <a:gd name="T71" fmla="*/ 179 w 179"/>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9" h="140">
                    <a:moveTo>
                      <a:pt x="179" y="140"/>
                    </a:moveTo>
                    <a:lnTo>
                      <a:pt x="176" y="93"/>
                    </a:lnTo>
                    <a:lnTo>
                      <a:pt x="164" y="40"/>
                    </a:lnTo>
                    <a:lnTo>
                      <a:pt x="157" y="81"/>
                    </a:lnTo>
                    <a:lnTo>
                      <a:pt x="144" y="34"/>
                    </a:lnTo>
                    <a:lnTo>
                      <a:pt x="129" y="9"/>
                    </a:lnTo>
                    <a:lnTo>
                      <a:pt x="138" y="52"/>
                    </a:lnTo>
                    <a:lnTo>
                      <a:pt x="100" y="12"/>
                    </a:lnTo>
                    <a:lnTo>
                      <a:pt x="60" y="0"/>
                    </a:lnTo>
                    <a:lnTo>
                      <a:pt x="78" y="18"/>
                    </a:lnTo>
                    <a:lnTo>
                      <a:pt x="0" y="3"/>
                    </a:lnTo>
                    <a:lnTo>
                      <a:pt x="53" y="37"/>
                    </a:lnTo>
                    <a:lnTo>
                      <a:pt x="22" y="40"/>
                    </a:lnTo>
                    <a:lnTo>
                      <a:pt x="88" y="52"/>
                    </a:lnTo>
                    <a:lnTo>
                      <a:pt x="41" y="81"/>
                    </a:lnTo>
                    <a:lnTo>
                      <a:pt x="94" y="71"/>
                    </a:lnTo>
                    <a:lnTo>
                      <a:pt x="110" y="74"/>
                    </a:lnTo>
                    <a:lnTo>
                      <a:pt x="82" y="90"/>
                    </a:lnTo>
                    <a:lnTo>
                      <a:pt x="129" y="87"/>
                    </a:lnTo>
                    <a:lnTo>
                      <a:pt x="116" y="115"/>
                    </a:lnTo>
                    <a:lnTo>
                      <a:pt x="144" y="99"/>
                    </a:lnTo>
                    <a:lnTo>
                      <a:pt x="164" y="99"/>
                    </a:lnTo>
                    <a:lnTo>
                      <a:pt x="179" y="140"/>
                    </a:lnTo>
                    <a:close/>
                  </a:path>
                </a:pathLst>
              </a:custGeom>
              <a:solidFill>
                <a:srgbClr val="00A000"/>
              </a:solidFill>
              <a:ln w="0">
                <a:solidFill>
                  <a:srgbClr val="008000"/>
                </a:solidFill>
                <a:round/>
                <a:headEnd/>
                <a:tailEnd/>
              </a:ln>
            </p:spPr>
            <p:txBody>
              <a:bodyPr/>
              <a:lstStyle/>
              <a:p>
                <a:endParaRPr lang="en-US"/>
              </a:p>
            </p:txBody>
          </p:sp>
          <p:sp>
            <p:nvSpPr>
              <p:cNvPr id="1119" name="Freeform 520"/>
              <p:cNvSpPr>
                <a:spLocks/>
              </p:cNvSpPr>
              <p:nvPr/>
            </p:nvSpPr>
            <p:spPr bwMode="auto">
              <a:xfrm>
                <a:off x="2160" y="3807"/>
                <a:ext cx="304" cy="163"/>
              </a:xfrm>
              <a:custGeom>
                <a:avLst/>
                <a:gdLst>
                  <a:gd name="T0" fmla="*/ 0 w 304"/>
                  <a:gd name="T1" fmla="*/ 163 h 163"/>
                  <a:gd name="T2" fmla="*/ 4 w 304"/>
                  <a:gd name="T3" fmla="*/ 108 h 163"/>
                  <a:gd name="T4" fmla="*/ 25 w 304"/>
                  <a:gd name="T5" fmla="*/ 47 h 163"/>
                  <a:gd name="T6" fmla="*/ 35 w 304"/>
                  <a:gd name="T7" fmla="*/ 94 h 163"/>
                  <a:gd name="T8" fmla="*/ 58 w 304"/>
                  <a:gd name="T9" fmla="*/ 38 h 163"/>
                  <a:gd name="T10" fmla="*/ 85 w 304"/>
                  <a:gd name="T11" fmla="*/ 9 h 163"/>
                  <a:gd name="T12" fmla="*/ 68 w 304"/>
                  <a:gd name="T13" fmla="*/ 61 h 163"/>
                  <a:gd name="T14" fmla="*/ 132 w 304"/>
                  <a:gd name="T15" fmla="*/ 13 h 163"/>
                  <a:gd name="T16" fmla="*/ 202 w 304"/>
                  <a:gd name="T17" fmla="*/ 0 h 163"/>
                  <a:gd name="T18" fmla="*/ 169 w 304"/>
                  <a:gd name="T19" fmla="*/ 20 h 163"/>
                  <a:gd name="T20" fmla="*/ 304 w 304"/>
                  <a:gd name="T21" fmla="*/ 2 h 163"/>
                  <a:gd name="T22" fmla="*/ 214 w 304"/>
                  <a:gd name="T23" fmla="*/ 43 h 163"/>
                  <a:gd name="T24" fmla="*/ 266 w 304"/>
                  <a:gd name="T25" fmla="*/ 47 h 163"/>
                  <a:gd name="T26" fmla="*/ 155 w 304"/>
                  <a:gd name="T27" fmla="*/ 61 h 163"/>
                  <a:gd name="T28" fmla="*/ 235 w 304"/>
                  <a:gd name="T29" fmla="*/ 94 h 163"/>
                  <a:gd name="T30" fmla="*/ 144 w 304"/>
                  <a:gd name="T31" fmla="*/ 83 h 163"/>
                  <a:gd name="T32" fmla="*/ 117 w 304"/>
                  <a:gd name="T33" fmla="*/ 86 h 163"/>
                  <a:gd name="T34" fmla="*/ 165 w 304"/>
                  <a:gd name="T35" fmla="*/ 105 h 163"/>
                  <a:gd name="T36" fmla="*/ 85 w 304"/>
                  <a:gd name="T37" fmla="*/ 101 h 163"/>
                  <a:gd name="T38" fmla="*/ 105 w 304"/>
                  <a:gd name="T39" fmla="*/ 134 h 163"/>
                  <a:gd name="T40" fmla="*/ 58 w 304"/>
                  <a:gd name="T41" fmla="*/ 116 h 163"/>
                  <a:gd name="T42" fmla="*/ 25 w 304"/>
                  <a:gd name="T43" fmla="*/ 116 h 163"/>
                  <a:gd name="T44" fmla="*/ 0 w 304"/>
                  <a:gd name="T45" fmla="*/ 163 h 1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4"/>
                  <a:gd name="T70" fmla="*/ 0 h 163"/>
                  <a:gd name="T71" fmla="*/ 304 w 304"/>
                  <a:gd name="T72" fmla="*/ 163 h 1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4" h="163">
                    <a:moveTo>
                      <a:pt x="0" y="163"/>
                    </a:moveTo>
                    <a:lnTo>
                      <a:pt x="4" y="108"/>
                    </a:lnTo>
                    <a:lnTo>
                      <a:pt x="25" y="47"/>
                    </a:lnTo>
                    <a:lnTo>
                      <a:pt x="35" y="94"/>
                    </a:lnTo>
                    <a:lnTo>
                      <a:pt x="58" y="38"/>
                    </a:lnTo>
                    <a:lnTo>
                      <a:pt x="85" y="9"/>
                    </a:lnTo>
                    <a:lnTo>
                      <a:pt x="68" y="61"/>
                    </a:lnTo>
                    <a:lnTo>
                      <a:pt x="132" y="13"/>
                    </a:lnTo>
                    <a:lnTo>
                      <a:pt x="202" y="0"/>
                    </a:lnTo>
                    <a:lnTo>
                      <a:pt x="169" y="20"/>
                    </a:lnTo>
                    <a:lnTo>
                      <a:pt x="304" y="2"/>
                    </a:lnTo>
                    <a:lnTo>
                      <a:pt x="214" y="43"/>
                    </a:lnTo>
                    <a:lnTo>
                      <a:pt x="266" y="47"/>
                    </a:lnTo>
                    <a:lnTo>
                      <a:pt x="155" y="61"/>
                    </a:lnTo>
                    <a:lnTo>
                      <a:pt x="235" y="94"/>
                    </a:lnTo>
                    <a:lnTo>
                      <a:pt x="144" y="83"/>
                    </a:lnTo>
                    <a:lnTo>
                      <a:pt x="117" y="86"/>
                    </a:lnTo>
                    <a:lnTo>
                      <a:pt x="165" y="105"/>
                    </a:lnTo>
                    <a:lnTo>
                      <a:pt x="85" y="101"/>
                    </a:lnTo>
                    <a:lnTo>
                      <a:pt x="105" y="134"/>
                    </a:lnTo>
                    <a:lnTo>
                      <a:pt x="58" y="116"/>
                    </a:lnTo>
                    <a:lnTo>
                      <a:pt x="25" y="116"/>
                    </a:lnTo>
                    <a:lnTo>
                      <a:pt x="0" y="163"/>
                    </a:lnTo>
                    <a:close/>
                  </a:path>
                </a:pathLst>
              </a:custGeom>
              <a:solidFill>
                <a:srgbClr val="00A000"/>
              </a:solidFill>
              <a:ln w="0">
                <a:solidFill>
                  <a:srgbClr val="00A000"/>
                </a:solidFill>
                <a:round/>
                <a:headEnd/>
                <a:tailEnd/>
              </a:ln>
            </p:spPr>
            <p:txBody>
              <a:bodyPr/>
              <a:lstStyle/>
              <a:p>
                <a:endParaRPr lang="en-US"/>
              </a:p>
            </p:txBody>
          </p:sp>
          <p:sp>
            <p:nvSpPr>
              <p:cNvPr id="1120" name="Freeform 521"/>
              <p:cNvSpPr>
                <a:spLocks/>
              </p:cNvSpPr>
              <p:nvPr/>
            </p:nvSpPr>
            <p:spPr bwMode="auto">
              <a:xfrm>
                <a:off x="2154" y="3691"/>
                <a:ext cx="213" cy="166"/>
              </a:xfrm>
              <a:custGeom>
                <a:avLst/>
                <a:gdLst>
                  <a:gd name="T0" fmla="*/ 0 w 213"/>
                  <a:gd name="T1" fmla="*/ 166 h 166"/>
                  <a:gd name="T2" fmla="*/ 3 w 213"/>
                  <a:gd name="T3" fmla="*/ 110 h 166"/>
                  <a:gd name="T4" fmla="*/ 18 w 213"/>
                  <a:gd name="T5" fmla="*/ 48 h 166"/>
                  <a:gd name="T6" fmla="*/ 25 w 213"/>
                  <a:gd name="T7" fmla="*/ 96 h 166"/>
                  <a:gd name="T8" fmla="*/ 41 w 213"/>
                  <a:gd name="T9" fmla="*/ 39 h 166"/>
                  <a:gd name="T10" fmla="*/ 60 w 213"/>
                  <a:gd name="T11" fmla="*/ 10 h 166"/>
                  <a:gd name="T12" fmla="*/ 48 w 213"/>
                  <a:gd name="T13" fmla="*/ 62 h 166"/>
                  <a:gd name="T14" fmla="*/ 93 w 213"/>
                  <a:gd name="T15" fmla="*/ 14 h 166"/>
                  <a:gd name="T16" fmla="*/ 142 w 213"/>
                  <a:gd name="T17" fmla="*/ 0 h 166"/>
                  <a:gd name="T18" fmla="*/ 119 w 213"/>
                  <a:gd name="T19" fmla="*/ 21 h 166"/>
                  <a:gd name="T20" fmla="*/ 213 w 213"/>
                  <a:gd name="T21" fmla="*/ 3 h 166"/>
                  <a:gd name="T22" fmla="*/ 150 w 213"/>
                  <a:gd name="T23" fmla="*/ 44 h 166"/>
                  <a:gd name="T24" fmla="*/ 187 w 213"/>
                  <a:gd name="T25" fmla="*/ 48 h 166"/>
                  <a:gd name="T26" fmla="*/ 109 w 213"/>
                  <a:gd name="T27" fmla="*/ 62 h 166"/>
                  <a:gd name="T28" fmla="*/ 165 w 213"/>
                  <a:gd name="T29" fmla="*/ 96 h 166"/>
                  <a:gd name="T30" fmla="*/ 101 w 213"/>
                  <a:gd name="T31" fmla="*/ 85 h 166"/>
                  <a:gd name="T32" fmla="*/ 82 w 213"/>
                  <a:gd name="T33" fmla="*/ 88 h 166"/>
                  <a:gd name="T34" fmla="*/ 116 w 213"/>
                  <a:gd name="T35" fmla="*/ 107 h 166"/>
                  <a:gd name="T36" fmla="*/ 60 w 213"/>
                  <a:gd name="T37" fmla="*/ 103 h 166"/>
                  <a:gd name="T38" fmla="*/ 74 w 213"/>
                  <a:gd name="T39" fmla="*/ 136 h 166"/>
                  <a:gd name="T40" fmla="*/ 41 w 213"/>
                  <a:gd name="T41" fmla="*/ 118 h 166"/>
                  <a:gd name="T42" fmla="*/ 18 w 213"/>
                  <a:gd name="T43" fmla="*/ 118 h 166"/>
                  <a:gd name="T44" fmla="*/ 0 w 213"/>
                  <a:gd name="T45" fmla="*/ 166 h 1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
                  <a:gd name="T70" fmla="*/ 0 h 166"/>
                  <a:gd name="T71" fmla="*/ 213 w 213"/>
                  <a:gd name="T72" fmla="*/ 166 h 1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 h="166">
                    <a:moveTo>
                      <a:pt x="0" y="166"/>
                    </a:moveTo>
                    <a:lnTo>
                      <a:pt x="3" y="110"/>
                    </a:lnTo>
                    <a:lnTo>
                      <a:pt x="18" y="48"/>
                    </a:lnTo>
                    <a:lnTo>
                      <a:pt x="25" y="96"/>
                    </a:lnTo>
                    <a:lnTo>
                      <a:pt x="41" y="39"/>
                    </a:lnTo>
                    <a:lnTo>
                      <a:pt x="60" y="10"/>
                    </a:lnTo>
                    <a:lnTo>
                      <a:pt x="48" y="62"/>
                    </a:lnTo>
                    <a:lnTo>
                      <a:pt x="93" y="14"/>
                    </a:lnTo>
                    <a:lnTo>
                      <a:pt x="142" y="0"/>
                    </a:lnTo>
                    <a:lnTo>
                      <a:pt x="119" y="21"/>
                    </a:lnTo>
                    <a:lnTo>
                      <a:pt x="213" y="3"/>
                    </a:lnTo>
                    <a:lnTo>
                      <a:pt x="150" y="44"/>
                    </a:lnTo>
                    <a:lnTo>
                      <a:pt x="187" y="48"/>
                    </a:lnTo>
                    <a:lnTo>
                      <a:pt x="109" y="62"/>
                    </a:lnTo>
                    <a:lnTo>
                      <a:pt x="165" y="96"/>
                    </a:lnTo>
                    <a:lnTo>
                      <a:pt x="101" y="85"/>
                    </a:lnTo>
                    <a:lnTo>
                      <a:pt x="82" y="88"/>
                    </a:lnTo>
                    <a:lnTo>
                      <a:pt x="116" y="107"/>
                    </a:lnTo>
                    <a:lnTo>
                      <a:pt x="60" y="103"/>
                    </a:lnTo>
                    <a:lnTo>
                      <a:pt x="74" y="136"/>
                    </a:lnTo>
                    <a:lnTo>
                      <a:pt x="41" y="118"/>
                    </a:lnTo>
                    <a:lnTo>
                      <a:pt x="18" y="118"/>
                    </a:lnTo>
                    <a:lnTo>
                      <a:pt x="0" y="166"/>
                    </a:lnTo>
                    <a:close/>
                  </a:path>
                </a:pathLst>
              </a:custGeom>
              <a:solidFill>
                <a:srgbClr val="00A000"/>
              </a:solidFill>
              <a:ln w="0">
                <a:solidFill>
                  <a:srgbClr val="006000"/>
                </a:solidFill>
                <a:round/>
                <a:headEnd/>
                <a:tailEnd/>
              </a:ln>
            </p:spPr>
            <p:txBody>
              <a:bodyPr/>
              <a:lstStyle/>
              <a:p>
                <a:endParaRPr lang="en-US"/>
              </a:p>
            </p:txBody>
          </p:sp>
        </p:grpSp>
      </p:grpSp>
      <p:grpSp>
        <p:nvGrpSpPr>
          <p:cNvPr id="93716" name="Group 522"/>
          <p:cNvGrpSpPr>
            <a:grpSpLocks/>
          </p:cNvGrpSpPr>
          <p:nvPr/>
        </p:nvGrpSpPr>
        <p:grpSpPr bwMode="auto">
          <a:xfrm rot="-3237540">
            <a:off x="4537472" y="8576074"/>
            <a:ext cx="897731" cy="1304924"/>
            <a:chOff x="4104" y="1487"/>
            <a:chExt cx="984" cy="1036"/>
          </a:xfrm>
        </p:grpSpPr>
        <p:sp>
          <p:nvSpPr>
            <p:cNvPr id="1091" name="Freeform 523"/>
            <p:cNvSpPr>
              <a:spLocks/>
            </p:cNvSpPr>
            <p:nvPr/>
          </p:nvSpPr>
          <p:spPr bwMode="auto">
            <a:xfrm rot="1299205">
              <a:off x="4104" y="1487"/>
              <a:ext cx="984" cy="1036"/>
            </a:xfrm>
            <a:custGeom>
              <a:avLst/>
              <a:gdLst>
                <a:gd name="T0" fmla="*/ 15 w 1860"/>
                <a:gd name="T1" fmla="*/ 2 h 1906"/>
                <a:gd name="T2" fmla="*/ 12 w 1860"/>
                <a:gd name="T3" fmla="*/ 3 h 1906"/>
                <a:gd name="T4" fmla="*/ 10 w 1860"/>
                <a:gd name="T5" fmla="*/ 5 h 1906"/>
                <a:gd name="T6" fmla="*/ 9 w 1860"/>
                <a:gd name="T7" fmla="*/ 10 h 1906"/>
                <a:gd name="T8" fmla="*/ 11 w 1860"/>
                <a:gd name="T9" fmla="*/ 14 h 1906"/>
                <a:gd name="T10" fmla="*/ 14 w 1860"/>
                <a:gd name="T11" fmla="*/ 16 h 1906"/>
                <a:gd name="T12" fmla="*/ 16 w 1860"/>
                <a:gd name="T13" fmla="*/ 19 h 1906"/>
                <a:gd name="T14" fmla="*/ 12 w 1860"/>
                <a:gd name="T15" fmla="*/ 16 h 1906"/>
                <a:gd name="T16" fmla="*/ 8 w 1860"/>
                <a:gd name="T17" fmla="*/ 15 h 1906"/>
                <a:gd name="T18" fmla="*/ 4 w 1860"/>
                <a:gd name="T19" fmla="*/ 16 h 1906"/>
                <a:gd name="T20" fmla="*/ 1 w 1860"/>
                <a:gd name="T21" fmla="*/ 17 h 1906"/>
                <a:gd name="T22" fmla="*/ 0 w 1860"/>
                <a:gd name="T23" fmla="*/ 20 h 1906"/>
                <a:gd name="T24" fmla="*/ 1 w 1860"/>
                <a:gd name="T25" fmla="*/ 23 h 1906"/>
                <a:gd name="T26" fmla="*/ 2 w 1860"/>
                <a:gd name="T27" fmla="*/ 26 h 1906"/>
                <a:gd name="T28" fmla="*/ 2 w 1860"/>
                <a:gd name="T29" fmla="*/ 30 h 1906"/>
                <a:gd name="T30" fmla="*/ 4 w 1860"/>
                <a:gd name="T31" fmla="*/ 33 h 1906"/>
                <a:gd name="T32" fmla="*/ 6 w 1860"/>
                <a:gd name="T33" fmla="*/ 34 h 1906"/>
                <a:gd name="T34" fmla="*/ 9 w 1860"/>
                <a:gd name="T35" fmla="*/ 33 h 1906"/>
                <a:gd name="T36" fmla="*/ 12 w 1860"/>
                <a:gd name="T37" fmla="*/ 31 h 1906"/>
                <a:gd name="T38" fmla="*/ 14 w 1860"/>
                <a:gd name="T39" fmla="*/ 29 h 1906"/>
                <a:gd name="T40" fmla="*/ 17 w 1860"/>
                <a:gd name="T41" fmla="*/ 27 h 1906"/>
                <a:gd name="T42" fmla="*/ 13 w 1860"/>
                <a:gd name="T43" fmla="*/ 30 h 1906"/>
                <a:gd name="T44" fmla="*/ 11 w 1860"/>
                <a:gd name="T45" fmla="*/ 35 h 1906"/>
                <a:gd name="T46" fmla="*/ 9 w 1860"/>
                <a:gd name="T47" fmla="*/ 40 h 1906"/>
                <a:gd name="T48" fmla="*/ 8 w 1860"/>
                <a:gd name="T49" fmla="*/ 45 h 1906"/>
                <a:gd name="T50" fmla="*/ 10 w 1860"/>
                <a:gd name="T51" fmla="*/ 45 h 1906"/>
                <a:gd name="T52" fmla="*/ 11 w 1860"/>
                <a:gd name="T53" fmla="*/ 40 h 1906"/>
                <a:gd name="T54" fmla="*/ 12 w 1860"/>
                <a:gd name="T55" fmla="*/ 35 h 1906"/>
                <a:gd name="T56" fmla="*/ 14 w 1860"/>
                <a:gd name="T57" fmla="*/ 32 h 1906"/>
                <a:gd name="T58" fmla="*/ 17 w 1860"/>
                <a:gd name="T59" fmla="*/ 29 h 1906"/>
                <a:gd name="T60" fmla="*/ 15 w 1860"/>
                <a:gd name="T61" fmla="*/ 33 h 1906"/>
                <a:gd name="T62" fmla="*/ 14 w 1860"/>
                <a:gd name="T63" fmla="*/ 37 h 1906"/>
                <a:gd name="T64" fmla="*/ 15 w 1860"/>
                <a:gd name="T65" fmla="*/ 42 h 1906"/>
                <a:gd name="T66" fmla="*/ 17 w 1860"/>
                <a:gd name="T67" fmla="*/ 43 h 1906"/>
                <a:gd name="T68" fmla="*/ 21 w 1860"/>
                <a:gd name="T69" fmla="*/ 45 h 1906"/>
                <a:gd name="T70" fmla="*/ 24 w 1860"/>
                <a:gd name="T71" fmla="*/ 43 h 1906"/>
                <a:gd name="T72" fmla="*/ 27 w 1860"/>
                <a:gd name="T73" fmla="*/ 42 h 1906"/>
                <a:gd name="T74" fmla="*/ 30 w 1860"/>
                <a:gd name="T75" fmla="*/ 40 h 1906"/>
                <a:gd name="T76" fmla="*/ 30 w 1860"/>
                <a:gd name="T77" fmla="*/ 36 h 1906"/>
                <a:gd name="T78" fmla="*/ 29 w 1860"/>
                <a:gd name="T79" fmla="*/ 33 h 1906"/>
                <a:gd name="T80" fmla="*/ 28 w 1860"/>
                <a:gd name="T81" fmla="*/ 30 h 1906"/>
                <a:gd name="T82" fmla="*/ 29 w 1860"/>
                <a:gd name="T83" fmla="*/ 30 h 1906"/>
                <a:gd name="T84" fmla="*/ 32 w 1860"/>
                <a:gd name="T85" fmla="*/ 33 h 1906"/>
                <a:gd name="T86" fmla="*/ 35 w 1860"/>
                <a:gd name="T87" fmla="*/ 33 h 1906"/>
                <a:gd name="T88" fmla="*/ 39 w 1860"/>
                <a:gd name="T89" fmla="*/ 31 h 1906"/>
                <a:gd name="T90" fmla="*/ 40 w 1860"/>
                <a:gd name="T91" fmla="*/ 28 h 1906"/>
                <a:gd name="T92" fmla="*/ 40 w 1860"/>
                <a:gd name="T93" fmla="*/ 23 h 1906"/>
                <a:gd name="T94" fmla="*/ 40 w 1860"/>
                <a:gd name="T95" fmla="*/ 21 h 1906"/>
                <a:gd name="T96" fmla="*/ 41 w 1860"/>
                <a:gd name="T97" fmla="*/ 17 h 1906"/>
                <a:gd name="T98" fmla="*/ 41 w 1860"/>
                <a:gd name="T99" fmla="*/ 14 h 1906"/>
                <a:gd name="T100" fmla="*/ 39 w 1860"/>
                <a:gd name="T101" fmla="*/ 11 h 1906"/>
                <a:gd name="T102" fmla="*/ 35 w 1860"/>
                <a:gd name="T103" fmla="*/ 10 h 1906"/>
                <a:gd name="T104" fmla="*/ 31 w 1860"/>
                <a:gd name="T105" fmla="*/ 11 h 1906"/>
                <a:gd name="T106" fmla="*/ 29 w 1860"/>
                <a:gd name="T107" fmla="*/ 13 h 1906"/>
                <a:gd name="T108" fmla="*/ 26 w 1860"/>
                <a:gd name="T109" fmla="*/ 16 h 1906"/>
                <a:gd name="T110" fmla="*/ 28 w 1860"/>
                <a:gd name="T111" fmla="*/ 11 h 1906"/>
                <a:gd name="T112" fmla="*/ 28 w 1860"/>
                <a:gd name="T113" fmla="*/ 8 h 1906"/>
                <a:gd name="T114" fmla="*/ 28 w 1860"/>
                <a:gd name="T115" fmla="*/ 4 h 1906"/>
                <a:gd name="T116" fmla="*/ 25 w 1860"/>
                <a:gd name="T117" fmla="*/ 1 h 1906"/>
                <a:gd name="T118" fmla="*/ 22 w 1860"/>
                <a:gd name="T119" fmla="*/ 0 h 1906"/>
                <a:gd name="T120" fmla="*/ 19 w 1860"/>
                <a:gd name="T121" fmla="*/ 1 h 1906"/>
                <a:gd name="T122" fmla="*/ 17 w 1860"/>
                <a:gd name="T123" fmla="*/ 3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663300"/>
            </a:solidFill>
            <a:ln w="8001">
              <a:solidFill>
                <a:srgbClr val="FFFF00"/>
              </a:solidFill>
              <a:round/>
              <a:headEnd/>
              <a:tailEnd/>
            </a:ln>
          </p:spPr>
          <p:txBody>
            <a:bodyPr/>
            <a:lstStyle/>
            <a:p>
              <a:endParaRPr lang="en-US"/>
            </a:p>
          </p:txBody>
        </p:sp>
        <p:sp>
          <p:nvSpPr>
            <p:cNvPr id="1092" name="Freeform 524"/>
            <p:cNvSpPr>
              <a:spLocks/>
            </p:cNvSpPr>
            <p:nvPr/>
          </p:nvSpPr>
          <p:spPr bwMode="auto">
            <a:xfrm rot="1299205">
              <a:off x="4236" y="1874"/>
              <a:ext cx="330" cy="49"/>
            </a:xfrm>
            <a:custGeom>
              <a:avLst/>
              <a:gdLst>
                <a:gd name="T0" fmla="*/ 0 w 624"/>
                <a:gd name="T1" fmla="*/ 2 h 89"/>
                <a:gd name="T2" fmla="*/ 3 w 624"/>
                <a:gd name="T3" fmla="*/ 1 h 89"/>
                <a:gd name="T4" fmla="*/ 7 w 624"/>
                <a:gd name="T5" fmla="*/ 1 h 89"/>
                <a:gd name="T6" fmla="*/ 10 w 624"/>
                <a:gd name="T7" fmla="*/ 1 h 89"/>
                <a:gd name="T8" fmla="*/ 12 w 624"/>
                <a:gd name="T9" fmla="*/ 1 h 89"/>
                <a:gd name="T10" fmla="*/ 14 w 624"/>
                <a:gd name="T11" fmla="*/ 2 h 89"/>
                <a:gd name="T12" fmla="*/ 11 w 624"/>
                <a:gd name="T13" fmla="*/ 1 h 89"/>
                <a:gd name="T14" fmla="*/ 8 w 624"/>
                <a:gd name="T15" fmla="*/ 1 h 89"/>
                <a:gd name="T16" fmla="*/ 5 w 624"/>
                <a:gd name="T17" fmla="*/ 0 h 89"/>
                <a:gd name="T18" fmla="*/ 3 w 624"/>
                <a:gd name="T19" fmla="*/ 1 h 89"/>
                <a:gd name="T20" fmla="*/ 2 w 624"/>
                <a:gd name="T21" fmla="*/ 1 h 89"/>
                <a:gd name="T22" fmla="*/ 0 w 624"/>
                <a:gd name="T23" fmla="*/ 2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4"/>
                <a:gd name="T37" fmla="*/ 0 h 89"/>
                <a:gd name="T38" fmla="*/ 624 w 624"/>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4" h="89">
                  <a:moveTo>
                    <a:pt x="0" y="89"/>
                  </a:moveTo>
                  <a:lnTo>
                    <a:pt x="127" y="31"/>
                  </a:lnTo>
                  <a:lnTo>
                    <a:pt x="308" y="24"/>
                  </a:lnTo>
                  <a:lnTo>
                    <a:pt x="442" y="31"/>
                  </a:lnTo>
                  <a:lnTo>
                    <a:pt x="569" y="48"/>
                  </a:lnTo>
                  <a:lnTo>
                    <a:pt x="624" y="69"/>
                  </a:lnTo>
                  <a:lnTo>
                    <a:pt x="501" y="14"/>
                  </a:lnTo>
                  <a:lnTo>
                    <a:pt x="377" y="4"/>
                  </a:lnTo>
                  <a:lnTo>
                    <a:pt x="226" y="0"/>
                  </a:lnTo>
                  <a:lnTo>
                    <a:pt x="123" y="14"/>
                  </a:lnTo>
                  <a:lnTo>
                    <a:pt x="65" y="35"/>
                  </a:lnTo>
                  <a:lnTo>
                    <a:pt x="0" y="89"/>
                  </a:lnTo>
                  <a:close/>
                </a:path>
              </a:pathLst>
            </a:custGeom>
            <a:solidFill>
              <a:srgbClr val="BEBA00"/>
            </a:solidFill>
            <a:ln w="9525">
              <a:solidFill>
                <a:srgbClr val="FFFF00"/>
              </a:solidFill>
              <a:round/>
              <a:headEnd/>
              <a:tailEnd/>
            </a:ln>
          </p:spPr>
          <p:txBody>
            <a:bodyPr/>
            <a:lstStyle/>
            <a:p>
              <a:endParaRPr lang="en-US"/>
            </a:p>
          </p:txBody>
        </p:sp>
        <p:sp>
          <p:nvSpPr>
            <p:cNvPr id="1093" name="Freeform 525"/>
            <p:cNvSpPr>
              <a:spLocks/>
            </p:cNvSpPr>
            <p:nvPr/>
          </p:nvSpPr>
          <p:spPr bwMode="auto">
            <a:xfrm rot="1299205">
              <a:off x="4511" y="2123"/>
              <a:ext cx="81" cy="235"/>
            </a:xfrm>
            <a:custGeom>
              <a:avLst/>
              <a:gdLst>
                <a:gd name="T0" fmla="*/ 0 w 155"/>
                <a:gd name="T1" fmla="*/ 0 h 432"/>
                <a:gd name="T2" fmla="*/ 1 w 155"/>
                <a:gd name="T3" fmla="*/ 3 h 432"/>
                <a:gd name="T4" fmla="*/ 1 w 155"/>
                <a:gd name="T5" fmla="*/ 6 h 432"/>
                <a:gd name="T6" fmla="*/ 2 w 155"/>
                <a:gd name="T7" fmla="*/ 9 h 432"/>
                <a:gd name="T8" fmla="*/ 3 w 155"/>
                <a:gd name="T9" fmla="*/ 11 h 432"/>
                <a:gd name="T10" fmla="*/ 2 w 155"/>
                <a:gd name="T11" fmla="*/ 8 h 432"/>
                <a:gd name="T12" fmla="*/ 1 w 155"/>
                <a:gd name="T13" fmla="*/ 5 h 432"/>
                <a:gd name="T14" fmla="*/ 1 w 155"/>
                <a:gd name="T15" fmla="*/ 2 h 432"/>
                <a:gd name="T16" fmla="*/ 0 w 155"/>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432"/>
                <a:gd name="T29" fmla="*/ 155 w 155"/>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432">
                  <a:moveTo>
                    <a:pt x="0" y="0"/>
                  </a:moveTo>
                  <a:lnTo>
                    <a:pt x="11" y="124"/>
                  </a:lnTo>
                  <a:lnTo>
                    <a:pt x="31" y="240"/>
                  </a:lnTo>
                  <a:lnTo>
                    <a:pt x="90" y="367"/>
                  </a:lnTo>
                  <a:lnTo>
                    <a:pt x="155" y="432"/>
                  </a:lnTo>
                  <a:lnTo>
                    <a:pt x="90" y="326"/>
                  </a:lnTo>
                  <a:lnTo>
                    <a:pt x="41" y="206"/>
                  </a:lnTo>
                  <a:lnTo>
                    <a:pt x="14" y="86"/>
                  </a:lnTo>
                  <a:lnTo>
                    <a:pt x="0" y="0"/>
                  </a:lnTo>
                  <a:close/>
                </a:path>
              </a:pathLst>
            </a:custGeom>
            <a:solidFill>
              <a:srgbClr val="BEBA00"/>
            </a:solidFill>
            <a:ln w="9525">
              <a:solidFill>
                <a:srgbClr val="FFFF00"/>
              </a:solidFill>
              <a:round/>
              <a:headEnd/>
              <a:tailEnd/>
            </a:ln>
          </p:spPr>
          <p:txBody>
            <a:bodyPr/>
            <a:lstStyle/>
            <a:p>
              <a:endParaRPr lang="en-US"/>
            </a:p>
          </p:txBody>
        </p:sp>
        <p:sp>
          <p:nvSpPr>
            <p:cNvPr id="1094" name="Freeform 526"/>
            <p:cNvSpPr>
              <a:spLocks/>
            </p:cNvSpPr>
            <p:nvPr/>
          </p:nvSpPr>
          <p:spPr bwMode="auto">
            <a:xfrm rot="1299205">
              <a:off x="4629" y="1569"/>
              <a:ext cx="89" cy="321"/>
            </a:xfrm>
            <a:custGeom>
              <a:avLst/>
              <a:gdLst>
                <a:gd name="T0" fmla="*/ 0 w 168"/>
                <a:gd name="T1" fmla="*/ 0 h 590"/>
                <a:gd name="T2" fmla="*/ 1 w 168"/>
                <a:gd name="T3" fmla="*/ 2 h 590"/>
                <a:gd name="T4" fmla="*/ 2 w 168"/>
                <a:gd name="T5" fmla="*/ 4 h 590"/>
                <a:gd name="T6" fmla="*/ 3 w 168"/>
                <a:gd name="T7" fmla="*/ 6 h 590"/>
                <a:gd name="T8" fmla="*/ 3 w 168"/>
                <a:gd name="T9" fmla="*/ 9 h 590"/>
                <a:gd name="T10" fmla="*/ 4 w 168"/>
                <a:gd name="T11" fmla="*/ 11 h 590"/>
                <a:gd name="T12" fmla="*/ 3 w 168"/>
                <a:gd name="T13" fmla="*/ 14 h 590"/>
                <a:gd name="T14" fmla="*/ 3 w 168"/>
                <a:gd name="T15" fmla="*/ 15 h 590"/>
                <a:gd name="T16" fmla="*/ 4 w 168"/>
                <a:gd name="T17" fmla="*/ 11 h 590"/>
                <a:gd name="T18" fmla="*/ 4 w 168"/>
                <a:gd name="T19" fmla="*/ 9 h 590"/>
                <a:gd name="T20" fmla="*/ 3 w 168"/>
                <a:gd name="T21" fmla="*/ 5 h 590"/>
                <a:gd name="T22" fmla="*/ 3 w 168"/>
                <a:gd name="T23" fmla="*/ 3 h 590"/>
                <a:gd name="T24" fmla="*/ 2 w 168"/>
                <a:gd name="T25" fmla="*/ 2 h 590"/>
                <a:gd name="T26" fmla="*/ 0 w 168"/>
                <a:gd name="T27" fmla="*/ 0 h 5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8"/>
                <a:gd name="T43" fmla="*/ 0 h 590"/>
                <a:gd name="T44" fmla="*/ 168 w 168"/>
                <a:gd name="T45" fmla="*/ 590 h 59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8" h="590">
                  <a:moveTo>
                    <a:pt x="0" y="0"/>
                  </a:moveTo>
                  <a:lnTo>
                    <a:pt x="55" y="69"/>
                  </a:lnTo>
                  <a:lnTo>
                    <a:pt x="96" y="158"/>
                  </a:lnTo>
                  <a:lnTo>
                    <a:pt x="120" y="237"/>
                  </a:lnTo>
                  <a:lnTo>
                    <a:pt x="140" y="347"/>
                  </a:lnTo>
                  <a:lnTo>
                    <a:pt x="158" y="436"/>
                  </a:lnTo>
                  <a:lnTo>
                    <a:pt x="154" y="539"/>
                  </a:lnTo>
                  <a:lnTo>
                    <a:pt x="154" y="590"/>
                  </a:lnTo>
                  <a:lnTo>
                    <a:pt x="168" y="443"/>
                  </a:lnTo>
                  <a:lnTo>
                    <a:pt x="164" y="333"/>
                  </a:lnTo>
                  <a:lnTo>
                    <a:pt x="151" y="220"/>
                  </a:lnTo>
                  <a:lnTo>
                    <a:pt x="120" y="120"/>
                  </a:lnTo>
                  <a:lnTo>
                    <a:pt x="79" y="65"/>
                  </a:lnTo>
                  <a:lnTo>
                    <a:pt x="0" y="0"/>
                  </a:lnTo>
                  <a:close/>
                </a:path>
              </a:pathLst>
            </a:custGeom>
            <a:solidFill>
              <a:srgbClr val="BEBA00"/>
            </a:solidFill>
            <a:ln w="9525">
              <a:solidFill>
                <a:srgbClr val="FFFF00"/>
              </a:solidFill>
              <a:round/>
              <a:headEnd/>
              <a:tailEnd/>
            </a:ln>
          </p:spPr>
          <p:txBody>
            <a:bodyPr/>
            <a:lstStyle/>
            <a:p>
              <a:endParaRPr lang="en-US"/>
            </a:p>
          </p:txBody>
        </p:sp>
        <p:sp>
          <p:nvSpPr>
            <p:cNvPr id="1095" name="Freeform 527"/>
            <p:cNvSpPr>
              <a:spLocks/>
            </p:cNvSpPr>
            <p:nvPr/>
          </p:nvSpPr>
          <p:spPr bwMode="auto">
            <a:xfrm rot="1299205">
              <a:off x="4732" y="2047"/>
              <a:ext cx="289" cy="63"/>
            </a:xfrm>
            <a:custGeom>
              <a:avLst/>
              <a:gdLst>
                <a:gd name="T0" fmla="*/ 0 w 546"/>
                <a:gd name="T1" fmla="*/ 3 h 117"/>
                <a:gd name="T2" fmla="*/ 3 w 546"/>
                <a:gd name="T3" fmla="*/ 2 h 117"/>
                <a:gd name="T4" fmla="*/ 4 w 546"/>
                <a:gd name="T5" fmla="*/ 1 h 117"/>
                <a:gd name="T6" fmla="*/ 6 w 546"/>
                <a:gd name="T7" fmla="*/ 1 h 117"/>
                <a:gd name="T8" fmla="*/ 8 w 546"/>
                <a:gd name="T9" fmla="*/ 1 h 117"/>
                <a:gd name="T10" fmla="*/ 10 w 546"/>
                <a:gd name="T11" fmla="*/ 1 h 117"/>
                <a:gd name="T12" fmla="*/ 12 w 546"/>
                <a:gd name="T13" fmla="*/ 1 h 117"/>
                <a:gd name="T14" fmla="*/ 9 w 546"/>
                <a:gd name="T15" fmla="*/ 1 h 117"/>
                <a:gd name="T16" fmla="*/ 7 w 546"/>
                <a:gd name="T17" fmla="*/ 0 h 117"/>
                <a:gd name="T18" fmla="*/ 6 w 546"/>
                <a:gd name="T19" fmla="*/ 0 h 117"/>
                <a:gd name="T20" fmla="*/ 4 w 546"/>
                <a:gd name="T21" fmla="*/ 1 h 117"/>
                <a:gd name="T22" fmla="*/ 3 w 546"/>
                <a:gd name="T23" fmla="*/ 1 h 117"/>
                <a:gd name="T24" fmla="*/ 2 w 546"/>
                <a:gd name="T25" fmla="*/ 2 h 117"/>
                <a:gd name="T26" fmla="*/ 0 w 546"/>
                <a:gd name="T27" fmla="*/ 3 h 1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6"/>
                <a:gd name="T43" fmla="*/ 0 h 117"/>
                <a:gd name="T44" fmla="*/ 546 w 546"/>
                <a:gd name="T45" fmla="*/ 117 h 1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6" h="117">
                  <a:moveTo>
                    <a:pt x="0" y="117"/>
                  </a:moveTo>
                  <a:lnTo>
                    <a:pt x="127" y="55"/>
                  </a:lnTo>
                  <a:lnTo>
                    <a:pt x="199" y="35"/>
                  </a:lnTo>
                  <a:lnTo>
                    <a:pt x="295" y="21"/>
                  </a:lnTo>
                  <a:lnTo>
                    <a:pt x="364" y="28"/>
                  </a:lnTo>
                  <a:lnTo>
                    <a:pt x="450" y="35"/>
                  </a:lnTo>
                  <a:lnTo>
                    <a:pt x="546" y="52"/>
                  </a:lnTo>
                  <a:lnTo>
                    <a:pt x="408" y="14"/>
                  </a:lnTo>
                  <a:lnTo>
                    <a:pt x="329" y="0"/>
                  </a:lnTo>
                  <a:lnTo>
                    <a:pt x="261" y="0"/>
                  </a:lnTo>
                  <a:lnTo>
                    <a:pt x="206" y="7"/>
                  </a:lnTo>
                  <a:lnTo>
                    <a:pt x="134" y="28"/>
                  </a:lnTo>
                  <a:lnTo>
                    <a:pt x="65" y="62"/>
                  </a:lnTo>
                  <a:lnTo>
                    <a:pt x="0" y="117"/>
                  </a:lnTo>
                  <a:close/>
                </a:path>
              </a:pathLst>
            </a:custGeom>
            <a:solidFill>
              <a:srgbClr val="BEBA00"/>
            </a:solidFill>
            <a:ln w="9525">
              <a:solidFill>
                <a:srgbClr val="FFFF00"/>
              </a:solidFill>
              <a:round/>
              <a:headEnd/>
              <a:tailEnd/>
            </a:ln>
          </p:spPr>
          <p:txBody>
            <a:bodyPr/>
            <a:lstStyle/>
            <a:p>
              <a:endParaRPr lang="en-US"/>
            </a:p>
          </p:txBody>
        </p:sp>
      </p:grpSp>
      <p:sp>
        <p:nvSpPr>
          <p:cNvPr id="1076" name="Freeform 528"/>
          <p:cNvSpPr>
            <a:spLocks/>
          </p:cNvSpPr>
          <p:nvPr/>
        </p:nvSpPr>
        <p:spPr bwMode="auto">
          <a:xfrm rot="1299205">
            <a:off x="6400801" y="8991600"/>
            <a:ext cx="606426" cy="523875"/>
          </a:xfrm>
          <a:custGeom>
            <a:avLst/>
            <a:gdLst>
              <a:gd name="T0" fmla="*/ 2147483647 w 1860"/>
              <a:gd name="T1" fmla="*/ 2147483647 h 1906"/>
              <a:gd name="T2" fmla="*/ 2147483647 w 1860"/>
              <a:gd name="T3" fmla="*/ 2147483647 h 1906"/>
              <a:gd name="T4" fmla="*/ 2147483647 w 1860"/>
              <a:gd name="T5" fmla="*/ 2147483647 h 1906"/>
              <a:gd name="T6" fmla="*/ 2147483647 w 1860"/>
              <a:gd name="T7" fmla="*/ 2147483647 h 1906"/>
              <a:gd name="T8" fmla="*/ 2147483647 w 1860"/>
              <a:gd name="T9" fmla="*/ 2147483647 h 1906"/>
              <a:gd name="T10" fmla="*/ 2147483647 w 1860"/>
              <a:gd name="T11" fmla="*/ 2147483647 h 1906"/>
              <a:gd name="T12" fmla="*/ 2147483647 w 1860"/>
              <a:gd name="T13" fmla="*/ 2147483647 h 1906"/>
              <a:gd name="T14" fmla="*/ 2147483647 w 1860"/>
              <a:gd name="T15" fmla="*/ 2147483647 h 1906"/>
              <a:gd name="T16" fmla="*/ 2147483647 w 1860"/>
              <a:gd name="T17" fmla="*/ 2147483647 h 1906"/>
              <a:gd name="T18" fmla="*/ 2147483647 w 1860"/>
              <a:gd name="T19" fmla="*/ 2147483647 h 1906"/>
              <a:gd name="T20" fmla="*/ 2147483647 w 1860"/>
              <a:gd name="T21" fmla="*/ 2147483647 h 1906"/>
              <a:gd name="T22" fmla="*/ 0 w 1860"/>
              <a:gd name="T23" fmla="*/ 2147483647 h 1906"/>
              <a:gd name="T24" fmla="*/ 2147483647 w 1860"/>
              <a:gd name="T25" fmla="*/ 2147483647 h 1906"/>
              <a:gd name="T26" fmla="*/ 2147483647 w 1860"/>
              <a:gd name="T27" fmla="*/ 2147483647 h 1906"/>
              <a:gd name="T28" fmla="*/ 2147483647 w 1860"/>
              <a:gd name="T29" fmla="*/ 2147483647 h 1906"/>
              <a:gd name="T30" fmla="*/ 2147483647 w 1860"/>
              <a:gd name="T31" fmla="*/ 2147483647 h 1906"/>
              <a:gd name="T32" fmla="*/ 2147483647 w 1860"/>
              <a:gd name="T33" fmla="*/ 2147483647 h 1906"/>
              <a:gd name="T34" fmla="*/ 2147483647 w 1860"/>
              <a:gd name="T35" fmla="*/ 2147483647 h 1906"/>
              <a:gd name="T36" fmla="*/ 2147483647 w 1860"/>
              <a:gd name="T37" fmla="*/ 2147483647 h 1906"/>
              <a:gd name="T38" fmla="*/ 2147483647 w 1860"/>
              <a:gd name="T39" fmla="*/ 2147483647 h 1906"/>
              <a:gd name="T40" fmla="*/ 2147483647 w 1860"/>
              <a:gd name="T41" fmla="*/ 2147483647 h 1906"/>
              <a:gd name="T42" fmla="*/ 2147483647 w 1860"/>
              <a:gd name="T43" fmla="*/ 2147483647 h 1906"/>
              <a:gd name="T44" fmla="*/ 2147483647 w 1860"/>
              <a:gd name="T45" fmla="*/ 2147483647 h 1906"/>
              <a:gd name="T46" fmla="*/ 2147483647 w 1860"/>
              <a:gd name="T47" fmla="*/ 2147483647 h 1906"/>
              <a:gd name="T48" fmla="*/ 2147483647 w 1860"/>
              <a:gd name="T49" fmla="*/ 2147483647 h 1906"/>
              <a:gd name="T50" fmla="*/ 2147483647 w 1860"/>
              <a:gd name="T51" fmla="*/ 2147483647 h 1906"/>
              <a:gd name="T52" fmla="*/ 2147483647 w 1860"/>
              <a:gd name="T53" fmla="*/ 2147483647 h 1906"/>
              <a:gd name="T54" fmla="*/ 2147483647 w 1860"/>
              <a:gd name="T55" fmla="*/ 2147483647 h 1906"/>
              <a:gd name="T56" fmla="*/ 2147483647 w 1860"/>
              <a:gd name="T57" fmla="*/ 2147483647 h 1906"/>
              <a:gd name="T58" fmla="*/ 2147483647 w 1860"/>
              <a:gd name="T59" fmla="*/ 2147483647 h 1906"/>
              <a:gd name="T60" fmla="*/ 2147483647 w 1860"/>
              <a:gd name="T61" fmla="*/ 2147483647 h 1906"/>
              <a:gd name="T62" fmla="*/ 2147483647 w 1860"/>
              <a:gd name="T63" fmla="*/ 2147483647 h 1906"/>
              <a:gd name="T64" fmla="*/ 2147483647 w 1860"/>
              <a:gd name="T65" fmla="*/ 2147483647 h 1906"/>
              <a:gd name="T66" fmla="*/ 2147483647 w 1860"/>
              <a:gd name="T67" fmla="*/ 2147483647 h 1906"/>
              <a:gd name="T68" fmla="*/ 2147483647 w 1860"/>
              <a:gd name="T69" fmla="*/ 2147483647 h 1906"/>
              <a:gd name="T70" fmla="*/ 2147483647 w 1860"/>
              <a:gd name="T71" fmla="*/ 2147483647 h 1906"/>
              <a:gd name="T72" fmla="*/ 2147483647 w 1860"/>
              <a:gd name="T73" fmla="*/ 2147483647 h 1906"/>
              <a:gd name="T74" fmla="*/ 2147483647 w 1860"/>
              <a:gd name="T75" fmla="*/ 2147483647 h 1906"/>
              <a:gd name="T76" fmla="*/ 2147483647 w 1860"/>
              <a:gd name="T77" fmla="*/ 2147483647 h 1906"/>
              <a:gd name="T78" fmla="*/ 2147483647 w 1860"/>
              <a:gd name="T79" fmla="*/ 2147483647 h 1906"/>
              <a:gd name="T80" fmla="*/ 2147483647 w 1860"/>
              <a:gd name="T81" fmla="*/ 2147483647 h 1906"/>
              <a:gd name="T82" fmla="*/ 2147483647 w 1860"/>
              <a:gd name="T83" fmla="*/ 2147483647 h 1906"/>
              <a:gd name="T84" fmla="*/ 2147483647 w 1860"/>
              <a:gd name="T85" fmla="*/ 2147483647 h 1906"/>
              <a:gd name="T86" fmla="*/ 2147483647 w 1860"/>
              <a:gd name="T87" fmla="*/ 2147483647 h 1906"/>
              <a:gd name="T88" fmla="*/ 2147483647 w 1860"/>
              <a:gd name="T89" fmla="*/ 2147483647 h 1906"/>
              <a:gd name="T90" fmla="*/ 2147483647 w 1860"/>
              <a:gd name="T91" fmla="*/ 2147483647 h 1906"/>
              <a:gd name="T92" fmla="*/ 2147483647 w 1860"/>
              <a:gd name="T93" fmla="*/ 2147483647 h 1906"/>
              <a:gd name="T94" fmla="*/ 2147483647 w 1860"/>
              <a:gd name="T95" fmla="*/ 2147483647 h 1906"/>
              <a:gd name="T96" fmla="*/ 2147483647 w 1860"/>
              <a:gd name="T97" fmla="*/ 2147483647 h 1906"/>
              <a:gd name="T98" fmla="*/ 2147483647 w 1860"/>
              <a:gd name="T99" fmla="*/ 2147483647 h 1906"/>
              <a:gd name="T100" fmla="*/ 2147483647 w 1860"/>
              <a:gd name="T101" fmla="*/ 2147483647 h 1906"/>
              <a:gd name="T102" fmla="*/ 2147483647 w 1860"/>
              <a:gd name="T103" fmla="*/ 2147483647 h 1906"/>
              <a:gd name="T104" fmla="*/ 2147483647 w 1860"/>
              <a:gd name="T105" fmla="*/ 2147483647 h 1906"/>
              <a:gd name="T106" fmla="*/ 2147483647 w 1860"/>
              <a:gd name="T107" fmla="*/ 2147483647 h 1906"/>
              <a:gd name="T108" fmla="*/ 2147483647 w 1860"/>
              <a:gd name="T109" fmla="*/ 2147483647 h 1906"/>
              <a:gd name="T110" fmla="*/ 2147483647 w 1860"/>
              <a:gd name="T111" fmla="*/ 2147483647 h 1906"/>
              <a:gd name="T112" fmla="*/ 2147483647 w 1860"/>
              <a:gd name="T113" fmla="*/ 2147483647 h 1906"/>
              <a:gd name="T114" fmla="*/ 2147483647 w 1860"/>
              <a:gd name="T115" fmla="*/ 2147483647 h 1906"/>
              <a:gd name="T116" fmla="*/ 2147483647 w 1860"/>
              <a:gd name="T117" fmla="*/ 2147483647 h 1906"/>
              <a:gd name="T118" fmla="*/ 2147483647 w 1860"/>
              <a:gd name="T119" fmla="*/ 0 h 1906"/>
              <a:gd name="T120" fmla="*/ 2147483647 w 1860"/>
              <a:gd name="T121" fmla="*/ 2147483647 h 1906"/>
              <a:gd name="T122" fmla="*/ 2147483647 w 1860"/>
              <a:gd name="T123" fmla="*/ 2147483647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663300"/>
          </a:solidFill>
          <a:ln w="8001">
            <a:solidFill>
              <a:srgbClr val="FFFF00"/>
            </a:solidFill>
            <a:round/>
            <a:headEnd/>
            <a:tailEnd/>
          </a:ln>
        </p:spPr>
        <p:txBody>
          <a:bodyPr lIns="163284" tIns="81642" rIns="163284" bIns="81642"/>
          <a:lstStyle/>
          <a:p>
            <a:endParaRPr lang="en-US"/>
          </a:p>
        </p:txBody>
      </p:sp>
      <p:sp>
        <p:nvSpPr>
          <p:cNvPr id="1077" name="Freeform 529"/>
          <p:cNvSpPr>
            <a:spLocks/>
          </p:cNvSpPr>
          <p:nvPr/>
        </p:nvSpPr>
        <p:spPr bwMode="auto">
          <a:xfrm rot="1299205">
            <a:off x="7620001" y="9220200"/>
            <a:ext cx="606426" cy="523875"/>
          </a:xfrm>
          <a:custGeom>
            <a:avLst/>
            <a:gdLst>
              <a:gd name="T0" fmla="*/ 2147483647 w 1860"/>
              <a:gd name="T1" fmla="*/ 2147483647 h 1906"/>
              <a:gd name="T2" fmla="*/ 2147483647 w 1860"/>
              <a:gd name="T3" fmla="*/ 2147483647 h 1906"/>
              <a:gd name="T4" fmla="*/ 2147483647 w 1860"/>
              <a:gd name="T5" fmla="*/ 2147483647 h 1906"/>
              <a:gd name="T6" fmla="*/ 2147483647 w 1860"/>
              <a:gd name="T7" fmla="*/ 2147483647 h 1906"/>
              <a:gd name="T8" fmla="*/ 2147483647 w 1860"/>
              <a:gd name="T9" fmla="*/ 2147483647 h 1906"/>
              <a:gd name="T10" fmla="*/ 2147483647 w 1860"/>
              <a:gd name="T11" fmla="*/ 2147483647 h 1906"/>
              <a:gd name="T12" fmla="*/ 2147483647 w 1860"/>
              <a:gd name="T13" fmla="*/ 2147483647 h 1906"/>
              <a:gd name="T14" fmla="*/ 2147483647 w 1860"/>
              <a:gd name="T15" fmla="*/ 2147483647 h 1906"/>
              <a:gd name="T16" fmla="*/ 2147483647 w 1860"/>
              <a:gd name="T17" fmla="*/ 2147483647 h 1906"/>
              <a:gd name="T18" fmla="*/ 2147483647 w 1860"/>
              <a:gd name="T19" fmla="*/ 2147483647 h 1906"/>
              <a:gd name="T20" fmla="*/ 2147483647 w 1860"/>
              <a:gd name="T21" fmla="*/ 2147483647 h 1906"/>
              <a:gd name="T22" fmla="*/ 0 w 1860"/>
              <a:gd name="T23" fmla="*/ 2147483647 h 1906"/>
              <a:gd name="T24" fmla="*/ 2147483647 w 1860"/>
              <a:gd name="T25" fmla="*/ 2147483647 h 1906"/>
              <a:gd name="T26" fmla="*/ 2147483647 w 1860"/>
              <a:gd name="T27" fmla="*/ 2147483647 h 1906"/>
              <a:gd name="T28" fmla="*/ 2147483647 w 1860"/>
              <a:gd name="T29" fmla="*/ 2147483647 h 1906"/>
              <a:gd name="T30" fmla="*/ 2147483647 w 1860"/>
              <a:gd name="T31" fmla="*/ 2147483647 h 1906"/>
              <a:gd name="T32" fmla="*/ 2147483647 w 1860"/>
              <a:gd name="T33" fmla="*/ 2147483647 h 1906"/>
              <a:gd name="T34" fmla="*/ 2147483647 w 1860"/>
              <a:gd name="T35" fmla="*/ 2147483647 h 1906"/>
              <a:gd name="T36" fmla="*/ 2147483647 w 1860"/>
              <a:gd name="T37" fmla="*/ 2147483647 h 1906"/>
              <a:gd name="T38" fmla="*/ 2147483647 w 1860"/>
              <a:gd name="T39" fmla="*/ 2147483647 h 1906"/>
              <a:gd name="T40" fmla="*/ 2147483647 w 1860"/>
              <a:gd name="T41" fmla="*/ 2147483647 h 1906"/>
              <a:gd name="T42" fmla="*/ 2147483647 w 1860"/>
              <a:gd name="T43" fmla="*/ 2147483647 h 1906"/>
              <a:gd name="T44" fmla="*/ 2147483647 w 1860"/>
              <a:gd name="T45" fmla="*/ 2147483647 h 1906"/>
              <a:gd name="T46" fmla="*/ 2147483647 w 1860"/>
              <a:gd name="T47" fmla="*/ 2147483647 h 1906"/>
              <a:gd name="T48" fmla="*/ 2147483647 w 1860"/>
              <a:gd name="T49" fmla="*/ 2147483647 h 1906"/>
              <a:gd name="T50" fmla="*/ 2147483647 w 1860"/>
              <a:gd name="T51" fmla="*/ 2147483647 h 1906"/>
              <a:gd name="T52" fmla="*/ 2147483647 w 1860"/>
              <a:gd name="T53" fmla="*/ 2147483647 h 1906"/>
              <a:gd name="T54" fmla="*/ 2147483647 w 1860"/>
              <a:gd name="T55" fmla="*/ 2147483647 h 1906"/>
              <a:gd name="T56" fmla="*/ 2147483647 w 1860"/>
              <a:gd name="T57" fmla="*/ 2147483647 h 1906"/>
              <a:gd name="T58" fmla="*/ 2147483647 w 1860"/>
              <a:gd name="T59" fmla="*/ 2147483647 h 1906"/>
              <a:gd name="T60" fmla="*/ 2147483647 w 1860"/>
              <a:gd name="T61" fmla="*/ 2147483647 h 1906"/>
              <a:gd name="T62" fmla="*/ 2147483647 w 1860"/>
              <a:gd name="T63" fmla="*/ 2147483647 h 1906"/>
              <a:gd name="T64" fmla="*/ 2147483647 w 1860"/>
              <a:gd name="T65" fmla="*/ 2147483647 h 1906"/>
              <a:gd name="T66" fmla="*/ 2147483647 w 1860"/>
              <a:gd name="T67" fmla="*/ 2147483647 h 1906"/>
              <a:gd name="T68" fmla="*/ 2147483647 w 1860"/>
              <a:gd name="T69" fmla="*/ 2147483647 h 1906"/>
              <a:gd name="T70" fmla="*/ 2147483647 w 1860"/>
              <a:gd name="T71" fmla="*/ 2147483647 h 1906"/>
              <a:gd name="T72" fmla="*/ 2147483647 w 1860"/>
              <a:gd name="T73" fmla="*/ 2147483647 h 1906"/>
              <a:gd name="T74" fmla="*/ 2147483647 w 1860"/>
              <a:gd name="T75" fmla="*/ 2147483647 h 1906"/>
              <a:gd name="T76" fmla="*/ 2147483647 w 1860"/>
              <a:gd name="T77" fmla="*/ 2147483647 h 1906"/>
              <a:gd name="T78" fmla="*/ 2147483647 w 1860"/>
              <a:gd name="T79" fmla="*/ 2147483647 h 1906"/>
              <a:gd name="T80" fmla="*/ 2147483647 w 1860"/>
              <a:gd name="T81" fmla="*/ 2147483647 h 1906"/>
              <a:gd name="T82" fmla="*/ 2147483647 w 1860"/>
              <a:gd name="T83" fmla="*/ 2147483647 h 1906"/>
              <a:gd name="T84" fmla="*/ 2147483647 w 1860"/>
              <a:gd name="T85" fmla="*/ 2147483647 h 1906"/>
              <a:gd name="T86" fmla="*/ 2147483647 w 1860"/>
              <a:gd name="T87" fmla="*/ 2147483647 h 1906"/>
              <a:gd name="T88" fmla="*/ 2147483647 w 1860"/>
              <a:gd name="T89" fmla="*/ 2147483647 h 1906"/>
              <a:gd name="T90" fmla="*/ 2147483647 w 1860"/>
              <a:gd name="T91" fmla="*/ 2147483647 h 1906"/>
              <a:gd name="T92" fmla="*/ 2147483647 w 1860"/>
              <a:gd name="T93" fmla="*/ 2147483647 h 1906"/>
              <a:gd name="T94" fmla="*/ 2147483647 w 1860"/>
              <a:gd name="T95" fmla="*/ 2147483647 h 1906"/>
              <a:gd name="T96" fmla="*/ 2147483647 w 1860"/>
              <a:gd name="T97" fmla="*/ 2147483647 h 1906"/>
              <a:gd name="T98" fmla="*/ 2147483647 w 1860"/>
              <a:gd name="T99" fmla="*/ 2147483647 h 1906"/>
              <a:gd name="T100" fmla="*/ 2147483647 w 1860"/>
              <a:gd name="T101" fmla="*/ 2147483647 h 1906"/>
              <a:gd name="T102" fmla="*/ 2147483647 w 1860"/>
              <a:gd name="T103" fmla="*/ 2147483647 h 1906"/>
              <a:gd name="T104" fmla="*/ 2147483647 w 1860"/>
              <a:gd name="T105" fmla="*/ 2147483647 h 1906"/>
              <a:gd name="T106" fmla="*/ 2147483647 w 1860"/>
              <a:gd name="T107" fmla="*/ 2147483647 h 1906"/>
              <a:gd name="T108" fmla="*/ 2147483647 w 1860"/>
              <a:gd name="T109" fmla="*/ 2147483647 h 1906"/>
              <a:gd name="T110" fmla="*/ 2147483647 w 1860"/>
              <a:gd name="T111" fmla="*/ 2147483647 h 1906"/>
              <a:gd name="T112" fmla="*/ 2147483647 w 1860"/>
              <a:gd name="T113" fmla="*/ 2147483647 h 1906"/>
              <a:gd name="T114" fmla="*/ 2147483647 w 1860"/>
              <a:gd name="T115" fmla="*/ 2147483647 h 1906"/>
              <a:gd name="T116" fmla="*/ 2147483647 w 1860"/>
              <a:gd name="T117" fmla="*/ 2147483647 h 1906"/>
              <a:gd name="T118" fmla="*/ 2147483647 w 1860"/>
              <a:gd name="T119" fmla="*/ 0 h 1906"/>
              <a:gd name="T120" fmla="*/ 2147483647 w 1860"/>
              <a:gd name="T121" fmla="*/ 2147483647 h 1906"/>
              <a:gd name="T122" fmla="*/ 2147483647 w 1860"/>
              <a:gd name="T123" fmla="*/ 2147483647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663300"/>
          </a:solidFill>
          <a:ln w="8001">
            <a:solidFill>
              <a:srgbClr val="FFFF00"/>
            </a:solidFill>
            <a:round/>
            <a:headEnd/>
            <a:tailEnd/>
          </a:ln>
        </p:spPr>
        <p:txBody>
          <a:bodyPr lIns="163284" tIns="81642" rIns="163284" bIns="81642"/>
          <a:lstStyle/>
          <a:p>
            <a:endParaRPr lang="en-US"/>
          </a:p>
        </p:txBody>
      </p:sp>
      <p:sp>
        <p:nvSpPr>
          <p:cNvPr id="1078" name="Freeform 530"/>
          <p:cNvSpPr>
            <a:spLocks/>
          </p:cNvSpPr>
          <p:nvPr/>
        </p:nvSpPr>
        <p:spPr bwMode="auto">
          <a:xfrm rot="1299205">
            <a:off x="16002001" y="8305800"/>
            <a:ext cx="606426" cy="523875"/>
          </a:xfrm>
          <a:custGeom>
            <a:avLst/>
            <a:gdLst>
              <a:gd name="T0" fmla="*/ 2147483647 w 1860"/>
              <a:gd name="T1" fmla="*/ 2147483647 h 1906"/>
              <a:gd name="T2" fmla="*/ 2147483647 w 1860"/>
              <a:gd name="T3" fmla="*/ 2147483647 h 1906"/>
              <a:gd name="T4" fmla="*/ 2147483647 w 1860"/>
              <a:gd name="T5" fmla="*/ 2147483647 h 1906"/>
              <a:gd name="T6" fmla="*/ 2147483647 w 1860"/>
              <a:gd name="T7" fmla="*/ 2147483647 h 1906"/>
              <a:gd name="T8" fmla="*/ 2147483647 w 1860"/>
              <a:gd name="T9" fmla="*/ 2147483647 h 1906"/>
              <a:gd name="T10" fmla="*/ 2147483647 w 1860"/>
              <a:gd name="T11" fmla="*/ 2147483647 h 1906"/>
              <a:gd name="T12" fmla="*/ 2147483647 w 1860"/>
              <a:gd name="T13" fmla="*/ 2147483647 h 1906"/>
              <a:gd name="T14" fmla="*/ 2147483647 w 1860"/>
              <a:gd name="T15" fmla="*/ 2147483647 h 1906"/>
              <a:gd name="T16" fmla="*/ 2147483647 w 1860"/>
              <a:gd name="T17" fmla="*/ 2147483647 h 1906"/>
              <a:gd name="T18" fmla="*/ 2147483647 w 1860"/>
              <a:gd name="T19" fmla="*/ 2147483647 h 1906"/>
              <a:gd name="T20" fmla="*/ 2147483647 w 1860"/>
              <a:gd name="T21" fmla="*/ 2147483647 h 1906"/>
              <a:gd name="T22" fmla="*/ 0 w 1860"/>
              <a:gd name="T23" fmla="*/ 2147483647 h 1906"/>
              <a:gd name="T24" fmla="*/ 2147483647 w 1860"/>
              <a:gd name="T25" fmla="*/ 2147483647 h 1906"/>
              <a:gd name="T26" fmla="*/ 2147483647 w 1860"/>
              <a:gd name="T27" fmla="*/ 2147483647 h 1906"/>
              <a:gd name="T28" fmla="*/ 2147483647 w 1860"/>
              <a:gd name="T29" fmla="*/ 2147483647 h 1906"/>
              <a:gd name="T30" fmla="*/ 2147483647 w 1860"/>
              <a:gd name="T31" fmla="*/ 2147483647 h 1906"/>
              <a:gd name="T32" fmla="*/ 2147483647 w 1860"/>
              <a:gd name="T33" fmla="*/ 2147483647 h 1906"/>
              <a:gd name="T34" fmla="*/ 2147483647 w 1860"/>
              <a:gd name="T35" fmla="*/ 2147483647 h 1906"/>
              <a:gd name="T36" fmla="*/ 2147483647 w 1860"/>
              <a:gd name="T37" fmla="*/ 2147483647 h 1906"/>
              <a:gd name="T38" fmla="*/ 2147483647 w 1860"/>
              <a:gd name="T39" fmla="*/ 2147483647 h 1906"/>
              <a:gd name="T40" fmla="*/ 2147483647 w 1860"/>
              <a:gd name="T41" fmla="*/ 2147483647 h 1906"/>
              <a:gd name="T42" fmla="*/ 2147483647 w 1860"/>
              <a:gd name="T43" fmla="*/ 2147483647 h 1906"/>
              <a:gd name="T44" fmla="*/ 2147483647 w 1860"/>
              <a:gd name="T45" fmla="*/ 2147483647 h 1906"/>
              <a:gd name="T46" fmla="*/ 2147483647 w 1860"/>
              <a:gd name="T47" fmla="*/ 2147483647 h 1906"/>
              <a:gd name="T48" fmla="*/ 2147483647 w 1860"/>
              <a:gd name="T49" fmla="*/ 2147483647 h 1906"/>
              <a:gd name="T50" fmla="*/ 2147483647 w 1860"/>
              <a:gd name="T51" fmla="*/ 2147483647 h 1906"/>
              <a:gd name="T52" fmla="*/ 2147483647 w 1860"/>
              <a:gd name="T53" fmla="*/ 2147483647 h 1906"/>
              <a:gd name="T54" fmla="*/ 2147483647 w 1860"/>
              <a:gd name="T55" fmla="*/ 2147483647 h 1906"/>
              <a:gd name="T56" fmla="*/ 2147483647 w 1860"/>
              <a:gd name="T57" fmla="*/ 2147483647 h 1906"/>
              <a:gd name="T58" fmla="*/ 2147483647 w 1860"/>
              <a:gd name="T59" fmla="*/ 2147483647 h 1906"/>
              <a:gd name="T60" fmla="*/ 2147483647 w 1860"/>
              <a:gd name="T61" fmla="*/ 2147483647 h 1906"/>
              <a:gd name="T62" fmla="*/ 2147483647 w 1860"/>
              <a:gd name="T63" fmla="*/ 2147483647 h 1906"/>
              <a:gd name="T64" fmla="*/ 2147483647 w 1860"/>
              <a:gd name="T65" fmla="*/ 2147483647 h 1906"/>
              <a:gd name="T66" fmla="*/ 2147483647 w 1860"/>
              <a:gd name="T67" fmla="*/ 2147483647 h 1906"/>
              <a:gd name="T68" fmla="*/ 2147483647 w 1860"/>
              <a:gd name="T69" fmla="*/ 2147483647 h 1906"/>
              <a:gd name="T70" fmla="*/ 2147483647 w 1860"/>
              <a:gd name="T71" fmla="*/ 2147483647 h 1906"/>
              <a:gd name="T72" fmla="*/ 2147483647 w 1860"/>
              <a:gd name="T73" fmla="*/ 2147483647 h 1906"/>
              <a:gd name="T74" fmla="*/ 2147483647 w 1860"/>
              <a:gd name="T75" fmla="*/ 2147483647 h 1906"/>
              <a:gd name="T76" fmla="*/ 2147483647 w 1860"/>
              <a:gd name="T77" fmla="*/ 2147483647 h 1906"/>
              <a:gd name="T78" fmla="*/ 2147483647 w 1860"/>
              <a:gd name="T79" fmla="*/ 2147483647 h 1906"/>
              <a:gd name="T80" fmla="*/ 2147483647 w 1860"/>
              <a:gd name="T81" fmla="*/ 2147483647 h 1906"/>
              <a:gd name="T82" fmla="*/ 2147483647 w 1860"/>
              <a:gd name="T83" fmla="*/ 2147483647 h 1906"/>
              <a:gd name="T84" fmla="*/ 2147483647 w 1860"/>
              <a:gd name="T85" fmla="*/ 2147483647 h 1906"/>
              <a:gd name="T86" fmla="*/ 2147483647 w 1860"/>
              <a:gd name="T87" fmla="*/ 2147483647 h 1906"/>
              <a:gd name="T88" fmla="*/ 2147483647 w 1860"/>
              <a:gd name="T89" fmla="*/ 2147483647 h 1906"/>
              <a:gd name="T90" fmla="*/ 2147483647 w 1860"/>
              <a:gd name="T91" fmla="*/ 2147483647 h 1906"/>
              <a:gd name="T92" fmla="*/ 2147483647 w 1860"/>
              <a:gd name="T93" fmla="*/ 2147483647 h 1906"/>
              <a:gd name="T94" fmla="*/ 2147483647 w 1860"/>
              <a:gd name="T95" fmla="*/ 2147483647 h 1906"/>
              <a:gd name="T96" fmla="*/ 2147483647 w 1860"/>
              <a:gd name="T97" fmla="*/ 2147483647 h 1906"/>
              <a:gd name="T98" fmla="*/ 2147483647 w 1860"/>
              <a:gd name="T99" fmla="*/ 2147483647 h 1906"/>
              <a:gd name="T100" fmla="*/ 2147483647 w 1860"/>
              <a:gd name="T101" fmla="*/ 2147483647 h 1906"/>
              <a:gd name="T102" fmla="*/ 2147483647 w 1860"/>
              <a:gd name="T103" fmla="*/ 2147483647 h 1906"/>
              <a:gd name="T104" fmla="*/ 2147483647 w 1860"/>
              <a:gd name="T105" fmla="*/ 2147483647 h 1906"/>
              <a:gd name="T106" fmla="*/ 2147483647 w 1860"/>
              <a:gd name="T107" fmla="*/ 2147483647 h 1906"/>
              <a:gd name="T108" fmla="*/ 2147483647 w 1860"/>
              <a:gd name="T109" fmla="*/ 2147483647 h 1906"/>
              <a:gd name="T110" fmla="*/ 2147483647 w 1860"/>
              <a:gd name="T111" fmla="*/ 2147483647 h 1906"/>
              <a:gd name="T112" fmla="*/ 2147483647 w 1860"/>
              <a:gd name="T113" fmla="*/ 2147483647 h 1906"/>
              <a:gd name="T114" fmla="*/ 2147483647 w 1860"/>
              <a:gd name="T115" fmla="*/ 2147483647 h 1906"/>
              <a:gd name="T116" fmla="*/ 2147483647 w 1860"/>
              <a:gd name="T117" fmla="*/ 2147483647 h 1906"/>
              <a:gd name="T118" fmla="*/ 2147483647 w 1860"/>
              <a:gd name="T119" fmla="*/ 0 h 1906"/>
              <a:gd name="T120" fmla="*/ 2147483647 w 1860"/>
              <a:gd name="T121" fmla="*/ 2147483647 h 1906"/>
              <a:gd name="T122" fmla="*/ 2147483647 w 1860"/>
              <a:gd name="T123" fmla="*/ 2147483647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663300"/>
          </a:solidFill>
          <a:ln w="8001">
            <a:solidFill>
              <a:srgbClr val="FFFF00"/>
            </a:solidFill>
            <a:round/>
            <a:headEnd/>
            <a:tailEnd/>
          </a:ln>
        </p:spPr>
        <p:txBody>
          <a:bodyPr lIns="163284" tIns="81642" rIns="163284" bIns="81642"/>
          <a:lstStyle/>
          <a:p>
            <a:endParaRPr lang="en-US"/>
          </a:p>
        </p:txBody>
      </p:sp>
      <p:sp>
        <p:nvSpPr>
          <p:cNvPr id="1079" name="Freeform 531"/>
          <p:cNvSpPr>
            <a:spLocks/>
          </p:cNvSpPr>
          <p:nvPr/>
        </p:nvSpPr>
        <p:spPr bwMode="auto">
          <a:xfrm rot="4139948" flipH="1">
            <a:off x="9382125" y="9705975"/>
            <a:ext cx="438150" cy="609600"/>
          </a:xfrm>
          <a:custGeom>
            <a:avLst/>
            <a:gdLst>
              <a:gd name="T0" fmla="*/ 2147483647 w 1860"/>
              <a:gd name="T1" fmla="*/ 2147483647 h 1906"/>
              <a:gd name="T2" fmla="*/ 2147483647 w 1860"/>
              <a:gd name="T3" fmla="*/ 2147483647 h 1906"/>
              <a:gd name="T4" fmla="*/ 2147483647 w 1860"/>
              <a:gd name="T5" fmla="*/ 2147483647 h 1906"/>
              <a:gd name="T6" fmla="*/ 2147483647 w 1860"/>
              <a:gd name="T7" fmla="*/ 2147483647 h 1906"/>
              <a:gd name="T8" fmla="*/ 2147483647 w 1860"/>
              <a:gd name="T9" fmla="*/ 2147483647 h 1906"/>
              <a:gd name="T10" fmla="*/ 2147483647 w 1860"/>
              <a:gd name="T11" fmla="*/ 2147483647 h 1906"/>
              <a:gd name="T12" fmla="*/ 2147483647 w 1860"/>
              <a:gd name="T13" fmla="*/ 2147483647 h 1906"/>
              <a:gd name="T14" fmla="*/ 2147483647 w 1860"/>
              <a:gd name="T15" fmla="*/ 2147483647 h 1906"/>
              <a:gd name="T16" fmla="*/ 2147483647 w 1860"/>
              <a:gd name="T17" fmla="*/ 2147483647 h 1906"/>
              <a:gd name="T18" fmla="*/ 2147483647 w 1860"/>
              <a:gd name="T19" fmla="*/ 2147483647 h 1906"/>
              <a:gd name="T20" fmla="*/ 2147483647 w 1860"/>
              <a:gd name="T21" fmla="*/ 2147483647 h 1906"/>
              <a:gd name="T22" fmla="*/ 0 w 1860"/>
              <a:gd name="T23" fmla="*/ 2147483647 h 1906"/>
              <a:gd name="T24" fmla="*/ 2147483647 w 1860"/>
              <a:gd name="T25" fmla="*/ 2147483647 h 1906"/>
              <a:gd name="T26" fmla="*/ 2147483647 w 1860"/>
              <a:gd name="T27" fmla="*/ 2147483647 h 1906"/>
              <a:gd name="T28" fmla="*/ 2147483647 w 1860"/>
              <a:gd name="T29" fmla="*/ 2147483647 h 1906"/>
              <a:gd name="T30" fmla="*/ 2147483647 w 1860"/>
              <a:gd name="T31" fmla="*/ 2147483647 h 1906"/>
              <a:gd name="T32" fmla="*/ 2147483647 w 1860"/>
              <a:gd name="T33" fmla="*/ 2147483647 h 1906"/>
              <a:gd name="T34" fmla="*/ 2147483647 w 1860"/>
              <a:gd name="T35" fmla="*/ 2147483647 h 1906"/>
              <a:gd name="T36" fmla="*/ 2147483647 w 1860"/>
              <a:gd name="T37" fmla="*/ 2147483647 h 1906"/>
              <a:gd name="T38" fmla="*/ 2147483647 w 1860"/>
              <a:gd name="T39" fmla="*/ 2147483647 h 1906"/>
              <a:gd name="T40" fmla="*/ 2147483647 w 1860"/>
              <a:gd name="T41" fmla="*/ 2147483647 h 1906"/>
              <a:gd name="T42" fmla="*/ 2147483647 w 1860"/>
              <a:gd name="T43" fmla="*/ 2147483647 h 1906"/>
              <a:gd name="T44" fmla="*/ 2147483647 w 1860"/>
              <a:gd name="T45" fmla="*/ 2147483647 h 1906"/>
              <a:gd name="T46" fmla="*/ 2147483647 w 1860"/>
              <a:gd name="T47" fmla="*/ 2147483647 h 1906"/>
              <a:gd name="T48" fmla="*/ 2147483647 w 1860"/>
              <a:gd name="T49" fmla="*/ 2147483647 h 1906"/>
              <a:gd name="T50" fmla="*/ 2147483647 w 1860"/>
              <a:gd name="T51" fmla="*/ 2147483647 h 1906"/>
              <a:gd name="T52" fmla="*/ 2147483647 w 1860"/>
              <a:gd name="T53" fmla="*/ 2147483647 h 1906"/>
              <a:gd name="T54" fmla="*/ 2147483647 w 1860"/>
              <a:gd name="T55" fmla="*/ 2147483647 h 1906"/>
              <a:gd name="T56" fmla="*/ 2147483647 w 1860"/>
              <a:gd name="T57" fmla="*/ 2147483647 h 1906"/>
              <a:gd name="T58" fmla="*/ 2147483647 w 1860"/>
              <a:gd name="T59" fmla="*/ 2147483647 h 1906"/>
              <a:gd name="T60" fmla="*/ 2147483647 w 1860"/>
              <a:gd name="T61" fmla="*/ 2147483647 h 1906"/>
              <a:gd name="T62" fmla="*/ 2147483647 w 1860"/>
              <a:gd name="T63" fmla="*/ 2147483647 h 1906"/>
              <a:gd name="T64" fmla="*/ 2147483647 w 1860"/>
              <a:gd name="T65" fmla="*/ 2147483647 h 1906"/>
              <a:gd name="T66" fmla="*/ 2147483647 w 1860"/>
              <a:gd name="T67" fmla="*/ 2147483647 h 1906"/>
              <a:gd name="T68" fmla="*/ 2147483647 w 1860"/>
              <a:gd name="T69" fmla="*/ 2147483647 h 1906"/>
              <a:gd name="T70" fmla="*/ 2147483647 w 1860"/>
              <a:gd name="T71" fmla="*/ 2147483647 h 1906"/>
              <a:gd name="T72" fmla="*/ 2147483647 w 1860"/>
              <a:gd name="T73" fmla="*/ 2147483647 h 1906"/>
              <a:gd name="T74" fmla="*/ 2147483647 w 1860"/>
              <a:gd name="T75" fmla="*/ 2147483647 h 1906"/>
              <a:gd name="T76" fmla="*/ 2147483647 w 1860"/>
              <a:gd name="T77" fmla="*/ 2147483647 h 1906"/>
              <a:gd name="T78" fmla="*/ 2147483647 w 1860"/>
              <a:gd name="T79" fmla="*/ 2147483647 h 1906"/>
              <a:gd name="T80" fmla="*/ 2147483647 w 1860"/>
              <a:gd name="T81" fmla="*/ 2147483647 h 1906"/>
              <a:gd name="T82" fmla="*/ 2147483647 w 1860"/>
              <a:gd name="T83" fmla="*/ 2147483647 h 1906"/>
              <a:gd name="T84" fmla="*/ 2147483647 w 1860"/>
              <a:gd name="T85" fmla="*/ 2147483647 h 1906"/>
              <a:gd name="T86" fmla="*/ 2147483647 w 1860"/>
              <a:gd name="T87" fmla="*/ 2147483647 h 1906"/>
              <a:gd name="T88" fmla="*/ 2147483647 w 1860"/>
              <a:gd name="T89" fmla="*/ 2147483647 h 1906"/>
              <a:gd name="T90" fmla="*/ 2147483647 w 1860"/>
              <a:gd name="T91" fmla="*/ 2147483647 h 1906"/>
              <a:gd name="T92" fmla="*/ 2147483647 w 1860"/>
              <a:gd name="T93" fmla="*/ 2147483647 h 1906"/>
              <a:gd name="T94" fmla="*/ 2147483647 w 1860"/>
              <a:gd name="T95" fmla="*/ 2147483647 h 1906"/>
              <a:gd name="T96" fmla="*/ 2147483647 w 1860"/>
              <a:gd name="T97" fmla="*/ 2147483647 h 1906"/>
              <a:gd name="T98" fmla="*/ 2147483647 w 1860"/>
              <a:gd name="T99" fmla="*/ 2147483647 h 1906"/>
              <a:gd name="T100" fmla="*/ 2147483647 w 1860"/>
              <a:gd name="T101" fmla="*/ 2147483647 h 1906"/>
              <a:gd name="T102" fmla="*/ 2147483647 w 1860"/>
              <a:gd name="T103" fmla="*/ 2147483647 h 1906"/>
              <a:gd name="T104" fmla="*/ 2147483647 w 1860"/>
              <a:gd name="T105" fmla="*/ 2147483647 h 1906"/>
              <a:gd name="T106" fmla="*/ 2147483647 w 1860"/>
              <a:gd name="T107" fmla="*/ 2147483647 h 1906"/>
              <a:gd name="T108" fmla="*/ 2147483647 w 1860"/>
              <a:gd name="T109" fmla="*/ 2147483647 h 1906"/>
              <a:gd name="T110" fmla="*/ 2147483647 w 1860"/>
              <a:gd name="T111" fmla="*/ 2147483647 h 1906"/>
              <a:gd name="T112" fmla="*/ 2147483647 w 1860"/>
              <a:gd name="T113" fmla="*/ 2147483647 h 1906"/>
              <a:gd name="T114" fmla="*/ 2147483647 w 1860"/>
              <a:gd name="T115" fmla="*/ 2147483647 h 1906"/>
              <a:gd name="T116" fmla="*/ 2147483647 w 1860"/>
              <a:gd name="T117" fmla="*/ 2147483647 h 1906"/>
              <a:gd name="T118" fmla="*/ 2147483647 w 1860"/>
              <a:gd name="T119" fmla="*/ 0 h 1906"/>
              <a:gd name="T120" fmla="*/ 2147483647 w 1860"/>
              <a:gd name="T121" fmla="*/ 2147483647 h 1906"/>
              <a:gd name="T122" fmla="*/ 2147483647 w 1860"/>
              <a:gd name="T123" fmla="*/ 2147483647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00"/>
          </a:solidFill>
          <a:ln w="8001">
            <a:solidFill>
              <a:srgbClr val="008000"/>
            </a:solidFill>
            <a:round/>
            <a:headEnd/>
            <a:tailEnd/>
          </a:ln>
        </p:spPr>
        <p:txBody>
          <a:bodyPr lIns="163284" tIns="81642" rIns="163284" bIns="81642"/>
          <a:lstStyle/>
          <a:p>
            <a:endParaRPr lang="en-US"/>
          </a:p>
        </p:txBody>
      </p:sp>
      <p:sp>
        <p:nvSpPr>
          <p:cNvPr id="1080" name="Freeform 532"/>
          <p:cNvSpPr>
            <a:spLocks/>
          </p:cNvSpPr>
          <p:nvPr/>
        </p:nvSpPr>
        <p:spPr bwMode="auto">
          <a:xfrm rot="4139948" flipH="1">
            <a:off x="2401490" y="9447611"/>
            <a:ext cx="378620" cy="609600"/>
          </a:xfrm>
          <a:custGeom>
            <a:avLst/>
            <a:gdLst>
              <a:gd name="T0" fmla="*/ 2147483647 w 1860"/>
              <a:gd name="T1" fmla="*/ 2147483647 h 1906"/>
              <a:gd name="T2" fmla="*/ 2147483647 w 1860"/>
              <a:gd name="T3" fmla="*/ 2147483647 h 1906"/>
              <a:gd name="T4" fmla="*/ 2147483647 w 1860"/>
              <a:gd name="T5" fmla="*/ 2147483647 h 1906"/>
              <a:gd name="T6" fmla="*/ 2147483647 w 1860"/>
              <a:gd name="T7" fmla="*/ 2147483647 h 1906"/>
              <a:gd name="T8" fmla="*/ 2147483647 w 1860"/>
              <a:gd name="T9" fmla="*/ 2147483647 h 1906"/>
              <a:gd name="T10" fmla="*/ 2147483647 w 1860"/>
              <a:gd name="T11" fmla="*/ 2147483647 h 1906"/>
              <a:gd name="T12" fmla="*/ 2147483647 w 1860"/>
              <a:gd name="T13" fmla="*/ 2147483647 h 1906"/>
              <a:gd name="T14" fmla="*/ 2147483647 w 1860"/>
              <a:gd name="T15" fmla="*/ 2147483647 h 1906"/>
              <a:gd name="T16" fmla="*/ 2147483647 w 1860"/>
              <a:gd name="T17" fmla="*/ 2147483647 h 1906"/>
              <a:gd name="T18" fmla="*/ 2147483647 w 1860"/>
              <a:gd name="T19" fmla="*/ 2147483647 h 1906"/>
              <a:gd name="T20" fmla="*/ 2147483647 w 1860"/>
              <a:gd name="T21" fmla="*/ 2147483647 h 1906"/>
              <a:gd name="T22" fmla="*/ 0 w 1860"/>
              <a:gd name="T23" fmla="*/ 2147483647 h 1906"/>
              <a:gd name="T24" fmla="*/ 2147483647 w 1860"/>
              <a:gd name="T25" fmla="*/ 2147483647 h 1906"/>
              <a:gd name="T26" fmla="*/ 2147483647 w 1860"/>
              <a:gd name="T27" fmla="*/ 2147483647 h 1906"/>
              <a:gd name="T28" fmla="*/ 2147483647 w 1860"/>
              <a:gd name="T29" fmla="*/ 2147483647 h 1906"/>
              <a:gd name="T30" fmla="*/ 2147483647 w 1860"/>
              <a:gd name="T31" fmla="*/ 2147483647 h 1906"/>
              <a:gd name="T32" fmla="*/ 2147483647 w 1860"/>
              <a:gd name="T33" fmla="*/ 2147483647 h 1906"/>
              <a:gd name="T34" fmla="*/ 2147483647 w 1860"/>
              <a:gd name="T35" fmla="*/ 2147483647 h 1906"/>
              <a:gd name="T36" fmla="*/ 2147483647 w 1860"/>
              <a:gd name="T37" fmla="*/ 2147483647 h 1906"/>
              <a:gd name="T38" fmla="*/ 2147483647 w 1860"/>
              <a:gd name="T39" fmla="*/ 2147483647 h 1906"/>
              <a:gd name="T40" fmla="*/ 2147483647 w 1860"/>
              <a:gd name="T41" fmla="*/ 2147483647 h 1906"/>
              <a:gd name="T42" fmla="*/ 2147483647 w 1860"/>
              <a:gd name="T43" fmla="*/ 2147483647 h 1906"/>
              <a:gd name="T44" fmla="*/ 2147483647 w 1860"/>
              <a:gd name="T45" fmla="*/ 2147483647 h 1906"/>
              <a:gd name="T46" fmla="*/ 2147483647 w 1860"/>
              <a:gd name="T47" fmla="*/ 2147483647 h 1906"/>
              <a:gd name="T48" fmla="*/ 2147483647 w 1860"/>
              <a:gd name="T49" fmla="*/ 2147483647 h 1906"/>
              <a:gd name="T50" fmla="*/ 2147483647 w 1860"/>
              <a:gd name="T51" fmla="*/ 2147483647 h 1906"/>
              <a:gd name="T52" fmla="*/ 2147483647 w 1860"/>
              <a:gd name="T53" fmla="*/ 2147483647 h 1906"/>
              <a:gd name="T54" fmla="*/ 2147483647 w 1860"/>
              <a:gd name="T55" fmla="*/ 2147483647 h 1906"/>
              <a:gd name="T56" fmla="*/ 2147483647 w 1860"/>
              <a:gd name="T57" fmla="*/ 2147483647 h 1906"/>
              <a:gd name="T58" fmla="*/ 2147483647 w 1860"/>
              <a:gd name="T59" fmla="*/ 2147483647 h 1906"/>
              <a:gd name="T60" fmla="*/ 2147483647 w 1860"/>
              <a:gd name="T61" fmla="*/ 2147483647 h 1906"/>
              <a:gd name="T62" fmla="*/ 2147483647 w 1860"/>
              <a:gd name="T63" fmla="*/ 2147483647 h 1906"/>
              <a:gd name="T64" fmla="*/ 2147483647 w 1860"/>
              <a:gd name="T65" fmla="*/ 2147483647 h 1906"/>
              <a:gd name="T66" fmla="*/ 2147483647 w 1860"/>
              <a:gd name="T67" fmla="*/ 2147483647 h 1906"/>
              <a:gd name="T68" fmla="*/ 2147483647 w 1860"/>
              <a:gd name="T69" fmla="*/ 2147483647 h 1906"/>
              <a:gd name="T70" fmla="*/ 2147483647 w 1860"/>
              <a:gd name="T71" fmla="*/ 2147483647 h 1906"/>
              <a:gd name="T72" fmla="*/ 2147483647 w 1860"/>
              <a:gd name="T73" fmla="*/ 2147483647 h 1906"/>
              <a:gd name="T74" fmla="*/ 2147483647 w 1860"/>
              <a:gd name="T75" fmla="*/ 2147483647 h 1906"/>
              <a:gd name="T76" fmla="*/ 2147483647 w 1860"/>
              <a:gd name="T77" fmla="*/ 2147483647 h 1906"/>
              <a:gd name="T78" fmla="*/ 2147483647 w 1860"/>
              <a:gd name="T79" fmla="*/ 2147483647 h 1906"/>
              <a:gd name="T80" fmla="*/ 2147483647 w 1860"/>
              <a:gd name="T81" fmla="*/ 2147483647 h 1906"/>
              <a:gd name="T82" fmla="*/ 2147483647 w 1860"/>
              <a:gd name="T83" fmla="*/ 2147483647 h 1906"/>
              <a:gd name="T84" fmla="*/ 2147483647 w 1860"/>
              <a:gd name="T85" fmla="*/ 2147483647 h 1906"/>
              <a:gd name="T86" fmla="*/ 2147483647 w 1860"/>
              <a:gd name="T87" fmla="*/ 2147483647 h 1906"/>
              <a:gd name="T88" fmla="*/ 2147483647 w 1860"/>
              <a:gd name="T89" fmla="*/ 2147483647 h 1906"/>
              <a:gd name="T90" fmla="*/ 2147483647 w 1860"/>
              <a:gd name="T91" fmla="*/ 2147483647 h 1906"/>
              <a:gd name="T92" fmla="*/ 2147483647 w 1860"/>
              <a:gd name="T93" fmla="*/ 2147483647 h 1906"/>
              <a:gd name="T94" fmla="*/ 2147483647 w 1860"/>
              <a:gd name="T95" fmla="*/ 2147483647 h 1906"/>
              <a:gd name="T96" fmla="*/ 2147483647 w 1860"/>
              <a:gd name="T97" fmla="*/ 2147483647 h 1906"/>
              <a:gd name="T98" fmla="*/ 2147483647 w 1860"/>
              <a:gd name="T99" fmla="*/ 2147483647 h 1906"/>
              <a:gd name="T100" fmla="*/ 2147483647 w 1860"/>
              <a:gd name="T101" fmla="*/ 2147483647 h 1906"/>
              <a:gd name="T102" fmla="*/ 2147483647 w 1860"/>
              <a:gd name="T103" fmla="*/ 2147483647 h 1906"/>
              <a:gd name="T104" fmla="*/ 2147483647 w 1860"/>
              <a:gd name="T105" fmla="*/ 2147483647 h 1906"/>
              <a:gd name="T106" fmla="*/ 2147483647 w 1860"/>
              <a:gd name="T107" fmla="*/ 2147483647 h 1906"/>
              <a:gd name="T108" fmla="*/ 2147483647 w 1860"/>
              <a:gd name="T109" fmla="*/ 2147483647 h 1906"/>
              <a:gd name="T110" fmla="*/ 2147483647 w 1860"/>
              <a:gd name="T111" fmla="*/ 2147483647 h 1906"/>
              <a:gd name="T112" fmla="*/ 2147483647 w 1860"/>
              <a:gd name="T113" fmla="*/ 2147483647 h 1906"/>
              <a:gd name="T114" fmla="*/ 2147483647 w 1860"/>
              <a:gd name="T115" fmla="*/ 2147483647 h 1906"/>
              <a:gd name="T116" fmla="*/ 2147483647 w 1860"/>
              <a:gd name="T117" fmla="*/ 2147483647 h 1906"/>
              <a:gd name="T118" fmla="*/ 2147483647 w 1860"/>
              <a:gd name="T119" fmla="*/ 0 h 1906"/>
              <a:gd name="T120" fmla="*/ 2147483647 w 1860"/>
              <a:gd name="T121" fmla="*/ 2147483647 h 1906"/>
              <a:gd name="T122" fmla="*/ 2147483647 w 1860"/>
              <a:gd name="T123" fmla="*/ 2147483647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00"/>
          </a:solidFill>
          <a:ln w="8001">
            <a:solidFill>
              <a:srgbClr val="008000"/>
            </a:solidFill>
            <a:round/>
            <a:headEnd/>
            <a:tailEnd/>
          </a:ln>
        </p:spPr>
        <p:txBody>
          <a:bodyPr lIns="163284" tIns="81642" rIns="163284" bIns="81642"/>
          <a:lstStyle/>
          <a:p>
            <a:endParaRPr lang="en-US"/>
          </a:p>
        </p:txBody>
      </p:sp>
      <p:sp>
        <p:nvSpPr>
          <p:cNvPr id="1081" name="Freeform 533"/>
          <p:cNvSpPr>
            <a:spLocks/>
          </p:cNvSpPr>
          <p:nvPr/>
        </p:nvSpPr>
        <p:spPr bwMode="auto">
          <a:xfrm rot="4139948" flipH="1">
            <a:off x="115490" y="9333311"/>
            <a:ext cx="378620" cy="609600"/>
          </a:xfrm>
          <a:custGeom>
            <a:avLst/>
            <a:gdLst>
              <a:gd name="T0" fmla="*/ 2147483647 w 1860"/>
              <a:gd name="T1" fmla="*/ 2147483647 h 1906"/>
              <a:gd name="T2" fmla="*/ 2147483647 w 1860"/>
              <a:gd name="T3" fmla="*/ 2147483647 h 1906"/>
              <a:gd name="T4" fmla="*/ 2147483647 w 1860"/>
              <a:gd name="T5" fmla="*/ 2147483647 h 1906"/>
              <a:gd name="T6" fmla="*/ 2147483647 w 1860"/>
              <a:gd name="T7" fmla="*/ 2147483647 h 1906"/>
              <a:gd name="T8" fmla="*/ 2147483647 w 1860"/>
              <a:gd name="T9" fmla="*/ 2147483647 h 1906"/>
              <a:gd name="T10" fmla="*/ 2147483647 w 1860"/>
              <a:gd name="T11" fmla="*/ 2147483647 h 1906"/>
              <a:gd name="T12" fmla="*/ 2147483647 w 1860"/>
              <a:gd name="T13" fmla="*/ 2147483647 h 1906"/>
              <a:gd name="T14" fmla="*/ 2147483647 w 1860"/>
              <a:gd name="T15" fmla="*/ 2147483647 h 1906"/>
              <a:gd name="T16" fmla="*/ 2147483647 w 1860"/>
              <a:gd name="T17" fmla="*/ 2147483647 h 1906"/>
              <a:gd name="T18" fmla="*/ 2147483647 w 1860"/>
              <a:gd name="T19" fmla="*/ 2147483647 h 1906"/>
              <a:gd name="T20" fmla="*/ 2147483647 w 1860"/>
              <a:gd name="T21" fmla="*/ 2147483647 h 1906"/>
              <a:gd name="T22" fmla="*/ 0 w 1860"/>
              <a:gd name="T23" fmla="*/ 2147483647 h 1906"/>
              <a:gd name="T24" fmla="*/ 2147483647 w 1860"/>
              <a:gd name="T25" fmla="*/ 2147483647 h 1906"/>
              <a:gd name="T26" fmla="*/ 2147483647 w 1860"/>
              <a:gd name="T27" fmla="*/ 2147483647 h 1906"/>
              <a:gd name="T28" fmla="*/ 2147483647 w 1860"/>
              <a:gd name="T29" fmla="*/ 2147483647 h 1906"/>
              <a:gd name="T30" fmla="*/ 2147483647 w 1860"/>
              <a:gd name="T31" fmla="*/ 2147483647 h 1906"/>
              <a:gd name="T32" fmla="*/ 2147483647 w 1860"/>
              <a:gd name="T33" fmla="*/ 2147483647 h 1906"/>
              <a:gd name="T34" fmla="*/ 2147483647 w 1860"/>
              <a:gd name="T35" fmla="*/ 2147483647 h 1906"/>
              <a:gd name="T36" fmla="*/ 2147483647 w 1860"/>
              <a:gd name="T37" fmla="*/ 2147483647 h 1906"/>
              <a:gd name="T38" fmla="*/ 2147483647 w 1860"/>
              <a:gd name="T39" fmla="*/ 2147483647 h 1906"/>
              <a:gd name="T40" fmla="*/ 2147483647 w 1860"/>
              <a:gd name="T41" fmla="*/ 2147483647 h 1906"/>
              <a:gd name="T42" fmla="*/ 2147483647 w 1860"/>
              <a:gd name="T43" fmla="*/ 2147483647 h 1906"/>
              <a:gd name="T44" fmla="*/ 2147483647 w 1860"/>
              <a:gd name="T45" fmla="*/ 2147483647 h 1906"/>
              <a:gd name="T46" fmla="*/ 2147483647 w 1860"/>
              <a:gd name="T47" fmla="*/ 2147483647 h 1906"/>
              <a:gd name="T48" fmla="*/ 2147483647 w 1860"/>
              <a:gd name="T49" fmla="*/ 2147483647 h 1906"/>
              <a:gd name="T50" fmla="*/ 2147483647 w 1860"/>
              <a:gd name="T51" fmla="*/ 2147483647 h 1906"/>
              <a:gd name="T52" fmla="*/ 2147483647 w 1860"/>
              <a:gd name="T53" fmla="*/ 2147483647 h 1906"/>
              <a:gd name="T54" fmla="*/ 2147483647 w 1860"/>
              <a:gd name="T55" fmla="*/ 2147483647 h 1906"/>
              <a:gd name="T56" fmla="*/ 2147483647 w 1860"/>
              <a:gd name="T57" fmla="*/ 2147483647 h 1906"/>
              <a:gd name="T58" fmla="*/ 2147483647 w 1860"/>
              <a:gd name="T59" fmla="*/ 2147483647 h 1906"/>
              <a:gd name="T60" fmla="*/ 2147483647 w 1860"/>
              <a:gd name="T61" fmla="*/ 2147483647 h 1906"/>
              <a:gd name="T62" fmla="*/ 2147483647 w 1860"/>
              <a:gd name="T63" fmla="*/ 2147483647 h 1906"/>
              <a:gd name="T64" fmla="*/ 2147483647 w 1860"/>
              <a:gd name="T65" fmla="*/ 2147483647 h 1906"/>
              <a:gd name="T66" fmla="*/ 2147483647 w 1860"/>
              <a:gd name="T67" fmla="*/ 2147483647 h 1906"/>
              <a:gd name="T68" fmla="*/ 2147483647 w 1860"/>
              <a:gd name="T69" fmla="*/ 2147483647 h 1906"/>
              <a:gd name="T70" fmla="*/ 2147483647 w 1860"/>
              <a:gd name="T71" fmla="*/ 2147483647 h 1906"/>
              <a:gd name="T72" fmla="*/ 2147483647 w 1860"/>
              <a:gd name="T73" fmla="*/ 2147483647 h 1906"/>
              <a:gd name="T74" fmla="*/ 2147483647 w 1860"/>
              <a:gd name="T75" fmla="*/ 2147483647 h 1906"/>
              <a:gd name="T76" fmla="*/ 2147483647 w 1860"/>
              <a:gd name="T77" fmla="*/ 2147483647 h 1906"/>
              <a:gd name="T78" fmla="*/ 2147483647 w 1860"/>
              <a:gd name="T79" fmla="*/ 2147483647 h 1906"/>
              <a:gd name="T80" fmla="*/ 2147483647 w 1860"/>
              <a:gd name="T81" fmla="*/ 2147483647 h 1906"/>
              <a:gd name="T82" fmla="*/ 2147483647 w 1860"/>
              <a:gd name="T83" fmla="*/ 2147483647 h 1906"/>
              <a:gd name="T84" fmla="*/ 2147483647 w 1860"/>
              <a:gd name="T85" fmla="*/ 2147483647 h 1906"/>
              <a:gd name="T86" fmla="*/ 2147483647 w 1860"/>
              <a:gd name="T87" fmla="*/ 2147483647 h 1906"/>
              <a:gd name="T88" fmla="*/ 2147483647 w 1860"/>
              <a:gd name="T89" fmla="*/ 2147483647 h 1906"/>
              <a:gd name="T90" fmla="*/ 2147483647 w 1860"/>
              <a:gd name="T91" fmla="*/ 2147483647 h 1906"/>
              <a:gd name="T92" fmla="*/ 2147483647 w 1860"/>
              <a:gd name="T93" fmla="*/ 2147483647 h 1906"/>
              <a:gd name="T94" fmla="*/ 2147483647 w 1860"/>
              <a:gd name="T95" fmla="*/ 2147483647 h 1906"/>
              <a:gd name="T96" fmla="*/ 2147483647 w 1860"/>
              <a:gd name="T97" fmla="*/ 2147483647 h 1906"/>
              <a:gd name="T98" fmla="*/ 2147483647 w 1860"/>
              <a:gd name="T99" fmla="*/ 2147483647 h 1906"/>
              <a:gd name="T100" fmla="*/ 2147483647 w 1860"/>
              <a:gd name="T101" fmla="*/ 2147483647 h 1906"/>
              <a:gd name="T102" fmla="*/ 2147483647 w 1860"/>
              <a:gd name="T103" fmla="*/ 2147483647 h 1906"/>
              <a:gd name="T104" fmla="*/ 2147483647 w 1860"/>
              <a:gd name="T105" fmla="*/ 2147483647 h 1906"/>
              <a:gd name="T106" fmla="*/ 2147483647 w 1860"/>
              <a:gd name="T107" fmla="*/ 2147483647 h 1906"/>
              <a:gd name="T108" fmla="*/ 2147483647 w 1860"/>
              <a:gd name="T109" fmla="*/ 2147483647 h 1906"/>
              <a:gd name="T110" fmla="*/ 2147483647 w 1860"/>
              <a:gd name="T111" fmla="*/ 2147483647 h 1906"/>
              <a:gd name="T112" fmla="*/ 2147483647 w 1860"/>
              <a:gd name="T113" fmla="*/ 2147483647 h 1906"/>
              <a:gd name="T114" fmla="*/ 2147483647 w 1860"/>
              <a:gd name="T115" fmla="*/ 2147483647 h 1906"/>
              <a:gd name="T116" fmla="*/ 2147483647 w 1860"/>
              <a:gd name="T117" fmla="*/ 2147483647 h 1906"/>
              <a:gd name="T118" fmla="*/ 2147483647 w 1860"/>
              <a:gd name="T119" fmla="*/ 0 h 1906"/>
              <a:gd name="T120" fmla="*/ 2147483647 w 1860"/>
              <a:gd name="T121" fmla="*/ 2147483647 h 1906"/>
              <a:gd name="T122" fmla="*/ 2147483647 w 1860"/>
              <a:gd name="T123" fmla="*/ 2147483647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00FF00"/>
          </a:solidFill>
          <a:ln w="8001">
            <a:solidFill>
              <a:srgbClr val="008000"/>
            </a:solidFill>
            <a:round/>
            <a:headEnd/>
            <a:tailEnd/>
          </a:ln>
        </p:spPr>
        <p:txBody>
          <a:bodyPr lIns="163284" tIns="81642" rIns="163284" bIns="81642"/>
          <a:lstStyle/>
          <a:p>
            <a:endParaRPr lang="en-US"/>
          </a:p>
        </p:txBody>
      </p:sp>
      <p:sp>
        <p:nvSpPr>
          <p:cNvPr id="1082" name="Freeform 534">
            <a:hlinkClick r:id="rId6" action="ppaction://hlinkfile"/>
          </p:cNvPr>
          <p:cNvSpPr>
            <a:spLocks/>
          </p:cNvSpPr>
          <p:nvPr/>
        </p:nvSpPr>
        <p:spPr bwMode="auto">
          <a:xfrm rot="4886667" flipH="1">
            <a:off x="13430250" y="9489282"/>
            <a:ext cx="800100" cy="914400"/>
          </a:xfrm>
          <a:custGeom>
            <a:avLst/>
            <a:gdLst>
              <a:gd name="T0" fmla="*/ 2147483647 w 1860"/>
              <a:gd name="T1" fmla="*/ 2147483647 h 1906"/>
              <a:gd name="T2" fmla="*/ 2147483647 w 1860"/>
              <a:gd name="T3" fmla="*/ 2147483647 h 1906"/>
              <a:gd name="T4" fmla="*/ 2147483647 w 1860"/>
              <a:gd name="T5" fmla="*/ 2147483647 h 1906"/>
              <a:gd name="T6" fmla="*/ 2147483647 w 1860"/>
              <a:gd name="T7" fmla="*/ 2147483647 h 1906"/>
              <a:gd name="T8" fmla="*/ 2147483647 w 1860"/>
              <a:gd name="T9" fmla="*/ 2147483647 h 1906"/>
              <a:gd name="T10" fmla="*/ 2147483647 w 1860"/>
              <a:gd name="T11" fmla="*/ 2147483647 h 1906"/>
              <a:gd name="T12" fmla="*/ 2147483647 w 1860"/>
              <a:gd name="T13" fmla="*/ 2147483647 h 1906"/>
              <a:gd name="T14" fmla="*/ 2147483647 w 1860"/>
              <a:gd name="T15" fmla="*/ 2147483647 h 1906"/>
              <a:gd name="T16" fmla="*/ 2147483647 w 1860"/>
              <a:gd name="T17" fmla="*/ 2147483647 h 1906"/>
              <a:gd name="T18" fmla="*/ 2147483647 w 1860"/>
              <a:gd name="T19" fmla="*/ 2147483647 h 1906"/>
              <a:gd name="T20" fmla="*/ 2147483647 w 1860"/>
              <a:gd name="T21" fmla="*/ 2147483647 h 1906"/>
              <a:gd name="T22" fmla="*/ 0 w 1860"/>
              <a:gd name="T23" fmla="*/ 2147483647 h 1906"/>
              <a:gd name="T24" fmla="*/ 2147483647 w 1860"/>
              <a:gd name="T25" fmla="*/ 2147483647 h 1906"/>
              <a:gd name="T26" fmla="*/ 2147483647 w 1860"/>
              <a:gd name="T27" fmla="*/ 2147483647 h 1906"/>
              <a:gd name="T28" fmla="*/ 2147483647 w 1860"/>
              <a:gd name="T29" fmla="*/ 2147483647 h 1906"/>
              <a:gd name="T30" fmla="*/ 2147483647 w 1860"/>
              <a:gd name="T31" fmla="*/ 2147483647 h 1906"/>
              <a:gd name="T32" fmla="*/ 2147483647 w 1860"/>
              <a:gd name="T33" fmla="*/ 2147483647 h 1906"/>
              <a:gd name="T34" fmla="*/ 2147483647 w 1860"/>
              <a:gd name="T35" fmla="*/ 2147483647 h 1906"/>
              <a:gd name="T36" fmla="*/ 2147483647 w 1860"/>
              <a:gd name="T37" fmla="*/ 2147483647 h 1906"/>
              <a:gd name="T38" fmla="*/ 2147483647 w 1860"/>
              <a:gd name="T39" fmla="*/ 2147483647 h 1906"/>
              <a:gd name="T40" fmla="*/ 2147483647 w 1860"/>
              <a:gd name="T41" fmla="*/ 2147483647 h 1906"/>
              <a:gd name="T42" fmla="*/ 2147483647 w 1860"/>
              <a:gd name="T43" fmla="*/ 2147483647 h 1906"/>
              <a:gd name="T44" fmla="*/ 2147483647 w 1860"/>
              <a:gd name="T45" fmla="*/ 2147483647 h 1906"/>
              <a:gd name="T46" fmla="*/ 2147483647 w 1860"/>
              <a:gd name="T47" fmla="*/ 2147483647 h 1906"/>
              <a:gd name="T48" fmla="*/ 2147483647 w 1860"/>
              <a:gd name="T49" fmla="*/ 2147483647 h 1906"/>
              <a:gd name="T50" fmla="*/ 2147483647 w 1860"/>
              <a:gd name="T51" fmla="*/ 2147483647 h 1906"/>
              <a:gd name="T52" fmla="*/ 2147483647 w 1860"/>
              <a:gd name="T53" fmla="*/ 2147483647 h 1906"/>
              <a:gd name="T54" fmla="*/ 2147483647 w 1860"/>
              <a:gd name="T55" fmla="*/ 2147483647 h 1906"/>
              <a:gd name="T56" fmla="*/ 2147483647 w 1860"/>
              <a:gd name="T57" fmla="*/ 2147483647 h 1906"/>
              <a:gd name="T58" fmla="*/ 2147483647 w 1860"/>
              <a:gd name="T59" fmla="*/ 2147483647 h 1906"/>
              <a:gd name="T60" fmla="*/ 2147483647 w 1860"/>
              <a:gd name="T61" fmla="*/ 2147483647 h 1906"/>
              <a:gd name="T62" fmla="*/ 2147483647 w 1860"/>
              <a:gd name="T63" fmla="*/ 2147483647 h 1906"/>
              <a:gd name="T64" fmla="*/ 2147483647 w 1860"/>
              <a:gd name="T65" fmla="*/ 2147483647 h 1906"/>
              <a:gd name="T66" fmla="*/ 2147483647 w 1860"/>
              <a:gd name="T67" fmla="*/ 2147483647 h 1906"/>
              <a:gd name="T68" fmla="*/ 2147483647 w 1860"/>
              <a:gd name="T69" fmla="*/ 2147483647 h 1906"/>
              <a:gd name="T70" fmla="*/ 2147483647 w 1860"/>
              <a:gd name="T71" fmla="*/ 2147483647 h 1906"/>
              <a:gd name="T72" fmla="*/ 2147483647 w 1860"/>
              <a:gd name="T73" fmla="*/ 2147483647 h 1906"/>
              <a:gd name="T74" fmla="*/ 2147483647 w 1860"/>
              <a:gd name="T75" fmla="*/ 2147483647 h 1906"/>
              <a:gd name="T76" fmla="*/ 2147483647 w 1860"/>
              <a:gd name="T77" fmla="*/ 2147483647 h 1906"/>
              <a:gd name="T78" fmla="*/ 2147483647 w 1860"/>
              <a:gd name="T79" fmla="*/ 2147483647 h 1906"/>
              <a:gd name="T80" fmla="*/ 2147483647 w 1860"/>
              <a:gd name="T81" fmla="*/ 2147483647 h 1906"/>
              <a:gd name="T82" fmla="*/ 2147483647 w 1860"/>
              <a:gd name="T83" fmla="*/ 2147483647 h 1906"/>
              <a:gd name="T84" fmla="*/ 2147483647 w 1860"/>
              <a:gd name="T85" fmla="*/ 2147483647 h 1906"/>
              <a:gd name="T86" fmla="*/ 2147483647 w 1860"/>
              <a:gd name="T87" fmla="*/ 2147483647 h 1906"/>
              <a:gd name="T88" fmla="*/ 2147483647 w 1860"/>
              <a:gd name="T89" fmla="*/ 2147483647 h 1906"/>
              <a:gd name="T90" fmla="*/ 2147483647 w 1860"/>
              <a:gd name="T91" fmla="*/ 2147483647 h 1906"/>
              <a:gd name="T92" fmla="*/ 2147483647 w 1860"/>
              <a:gd name="T93" fmla="*/ 2147483647 h 1906"/>
              <a:gd name="T94" fmla="*/ 2147483647 w 1860"/>
              <a:gd name="T95" fmla="*/ 2147483647 h 1906"/>
              <a:gd name="T96" fmla="*/ 2147483647 w 1860"/>
              <a:gd name="T97" fmla="*/ 2147483647 h 1906"/>
              <a:gd name="T98" fmla="*/ 2147483647 w 1860"/>
              <a:gd name="T99" fmla="*/ 2147483647 h 1906"/>
              <a:gd name="T100" fmla="*/ 2147483647 w 1860"/>
              <a:gd name="T101" fmla="*/ 2147483647 h 1906"/>
              <a:gd name="T102" fmla="*/ 2147483647 w 1860"/>
              <a:gd name="T103" fmla="*/ 2147483647 h 1906"/>
              <a:gd name="T104" fmla="*/ 2147483647 w 1860"/>
              <a:gd name="T105" fmla="*/ 2147483647 h 1906"/>
              <a:gd name="T106" fmla="*/ 2147483647 w 1860"/>
              <a:gd name="T107" fmla="*/ 2147483647 h 1906"/>
              <a:gd name="T108" fmla="*/ 2147483647 w 1860"/>
              <a:gd name="T109" fmla="*/ 2147483647 h 1906"/>
              <a:gd name="T110" fmla="*/ 2147483647 w 1860"/>
              <a:gd name="T111" fmla="*/ 2147483647 h 1906"/>
              <a:gd name="T112" fmla="*/ 2147483647 w 1860"/>
              <a:gd name="T113" fmla="*/ 2147483647 h 1906"/>
              <a:gd name="T114" fmla="*/ 2147483647 w 1860"/>
              <a:gd name="T115" fmla="*/ 2147483647 h 1906"/>
              <a:gd name="T116" fmla="*/ 2147483647 w 1860"/>
              <a:gd name="T117" fmla="*/ 2147483647 h 1906"/>
              <a:gd name="T118" fmla="*/ 2147483647 w 1860"/>
              <a:gd name="T119" fmla="*/ 0 h 1906"/>
              <a:gd name="T120" fmla="*/ 2147483647 w 1860"/>
              <a:gd name="T121" fmla="*/ 2147483647 h 1906"/>
              <a:gd name="T122" fmla="*/ 2147483647 w 1860"/>
              <a:gd name="T123" fmla="*/ 2147483647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3300"/>
          </a:solidFill>
          <a:ln w="8001">
            <a:solidFill>
              <a:srgbClr val="A50021"/>
            </a:solidFill>
            <a:round/>
            <a:headEnd/>
            <a:tailEnd/>
          </a:ln>
        </p:spPr>
        <p:txBody>
          <a:bodyPr lIns="163284" tIns="81642" rIns="163284" bIns="81642"/>
          <a:lstStyle/>
          <a:p>
            <a:endParaRPr lang="en-US"/>
          </a:p>
        </p:txBody>
      </p:sp>
      <p:sp>
        <p:nvSpPr>
          <p:cNvPr id="1083" name="Freeform 535"/>
          <p:cNvSpPr>
            <a:spLocks/>
          </p:cNvSpPr>
          <p:nvPr/>
        </p:nvSpPr>
        <p:spPr bwMode="auto">
          <a:xfrm rot="4886667" flipH="1">
            <a:off x="6226573" y="9429354"/>
            <a:ext cx="345282" cy="612774"/>
          </a:xfrm>
          <a:custGeom>
            <a:avLst/>
            <a:gdLst>
              <a:gd name="T0" fmla="*/ 2147483647 w 1860"/>
              <a:gd name="T1" fmla="*/ 2147483647 h 1906"/>
              <a:gd name="T2" fmla="*/ 2147483647 w 1860"/>
              <a:gd name="T3" fmla="*/ 2147483647 h 1906"/>
              <a:gd name="T4" fmla="*/ 2147483647 w 1860"/>
              <a:gd name="T5" fmla="*/ 2147483647 h 1906"/>
              <a:gd name="T6" fmla="*/ 2147483647 w 1860"/>
              <a:gd name="T7" fmla="*/ 2147483647 h 1906"/>
              <a:gd name="T8" fmla="*/ 2147483647 w 1860"/>
              <a:gd name="T9" fmla="*/ 2147483647 h 1906"/>
              <a:gd name="T10" fmla="*/ 2147483647 w 1860"/>
              <a:gd name="T11" fmla="*/ 2147483647 h 1906"/>
              <a:gd name="T12" fmla="*/ 2147483647 w 1860"/>
              <a:gd name="T13" fmla="*/ 2147483647 h 1906"/>
              <a:gd name="T14" fmla="*/ 2147483647 w 1860"/>
              <a:gd name="T15" fmla="*/ 2147483647 h 1906"/>
              <a:gd name="T16" fmla="*/ 2147483647 w 1860"/>
              <a:gd name="T17" fmla="*/ 2147483647 h 1906"/>
              <a:gd name="T18" fmla="*/ 2147483647 w 1860"/>
              <a:gd name="T19" fmla="*/ 2147483647 h 1906"/>
              <a:gd name="T20" fmla="*/ 2147483647 w 1860"/>
              <a:gd name="T21" fmla="*/ 2147483647 h 1906"/>
              <a:gd name="T22" fmla="*/ 0 w 1860"/>
              <a:gd name="T23" fmla="*/ 2147483647 h 1906"/>
              <a:gd name="T24" fmla="*/ 2147483647 w 1860"/>
              <a:gd name="T25" fmla="*/ 2147483647 h 1906"/>
              <a:gd name="T26" fmla="*/ 2147483647 w 1860"/>
              <a:gd name="T27" fmla="*/ 2147483647 h 1906"/>
              <a:gd name="T28" fmla="*/ 2147483647 w 1860"/>
              <a:gd name="T29" fmla="*/ 2147483647 h 1906"/>
              <a:gd name="T30" fmla="*/ 2147483647 w 1860"/>
              <a:gd name="T31" fmla="*/ 2147483647 h 1906"/>
              <a:gd name="T32" fmla="*/ 2147483647 w 1860"/>
              <a:gd name="T33" fmla="*/ 2147483647 h 1906"/>
              <a:gd name="T34" fmla="*/ 2147483647 w 1860"/>
              <a:gd name="T35" fmla="*/ 2147483647 h 1906"/>
              <a:gd name="T36" fmla="*/ 2147483647 w 1860"/>
              <a:gd name="T37" fmla="*/ 2147483647 h 1906"/>
              <a:gd name="T38" fmla="*/ 2147483647 w 1860"/>
              <a:gd name="T39" fmla="*/ 2147483647 h 1906"/>
              <a:gd name="T40" fmla="*/ 2147483647 w 1860"/>
              <a:gd name="T41" fmla="*/ 2147483647 h 1906"/>
              <a:gd name="T42" fmla="*/ 2147483647 w 1860"/>
              <a:gd name="T43" fmla="*/ 2147483647 h 1906"/>
              <a:gd name="T44" fmla="*/ 2147483647 w 1860"/>
              <a:gd name="T45" fmla="*/ 2147483647 h 1906"/>
              <a:gd name="T46" fmla="*/ 2147483647 w 1860"/>
              <a:gd name="T47" fmla="*/ 2147483647 h 1906"/>
              <a:gd name="T48" fmla="*/ 2147483647 w 1860"/>
              <a:gd name="T49" fmla="*/ 2147483647 h 1906"/>
              <a:gd name="T50" fmla="*/ 2147483647 w 1860"/>
              <a:gd name="T51" fmla="*/ 2147483647 h 1906"/>
              <a:gd name="T52" fmla="*/ 2147483647 w 1860"/>
              <a:gd name="T53" fmla="*/ 2147483647 h 1906"/>
              <a:gd name="T54" fmla="*/ 2147483647 w 1860"/>
              <a:gd name="T55" fmla="*/ 2147483647 h 1906"/>
              <a:gd name="T56" fmla="*/ 2147483647 w 1860"/>
              <a:gd name="T57" fmla="*/ 2147483647 h 1906"/>
              <a:gd name="T58" fmla="*/ 2147483647 w 1860"/>
              <a:gd name="T59" fmla="*/ 2147483647 h 1906"/>
              <a:gd name="T60" fmla="*/ 2147483647 w 1860"/>
              <a:gd name="T61" fmla="*/ 2147483647 h 1906"/>
              <a:gd name="T62" fmla="*/ 2147483647 w 1860"/>
              <a:gd name="T63" fmla="*/ 2147483647 h 1906"/>
              <a:gd name="T64" fmla="*/ 2147483647 w 1860"/>
              <a:gd name="T65" fmla="*/ 2147483647 h 1906"/>
              <a:gd name="T66" fmla="*/ 2147483647 w 1860"/>
              <a:gd name="T67" fmla="*/ 2147483647 h 1906"/>
              <a:gd name="T68" fmla="*/ 2147483647 w 1860"/>
              <a:gd name="T69" fmla="*/ 2147483647 h 1906"/>
              <a:gd name="T70" fmla="*/ 2147483647 w 1860"/>
              <a:gd name="T71" fmla="*/ 2147483647 h 1906"/>
              <a:gd name="T72" fmla="*/ 2147483647 w 1860"/>
              <a:gd name="T73" fmla="*/ 2147483647 h 1906"/>
              <a:gd name="T74" fmla="*/ 2147483647 w 1860"/>
              <a:gd name="T75" fmla="*/ 2147483647 h 1906"/>
              <a:gd name="T76" fmla="*/ 2147483647 w 1860"/>
              <a:gd name="T77" fmla="*/ 2147483647 h 1906"/>
              <a:gd name="T78" fmla="*/ 2147483647 w 1860"/>
              <a:gd name="T79" fmla="*/ 2147483647 h 1906"/>
              <a:gd name="T80" fmla="*/ 2147483647 w 1860"/>
              <a:gd name="T81" fmla="*/ 2147483647 h 1906"/>
              <a:gd name="T82" fmla="*/ 2147483647 w 1860"/>
              <a:gd name="T83" fmla="*/ 2147483647 h 1906"/>
              <a:gd name="T84" fmla="*/ 2147483647 w 1860"/>
              <a:gd name="T85" fmla="*/ 2147483647 h 1906"/>
              <a:gd name="T86" fmla="*/ 2147483647 w 1860"/>
              <a:gd name="T87" fmla="*/ 2147483647 h 1906"/>
              <a:gd name="T88" fmla="*/ 2147483647 w 1860"/>
              <a:gd name="T89" fmla="*/ 2147483647 h 1906"/>
              <a:gd name="T90" fmla="*/ 2147483647 w 1860"/>
              <a:gd name="T91" fmla="*/ 2147483647 h 1906"/>
              <a:gd name="T92" fmla="*/ 2147483647 w 1860"/>
              <a:gd name="T93" fmla="*/ 2147483647 h 1906"/>
              <a:gd name="T94" fmla="*/ 2147483647 w 1860"/>
              <a:gd name="T95" fmla="*/ 2147483647 h 1906"/>
              <a:gd name="T96" fmla="*/ 2147483647 w 1860"/>
              <a:gd name="T97" fmla="*/ 2147483647 h 1906"/>
              <a:gd name="T98" fmla="*/ 2147483647 w 1860"/>
              <a:gd name="T99" fmla="*/ 2147483647 h 1906"/>
              <a:gd name="T100" fmla="*/ 2147483647 w 1860"/>
              <a:gd name="T101" fmla="*/ 2147483647 h 1906"/>
              <a:gd name="T102" fmla="*/ 2147483647 w 1860"/>
              <a:gd name="T103" fmla="*/ 2147483647 h 1906"/>
              <a:gd name="T104" fmla="*/ 2147483647 w 1860"/>
              <a:gd name="T105" fmla="*/ 2147483647 h 1906"/>
              <a:gd name="T106" fmla="*/ 2147483647 w 1860"/>
              <a:gd name="T107" fmla="*/ 2147483647 h 1906"/>
              <a:gd name="T108" fmla="*/ 2147483647 w 1860"/>
              <a:gd name="T109" fmla="*/ 2147483647 h 1906"/>
              <a:gd name="T110" fmla="*/ 2147483647 w 1860"/>
              <a:gd name="T111" fmla="*/ 2147483647 h 1906"/>
              <a:gd name="T112" fmla="*/ 2147483647 w 1860"/>
              <a:gd name="T113" fmla="*/ 2147483647 h 1906"/>
              <a:gd name="T114" fmla="*/ 2147483647 w 1860"/>
              <a:gd name="T115" fmla="*/ 2147483647 h 1906"/>
              <a:gd name="T116" fmla="*/ 2147483647 w 1860"/>
              <a:gd name="T117" fmla="*/ 2147483647 h 1906"/>
              <a:gd name="T118" fmla="*/ 2147483647 w 1860"/>
              <a:gd name="T119" fmla="*/ 0 h 1906"/>
              <a:gd name="T120" fmla="*/ 2147483647 w 1860"/>
              <a:gd name="T121" fmla="*/ 2147483647 h 1906"/>
              <a:gd name="T122" fmla="*/ 2147483647 w 1860"/>
              <a:gd name="T123" fmla="*/ 2147483647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3300"/>
          </a:solidFill>
          <a:ln w="8001">
            <a:solidFill>
              <a:srgbClr val="A50021"/>
            </a:solidFill>
            <a:round/>
            <a:headEnd/>
            <a:tailEnd/>
          </a:ln>
        </p:spPr>
        <p:txBody>
          <a:bodyPr lIns="163284" tIns="81642" rIns="163284" bIns="81642"/>
          <a:lstStyle/>
          <a:p>
            <a:endParaRPr lang="en-US"/>
          </a:p>
        </p:txBody>
      </p:sp>
      <p:sp>
        <p:nvSpPr>
          <p:cNvPr id="1084" name="Freeform 536"/>
          <p:cNvSpPr>
            <a:spLocks/>
          </p:cNvSpPr>
          <p:nvPr/>
        </p:nvSpPr>
        <p:spPr bwMode="auto">
          <a:xfrm rot="4886667" flipH="1">
            <a:off x="9353550" y="9277350"/>
            <a:ext cx="342900" cy="457200"/>
          </a:xfrm>
          <a:custGeom>
            <a:avLst/>
            <a:gdLst>
              <a:gd name="T0" fmla="*/ 2147483647 w 1860"/>
              <a:gd name="T1" fmla="*/ 2147483647 h 1906"/>
              <a:gd name="T2" fmla="*/ 2147483647 w 1860"/>
              <a:gd name="T3" fmla="*/ 2147483647 h 1906"/>
              <a:gd name="T4" fmla="*/ 2147483647 w 1860"/>
              <a:gd name="T5" fmla="*/ 2147483647 h 1906"/>
              <a:gd name="T6" fmla="*/ 2147483647 w 1860"/>
              <a:gd name="T7" fmla="*/ 2147483647 h 1906"/>
              <a:gd name="T8" fmla="*/ 2147483647 w 1860"/>
              <a:gd name="T9" fmla="*/ 2147483647 h 1906"/>
              <a:gd name="T10" fmla="*/ 2147483647 w 1860"/>
              <a:gd name="T11" fmla="*/ 2147483647 h 1906"/>
              <a:gd name="T12" fmla="*/ 2147483647 w 1860"/>
              <a:gd name="T13" fmla="*/ 2147483647 h 1906"/>
              <a:gd name="T14" fmla="*/ 2147483647 w 1860"/>
              <a:gd name="T15" fmla="*/ 2147483647 h 1906"/>
              <a:gd name="T16" fmla="*/ 2147483647 w 1860"/>
              <a:gd name="T17" fmla="*/ 2147483647 h 1906"/>
              <a:gd name="T18" fmla="*/ 2147483647 w 1860"/>
              <a:gd name="T19" fmla="*/ 2147483647 h 1906"/>
              <a:gd name="T20" fmla="*/ 2147483647 w 1860"/>
              <a:gd name="T21" fmla="*/ 2147483647 h 1906"/>
              <a:gd name="T22" fmla="*/ 0 w 1860"/>
              <a:gd name="T23" fmla="*/ 2147483647 h 1906"/>
              <a:gd name="T24" fmla="*/ 2147483647 w 1860"/>
              <a:gd name="T25" fmla="*/ 2147483647 h 1906"/>
              <a:gd name="T26" fmla="*/ 2147483647 w 1860"/>
              <a:gd name="T27" fmla="*/ 2147483647 h 1906"/>
              <a:gd name="T28" fmla="*/ 2147483647 w 1860"/>
              <a:gd name="T29" fmla="*/ 2147483647 h 1906"/>
              <a:gd name="T30" fmla="*/ 2147483647 w 1860"/>
              <a:gd name="T31" fmla="*/ 2147483647 h 1906"/>
              <a:gd name="T32" fmla="*/ 2147483647 w 1860"/>
              <a:gd name="T33" fmla="*/ 2147483647 h 1906"/>
              <a:gd name="T34" fmla="*/ 2147483647 w 1860"/>
              <a:gd name="T35" fmla="*/ 2147483647 h 1906"/>
              <a:gd name="T36" fmla="*/ 2147483647 w 1860"/>
              <a:gd name="T37" fmla="*/ 2147483647 h 1906"/>
              <a:gd name="T38" fmla="*/ 2147483647 w 1860"/>
              <a:gd name="T39" fmla="*/ 2147483647 h 1906"/>
              <a:gd name="T40" fmla="*/ 2147483647 w 1860"/>
              <a:gd name="T41" fmla="*/ 2147483647 h 1906"/>
              <a:gd name="T42" fmla="*/ 2147483647 w 1860"/>
              <a:gd name="T43" fmla="*/ 2147483647 h 1906"/>
              <a:gd name="T44" fmla="*/ 2147483647 w 1860"/>
              <a:gd name="T45" fmla="*/ 2147483647 h 1906"/>
              <a:gd name="T46" fmla="*/ 2147483647 w 1860"/>
              <a:gd name="T47" fmla="*/ 2147483647 h 1906"/>
              <a:gd name="T48" fmla="*/ 2147483647 w 1860"/>
              <a:gd name="T49" fmla="*/ 2147483647 h 1906"/>
              <a:gd name="T50" fmla="*/ 2147483647 w 1860"/>
              <a:gd name="T51" fmla="*/ 2147483647 h 1906"/>
              <a:gd name="T52" fmla="*/ 2147483647 w 1860"/>
              <a:gd name="T53" fmla="*/ 2147483647 h 1906"/>
              <a:gd name="T54" fmla="*/ 2147483647 w 1860"/>
              <a:gd name="T55" fmla="*/ 2147483647 h 1906"/>
              <a:gd name="T56" fmla="*/ 2147483647 w 1860"/>
              <a:gd name="T57" fmla="*/ 2147483647 h 1906"/>
              <a:gd name="T58" fmla="*/ 2147483647 w 1860"/>
              <a:gd name="T59" fmla="*/ 2147483647 h 1906"/>
              <a:gd name="T60" fmla="*/ 2147483647 w 1860"/>
              <a:gd name="T61" fmla="*/ 2147483647 h 1906"/>
              <a:gd name="T62" fmla="*/ 2147483647 w 1860"/>
              <a:gd name="T63" fmla="*/ 2147483647 h 1906"/>
              <a:gd name="T64" fmla="*/ 2147483647 w 1860"/>
              <a:gd name="T65" fmla="*/ 2147483647 h 1906"/>
              <a:gd name="T66" fmla="*/ 2147483647 w 1860"/>
              <a:gd name="T67" fmla="*/ 2147483647 h 1906"/>
              <a:gd name="T68" fmla="*/ 2147483647 w 1860"/>
              <a:gd name="T69" fmla="*/ 2147483647 h 1906"/>
              <a:gd name="T70" fmla="*/ 2147483647 w 1860"/>
              <a:gd name="T71" fmla="*/ 2147483647 h 1906"/>
              <a:gd name="T72" fmla="*/ 2147483647 w 1860"/>
              <a:gd name="T73" fmla="*/ 2147483647 h 1906"/>
              <a:gd name="T74" fmla="*/ 2147483647 w 1860"/>
              <a:gd name="T75" fmla="*/ 2147483647 h 1906"/>
              <a:gd name="T76" fmla="*/ 2147483647 w 1860"/>
              <a:gd name="T77" fmla="*/ 2147483647 h 1906"/>
              <a:gd name="T78" fmla="*/ 2147483647 w 1860"/>
              <a:gd name="T79" fmla="*/ 2147483647 h 1906"/>
              <a:gd name="T80" fmla="*/ 2147483647 w 1860"/>
              <a:gd name="T81" fmla="*/ 2147483647 h 1906"/>
              <a:gd name="T82" fmla="*/ 2147483647 w 1860"/>
              <a:gd name="T83" fmla="*/ 2147483647 h 1906"/>
              <a:gd name="T84" fmla="*/ 2147483647 w 1860"/>
              <a:gd name="T85" fmla="*/ 2147483647 h 1906"/>
              <a:gd name="T86" fmla="*/ 2147483647 w 1860"/>
              <a:gd name="T87" fmla="*/ 2147483647 h 1906"/>
              <a:gd name="T88" fmla="*/ 2147483647 w 1860"/>
              <a:gd name="T89" fmla="*/ 2147483647 h 1906"/>
              <a:gd name="T90" fmla="*/ 2147483647 w 1860"/>
              <a:gd name="T91" fmla="*/ 2147483647 h 1906"/>
              <a:gd name="T92" fmla="*/ 2147483647 w 1860"/>
              <a:gd name="T93" fmla="*/ 2147483647 h 1906"/>
              <a:gd name="T94" fmla="*/ 2147483647 w 1860"/>
              <a:gd name="T95" fmla="*/ 2147483647 h 1906"/>
              <a:gd name="T96" fmla="*/ 2147483647 w 1860"/>
              <a:gd name="T97" fmla="*/ 2147483647 h 1906"/>
              <a:gd name="T98" fmla="*/ 2147483647 w 1860"/>
              <a:gd name="T99" fmla="*/ 2147483647 h 1906"/>
              <a:gd name="T100" fmla="*/ 2147483647 w 1860"/>
              <a:gd name="T101" fmla="*/ 2147483647 h 1906"/>
              <a:gd name="T102" fmla="*/ 2147483647 w 1860"/>
              <a:gd name="T103" fmla="*/ 2147483647 h 1906"/>
              <a:gd name="T104" fmla="*/ 2147483647 w 1860"/>
              <a:gd name="T105" fmla="*/ 2147483647 h 1906"/>
              <a:gd name="T106" fmla="*/ 2147483647 w 1860"/>
              <a:gd name="T107" fmla="*/ 2147483647 h 1906"/>
              <a:gd name="T108" fmla="*/ 2147483647 w 1860"/>
              <a:gd name="T109" fmla="*/ 2147483647 h 1906"/>
              <a:gd name="T110" fmla="*/ 2147483647 w 1860"/>
              <a:gd name="T111" fmla="*/ 2147483647 h 1906"/>
              <a:gd name="T112" fmla="*/ 2147483647 w 1860"/>
              <a:gd name="T113" fmla="*/ 2147483647 h 1906"/>
              <a:gd name="T114" fmla="*/ 2147483647 w 1860"/>
              <a:gd name="T115" fmla="*/ 2147483647 h 1906"/>
              <a:gd name="T116" fmla="*/ 2147483647 w 1860"/>
              <a:gd name="T117" fmla="*/ 2147483647 h 1906"/>
              <a:gd name="T118" fmla="*/ 2147483647 w 1860"/>
              <a:gd name="T119" fmla="*/ 0 h 1906"/>
              <a:gd name="T120" fmla="*/ 2147483647 w 1860"/>
              <a:gd name="T121" fmla="*/ 2147483647 h 1906"/>
              <a:gd name="T122" fmla="*/ 2147483647 w 1860"/>
              <a:gd name="T123" fmla="*/ 2147483647 h 19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860"/>
              <a:gd name="T187" fmla="*/ 0 h 1906"/>
              <a:gd name="T188" fmla="*/ 1860 w 1860"/>
              <a:gd name="T189" fmla="*/ 1906 h 190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860" h="1906">
                <a:moveTo>
                  <a:pt x="793" y="108"/>
                </a:moveTo>
                <a:lnTo>
                  <a:pt x="721" y="100"/>
                </a:lnTo>
                <a:lnTo>
                  <a:pt x="669" y="86"/>
                </a:lnTo>
                <a:lnTo>
                  <a:pt x="607" y="87"/>
                </a:lnTo>
                <a:lnTo>
                  <a:pt x="549" y="100"/>
                </a:lnTo>
                <a:lnTo>
                  <a:pt x="522" y="124"/>
                </a:lnTo>
                <a:lnTo>
                  <a:pt x="487" y="144"/>
                </a:lnTo>
                <a:lnTo>
                  <a:pt x="470" y="183"/>
                </a:lnTo>
                <a:lnTo>
                  <a:pt x="453" y="220"/>
                </a:lnTo>
                <a:lnTo>
                  <a:pt x="436" y="271"/>
                </a:lnTo>
                <a:lnTo>
                  <a:pt x="429" y="341"/>
                </a:lnTo>
                <a:lnTo>
                  <a:pt x="429" y="391"/>
                </a:lnTo>
                <a:lnTo>
                  <a:pt x="443" y="436"/>
                </a:lnTo>
                <a:lnTo>
                  <a:pt x="460" y="487"/>
                </a:lnTo>
                <a:lnTo>
                  <a:pt x="498" y="540"/>
                </a:lnTo>
                <a:lnTo>
                  <a:pt x="529" y="566"/>
                </a:lnTo>
                <a:lnTo>
                  <a:pt x="573" y="594"/>
                </a:lnTo>
                <a:lnTo>
                  <a:pt x="618" y="625"/>
                </a:lnTo>
                <a:lnTo>
                  <a:pt x="656" y="652"/>
                </a:lnTo>
                <a:lnTo>
                  <a:pt x="690" y="683"/>
                </a:lnTo>
                <a:lnTo>
                  <a:pt x="724" y="728"/>
                </a:lnTo>
                <a:lnTo>
                  <a:pt x="656" y="690"/>
                </a:lnTo>
                <a:lnTo>
                  <a:pt x="611" y="662"/>
                </a:lnTo>
                <a:lnTo>
                  <a:pt x="556" y="642"/>
                </a:lnTo>
                <a:lnTo>
                  <a:pt x="487" y="618"/>
                </a:lnTo>
                <a:lnTo>
                  <a:pt x="429" y="604"/>
                </a:lnTo>
                <a:lnTo>
                  <a:pt x="371" y="594"/>
                </a:lnTo>
                <a:lnTo>
                  <a:pt x="309" y="587"/>
                </a:lnTo>
                <a:lnTo>
                  <a:pt x="247" y="587"/>
                </a:lnTo>
                <a:lnTo>
                  <a:pt x="189" y="601"/>
                </a:lnTo>
                <a:lnTo>
                  <a:pt x="144" y="618"/>
                </a:lnTo>
                <a:lnTo>
                  <a:pt x="89" y="642"/>
                </a:lnTo>
                <a:lnTo>
                  <a:pt x="48" y="669"/>
                </a:lnTo>
                <a:lnTo>
                  <a:pt x="24" y="700"/>
                </a:lnTo>
                <a:lnTo>
                  <a:pt x="14" y="738"/>
                </a:lnTo>
                <a:lnTo>
                  <a:pt x="0" y="779"/>
                </a:lnTo>
                <a:lnTo>
                  <a:pt x="0" y="824"/>
                </a:lnTo>
                <a:lnTo>
                  <a:pt x="24" y="876"/>
                </a:lnTo>
                <a:lnTo>
                  <a:pt x="45" y="903"/>
                </a:lnTo>
                <a:lnTo>
                  <a:pt x="76" y="930"/>
                </a:lnTo>
                <a:lnTo>
                  <a:pt x="120" y="966"/>
                </a:lnTo>
                <a:lnTo>
                  <a:pt x="103" y="1002"/>
                </a:lnTo>
                <a:lnTo>
                  <a:pt x="89" y="1057"/>
                </a:lnTo>
                <a:lnTo>
                  <a:pt x="93" y="1105"/>
                </a:lnTo>
                <a:lnTo>
                  <a:pt x="107" y="1158"/>
                </a:lnTo>
                <a:lnTo>
                  <a:pt x="124" y="1201"/>
                </a:lnTo>
                <a:lnTo>
                  <a:pt x="141" y="1239"/>
                </a:lnTo>
                <a:lnTo>
                  <a:pt x="161" y="1270"/>
                </a:lnTo>
                <a:lnTo>
                  <a:pt x="196" y="1297"/>
                </a:lnTo>
                <a:lnTo>
                  <a:pt x="237" y="1311"/>
                </a:lnTo>
                <a:lnTo>
                  <a:pt x="292" y="1314"/>
                </a:lnTo>
                <a:lnTo>
                  <a:pt x="340" y="1311"/>
                </a:lnTo>
                <a:lnTo>
                  <a:pt x="384" y="1308"/>
                </a:lnTo>
                <a:lnTo>
                  <a:pt x="429" y="1287"/>
                </a:lnTo>
                <a:lnTo>
                  <a:pt x="467" y="1263"/>
                </a:lnTo>
                <a:lnTo>
                  <a:pt x="501" y="1232"/>
                </a:lnTo>
                <a:lnTo>
                  <a:pt x="532" y="1208"/>
                </a:lnTo>
                <a:lnTo>
                  <a:pt x="556" y="1184"/>
                </a:lnTo>
                <a:lnTo>
                  <a:pt x="580" y="1158"/>
                </a:lnTo>
                <a:lnTo>
                  <a:pt x="618" y="1126"/>
                </a:lnTo>
                <a:lnTo>
                  <a:pt x="662" y="1091"/>
                </a:lnTo>
                <a:lnTo>
                  <a:pt x="704" y="1067"/>
                </a:lnTo>
                <a:lnTo>
                  <a:pt x="765" y="1055"/>
                </a:lnTo>
                <a:lnTo>
                  <a:pt x="707" y="1105"/>
                </a:lnTo>
                <a:lnTo>
                  <a:pt x="659" y="1146"/>
                </a:lnTo>
                <a:lnTo>
                  <a:pt x="611" y="1184"/>
                </a:lnTo>
                <a:lnTo>
                  <a:pt x="559" y="1236"/>
                </a:lnTo>
                <a:lnTo>
                  <a:pt x="522" y="1290"/>
                </a:lnTo>
                <a:lnTo>
                  <a:pt x="491" y="1342"/>
                </a:lnTo>
                <a:lnTo>
                  <a:pt x="470" y="1397"/>
                </a:lnTo>
                <a:lnTo>
                  <a:pt x="446" y="1469"/>
                </a:lnTo>
                <a:lnTo>
                  <a:pt x="422" y="1538"/>
                </a:lnTo>
                <a:lnTo>
                  <a:pt x="408" y="1610"/>
                </a:lnTo>
                <a:lnTo>
                  <a:pt x="402" y="1679"/>
                </a:lnTo>
                <a:lnTo>
                  <a:pt x="388" y="1741"/>
                </a:lnTo>
                <a:lnTo>
                  <a:pt x="456" y="1906"/>
                </a:lnTo>
                <a:lnTo>
                  <a:pt x="439" y="1786"/>
                </a:lnTo>
                <a:lnTo>
                  <a:pt x="443" y="1738"/>
                </a:lnTo>
                <a:lnTo>
                  <a:pt x="450" y="1666"/>
                </a:lnTo>
                <a:lnTo>
                  <a:pt x="456" y="1610"/>
                </a:lnTo>
                <a:lnTo>
                  <a:pt x="467" y="1544"/>
                </a:lnTo>
                <a:lnTo>
                  <a:pt x="484" y="1496"/>
                </a:lnTo>
                <a:lnTo>
                  <a:pt x="505" y="1435"/>
                </a:lnTo>
                <a:lnTo>
                  <a:pt x="529" y="1373"/>
                </a:lnTo>
                <a:lnTo>
                  <a:pt x="549" y="1319"/>
                </a:lnTo>
                <a:lnTo>
                  <a:pt x="587" y="1266"/>
                </a:lnTo>
                <a:lnTo>
                  <a:pt x="628" y="1222"/>
                </a:lnTo>
                <a:lnTo>
                  <a:pt x="669" y="1191"/>
                </a:lnTo>
                <a:lnTo>
                  <a:pt x="714" y="1150"/>
                </a:lnTo>
                <a:lnTo>
                  <a:pt x="786" y="1110"/>
                </a:lnTo>
                <a:lnTo>
                  <a:pt x="741" y="1177"/>
                </a:lnTo>
                <a:lnTo>
                  <a:pt x="710" y="1215"/>
                </a:lnTo>
                <a:lnTo>
                  <a:pt x="690" y="1268"/>
                </a:lnTo>
                <a:lnTo>
                  <a:pt x="669" y="1328"/>
                </a:lnTo>
                <a:lnTo>
                  <a:pt x="662" y="1390"/>
                </a:lnTo>
                <a:lnTo>
                  <a:pt x="652" y="1445"/>
                </a:lnTo>
                <a:lnTo>
                  <a:pt x="662" y="1501"/>
                </a:lnTo>
                <a:lnTo>
                  <a:pt x="676" y="1562"/>
                </a:lnTo>
                <a:lnTo>
                  <a:pt x="697" y="1610"/>
                </a:lnTo>
                <a:lnTo>
                  <a:pt x="717" y="1647"/>
                </a:lnTo>
                <a:lnTo>
                  <a:pt x="758" y="1675"/>
                </a:lnTo>
                <a:lnTo>
                  <a:pt x="796" y="1699"/>
                </a:lnTo>
                <a:lnTo>
                  <a:pt x="848" y="1709"/>
                </a:lnTo>
                <a:lnTo>
                  <a:pt x="909" y="1716"/>
                </a:lnTo>
                <a:lnTo>
                  <a:pt x="957" y="1716"/>
                </a:lnTo>
                <a:lnTo>
                  <a:pt x="1012" y="1706"/>
                </a:lnTo>
                <a:lnTo>
                  <a:pt x="1060" y="1692"/>
                </a:lnTo>
                <a:lnTo>
                  <a:pt x="1095" y="1661"/>
                </a:lnTo>
                <a:lnTo>
                  <a:pt x="1122" y="1624"/>
                </a:lnTo>
                <a:lnTo>
                  <a:pt x="1170" y="1630"/>
                </a:lnTo>
                <a:lnTo>
                  <a:pt x="1222" y="1630"/>
                </a:lnTo>
                <a:lnTo>
                  <a:pt x="1266" y="1623"/>
                </a:lnTo>
                <a:lnTo>
                  <a:pt x="1307" y="1599"/>
                </a:lnTo>
                <a:lnTo>
                  <a:pt x="1345" y="1568"/>
                </a:lnTo>
                <a:lnTo>
                  <a:pt x="1373" y="1513"/>
                </a:lnTo>
                <a:lnTo>
                  <a:pt x="1379" y="1462"/>
                </a:lnTo>
                <a:lnTo>
                  <a:pt x="1379" y="1411"/>
                </a:lnTo>
                <a:lnTo>
                  <a:pt x="1373" y="1373"/>
                </a:lnTo>
                <a:lnTo>
                  <a:pt x="1352" y="1325"/>
                </a:lnTo>
                <a:lnTo>
                  <a:pt x="1325" y="1273"/>
                </a:lnTo>
                <a:lnTo>
                  <a:pt x="1294" y="1236"/>
                </a:lnTo>
                <a:lnTo>
                  <a:pt x="1270" y="1205"/>
                </a:lnTo>
                <a:lnTo>
                  <a:pt x="1246" y="1165"/>
                </a:lnTo>
                <a:lnTo>
                  <a:pt x="1211" y="1075"/>
                </a:lnTo>
                <a:lnTo>
                  <a:pt x="1290" y="1150"/>
                </a:lnTo>
                <a:lnTo>
                  <a:pt x="1321" y="1184"/>
                </a:lnTo>
                <a:lnTo>
                  <a:pt x="1369" y="1218"/>
                </a:lnTo>
                <a:lnTo>
                  <a:pt x="1421" y="1242"/>
                </a:lnTo>
                <a:lnTo>
                  <a:pt x="1472" y="1260"/>
                </a:lnTo>
                <a:lnTo>
                  <a:pt x="1527" y="1273"/>
                </a:lnTo>
                <a:lnTo>
                  <a:pt x="1565" y="1270"/>
                </a:lnTo>
                <a:lnTo>
                  <a:pt x="1620" y="1263"/>
                </a:lnTo>
                <a:lnTo>
                  <a:pt x="1675" y="1246"/>
                </a:lnTo>
                <a:lnTo>
                  <a:pt x="1733" y="1222"/>
                </a:lnTo>
                <a:lnTo>
                  <a:pt x="1771" y="1201"/>
                </a:lnTo>
                <a:lnTo>
                  <a:pt x="1802" y="1163"/>
                </a:lnTo>
                <a:lnTo>
                  <a:pt x="1819" y="1122"/>
                </a:lnTo>
                <a:lnTo>
                  <a:pt x="1836" y="1061"/>
                </a:lnTo>
                <a:lnTo>
                  <a:pt x="1836" y="1012"/>
                </a:lnTo>
                <a:lnTo>
                  <a:pt x="1832" y="958"/>
                </a:lnTo>
                <a:lnTo>
                  <a:pt x="1815" y="913"/>
                </a:lnTo>
                <a:lnTo>
                  <a:pt x="1791" y="872"/>
                </a:lnTo>
                <a:lnTo>
                  <a:pt x="1802" y="831"/>
                </a:lnTo>
                <a:lnTo>
                  <a:pt x="1815" y="793"/>
                </a:lnTo>
                <a:lnTo>
                  <a:pt x="1829" y="767"/>
                </a:lnTo>
                <a:lnTo>
                  <a:pt x="1843" y="714"/>
                </a:lnTo>
                <a:lnTo>
                  <a:pt x="1853" y="662"/>
                </a:lnTo>
                <a:lnTo>
                  <a:pt x="1860" y="625"/>
                </a:lnTo>
                <a:lnTo>
                  <a:pt x="1860" y="584"/>
                </a:lnTo>
                <a:lnTo>
                  <a:pt x="1846" y="539"/>
                </a:lnTo>
                <a:lnTo>
                  <a:pt x="1822" y="501"/>
                </a:lnTo>
                <a:lnTo>
                  <a:pt x="1798" y="463"/>
                </a:lnTo>
                <a:lnTo>
                  <a:pt x="1767" y="429"/>
                </a:lnTo>
                <a:lnTo>
                  <a:pt x="1719" y="405"/>
                </a:lnTo>
                <a:lnTo>
                  <a:pt x="1657" y="384"/>
                </a:lnTo>
                <a:lnTo>
                  <a:pt x="1606" y="381"/>
                </a:lnTo>
                <a:lnTo>
                  <a:pt x="1548" y="382"/>
                </a:lnTo>
                <a:lnTo>
                  <a:pt x="1476" y="388"/>
                </a:lnTo>
                <a:lnTo>
                  <a:pt x="1421" y="412"/>
                </a:lnTo>
                <a:lnTo>
                  <a:pt x="1383" y="436"/>
                </a:lnTo>
                <a:lnTo>
                  <a:pt x="1342" y="460"/>
                </a:lnTo>
                <a:lnTo>
                  <a:pt x="1304" y="505"/>
                </a:lnTo>
                <a:lnTo>
                  <a:pt x="1266" y="547"/>
                </a:lnTo>
                <a:lnTo>
                  <a:pt x="1232" y="590"/>
                </a:lnTo>
                <a:lnTo>
                  <a:pt x="1198" y="636"/>
                </a:lnTo>
                <a:lnTo>
                  <a:pt x="1229" y="549"/>
                </a:lnTo>
                <a:lnTo>
                  <a:pt x="1239" y="498"/>
                </a:lnTo>
                <a:lnTo>
                  <a:pt x="1246" y="446"/>
                </a:lnTo>
                <a:lnTo>
                  <a:pt x="1256" y="391"/>
                </a:lnTo>
                <a:lnTo>
                  <a:pt x="1259" y="343"/>
                </a:lnTo>
                <a:lnTo>
                  <a:pt x="1259" y="285"/>
                </a:lnTo>
                <a:lnTo>
                  <a:pt x="1259" y="234"/>
                </a:lnTo>
                <a:lnTo>
                  <a:pt x="1256" y="185"/>
                </a:lnTo>
                <a:lnTo>
                  <a:pt x="1246" y="141"/>
                </a:lnTo>
                <a:lnTo>
                  <a:pt x="1225" y="103"/>
                </a:lnTo>
                <a:lnTo>
                  <a:pt x="1198" y="76"/>
                </a:lnTo>
                <a:lnTo>
                  <a:pt x="1156" y="52"/>
                </a:lnTo>
                <a:lnTo>
                  <a:pt x="1112" y="28"/>
                </a:lnTo>
                <a:lnTo>
                  <a:pt x="1064" y="10"/>
                </a:lnTo>
                <a:lnTo>
                  <a:pt x="1005" y="0"/>
                </a:lnTo>
                <a:lnTo>
                  <a:pt x="961" y="0"/>
                </a:lnTo>
                <a:lnTo>
                  <a:pt x="909" y="12"/>
                </a:lnTo>
                <a:lnTo>
                  <a:pt x="872" y="24"/>
                </a:lnTo>
                <a:lnTo>
                  <a:pt x="848" y="45"/>
                </a:lnTo>
                <a:lnTo>
                  <a:pt x="824" y="76"/>
                </a:lnTo>
                <a:lnTo>
                  <a:pt x="793" y="108"/>
                </a:lnTo>
                <a:close/>
              </a:path>
            </a:pathLst>
          </a:custGeom>
          <a:solidFill>
            <a:srgbClr val="FF3300"/>
          </a:solidFill>
          <a:ln w="8001">
            <a:solidFill>
              <a:srgbClr val="A50021"/>
            </a:solidFill>
            <a:round/>
            <a:headEnd/>
            <a:tailEnd/>
          </a:ln>
        </p:spPr>
        <p:txBody>
          <a:bodyPr lIns="163284" tIns="81642" rIns="163284" bIns="81642"/>
          <a:lstStyle/>
          <a:p>
            <a:endParaRPr lang="en-US"/>
          </a:p>
        </p:txBody>
      </p:sp>
      <p:pic>
        <p:nvPicPr>
          <p:cNvPr id="93721" name="Picture 537" descr="FIREWRK8"/>
          <p:cNvPicPr>
            <a:picLocks noChangeAspect="1" noChangeArrowheads="1"/>
          </p:cNvPicPr>
          <p:nvPr/>
        </p:nvPicPr>
        <p:blipFill>
          <a:blip r:embed="rId7"/>
          <a:srcRect/>
          <a:stretch>
            <a:fillRect/>
          </a:stretch>
        </p:blipFill>
        <p:spPr bwMode="auto">
          <a:xfrm>
            <a:off x="0" y="1709738"/>
            <a:ext cx="2590800" cy="1809750"/>
          </a:xfrm>
          <a:prstGeom prst="rect">
            <a:avLst/>
          </a:prstGeom>
          <a:noFill/>
          <a:ln w="9525">
            <a:noFill/>
            <a:miter lim="800000"/>
            <a:headEnd/>
            <a:tailEnd/>
          </a:ln>
        </p:spPr>
      </p:pic>
      <p:pic>
        <p:nvPicPr>
          <p:cNvPr id="93722" name="Picture 538" descr="FIREWRK8"/>
          <p:cNvPicPr>
            <a:picLocks noChangeAspect="1" noChangeArrowheads="1"/>
          </p:cNvPicPr>
          <p:nvPr/>
        </p:nvPicPr>
        <p:blipFill>
          <a:blip r:embed="rId7"/>
          <a:srcRect/>
          <a:stretch>
            <a:fillRect/>
          </a:stretch>
        </p:blipFill>
        <p:spPr bwMode="auto">
          <a:xfrm>
            <a:off x="0" y="6172200"/>
            <a:ext cx="2743200" cy="1916907"/>
          </a:xfrm>
          <a:prstGeom prst="rect">
            <a:avLst/>
          </a:prstGeom>
          <a:noFill/>
          <a:ln w="9525">
            <a:noFill/>
            <a:miter lim="800000"/>
            <a:headEnd/>
            <a:tailEnd/>
          </a:ln>
        </p:spPr>
      </p:pic>
      <p:pic>
        <p:nvPicPr>
          <p:cNvPr id="93723" name="Picture 539" descr="FIREWRK8"/>
          <p:cNvPicPr>
            <a:picLocks noChangeAspect="1" noChangeArrowheads="1"/>
          </p:cNvPicPr>
          <p:nvPr/>
        </p:nvPicPr>
        <p:blipFill>
          <a:blip r:embed="rId7"/>
          <a:srcRect/>
          <a:stretch>
            <a:fillRect/>
          </a:stretch>
        </p:blipFill>
        <p:spPr bwMode="auto">
          <a:xfrm>
            <a:off x="15392400" y="342901"/>
            <a:ext cx="2895600" cy="2024063"/>
          </a:xfrm>
          <a:prstGeom prst="rect">
            <a:avLst/>
          </a:prstGeom>
          <a:noFill/>
          <a:ln w="9525">
            <a:noFill/>
            <a:miter lim="800000"/>
            <a:headEnd/>
            <a:tailEnd/>
          </a:ln>
        </p:spPr>
      </p:pic>
      <p:pic>
        <p:nvPicPr>
          <p:cNvPr id="93724" name="Picture 540" descr="FIREWRK8"/>
          <p:cNvPicPr>
            <a:picLocks noChangeAspect="1" noChangeArrowheads="1"/>
          </p:cNvPicPr>
          <p:nvPr/>
        </p:nvPicPr>
        <p:blipFill>
          <a:blip r:embed="rId7"/>
          <a:srcRect/>
          <a:stretch>
            <a:fillRect/>
          </a:stretch>
        </p:blipFill>
        <p:spPr bwMode="auto">
          <a:xfrm>
            <a:off x="7658100" y="4255295"/>
            <a:ext cx="2743200" cy="1916906"/>
          </a:xfrm>
          <a:prstGeom prst="rect">
            <a:avLst/>
          </a:prstGeom>
          <a:noFill/>
          <a:ln w="9525">
            <a:noFill/>
            <a:miter lim="800000"/>
            <a:headEnd/>
            <a:tailEnd/>
          </a:ln>
        </p:spPr>
      </p:pic>
      <p:pic>
        <p:nvPicPr>
          <p:cNvPr id="93725" name="Picture 541" descr="FIREWRK8"/>
          <p:cNvPicPr>
            <a:picLocks noChangeAspect="1" noChangeArrowheads="1"/>
          </p:cNvPicPr>
          <p:nvPr/>
        </p:nvPicPr>
        <p:blipFill>
          <a:blip r:embed="rId7"/>
          <a:srcRect/>
          <a:stretch>
            <a:fillRect/>
          </a:stretch>
        </p:blipFill>
        <p:spPr bwMode="auto">
          <a:xfrm>
            <a:off x="15544800" y="6629400"/>
            <a:ext cx="2590800" cy="1809750"/>
          </a:xfrm>
          <a:prstGeom prst="rect">
            <a:avLst/>
          </a:prstGeom>
          <a:noFill/>
          <a:ln w="9525">
            <a:noFill/>
            <a:miter lim="800000"/>
            <a:headEnd/>
            <a:tailEnd/>
          </a:ln>
        </p:spPr>
      </p:pic>
      <p:sp>
        <p:nvSpPr>
          <p:cNvPr id="1090" name="Text Box 542"/>
          <p:cNvSpPr txBox="1">
            <a:spLocks noChangeArrowheads="1"/>
          </p:cNvSpPr>
          <p:nvPr/>
        </p:nvSpPr>
        <p:spPr bwMode="auto">
          <a:xfrm>
            <a:off x="3071770" y="6429384"/>
            <a:ext cx="12496800" cy="1819178"/>
          </a:xfrm>
          <a:prstGeom prst="rect">
            <a:avLst/>
          </a:prstGeom>
          <a:noFill/>
          <a:ln w="9525">
            <a:noFill/>
            <a:miter lim="800000"/>
            <a:headEnd/>
            <a:tailEnd/>
          </a:ln>
        </p:spPr>
        <p:txBody>
          <a:bodyPr lIns="163284" tIns="81642" rIns="163284" bIns="81642">
            <a:spAutoFit/>
          </a:bodyPr>
          <a:lstStyle/>
          <a:p>
            <a:pPr algn="ctr">
              <a:spcBef>
                <a:spcPct val="50000"/>
              </a:spcBef>
            </a:pPr>
            <a:r>
              <a:rPr lang="en-US" sz="4300" b="1" i="1" dirty="0" err="1">
                <a:solidFill>
                  <a:srgbClr val="006600"/>
                </a:solidFill>
                <a:latin typeface="Times New Roman" pitchFamily="18" charset="0"/>
                <a:cs typeface="Times New Roman" pitchFamily="18" charset="0"/>
              </a:rPr>
              <a:t>Giáo</a:t>
            </a:r>
            <a:r>
              <a:rPr lang="en-US" sz="4300" b="1" i="1" dirty="0">
                <a:solidFill>
                  <a:srgbClr val="006600"/>
                </a:solidFill>
                <a:latin typeface="Times New Roman" pitchFamily="18" charset="0"/>
                <a:cs typeface="Times New Roman" pitchFamily="18" charset="0"/>
              </a:rPr>
              <a:t> </a:t>
            </a:r>
            <a:r>
              <a:rPr lang="en-US" sz="4300" b="1" i="1" dirty="0" err="1">
                <a:solidFill>
                  <a:srgbClr val="006600"/>
                </a:solidFill>
                <a:latin typeface="Times New Roman" pitchFamily="18" charset="0"/>
                <a:cs typeface="Times New Roman" pitchFamily="18" charset="0"/>
              </a:rPr>
              <a:t>viên</a:t>
            </a:r>
            <a:r>
              <a:rPr lang="en-US" sz="4300" b="1" i="1" dirty="0">
                <a:solidFill>
                  <a:srgbClr val="006600"/>
                </a:solidFill>
                <a:latin typeface="Times New Roman" pitchFamily="18" charset="0"/>
                <a:cs typeface="Times New Roman" pitchFamily="18" charset="0"/>
              </a:rPr>
              <a:t>: </a:t>
            </a:r>
            <a:r>
              <a:rPr lang="en-US" sz="4300" b="1" i="1" dirty="0" err="1">
                <a:solidFill>
                  <a:srgbClr val="006600"/>
                </a:solidFill>
                <a:latin typeface="Times New Roman" pitchFamily="18" charset="0"/>
                <a:cs typeface="Times New Roman" pitchFamily="18" charset="0"/>
              </a:rPr>
              <a:t>Nguyễn</a:t>
            </a:r>
            <a:r>
              <a:rPr lang="en-US" sz="4300" b="1" i="1" dirty="0">
                <a:solidFill>
                  <a:srgbClr val="006600"/>
                </a:solidFill>
                <a:latin typeface="Times New Roman" pitchFamily="18" charset="0"/>
                <a:cs typeface="Times New Roman" pitchFamily="18" charset="0"/>
              </a:rPr>
              <a:t> </a:t>
            </a:r>
            <a:r>
              <a:rPr lang="en-US" sz="4300" b="1" i="1" dirty="0" err="1">
                <a:solidFill>
                  <a:srgbClr val="006600"/>
                </a:solidFill>
                <a:latin typeface="Times New Roman" pitchFamily="18" charset="0"/>
                <a:cs typeface="Times New Roman" pitchFamily="18" charset="0"/>
              </a:rPr>
              <a:t>Thị</a:t>
            </a:r>
            <a:r>
              <a:rPr lang="en-US" sz="4300" b="1" i="1" dirty="0">
                <a:solidFill>
                  <a:srgbClr val="006600"/>
                </a:solidFill>
                <a:latin typeface="Times New Roman" pitchFamily="18" charset="0"/>
                <a:cs typeface="Times New Roman" pitchFamily="18" charset="0"/>
              </a:rPr>
              <a:t> Thu </a:t>
            </a:r>
            <a:r>
              <a:rPr lang="en-US" sz="4300" b="1" i="1" dirty="0" err="1">
                <a:solidFill>
                  <a:srgbClr val="006600"/>
                </a:solidFill>
                <a:latin typeface="Times New Roman" pitchFamily="18" charset="0"/>
                <a:cs typeface="Times New Roman" pitchFamily="18" charset="0"/>
              </a:rPr>
              <a:t>Hà</a:t>
            </a:r>
            <a:endParaRPr lang="en-US" sz="4300" b="1" i="1" dirty="0">
              <a:solidFill>
                <a:srgbClr val="006600"/>
              </a:solidFill>
              <a:latin typeface="Times New Roman" pitchFamily="18" charset="0"/>
              <a:cs typeface="Times New Roman" pitchFamily="18" charset="0"/>
            </a:endParaRPr>
          </a:p>
          <a:p>
            <a:pPr algn="ctr">
              <a:spcBef>
                <a:spcPct val="50000"/>
              </a:spcBef>
            </a:pPr>
            <a:r>
              <a:rPr lang="en-US" sz="4300" b="1" i="1" dirty="0">
                <a:solidFill>
                  <a:srgbClr val="006600"/>
                </a:solidFill>
                <a:latin typeface="Times New Roman" pitchFamily="18" charset="0"/>
                <a:cs typeface="Times New Roman" pitchFamily="18" charset="0"/>
              </a:rPr>
              <a:t> </a:t>
            </a:r>
            <a:endParaRPr lang="en-US" sz="4300" b="1" i="1" u="sng" dirty="0">
              <a:solidFill>
                <a:srgbClr val="006600"/>
              </a:solidFill>
              <a:latin typeface="Times New Roman" pitchFamily="18" charset="0"/>
              <a:cs typeface="Times New Roman" pitchFamily="18" charset="0"/>
            </a:endParaRPr>
          </a:p>
        </p:txBody>
      </p:sp>
    </p:spTree>
    <p:controls>
      <mc:AlternateContent xmlns:mc="http://schemas.openxmlformats.org/markup-compatibility/2006">
        <mc:Choice xmlns:v="urn:schemas-microsoft-com:vml" Requires="v">
          <p:control name="Label1" r:id="rId1" imgW="190440" imgH="162000"/>
        </mc:Choice>
        <mc:Fallback>
          <p:control name="Label1" r:id="rId1" imgW="190440" imgH="162000">
            <p:pic>
              <p:nvPicPr>
                <p:cNvPr id="1024" name="Label1"/>
                <p:cNvPicPr preferRelativeResize="0">
                  <a:picLocks noChangeArrowheads="1" noChangeShapeType="1"/>
                </p:cNvPicPr>
                <p:nvPr/>
              </p:nvPicPr>
              <p:blipFill>
                <a:blip r:embed="rId8"/>
                <a:srcRect/>
                <a:stretch>
                  <a:fillRect/>
                </a:stretch>
              </p:blipFill>
              <p:spPr bwMode="auto">
                <a:xfrm>
                  <a:off x="12954000" y="8534400"/>
                  <a:ext cx="390525" cy="2413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name="Label2" r:id="rId2" imgW="104760" imgH="104760"/>
        </mc:Choice>
        <mc:Fallback>
          <p:control name="Label2" r:id="rId2" imgW="104760" imgH="104760">
            <p:pic>
              <p:nvPicPr>
                <p:cNvPr id="1025" name="Label2"/>
                <p:cNvPicPr preferRelativeResize="0">
                  <a:picLocks noChangeArrowheads="1" noChangeShapeType="1"/>
                </p:cNvPicPr>
                <p:nvPr/>
              </p:nvPicPr>
              <p:blipFill>
                <a:blip r:embed="rId9"/>
                <a:srcRect/>
                <a:stretch>
                  <a:fillRect/>
                </a:stretch>
              </p:blipFill>
              <p:spPr bwMode="auto">
                <a:xfrm>
                  <a:off x="5791200" y="8991600"/>
                  <a:ext cx="219075" cy="150813"/>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name="Label3" r:id="rId3" imgW="162000" imgH="133200"/>
        </mc:Choice>
        <mc:Fallback>
          <p:control name="Label3" r:id="rId3" imgW="162000" imgH="133200">
            <p:pic>
              <p:nvPicPr>
                <p:cNvPr id="1026" name="Label3"/>
                <p:cNvPicPr preferRelativeResize="0">
                  <a:picLocks noChangeArrowheads="1" noChangeShapeType="1"/>
                </p:cNvPicPr>
                <p:nvPr/>
              </p:nvPicPr>
              <p:blipFill>
                <a:blip r:embed="rId10"/>
                <a:srcRect/>
                <a:stretch>
                  <a:fillRect/>
                </a:stretch>
              </p:blipFill>
              <p:spPr bwMode="auto">
                <a:xfrm>
                  <a:off x="8839200" y="8648700"/>
                  <a:ext cx="330200" cy="195263"/>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name="Label4" r:id="rId4" imgW="162000" imgH="142920"/>
        </mc:Choice>
        <mc:Fallback>
          <p:control name="Label4" r:id="rId4" imgW="162000" imgH="142920">
            <p:pic>
              <p:nvPicPr>
                <p:cNvPr id="1027" name="Label4"/>
                <p:cNvPicPr preferRelativeResize="0">
                  <a:picLocks noChangeArrowheads="1" noChangeShapeType="1"/>
                </p:cNvPicPr>
                <p:nvPr/>
              </p:nvPicPr>
              <p:blipFill>
                <a:blip r:embed="rId11"/>
                <a:srcRect/>
                <a:stretch>
                  <a:fillRect/>
                </a:stretch>
              </p:blipFill>
              <p:spPr bwMode="auto">
                <a:xfrm>
                  <a:off x="11125200" y="8648700"/>
                  <a:ext cx="327025" cy="2190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mph" presetSubtype="0" repeatCount="indefinite" fill="hold" grpId="0" nodeType="afterEffect">
                                  <p:stCondLst>
                                    <p:cond delay="0"/>
                                  </p:stCondLst>
                                  <p:childTnLst>
                                    <p:animClr clrSpc="hsl" dir="cw">
                                      <p:cBhvr override="childStyle">
                                        <p:cTn id="6" dur="2000" fill="hold"/>
                                        <p:tgtEl>
                                          <p:spTgt spid="93186"/>
                                        </p:tgtEl>
                                        <p:attrNameLst>
                                          <p:attrName>style.color</p:attrName>
                                        </p:attrNameLst>
                                      </p:cBhvr>
                                      <p:by>
                                        <p:hsl h="-7200000" s="0" l="0"/>
                                      </p:by>
                                    </p:animClr>
                                    <p:animClr clrSpc="hsl" dir="cw">
                                      <p:cBhvr>
                                        <p:cTn id="7" dur="2000" fill="hold"/>
                                        <p:tgtEl>
                                          <p:spTgt spid="93186"/>
                                        </p:tgtEl>
                                        <p:attrNameLst>
                                          <p:attrName>fillcolor</p:attrName>
                                        </p:attrNameLst>
                                      </p:cBhvr>
                                      <p:by>
                                        <p:hsl h="-7200000" s="0" l="0"/>
                                      </p:by>
                                    </p:animClr>
                                    <p:animClr clrSpc="hsl" dir="cw">
                                      <p:cBhvr>
                                        <p:cTn id="8" dur="2000" fill="hold"/>
                                        <p:tgtEl>
                                          <p:spTgt spid="93186"/>
                                        </p:tgtEl>
                                        <p:attrNameLst>
                                          <p:attrName>stroke.color</p:attrName>
                                        </p:attrNameLst>
                                      </p:cBhvr>
                                      <p:by>
                                        <p:hsl h="-7200000" s="0" l="0"/>
                                      </p:by>
                                    </p:animClr>
                                    <p:set>
                                      <p:cBhvr>
                                        <p:cTn id="9" dur="2000" fill="hold"/>
                                        <p:tgtEl>
                                          <p:spTgt spid="93186"/>
                                        </p:tgtEl>
                                        <p:attrNameLst>
                                          <p:attrName>fill.type</p:attrName>
                                        </p:attrNameLst>
                                      </p:cBhvr>
                                      <p:to>
                                        <p:strVal val="solid"/>
                                      </p:to>
                                    </p:set>
                                  </p:childTnLst>
                                </p:cTn>
                              </p:par>
                              <p:par>
                                <p:cTn id="10" presetID="8" presetClass="emph" presetSubtype="0" repeatCount="indefinite" fill="hold" nodeType="withEffect">
                                  <p:stCondLst>
                                    <p:cond delay="0"/>
                                  </p:stCondLst>
                                  <p:childTnLst>
                                    <p:animRot by="21600000">
                                      <p:cBhvr>
                                        <p:cTn id="11" dur="2000" fill="hold"/>
                                        <p:tgtEl>
                                          <p:spTgt spid="93721"/>
                                        </p:tgtEl>
                                        <p:attrNameLst>
                                          <p:attrName>r</p:attrName>
                                        </p:attrNameLst>
                                      </p:cBhvr>
                                    </p:animRot>
                                  </p:childTnLst>
                                </p:cTn>
                              </p:par>
                              <p:par>
                                <p:cTn id="12" presetID="8" presetClass="emph" presetSubtype="0" repeatCount="indefinite" fill="hold" nodeType="withEffect">
                                  <p:stCondLst>
                                    <p:cond delay="0"/>
                                  </p:stCondLst>
                                  <p:childTnLst>
                                    <p:animRot by="21600000">
                                      <p:cBhvr>
                                        <p:cTn id="13" dur="2000" fill="hold"/>
                                        <p:tgtEl>
                                          <p:spTgt spid="93722"/>
                                        </p:tgtEl>
                                        <p:attrNameLst>
                                          <p:attrName>r</p:attrName>
                                        </p:attrNameLst>
                                      </p:cBhvr>
                                    </p:animRot>
                                  </p:childTnLst>
                                </p:cTn>
                              </p:par>
                              <p:par>
                                <p:cTn id="14" presetID="8" presetClass="emph" presetSubtype="0" repeatCount="indefinite" fill="hold" nodeType="withEffect">
                                  <p:stCondLst>
                                    <p:cond delay="0"/>
                                  </p:stCondLst>
                                  <p:childTnLst>
                                    <p:animRot by="21600000">
                                      <p:cBhvr>
                                        <p:cTn id="15" dur="2000" fill="hold"/>
                                        <p:tgtEl>
                                          <p:spTgt spid="93723"/>
                                        </p:tgtEl>
                                        <p:attrNameLst>
                                          <p:attrName>r</p:attrName>
                                        </p:attrNameLst>
                                      </p:cBhvr>
                                    </p:animRot>
                                  </p:childTnLst>
                                </p:cTn>
                              </p:par>
                              <p:par>
                                <p:cTn id="16" presetID="8" presetClass="emph" presetSubtype="0" repeatCount="indefinite" fill="hold" nodeType="withEffect">
                                  <p:stCondLst>
                                    <p:cond delay="0"/>
                                  </p:stCondLst>
                                  <p:childTnLst>
                                    <p:animRot by="21600000">
                                      <p:cBhvr>
                                        <p:cTn id="17" dur="2000" fill="hold"/>
                                        <p:tgtEl>
                                          <p:spTgt spid="93724"/>
                                        </p:tgtEl>
                                        <p:attrNameLst>
                                          <p:attrName>r</p:attrName>
                                        </p:attrNameLst>
                                      </p:cBhvr>
                                    </p:animRot>
                                  </p:childTnLst>
                                </p:cTn>
                              </p:par>
                              <p:par>
                                <p:cTn id="18" presetID="8" presetClass="emph" presetSubtype="0" repeatCount="indefinite" fill="hold" nodeType="withEffect">
                                  <p:stCondLst>
                                    <p:cond delay="0"/>
                                  </p:stCondLst>
                                  <p:childTnLst>
                                    <p:animRot by="21600000">
                                      <p:cBhvr>
                                        <p:cTn id="19" dur="2000" fill="hold"/>
                                        <p:tgtEl>
                                          <p:spTgt spid="9372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8"/>
          <p:cNvSpPr txBox="1">
            <a:spLocks noChangeArrowheads="1"/>
          </p:cNvSpPr>
          <p:nvPr/>
        </p:nvSpPr>
        <p:spPr bwMode="auto">
          <a:xfrm>
            <a:off x="0" y="2143104"/>
            <a:ext cx="7162800" cy="1882272"/>
          </a:xfrm>
          <a:prstGeom prst="rect">
            <a:avLst/>
          </a:prstGeom>
          <a:noFill/>
          <a:ln w="9525">
            <a:noFill/>
            <a:miter lim="800000"/>
            <a:headEnd/>
            <a:tailEnd/>
          </a:ln>
          <a:effectLst/>
        </p:spPr>
        <p:txBody>
          <a:bodyPr wrap="square" lIns="163283" tIns="81642" rIns="163283" bIns="81642">
            <a:spAutoFit/>
          </a:bodyPr>
          <a:lstStyle/>
          <a:p>
            <a:pPr eaLnBrk="1" hangingPunct="1">
              <a:lnSpc>
                <a:spcPct val="70000"/>
              </a:lnSpc>
              <a:spcBef>
                <a:spcPct val="50000"/>
              </a:spcBef>
            </a:pPr>
            <a:r>
              <a:rPr lang="en-US" altLang="en-US" sz="3600" b="1" u="sng" dirty="0">
                <a:solidFill>
                  <a:srgbClr val="FF3300"/>
                </a:solidFill>
                <a:latin typeface="Times New Roman" pitchFamily="18" charset="0"/>
                <a:cs typeface="Times New Roman" pitchFamily="18" charset="0"/>
              </a:rPr>
              <a:t>I/ </a:t>
            </a:r>
            <a:r>
              <a:rPr lang="en-US" altLang="en-US" sz="3600" b="1" u="sng" dirty="0" err="1">
                <a:solidFill>
                  <a:srgbClr val="FF3300"/>
                </a:solidFill>
                <a:latin typeface="Times New Roman" pitchFamily="18" charset="0"/>
                <a:cs typeface="Times New Roman" pitchFamily="18" charset="0"/>
              </a:rPr>
              <a:t>Đọc</a:t>
            </a:r>
            <a:r>
              <a:rPr lang="en-US" altLang="en-US" sz="3600" b="1" u="sng" dirty="0">
                <a:solidFill>
                  <a:srgbClr val="FF3300"/>
                </a:solidFill>
                <a:latin typeface="Times New Roman" pitchFamily="18" charset="0"/>
                <a:cs typeface="Times New Roman" pitchFamily="18" charset="0"/>
              </a:rPr>
              <a:t>- </a:t>
            </a:r>
            <a:r>
              <a:rPr lang="en-US" altLang="en-US" sz="3600" b="1" u="sng" dirty="0" err="1">
                <a:solidFill>
                  <a:srgbClr val="FF3300"/>
                </a:solidFill>
                <a:latin typeface="Times New Roman" pitchFamily="18" charset="0"/>
                <a:cs typeface="Times New Roman" pitchFamily="18" charset="0"/>
              </a:rPr>
              <a:t>Tìm</a:t>
            </a:r>
            <a:r>
              <a:rPr lang="en-US" altLang="en-US" sz="3600" b="1" u="sng" dirty="0">
                <a:solidFill>
                  <a:srgbClr val="FF3300"/>
                </a:solidFill>
                <a:latin typeface="Times New Roman" pitchFamily="18" charset="0"/>
                <a:cs typeface="Times New Roman" pitchFamily="18" charset="0"/>
              </a:rPr>
              <a:t> </a:t>
            </a:r>
            <a:r>
              <a:rPr lang="en-US" altLang="en-US" sz="3600" b="1" u="sng" dirty="0" err="1">
                <a:solidFill>
                  <a:srgbClr val="FF3300"/>
                </a:solidFill>
                <a:latin typeface="Times New Roman" pitchFamily="18" charset="0"/>
                <a:cs typeface="Times New Roman" pitchFamily="18" charset="0"/>
              </a:rPr>
              <a:t>hiểu</a:t>
            </a:r>
            <a:r>
              <a:rPr lang="en-US" altLang="en-US" sz="3600" b="1" u="sng" dirty="0">
                <a:solidFill>
                  <a:srgbClr val="FF3300"/>
                </a:solidFill>
                <a:latin typeface="Times New Roman" pitchFamily="18" charset="0"/>
                <a:cs typeface="Times New Roman" pitchFamily="18" charset="0"/>
              </a:rPr>
              <a:t> </a:t>
            </a:r>
            <a:r>
              <a:rPr lang="en-US" altLang="en-US" sz="3600" b="1" u="sng" dirty="0" err="1">
                <a:solidFill>
                  <a:srgbClr val="FF3300"/>
                </a:solidFill>
                <a:latin typeface="Times New Roman" pitchFamily="18" charset="0"/>
                <a:cs typeface="Times New Roman" pitchFamily="18" charset="0"/>
              </a:rPr>
              <a:t>chung</a:t>
            </a:r>
            <a:r>
              <a:rPr lang="en-US" altLang="en-US" sz="3600" b="1" u="sng" dirty="0">
                <a:solidFill>
                  <a:srgbClr val="FF3300"/>
                </a:solidFill>
                <a:latin typeface="Times New Roman" pitchFamily="18" charset="0"/>
                <a:cs typeface="Times New Roman" pitchFamily="18" charset="0"/>
              </a:rPr>
              <a:t>:</a:t>
            </a:r>
          </a:p>
          <a:p>
            <a:pPr eaLnBrk="1" hangingPunct="1">
              <a:lnSpc>
                <a:spcPct val="70000"/>
              </a:lnSpc>
              <a:spcBef>
                <a:spcPct val="50000"/>
              </a:spcBef>
            </a:pPr>
            <a:r>
              <a:rPr lang="en-US" altLang="en-US" sz="3600" b="1" u="sng" dirty="0">
                <a:solidFill>
                  <a:srgbClr val="FF3300"/>
                </a:solidFill>
                <a:latin typeface="Times New Roman" pitchFamily="18" charset="0"/>
                <a:cs typeface="Times New Roman" pitchFamily="18" charset="0"/>
              </a:rPr>
              <a:t>1/ Ca </a:t>
            </a:r>
            <a:r>
              <a:rPr lang="en-US" altLang="en-US" sz="3600" b="1" u="sng" dirty="0" err="1">
                <a:solidFill>
                  <a:srgbClr val="FF3300"/>
                </a:solidFill>
                <a:latin typeface="Times New Roman" pitchFamily="18" charset="0"/>
                <a:cs typeface="Times New Roman" pitchFamily="18" charset="0"/>
              </a:rPr>
              <a:t>dao</a:t>
            </a:r>
            <a:endParaRPr lang="en-US" altLang="en-US" sz="3600" b="1" u="sng" dirty="0">
              <a:solidFill>
                <a:srgbClr val="FF3300"/>
              </a:solidFill>
              <a:latin typeface="Times New Roman" pitchFamily="18" charset="0"/>
              <a:cs typeface="Times New Roman" pitchFamily="18" charset="0"/>
            </a:endParaRPr>
          </a:p>
          <a:p>
            <a:pPr eaLnBrk="1" hangingPunct="1">
              <a:lnSpc>
                <a:spcPct val="70000"/>
              </a:lnSpc>
              <a:spcBef>
                <a:spcPct val="50000"/>
              </a:spcBef>
            </a:pPr>
            <a:r>
              <a:rPr lang="en-US" altLang="en-US" sz="3600" b="1" u="sng" dirty="0">
                <a:solidFill>
                  <a:srgbClr val="FF3300"/>
                </a:solidFill>
                <a:latin typeface="Times New Roman" pitchFamily="18" charset="0"/>
                <a:cs typeface="Times New Roman" pitchFamily="18" charset="0"/>
              </a:rPr>
              <a:t>2. </a:t>
            </a:r>
            <a:r>
              <a:rPr lang="en-US" altLang="en-US" sz="3600" b="1" u="sng" dirty="0" err="1">
                <a:solidFill>
                  <a:srgbClr val="FF3300"/>
                </a:solidFill>
                <a:latin typeface="Times New Roman" pitchFamily="18" charset="0"/>
                <a:cs typeface="Times New Roman" pitchFamily="18" charset="0"/>
              </a:rPr>
              <a:t>Văn</a:t>
            </a:r>
            <a:r>
              <a:rPr lang="en-US" altLang="en-US" sz="3600" b="1" u="sng" dirty="0">
                <a:solidFill>
                  <a:srgbClr val="FF3300"/>
                </a:solidFill>
                <a:latin typeface="Times New Roman" pitchFamily="18" charset="0"/>
                <a:cs typeface="Times New Roman" pitchFamily="18" charset="0"/>
              </a:rPr>
              <a:t> </a:t>
            </a:r>
            <a:r>
              <a:rPr lang="en-US" altLang="en-US" sz="3600" b="1" u="sng" dirty="0" err="1">
                <a:solidFill>
                  <a:srgbClr val="FF3300"/>
                </a:solidFill>
                <a:latin typeface="Times New Roman" pitchFamily="18" charset="0"/>
                <a:cs typeface="Times New Roman" pitchFamily="18" charset="0"/>
              </a:rPr>
              <a:t>bản</a:t>
            </a:r>
            <a:endParaRPr lang="en-US" altLang="en-US" sz="4600" b="1" u="sng" dirty="0">
              <a:solidFill>
                <a:srgbClr val="FF3300"/>
              </a:solidFill>
              <a:latin typeface="Times New Roman" pitchFamily="18" charset="0"/>
              <a:cs typeface="Times New Roman" pitchFamily="18" charset="0"/>
            </a:endParaRPr>
          </a:p>
        </p:txBody>
      </p:sp>
      <p:sp>
        <p:nvSpPr>
          <p:cNvPr id="28" name="Rectangle 27"/>
          <p:cNvSpPr/>
          <p:nvPr/>
        </p:nvSpPr>
        <p:spPr>
          <a:xfrm>
            <a:off x="0" y="4357682"/>
            <a:ext cx="9144000" cy="3416320"/>
          </a:xfrm>
          <a:prstGeom prst="rect">
            <a:avLst/>
          </a:prstGeom>
        </p:spPr>
        <p:txBody>
          <a:bodyPr>
            <a:spAutoFit/>
          </a:bodyPr>
          <a:lstStyle/>
          <a:p>
            <a:r>
              <a:rPr lang="en-US" sz="3600" b="1" dirty="0">
                <a:solidFill>
                  <a:srgbClr val="0000FF"/>
                </a:solidFill>
                <a:latin typeface="Times New Roman" pitchFamily="18" charset="0"/>
                <a:cs typeface="Times New Roman" pitchFamily="18" charset="0"/>
              </a:rPr>
              <a:t>- </a:t>
            </a:r>
            <a:r>
              <a:rPr lang="vi-VN" sz="3600" b="1" dirty="0">
                <a:solidFill>
                  <a:srgbClr val="0000FF"/>
                </a:solidFill>
                <a:latin typeface="Times New Roman" pitchFamily="18" charset="0"/>
                <a:cs typeface="Times New Roman" pitchFamily="18" charset="0"/>
              </a:rPr>
              <a:t>Thể thơ: lục bát;</a:t>
            </a:r>
            <a:endParaRPr lang="en-US" sz="3600" b="1" dirty="0">
              <a:solidFill>
                <a:srgbClr val="0000FF"/>
              </a:solidFill>
              <a:latin typeface="Times New Roman" pitchFamily="18" charset="0"/>
              <a:cs typeface="Times New Roman" pitchFamily="18" charset="0"/>
            </a:endParaRPr>
          </a:p>
          <a:p>
            <a:pPr>
              <a:buFontTx/>
              <a:buChar char="-"/>
            </a:pP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Gieo</a:t>
            </a:r>
            <a:r>
              <a:rPr lang="en-US" sz="3600" b="1" dirty="0">
                <a:solidFill>
                  <a:srgbClr val="0000FF"/>
                </a:solidFill>
                <a:latin typeface="Times New Roman" pitchFamily="18" charset="0"/>
                <a:cs typeface="Times New Roman" pitchFamily="18" charset="0"/>
              </a:rPr>
              <a:t> v</a:t>
            </a:r>
            <a:r>
              <a:rPr lang="vi-VN" sz="3600" b="1" dirty="0">
                <a:solidFill>
                  <a:srgbClr val="0000FF"/>
                </a:solidFill>
                <a:latin typeface="Times New Roman" pitchFamily="18" charset="0"/>
                <a:cs typeface="Times New Roman" pitchFamily="18" charset="0"/>
              </a:rPr>
              <a:t>ần chân, vần lưng</a:t>
            </a:r>
            <a:endParaRPr lang="en-US" sz="3600" b="1" dirty="0">
              <a:solidFill>
                <a:srgbClr val="0000FF"/>
              </a:solidFill>
              <a:latin typeface="Times New Roman" pitchFamily="18" charset="0"/>
              <a:cs typeface="Times New Roman" pitchFamily="18" charset="0"/>
            </a:endParaRPr>
          </a:p>
          <a:p>
            <a:pPr>
              <a:buFontTx/>
              <a:buChar char="-"/>
            </a:pPr>
            <a:r>
              <a:rPr lang="en-US" sz="3600" b="1" dirty="0">
                <a:solidFill>
                  <a:srgbClr val="0000FF"/>
                </a:solidFill>
                <a:latin typeface="Times New Roman" pitchFamily="18" charset="0"/>
                <a:cs typeface="Times New Roman" pitchFamily="18" charset="0"/>
              </a:rPr>
              <a:t> </a:t>
            </a:r>
            <a:r>
              <a:rPr lang="vi-VN" sz="3600" b="1" dirty="0">
                <a:solidFill>
                  <a:srgbClr val="0000FF"/>
                </a:solidFill>
                <a:latin typeface="Times New Roman" pitchFamily="18" charset="0"/>
                <a:cs typeface="Times New Roman" pitchFamily="18" charset="0"/>
              </a:rPr>
              <a:t>Nhịp ngắt nhịp chẵn 2/2/2 hoặc 4/4</a:t>
            </a:r>
            <a:endParaRPr lang="en-US" sz="3600" b="1" dirty="0">
              <a:solidFill>
                <a:srgbClr val="0000FF"/>
              </a:solidFill>
              <a:latin typeface="Times New Roman" pitchFamily="18" charset="0"/>
              <a:cs typeface="Times New Roman" pitchFamily="18" charset="0"/>
            </a:endParaRPr>
          </a:p>
          <a:p>
            <a:pPr lvl="0"/>
            <a:r>
              <a:rPr lang="en-US" sz="3600" b="1" dirty="0">
                <a:solidFill>
                  <a:srgbClr val="0000FF"/>
                </a:solidFill>
                <a:effectLst>
                  <a:outerShdw blurRad="38100" dist="38100" dir="2700000" algn="tl">
                    <a:srgbClr val="FFFFFF"/>
                  </a:outerShdw>
                </a:effectLst>
                <a:latin typeface="Times New Roman" pitchFamily="18" charset="0"/>
                <a:cs typeface="Times New Roman" pitchFamily="18" charset="0"/>
              </a:rPr>
              <a:t>- </a:t>
            </a:r>
            <a:r>
              <a:rPr lang="vi-VN" sz="3600" b="1" dirty="0">
                <a:solidFill>
                  <a:srgbClr val="0000FF"/>
                </a:solidFill>
                <a:latin typeface="Times New Roman" pitchFamily="18" charset="0"/>
                <a:cs typeface="Times New Roman" pitchFamily="18" charset="0"/>
              </a:rPr>
              <a:t>C</a:t>
            </a:r>
            <a:r>
              <a:rPr lang="en-US" sz="3600" b="1" dirty="0" err="1">
                <a:solidFill>
                  <a:srgbClr val="0000FF"/>
                </a:solidFill>
                <a:latin typeface="Times New Roman" pitchFamily="18" charset="0"/>
                <a:cs typeface="Times New Roman" pitchFamily="18" charset="0"/>
              </a:rPr>
              <a:t>hủ</a:t>
            </a:r>
            <a:r>
              <a:rPr lang="en-US" sz="3600" b="1" dirty="0">
                <a:solidFill>
                  <a:srgbClr val="0000FF"/>
                </a:solidFill>
                <a:latin typeface="Times New Roman" pitchFamily="18" charset="0"/>
                <a:cs typeface="Times New Roman" pitchFamily="18" charset="0"/>
              </a:rPr>
              <a:t> </a:t>
            </a:r>
            <a:r>
              <a:rPr lang="en-US" sz="3600" b="1" dirty="0" err="1">
                <a:solidFill>
                  <a:srgbClr val="0000FF"/>
                </a:solidFill>
                <a:latin typeface="Times New Roman" pitchFamily="18" charset="0"/>
                <a:cs typeface="Times New Roman" pitchFamily="18" charset="0"/>
              </a:rPr>
              <a:t>đề</a:t>
            </a:r>
            <a:r>
              <a:rPr lang="en-US" sz="3600" b="1" dirty="0">
                <a:solidFill>
                  <a:srgbClr val="0000FF"/>
                </a:solidFill>
                <a:latin typeface="Times New Roman" pitchFamily="18" charset="0"/>
                <a:cs typeface="Times New Roman" pitchFamily="18" charset="0"/>
              </a:rPr>
              <a:t>: </a:t>
            </a:r>
            <a:r>
              <a:rPr lang="vi-VN" sz="3600" b="1" dirty="0">
                <a:solidFill>
                  <a:srgbClr val="0000FF"/>
                </a:solidFill>
                <a:latin typeface="Times New Roman" pitchFamily="18" charset="0"/>
                <a:cs typeface="Times New Roman" pitchFamily="18" charset="0"/>
              </a:rPr>
              <a:t>tình cảm gia đình</a:t>
            </a:r>
            <a:endParaRPr lang="en-US" sz="3600" b="1" dirty="0">
              <a:solidFill>
                <a:srgbClr val="0000FF"/>
              </a:solidFill>
              <a:effectLst>
                <a:outerShdw blurRad="38100" dist="38100" dir="2700000" algn="tl">
                  <a:srgbClr val="FFFFFF"/>
                </a:outerShdw>
              </a:effectLst>
              <a:latin typeface="Times New Roman" pitchFamily="18" charset="0"/>
              <a:cs typeface="Times New Roman" pitchFamily="18" charset="0"/>
            </a:endParaRPr>
          </a:p>
          <a:p>
            <a:pPr lvl="0">
              <a:buFontTx/>
              <a:buChar char="-"/>
            </a:pPr>
            <a:r>
              <a:rPr lang="en-US" sz="3600" b="1" dirty="0">
                <a:solidFill>
                  <a:srgbClr val="0000FF"/>
                </a:solidFill>
                <a:effectLst>
                  <a:outerShdw blurRad="38100" dist="38100" dir="2700000" algn="tl">
                    <a:srgbClr val="FFFFFF"/>
                  </a:outerShdw>
                </a:effectLst>
                <a:latin typeface="Times New Roman" pitchFamily="18" charset="0"/>
                <a:cs typeface="Times New Roman" pitchFamily="18" charset="0"/>
              </a:rPr>
              <a:t> </a:t>
            </a:r>
            <a:r>
              <a:rPr lang="en-US" sz="3600" b="1" dirty="0" err="1">
                <a:solidFill>
                  <a:srgbClr val="0000FF"/>
                </a:solidFill>
                <a:effectLst>
                  <a:outerShdw blurRad="38100" dist="38100" dir="2700000" algn="tl">
                    <a:srgbClr val="FFFFFF"/>
                  </a:outerShdw>
                </a:effectLst>
                <a:latin typeface="Times New Roman" pitchFamily="18" charset="0"/>
                <a:cs typeface="Times New Roman" pitchFamily="18" charset="0"/>
              </a:rPr>
              <a:t>Phương</a:t>
            </a:r>
            <a:r>
              <a:rPr lang="en-US" sz="3600" b="1" dirty="0">
                <a:solidFill>
                  <a:srgbClr val="0000FF"/>
                </a:solidFill>
                <a:effectLst>
                  <a:outerShdw blurRad="38100" dist="38100" dir="2700000" algn="tl">
                    <a:srgbClr val="FFFFFF"/>
                  </a:outerShdw>
                </a:effectLst>
                <a:latin typeface="Times New Roman" pitchFamily="18" charset="0"/>
                <a:cs typeface="Times New Roman" pitchFamily="18" charset="0"/>
              </a:rPr>
              <a:t> </a:t>
            </a:r>
            <a:r>
              <a:rPr lang="en-US" sz="3600" b="1" dirty="0" err="1">
                <a:solidFill>
                  <a:srgbClr val="0000FF"/>
                </a:solidFill>
                <a:effectLst>
                  <a:outerShdw blurRad="38100" dist="38100" dir="2700000" algn="tl">
                    <a:srgbClr val="FFFFFF"/>
                  </a:outerShdw>
                </a:effectLst>
                <a:latin typeface="Times New Roman" pitchFamily="18" charset="0"/>
                <a:cs typeface="Times New Roman" pitchFamily="18" charset="0"/>
              </a:rPr>
              <a:t>thức</a:t>
            </a:r>
            <a:r>
              <a:rPr lang="en-US" sz="3600" b="1" dirty="0">
                <a:solidFill>
                  <a:srgbClr val="0000FF"/>
                </a:solidFill>
                <a:effectLst>
                  <a:outerShdw blurRad="38100" dist="38100" dir="2700000" algn="tl">
                    <a:srgbClr val="FFFFFF"/>
                  </a:outerShdw>
                </a:effectLst>
                <a:latin typeface="Times New Roman" pitchFamily="18" charset="0"/>
                <a:cs typeface="Times New Roman" pitchFamily="18" charset="0"/>
              </a:rPr>
              <a:t> </a:t>
            </a:r>
            <a:r>
              <a:rPr lang="en-US" sz="3600" b="1" dirty="0" err="1">
                <a:solidFill>
                  <a:srgbClr val="0000FF"/>
                </a:solidFill>
                <a:effectLst>
                  <a:outerShdw blurRad="38100" dist="38100" dir="2700000" algn="tl">
                    <a:srgbClr val="FFFFFF"/>
                  </a:outerShdw>
                </a:effectLst>
                <a:latin typeface="Times New Roman" pitchFamily="18" charset="0"/>
                <a:cs typeface="Times New Roman" pitchFamily="18" charset="0"/>
              </a:rPr>
              <a:t>biểu</a:t>
            </a:r>
            <a:r>
              <a:rPr lang="en-US" sz="3600" b="1" dirty="0">
                <a:solidFill>
                  <a:srgbClr val="0000FF"/>
                </a:solidFill>
                <a:effectLst>
                  <a:outerShdw blurRad="38100" dist="38100" dir="2700000" algn="tl">
                    <a:srgbClr val="FFFFFF"/>
                  </a:outerShdw>
                </a:effectLst>
                <a:latin typeface="Times New Roman" pitchFamily="18" charset="0"/>
                <a:cs typeface="Times New Roman" pitchFamily="18" charset="0"/>
              </a:rPr>
              <a:t> </a:t>
            </a:r>
            <a:r>
              <a:rPr lang="en-US" sz="3600" b="1" dirty="0" err="1">
                <a:solidFill>
                  <a:srgbClr val="0000FF"/>
                </a:solidFill>
                <a:effectLst>
                  <a:outerShdw blurRad="38100" dist="38100" dir="2700000" algn="tl">
                    <a:srgbClr val="FFFFFF"/>
                  </a:outerShdw>
                </a:effectLst>
                <a:latin typeface="Times New Roman" pitchFamily="18" charset="0"/>
                <a:cs typeface="Times New Roman" pitchFamily="18" charset="0"/>
              </a:rPr>
              <a:t>đạt</a:t>
            </a:r>
            <a:r>
              <a:rPr lang="en-US" sz="3600" b="1" dirty="0">
                <a:solidFill>
                  <a:srgbClr val="0000FF"/>
                </a:solidFill>
                <a:effectLst>
                  <a:outerShdw blurRad="38100" dist="38100" dir="2700000" algn="tl">
                    <a:srgbClr val="FFFFFF"/>
                  </a:outerShdw>
                </a:effectLst>
                <a:latin typeface="Times New Roman" pitchFamily="18" charset="0"/>
                <a:cs typeface="Times New Roman" pitchFamily="18" charset="0"/>
              </a:rPr>
              <a:t>: </a:t>
            </a:r>
            <a:r>
              <a:rPr lang="en-US" sz="3600" b="1" dirty="0" err="1">
                <a:solidFill>
                  <a:srgbClr val="0000FF"/>
                </a:solidFill>
                <a:effectLst>
                  <a:outerShdw blurRad="38100" dist="38100" dir="2700000" algn="tl">
                    <a:srgbClr val="FFFFFF"/>
                  </a:outerShdw>
                </a:effectLst>
                <a:latin typeface="Times New Roman" pitchFamily="18" charset="0"/>
                <a:cs typeface="Times New Roman" pitchFamily="18" charset="0"/>
              </a:rPr>
              <a:t>Biểu</a:t>
            </a:r>
            <a:r>
              <a:rPr lang="en-US" sz="3600" b="1" dirty="0">
                <a:solidFill>
                  <a:srgbClr val="0000FF"/>
                </a:solidFill>
                <a:effectLst>
                  <a:outerShdw blurRad="38100" dist="38100" dir="2700000" algn="tl">
                    <a:srgbClr val="FFFFFF"/>
                  </a:outerShdw>
                </a:effectLst>
                <a:latin typeface="Times New Roman" pitchFamily="18" charset="0"/>
                <a:cs typeface="Times New Roman" pitchFamily="18" charset="0"/>
              </a:rPr>
              <a:t> </a:t>
            </a:r>
            <a:r>
              <a:rPr lang="en-US" sz="3600" b="1" dirty="0" err="1">
                <a:solidFill>
                  <a:srgbClr val="0000FF"/>
                </a:solidFill>
                <a:effectLst>
                  <a:outerShdw blurRad="38100" dist="38100" dir="2700000" algn="tl">
                    <a:srgbClr val="FFFFFF"/>
                  </a:outerShdw>
                </a:effectLst>
                <a:latin typeface="Times New Roman" pitchFamily="18" charset="0"/>
                <a:cs typeface="Times New Roman" pitchFamily="18" charset="0"/>
              </a:rPr>
              <a:t>cảm</a:t>
            </a:r>
            <a:endParaRPr lang="en-US" sz="3600" b="1" dirty="0">
              <a:solidFill>
                <a:srgbClr val="0000FF"/>
              </a:solidFill>
              <a:effectLst>
                <a:outerShdw blurRad="38100" dist="38100" dir="2700000" algn="tl">
                  <a:srgbClr val="FFFFFF"/>
                </a:outerShdw>
              </a:effectLst>
              <a:latin typeface="Times New Roman" pitchFamily="18" charset="0"/>
              <a:cs typeface="Times New Roman" pitchFamily="18" charset="0"/>
            </a:endParaRPr>
          </a:p>
          <a:p>
            <a:pPr>
              <a:buFontTx/>
              <a:buChar char="-"/>
            </a:pPr>
            <a:endParaRPr lang="en-US" b="1" dirty="0">
              <a:solidFill>
                <a:srgbClr val="0000FF"/>
              </a:solidFill>
              <a:effectLst>
                <a:outerShdw blurRad="38100" dist="38100" dir="2700000" algn="tl">
                  <a:srgbClr val="FFFFFF"/>
                </a:outerShdw>
              </a:effectLst>
              <a:latin typeface="Times New Roman" pitchFamily="18" charset="0"/>
              <a:cs typeface="Times New Roman" pitchFamily="18" charset="0"/>
            </a:endParaRPr>
          </a:p>
          <a:p>
            <a:pPr>
              <a:buFontTx/>
              <a:buChar char="-"/>
            </a:pPr>
            <a:endParaRPr lang="en-US" b="1" dirty="0">
              <a:latin typeface="Times New Roman" pitchFamily="18" charset="0"/>
              <a:cs typeface="Times New Roman" pitchFamily="18" charset="0"/>
            </a:endParaRPr>
          </a:p>
        </p:txBody>
      </p:sp>
      <p:sp>
        <p:nvSpPr>
          <p:cNvPr id="29" name="Rectangle 28"/>
          <p:cNvSpPr/>
          <p:nvPr/>
        </p:nvSpPr>
        <p:spPr>
          <a:xfrm>
            <a:off x="3286084" y="571468"/>
            <a:ext cx="11240321" cy="769441"/>
          </a:xfrm>
          <a:prstGeom prst="rect">
            <a:avLst/>
          </a:prstGeom>
        </p:spPr>
        <p:txBody>
          <a:bodyPr wrap="none">
            <a:spAutoFit/>
          </a:bodyPr>
          <a:lstStyle/>
          <a:p>
            <a:pPr>
              <a:spcBef>
                <a:spcPct val="50000"/>
              </a:spcBef>
            </a:pPr>
            <a:r>
              <a:rPr lang="en-US" altLang="en-US" sz="4400" b="1" dirty="0" err="1">
                <a:solidFill>
                  <a:srgbClr val="FF0000"/>
                </a:solidFill>
                <a:latin typeface="Times New Roman" pitchFamily="18" charset="0"/>
                <a:cs typeface="Times New Roman" pitchFamily="18" charset="0"/>
              </a:rPr>
              <a:t>Tiết</a:t>
            </a:r>
            <a:r>
              <a:rPr lang="en-US" altLang="en-US" sz="4400" b="1" dirty="0">
                <a:solidFill>
                  <a:srgbClr val="FF0000"/>
                </a:solidFill>
                <a:latin typeface="Times New Roman" pitchFamily="18" charset="0"/>
                <a:cs typeface="Times New Roman" pitchFamily="18" charset="0"/>
              </a:rPr>
              <a:t> 23: </a:t>
            </a:r>
            <a:r>
              <a:rPr lang="en-US" altLang="en-US" sz="4400" b="1" dirty="0" err="1">
                <a:solidFill>
                  <a:srgbClr val="FF0000"/>
                </a:solidFill>
                <a:latin typeface="Times New Roman" pitchFamily="18" charset="0"/>
                <a:cs typeface="Times New Roman" pitchFamily="18" charset="0"/>
              </a:rPr>
              <a:t>Thực</a:t>
            </a:r>
            <a:r>
              <a:rPr lang="en-US" altLang="en-US" sz="4400" b="1" dirty="0">
                <a:solidFill>
                  <a:srgbClr val="FF0000"/>
                </a:solidFill>
                <a:latin typeface="Times New Roman" pitchFamily="18" charset="0"/>
                <a:cs typeface="Times New Roman" pitchFamily="18" charset="0"/>
              </a:rPr>
              <a:t> </a:t>
            </a:r>
            <a:r>
              <a:rPr lang="en-US" altLang="en-US" sz="4400" b="1" dirty="0" err="1">
                <a:solidFill>
                  <a:srgbClr val="FF0000"/>
                </a:solidFill>
                <a:latin typeface="Times New Roman" pitchFamily="18" charset="0"/>
                <a:cs typeface="Times New Roman" pitchFamily="18" charset="0"/>
              </a:rPr>
              <a:t>hành</a:t>
            </a:r>
            <a:r>
              <a:rPr lang="en-US" altLang="en-US" sz="4400" b="1" dirty="0">
                <a:solidFill>
                  <a:srgbClr val="FF0000"/>
                </a:solidFill>
                <a:latin typeface="Times New Roman" pitchFamily="18" charset="0"/>
                <a:cs typeface="Times New Roman" pitchFamily="18" charset="0"/>
              </a:rPr>
              <a:t> </a:t>
            </a:r>
            <a:r>
              <a:rPr lang="en-US" altLang="en-US" sz="4400" b="1" dirty="0" err="1">
                <a:solidFill>
                  <a:srgbClr val="FF0000"/>
                </a:solidFill>
                <a:latin typeface="Times New Roman" pitchFamily="18" charset="0"/>
                <a:cs typeface="Times New Roman" pitchFamily="18" charset="0"/>
              </a:rPr>
              <a:t>đọc</a:t>
            </a:r>
            <a:r>
              <a:rPr lang="en-US" altLang="en-US" sz="4400" b="1" dirty="0">
                <a:solidFill>
                  <a:srgbClr val="FF0000"/>
                </a:solidFill>
                <a:latin typeface="Times New Roman" pitchFamily="18" charset="0"/>
                <a:cs typeface="Times New Roman" pitchFamily="18" charset="0"/>
              </a:rPr>
              <a:t> </a:t>
            </a:r>
            <a:r>
              <a:rPr lang="en-US" altLang="en-US" sz="4400" b="1" dirty="0" err="1">
                <a:solidFill>
                  <a:srgbClr val="FF0000"/>
                </a:solidFill>
                <a:latin typeface="Times New Roman" pitchFamily="18" charset="0"/>
                <a:cs typeface="Times New Roman" pitchFamily="18" charset="0"/>
              </a:rPr>
              <a:t>hiểu</a:t>
            </a:r>
            <a:r>
              <a:rPr lang="en-US" altLang="en-US" sz="4400" b="1" dirty="0">
                <a:solidFill>
                  <a:srgbClr val="FF0000"/>
                </a:solidFill>
                <a:latin typeface="Times New Roman" pitchFamily="18" charset="0"/>
                <a:cs typeface="Times New Roman" pitchFamily="18" charset="0"/>
              </a:rPr>
              <a:t> Ca </a:t>
            </a:r>
            <a:r>
              <a:rPr lang="en-US" altLang="en-US" sz="4400" b="1" dirty="0" err="1">
                <a:solidFill>
                  <a:srgbClr val="FF0000"/>
                </a:solidFill>
                <a:latin typeface="Times New Roman" pitchFamily="18" charset="0"/>
                <a:cs typeface="Times New Roman" pitchFamily="18" charset="0"/>
              </a:rPr>
              <a:t>dao</a:t>
            </a:r>
            <a:r>
              <a:rPr lang="en-US" altLang="en-US" sz="4400" b="1" dirty="0">
                <a:solidFill>
                  <a:srgbClr val="FF0000"/>
                </a:solidFill>
                <a:latin typeface="Times New Roman" pitchFamily="18" charset="0"/>
                <a:cs typeface="Times New Roman" pitchFamily="18" charset="0"/>
              </a:rPr>
              <a:t> </a:t>
            </a:r>
            <a:r>
              <a:rPr lang="en-US" altLang="en-US" sz="4400" b="1" dirty="0" err="1">
                <a:solidFill>
                  <a:srgbClr val="FF0000"/>
                </a:solidFill>
                <a:latin typeface="Times New Roman" pitchFamily="18" charset="0"/>
                <a:cs typeface="Times New Roman" pitchFamily="18" charset="0"/>
              </a:rPr>
              <a:t>Việt</a:t>
            </a:r>
            <a:r>
              <a:rPr lang="en-US" altLang="en-US" sz="4400" b="1" dirty="0">
                <a:solidFill>
                  <a:srgbClr val="FF0000"/>
                </a:solidFill>
                <a:latin typeface="Times New Roman" pitchFamily="18" charset="0"/>
                <a:cs typeface="Times New Roman" pitchFamily="18" charset="0"/>
              </a:rPr>
              <a:t> Nam</a:t>
            </a:r>
            <a:endParaRPr lang="vi-VN" altLang="en-US" sz="4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94222862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F276032-E259-4583-A86F-0FE2B4D84487}"/>
              </a:ext>
            </a:extLst>
          </p:cNvPr>
          <p:cNvSpPr txBox="1"/>
          <p:nvPr/>
        </p:nvSpPr>
        <p:spPr>
          <a:xfrm>
            <a:off x="457200" y="1104900"/>
            <a:ext cx="11049000" cy="2585321"/>
          </a:xfrm>
          <a:prstGeom prst="rect">
            <a:avLst/>
          </a:prstGeom>
          <a:noFill/>
        </p:spPr>
        <p:txBody>
          <a:bodyPr wrap="square" lIns="91439" tIns="45719" rIns="91439" bIns="45719" rtlCol="0">
            <a:spAutoFit/>
          </a:bodyPr>
          <a:lstStyle/>
          <a:p>
            <a:r>
              <a:rPr lang="en-US" altLang="en-US" sz="5400" b="1" dirty="0">
                <a:solidFill>
                  <a:srgbClr val="C00000"/>
                </a:solidFill>
                <a:latin typeface="Times New Roman" pitchFamily="18" charset="0"/>
                <a:cs typeface="Times New Roman" pitchFamily="18" charset="0"/>
              </a:rPr>
              <a:t>I. </a:t>
            </a:r>
            <a:r>
              <a:rPr lang="en-US" altLang="en-US" sz="5400" b="1" dirty="0" err="1">
                <a:solidFill>
                  <a:srgbClr val="C00000"/>
                </a:solidFill>
                <a:latin typeface="Times New Roman" pitchFamily="18" charset="0"/>
                <a:cs typeface="Times New Roman" pitchFamily="18" charset="0"/>
              </a:rPr>
              <a:t>Đọc</a:t>
            </a:r>
            <a:r>
              <a:rPr lang="en-US" altLang="en-US" sz="5400" b="1" dirty="0">
                <a:solidFill>
                  <a:srgbClr val="C00000"/>
                </a:solidFill>
                <a:latin typeface="Times New Roman" pitchFamily="18" charset="0"/>
                <a:cs typeface="Times New Roman" pitchFamily="18" charset="0"/>
              </a:rPr>
              <a:t>- </a:t>
            </a:r>
            <a:r>
              <a:rPr lang="en-US" altLang="en-US" sz="5400" b="1" dirty="0" err="1">
                <a:solidFill>
                  <a:srgbClr val="C00000"/>
                </a:solidFill>
                <a:latin typeface="Times New Roman" pitchFamily="18" charset="0"/>
                <a:cs typeface="Times New Roman" pitchFamily="18" charset="0"/>
              </a:rPr>
              <a:t>Tìm</a:t>
            </a:r>
            <a:r>
              <a:rPr lang="en-US" altLang="en-US" sz="5400" b="1" dirty="0">
                <a:solidFill>
                  <a:srgbClr val="C00000"/>
                </a:solidFill>
                <a:latin typeface="Times New Roman" pitchFamily="18" charset="0"/>
                <a:cs typeface="Times New Roman" pitchFamily="18" charset="0"/>
              </a:rPr>
              <a:t> </a:t>
            </a:r>
            <a:r>
              <a:rPr lang="en-US" altLang="en-US" sz="5400" b="1" dirty="0" err="1">
                <a:solidFill>
                  <a:srgbClr val="C00000"/>
                </a:solidFill>
                <a:latin typeface="Times New Roman" pitchFamily="18" charset="0"/>
                <a:cs typeface="Times New Roman" pitchFamily="18" charset="0"/>
              </a:rPr>
              <a:t>hiểu</a:t>
            </a:r>
            <a:r>
              <a:rPr lang="en-US" altLang="en-US" sz="5400" b="1" dirty="0">
                <a:solidFill>
                  <a:srgbClr val="C00000"/>
                </a:solidFill>
                <a:latin typeface="Times New Roman" pitchFamily="18" charset="0"/>
                <a:cs typeface="Times New Roman" pitchFamily="18" charset="0"/>
              </a:rPr>
              <a:t> </a:t>
            </a:r>
            <a:r>
              <a:rPr lang="en-US" altLang="en-US" sz="5400" b="1" dirty="0" err="1">
                <a:solidFill>
                  <a:srgbClr val="C00000"/>
                </a:solidFill>
                <a:latin typeface="Times New Roman" pitchFamily="18" charset="0"/>
                <a:cs typeface="Times New Roman" pitchFamily="18" charset="0"/>
              </a:rPr>
              <a:t>chung</a:t>
            </a:r>
            <a:r>
              <a:rPr lang="en-US" altLang="en-US" sz="5400" b="1" dirty="0">
                <a:solidFill>
                  <a:srgbClr val="C00000"/>
                </a:solidFill>
                <a:latin typeface="Times New Roman" pitchFamily="18" charset="0"/>
                <a:cs typeface="Times New Roman" pitchFamily="18" charset="0"/>
              </a:rPr>
              <a:t>:</a:t>
            </a:r>
          </a:p>
          <a:p>
            <a:pPr algn="l"/>
            <a:r>
              <a:rPr lang="vi-VN" sz="5400" b="1" dirty="0">
                <a:solidFill>
                  <a:srgbClr val="C00000"/>
                </a:solidFill>
                <a:latin typeface="Times New Roman" pitchFamily="18" charset="0"/>
                <a:cs typeface="Times New Roman" pitchFamily="18" charset="0"/>
              </a:rPr>
              <a:t>I</a:t>
            </a:r>
            <a:r>
              <a:rPr lang="en-US" sz="5400" b="1" dirty="0">
                <a:solidFill>
                  <a:srgbClr val="C00000"/>
                </a:solidFill>
                <a:latin typeface="Times New Roman" pitchFamily="18" charset="0"/>
                <a:cs typeface="Times New Roman" pitchFamily="18" charset="0"/>
              </a:rPr>
              <a:t>I</a:t>
            </a:r>
            <a:r>
              <a:rPr lang="vi-VN" sz="5400" b="1" dirty="0">
                <a:solidFill>
                  <a:srgbClr val="C00000"/>
                </a:solidFill>
                <a:latin typeface="Times New Roman" pitchFamily="18" charset="0"/>
                <a:cs typeface="Times New Roman" pitchFamily="18" charset="0"/>
              </a:rPr>
              <a:t>.</a:t>
            </a:r>
            <a:r>
              <a:rPr lang="en-US" sz="5400" b="1" dirty="0">
                <a:solidFill>
                  <a:srgbClr val="C00000"/>
                </a:solidFill>
                <a:latin typeface="Times New Roman" pitchFamily="18" charset="0"/>
                <a:cs typeface="Times New Roman" pitchFamily="18" charset="0"/>
              </a:rPr>
              <a:t> </a:t>
            </a:r>
            <a:r>
              <a:rPr lang="en-US" sz="5400" b="1" dirty="0" err="1">
                <a:solidFill>
                  <a:srgbClr val="C00000"/>
                </a:solidFill>
                <a:latin typeface="Times New Roman" pitchFamily="18" charset="0"/>
                <a:cs typeface="Times New Roman" pitchFamily="18" charset="0"/>
              </a:rPr>
              <a:t>Đọc</a:t>
            </a:r>
            <a:r>
              <a:rPr lang="en-US" sz="5400" b="1" dirty="0">
                <a:solidFill>
                  <a:srgbClr val="C00000"/>
                </a:solidFill>
                <a:latin typeface="Times New Roman" pitchFamily="18" charset="0"/>
                <a:cs typeface="Times New Roman" pitchFamily="18" charset="0"/>
              </a:rPr>
              <a:t>-</a:t>
            </a:r>
            <a:r>
              <a:rPr lang="vi-VN" sz="5400" b="1" dirty="0">
                <a:solidFill>
                  <a:srgbClr val="C00000"/>
                </a:solidFill>
                <a:latin typeface="Times New Roman" pitchFamily="18" charset="0"/>
                <a:cs typeface="Times New Roman" pitchFamily="18" charset="0"/>
              </a:rPr>
              <a:t> Tìm hiểu c</a:t>
            </a:r>
            <a:r>
              <a:rPr lang="en-US" sz="5400" b="1" dirty="0">
                <a:solidFill>
                  <a:srgbClr val="C00000"/>
                </a:solidFill>
                <a:latin typeface="Times New Roman" pitchFamily="18" charset="0"/>
                <a:cs typeface="Times New Roman" pitchFamily="18" charset="0"/>
              </a:rPr>
              <a:t>hi </a:t>
            </a:r>
            <a:r>
              <a:rPr lang="en-US" sz="5400" b="1" dirty="0" err="1">
                <a:solidFill>
                  <a:srgbClr val="C00000"/>
                </a:solidFill>
                <a:latin typeface="Times New Roman" pitchFamily="18" charset="0"/>
                <a:cs typeface="Times New Roman" pitchFamily="18" charset="0"/>
              </a:rPr>
              <a:t>tiết</a:t>
            </a:r>
            <a:endParaRPr lang="en-US" sz="5400" b="1" dirty="0">
              <a:solidFill>
                <a:srgbClr val="C00000"/>
              </a:solidFill>
              <a:latin typeface="Times New Roman" pitchFamily="18" charset="0"/>
              <a:cs typeface="Times New Roman" pitchFamily="18" charset="0"/>
            </a:endParaRPr>
          </a:p>
          <a:p>
            <a:pPr algn="l"/>
            <a:r>
              <a:rPr lang="en-US" sz="5400" b="1" dirty="0">
                <a:solidFill>
                  <a:srgbClr val="C00000"/>
                </a:solidFill>
                <a:latin typeface="Times New Roman" pitchFamily="18" charset="0"/>
                <a:cs typeface="Times New Roman" pitchFamily="18" charset="0"/>
              </a:rPr>
              <a:t>1. </a:t>
            </a:r>
            <a:r>
              <a:rPr lang="en-US" sz="5400" b="1" dirty="0" err="1">
                <a:solidFill>
                  <a:srgbClr val="C00000"/>
                </a:solidFill>
                <a:latin typeface="Times New Roman" pitchFamily="18" charset="0"/>
                <a:cs typeface="Times New Roman" pitchFamily="18" charset="0"/>
              </a:rPr>
              <a:t>Bài</a:t>
            </a:r>
            <a:r>
              <a:rPr lang="en-US" sz="5400" b="1" dirty="0">
                <a:solidFill>
                  <a:srgbClr val="C00000"/>
                </a:solidFill>
                <a:latin typeface="Times New Roman" pitchFamily="18" charset="0"/>
                <a:cs typeface="Times New Roman" pitchFamily="18" charset="0"/>
              </a:rPr>
              <a:t> ca </a:t>
            </a:r>
            <a:r>
              <a:rPr lang="en-US" sz="5400" b="1" dirty="0" err="1">
                <a:solidFill>
                  <a:srgbClr val="C00000"/>
                </a:solidFill>
                <a:latin typeface="Times New Roman" pitchFamily="18" charset="0"/>
                <a:cs typeface="Times New Roman" pitchFamily="18" charset="0"/>
              </a:rPr>
              <a:t>dao</a:t>
            </a:r>
            <a:r>
              <a:rPr lang="en-US" sz="5400" b="1" dirty="0">
                <a:solidFill>
                  <a:srgbClr val="C00000"/>
                </a:solidFill>
                <a:latin typeface="Times New Roman" pitchFamily="18" charset="0"/>
                <a:cs typeface="Times New Roman" pitchFamily="18" charset="0"/>
              </a:rPr>
              <a:t> 1</a:t>
            </a:r>
          </a:p>
        </p:txBody>
      </p:sp>
      <p:sp>
        <p:nvSpPr>
          <p:cNvPr id="3" name="Rectangle 2"/>
          <p:cNvSpPr/>
          <p:nvPr/>
        </p:nvSpPr>
        <p:spPr>
          <a:xfrm>
            <a:off x="3357522" y="0"/>
            <a:ext cx="11240321" cy="769441"/>
          </a:xfrm>
          <a:prstGeom prst="rect">
            <a:avLst/>
          </a:prstGeom>
        </p:spPr>
        <p:txBody>
          <a:bodyPr wrap="none">
            <a:spAutoFit/>
          </a:bodyPr>
          <a:lstStyle/>
          <a:p>
            <a:pPr>
              <a:spcBef>
                <a:spcPct val="50000"/>
              </a:spcBef>
            </a:pPr>
            <a:r>
              <a:rPr lang="en-US" altLang="en-US" sz="4400" b="1" dirty="0" err="1">
                <a:solidFill>
                  <a:srgbClr val="FF0000"/>
                </a:solidFill>
                <a:latin typeface="Times New Roman" pitchFamily="18" charset="0"/>
                <a:cs typeface="Times New Roman" pitchFamily="18" charset="0"/>
              </a:rPr>
              <a:t>Tiết</a:t>
            </a:r>
            <a:r>
              <a:rPr lang="en-US" altLang="en-US" sz="4400" b="1" dirty="0">
                <a:solidFill>
                  <a:srgbClr val="FF0000"/>
                </a:solidFill>
                <a:latin typeface="Times New Roman" pitchFamily="18" charset="0"/>
                <a:cs typeface="Times New Roman" pitchFamily="18" charset="0"/>
              </a:rPr>
              <a:t> 23: </a:t>
            </a:r>
            <a:r>
              <a:rPr lang="en-US" altLang="en-US" sz="4400" b="1" dirty="0" err="1">
                <a:solidFill>
                  <a:srgbClr val="FF0000"/>
                </a:solidFill>
                <a:latin typeface="Times New Roman" pitchFamily="18" charset="0"/>
                <a:cs typeface="Times New Roman" pitchFamily="18" charset="0"/>
              </a:rPr>
              <a:t>Thực</a:t>
            </a:r>
            <a:r>
              <a:rPr lang="en-US" altLang="en-US" sz="4400" b="1" dirty="0">
                <a:solidFill>
                  <a:srgbClr val="FF0000"/>
                </a:solidFill>
                <a:latin typeface="Times New Roman" pitchFamily="18" charset="0"/>
                <a:cs typeface="Times New Roman" pitchFamily="18" charset="0"/>
              </a:rPr>
              <a:t> </a:t>
            </a:r>
            <a:r>
              <a:rPr lang="en-US" altLang="en-US" sz="4400" b="1" dirty="0" err="1">
                <a:solidFill>
                  <a:srgbClr val="FF0000"/>
                </a:solidFill>
                <a:latin typeface="Times New Roman" pitchFamily="18" charset="0"/>
                <a:cs typeface="Times New Roman" pitchFamily="18" charset="0"/>
              </a:rPr>
              <a:t>hành</a:t>
            </a:r>
            <a:r>
              <a:rPr lang="en-US" altLang="en-US" sz="4400" b="1" dirty="0">
                <a:solidFill>
                  <a:srgbClr val="FF0000"/>
                </a:solidFill>
                <a:latin typeface="Times New Roman" pitchFamily="18" charset="0"/>
                <a:cs typeface="Times New Roman" pitchFamily="18" charset="0"/>
              </a:rPr>
              <a:t> </a:t>
            </a:r>
            <a:r>
              <a:rPr lang="en-US" altLang="en-US" sz="4400" b="1" dirty="0" err="1">
                <a:solidFill>
                  <a:srgbClr val="FF0000"/>
                </a:solidFill>
                <a:latin typeface="Times New Roman" pitchFamily="18" charset="0"/>
                <a:cs typeface="Times New Roman" pitchFamily="18" charset="0"/>
              </a:rPr>
              <a:t>đọc</a:t>
            </a:r>
            <a:r>
              <a:rPr lang="en-US" altLang="en-US" sz="4400" b="1" dirty="0">
                <a:solidFill>
                  <a:srgbClr val="FF0000"/>
                </a:solidFill>
                <a:latin typeface="Times New Roman" pitchFamily="18" charset="0"/>
                <a:cs typeface="Times New Roman" pitchFamily="18" charset="0"/>
              </a:rPr>
              <a:t> </a:t>
            </a:r>
            <a:r>
              <a:rPr lang="en-US" altLang="en-US" sz="4400" b="1" dirty="0" err="1">
                <a:solidFill>
                  <a:srgbClr val="FF0000"/>
                </a:solidFill>
                <a:latin typeface="Times New Roman" pitchFamily="18" charset="0"/>
                <a:cs typeface="Times New Roman" pitchFamily="18" charset="0"/>
              </a:rPr>
              <a:t>hiểu</a:t>
            </a:r>
            <a:r>
              <a:rPr lang="en-US" altLang="en-US" sz="4400" b="1" dirty="0">
                <a:solidFill>
                  <a:srgbClr val="FF0000"/>
                </a:solidFill>
                <a:latin typeface="Times New Roman" pitchFamily="18" charset="0"/>
                <a:cs typeface="Times New Roman" pitchFamily="18" charset="0"/>
              </a:rPr>
              <a:t> Ca </a:t>
            </a:r>
            <a:r>
              <a:rPr lang="en-US" altLang="en-US" sz="4400" b="1" dirty="0" err="1">
                <a:solidFill>
                  <a:srgbClr val="FF0000"/>
                </a:solidFill>
                <a:latin typeface="Times New Roman" pitchFamily="18" charset="0"/>
                <a:cs typeface="Times New Roman" pitchFamily="18" charset="0"/>
              </a:rPr>
              <a:t>dao</a:t>
            </a:r>
            <a:r>
              <a:rPr lang="en-US" altLang="en-US" sz="4400" b="1" dirty="0">
                <a:solidFill>
                  <a:srgbClr val="FF0000"/>
                </a:solidFill>
                <a:latin typeface="Times New Roman" pitchFamily="18" charset="0"/>
                <a:cs typeface="Times New Roman" pitchFamily="18" charset="0"/>
              </a:rPr>
              <a:t> </a:t>
            </a:r>
            <a:r>
              <a:rPr lang="en-US" altLang="en-US" sz="4400" b="1" dirty="0" err="1">
                <a:solidFill>
                  <a:srgbClr val="FF0000"/>
                </a:solidFill>
                <a:latin typeface="Times New Roman" pitchFamily="18" charset="0"/>
                <a:cs typeface="Times New Roman" pitchFamily="18" charset="0"/>
              </a:rPr>
              <a:t>Việt</a:t>
            </a:r>
            <a:r>
              <a:rPr lang="en-US" altLang="en-US" sz="4400" b="1" dirty="0">
                <a:solidFill>
                  <a:srgbClr val="FF0000"/>
                </a:solidFill>
                <a:latin typeface="Times New Roman" pitchFamily="18" charset="0"/>
                <a:cs typeface="Times New Roman" pitchFamily="18" charset="0"/>
              </a:rPr>
              <a:t> Nam</a:t>
            </a:r>
            <a:endParaRPr lang="vi-VN" altLang="en-US" sz="4400" b="1" dirty="0">
              <a:solidFill>
                <a:srgbClr val="FF0000"/>
              </a:solidFill>
              <a:latin typeface="Times New Roman" pitchFamily="18" charset="0"/>
              <a:cs typeface="Times New Roman" pitchFamily="18" charset="0"/>
            </a:endParaRPr>
          </a:p>
        </p:txBody>
      </p:sp>
      <p:sp>
        <p:nvSpPr>
          <p:cNvPr id="4" name="Rectangle 3"/>
          <p:cNvSpPr/>
          <p:nvPr/>
        </p:nvSpPr>
        <p:spPr>
          <a:xfrm>
            <a:off x="4572000" y="4543336"/>
            <a:ext cx="10287040" cy="2554545"/>
          </a:xfrm>
          <a:prstGeom prst="rect">
            <a:avLst/>
          </a:prstGeom>
        </p:spPr>
        <p:txBody>
          <a:bodyPr wrap="square">
            <a:spAutoFit/>
          </a:bodyPr>
          <a:lstStyle/>
          <a:p>
            <a:pPr algn="ctr"/>
            <a:r>
              <a:rPr lang="vi-VN" sz="4000" b="1" i="1" dirty="0">
                <a:latin typeface="+mj-lt"/>
              </a:rPr>
              <a:t>Công cha như núi ngất trời</a:t>
            </a:r>
          </a:p>
          <a:p>
            <a:pPr algn="ctr"/>
            <a:r>
              <a:rPr lang="vi-VN" sz="4000" b="1" i="1" dirty="0">
                <a:latin typeface="+mj-lt"/>
              </a:rPr>
              <a:t>        Nghĩa mẹ như nước ở ngoài biển Đông</a:t>
            </a:r>
          </a:p>
          <a:p>
            <a:pPr algn="ctr"/>
            <a:r>
              <a:rPr lang="en-US" sz="4000" b="1" i="1" dirty="0">
                <a:latin typeface="Times New Roman" pitchFamily="18" charset="0"/>
                <a:cs typeface="Times New Roman" pitchFamily="18" charset="0"/>
              </a:rPr>
              <a:t>              </a:t>
            </a:r>
            <a:r>
              <a:rPr lang="en-US" sz="4000" b="1" i="1" dirty="0" err="1">
                <a:latin typeface="Times New Roman" pitchFamily="18" charset="0"/>
                <a:cs typeface="Times New Roman" pitchFamily="18" charset="0"/>
              </a:rPr>
              <a:t>Núi</a:t>
            </a:r>
            <a:r>
              <a:rPr lang="en-US" sz="4000" b="1" i="1" dirty="0">
                <a:latin typeface="Times New Roman" pitchFamily="18" charset="0"/>
                <a:cs typeface="Times New Roman" pitchFamily="18" charset="0"/>
              </a:rPr>
              <a:t> </a:t>
            </a:r>
            <a:r>
              <a:rPr lang="en-US" sz="4000" b="1" i="1" dirty="0" err="1">
                <a:latin typeface="Times New Roman" pitchFamily="18" charset="0"/>
                <a:cs typeface="Times New Roman" pitchFamily="18" charset="0"/>
              </a:rPr>
              <a:t>cao</a:t>
            </a:r>
            <a:r>
              <a:rPr lang="en-US" sz="4000" b="1" i="1" dirty="0">
                <a:latin typeface="Times New Roman" pitchFamily="18" charset="0"/>
                <a:cs typeface="Times New Roman" pitchFamily="18" charset="0"/>
              </a:rPr>
              <a:t> </a:t>
            </a:r>
            <a:r>
              <a:rPr lang="en-US" sz="4000" b="1" i="1" dirty="0" err="1">
                <a:latin typeface="Times New Roman" pitchFamily="18" charset="0"/>
                <a:cs typeface="Times New Roman" pitchFamily="18" charset="0"/>
              </a:rPr>
              <a:t>biển</a:t>
            </a:r>
            <a:r>
              <a:rPr lang="en-US" sz="4000" b="1" i="1" dirty="0">
                <a:latin typeface="Times New Roman" pitchFamily="18" charset="0"/>
                <a:cs typeface="Times New Roman" pitchFamily="18" charset="0"/>
              </a:rPr>
              <a:t> </a:t>
            </a:r>
            <a:r>
              <a:rPr lang="en-US" sz="4000" b="1" i="1" dirty="0" err="1">
                <a:latin typeface="Times New Roman" pitchFamily="18" charset="0"/>
                <a:cs typeface="Times New Roman" pitchFamily="18" charset="0"/>
              </a:rPr>
              <a:t>rộng</a:t>
            </a:r>
            <a:r>
              <a:rPr lang="en-US" sz="4000" b="1" i="1" dirty="0">
                <a:latin typeface="Times New Roman" pitchFamily="18" charset="0"/>
                <a:cs typeface="Times New Roman" pitchFamily="18" charset="0"/>
              </a:rPr>
              <a:t> </a:t>
            </a:r>
            <a:r>
              <a:rPr lang="en-US" sz="4000" b="1" i="1" dirty="0" err="1">
                <a:latin typeface="Times New Roman" pitchFamily="18" charset="0"/>
                <a:cs typeface="Times New Roman" pitchFamily="18" charset="0"/>
              </a:rPr>
              <a:t>mênh</a:t>
            </a:r>
            <a:r>
              <a:rPr lang="en-US" sz="4000" b="1" i="1" dirty="0">
                <a:latin typeface="Times New Roman" pitchFamily="18" charset="0"/>
                <a:cs typeface="Times New Roman" pitchFamily="18" charset="0"/>
              </a:rPr>
              <a:t> </a:t>
            </a:r>
            <a:r>
              <a:rPr lang="en-US" sz="4000" b="1" i="1" dirty="0" err="1">
                <a:latin typeface="Times New Roman" pitchFamily="18" charset="0"/>
                <a:cs typeface="Times New Roman" pitchFamily="18" charset="0"/>
              </a:rPr>
              <a:t>mông</a:t>
            </a:r>
            <a:endParaRPr lang="en-US" sz="4000" b="1" i="1" dirty="0">
              <a:latin typeface="Times New Roman" pitchFamily="18" charset="0"/>
              <a:cs typeface="Times New Roman" pitchFamily="18" charset="0"/>
            </a:endParaRPr>
          </a:p>
          <a:p>
            <a:pPr algn="ctr"/>
            <a:r>
              <a:rPr lang="vi-VN" sz="4000" b="1" i="1" dirty="0">
                <a:latin typeface="+mj-lt"/>
              </a:rPr>
              <a:t>          Cù lao chín chữ ghi lòng con ơi !</a:t>
            </a:r>
            <a:endParaRPr lang="en-US" sz="4000" b="1" i="1" dirty="0">
              <a:latin typeface="+mj-lt"/>
            </a:endParaRPr>
          </a:p>
        </p:txBody>
      </p:sp>
    </p:spTree>
    <p:extLst>
      <p:ext uri="{BB962C8B-B14F-4D97-AF65-F5344CB8AC3E}">
        <p14:creationId xmlns:p14="http://schemas.microsoft.com/office/powerpoint/2010/main" val="799624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8">
            <a:extLst>
              <a:ext uri="{FF2B5EF4-FFF2-40B4-BE49-F238E27FC236}">
                <a16:creationId xmlns:a16="http://schemas.microsoft.com/office/drawing/2014/main" id="{DF92F432-4D2B-45D0-95F9-4EC785148E51}"/>
              </a:ext>
            </a:extLst>
          </p:cNvPr>
          <p:cNvSpPr txBox="1">
            <a:spLocks noChangeArrowheads="1"/>
          </p:cNvSpPr>
          <p:nvPr/>
        </p:nvSpPr>
        <p:spPr bwMode="auto">
          <a:xfrm>
            <a:off x="4582104" y="294356"/>
            <a:ext cx="9623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5400" b="1" spc="450" dirty="0">
                <a:solidFill>
                  <a:srgbClr val="4B9C76"/>
                </a:solidFill>
                <a:latin typeface="Time New Roman"/>
                <a:ea typeface="字魂35号-经典雅黑" panose="00000500000000000000" pitchFamily="2" charset="-122"/>
                <a:sym typeface=""/>
              </a:rPr>
              <a:t>PHIẾU HỌC TẬP </a:t>
            </a:r>
            <a:r>
              <a:rPr lang="en-US" altLang="zh-CN" sz="5400" b="1" spc="450" dirty="0">
                <a:solidFill>
                  <a:srgbClr val="4B9C76"/>
                </a:solidFill>
                <a:latin typeface="Times New Roman" panose="02020603050405020304" pitchFamily="18" charset="0"/>
                <a:ea typeface="字魂35号-经典雅黑" panose="00000500000000000000" pitchFamily="2" charset="-122"/>
                <a:cs typeface="Times New Roman" panose="02020603050405020304" pitchFamily="18" charset="0"/>
                <a:sym typeface=""/>
              </a:rPr>
              <a:t>1</a:t>
            </a:r>
            <a:endParaRPr lang="zh-CN" altLang="en-US" sz="5400" b="1" spc="450" dirty="0">
              <a:solidFill>
                <a:srgbClr val="4B9C76"/>
              </a:solidFill>
              <a:latin typeface="Times New Roman" panose="02020603050405020304" pitchFamily="18" charset="0"/>
              <a:ea typeface="字魂35号-经典雅黑" panose="00000500000000000000" pitchFamily="2" charset="-122"/>
              <a:cs typeface="Times New Roman" panose="02020603050405020304" pitchFamily="18" charset="0"/>
              <a:sym typeface=""/>
            </a:endParaRPr>
          </a:p>
        </p:txBody>
      </p:sp>
      <p:graphicFrame>
        <p:nvGraphicFramePr>
          <p:cNvPr id="15" name="Table 14"/>
          <p:cNvGraphicFramePr>
            <a:graphicFrameLocks noGrp="1"/>
          </p:cNvGraphicFramePr>
          <p:nvPr>
            <p:extLst>
              <p:ext uri="{D42A27DB-BD31-4B8C-83A1-F6EECF244321}">
                <p14:modId xmlns:p14="http://schemas.microsoft.com/office/powerpoint/2010/main" val="2875256517"/>
              </p:ext>
            </p:extLst>
          </p:nvPr>
        </p:nvGraphicFramePr>
        <p:xfrm>
          <a:off x="0" y="1071534"/>
          <a:ext cx="17362116" cy="9772426"/>
        </p:xfrm>
        <a:graphic>
          <a:graphicData uri="http://schemas.openxmlformats.org/drawingml/2006/table">
            <a:tbl>
              <a:tblPr firstRow="1" bandRow="1">
                <a:tableStyleId>{2D5ABB26-0587-4C30-8999-92F81FD0307C}</a:tableStyleId>
              </a:tblPr>
              <a:tblGrid>
                <a:gridCol w="9377556">
                  <a:extLst>
                    <a:ext uri="{9D8B030D-6E8A-4147-A177-3AD203B41FA5}">
                      <a16:colId xmlns:a16="http://schemas.microsoft.com/office/drawing/2014/main" val="20000"/>
                    </a:ext>
                  </a:extLst>
                </a:gridCol>
                <a:gridCol w="7984560">
                  <a:extLst>
                    <a:ext uri="{9D8B030D-6E8A-4147-A177-3AD203B41FA5}">
                      <a16:colId xmlns:a16="http://schemas.microsoft.com/office/drawing/2014/main" val="20001"/>
                    </a:ext>
                  </a:extLst>
                </a:gridCol>
              </a:tblGrid>
              <a:tr h="883336">
                <a:tc gridSpan="2">
                  <a:txBody>
                    <a:bodyPr/>
                    <a:lstStyle/>
                    <a:p>
                      <a:pPr algn="ctr">
                        <a:lnSpc>
                          <a:spcPct val="100000"/>
                        </a:lnSpc>
                      </a:pPr>
                      <a:r>
                        <a:rPr lang="en-US" sz="3300" b="1" dirty="0" err="1">
                          <a:latin typeface="Time New Roman"/>
                          <a:cs typeface="Times New Roman" panose="02020603050405020304" pitchFamily="18" charset="0"/>
                        </a:rPr>
                        <a:t>Đọc</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bài</a:t>
                      </a:r>
                      <a:r>
                        <a:rPr lang="en-US" sz="3300" b="1" baseline="0" dirty="0">
                          <a:latin typeface="Time New Roman"/>
                          <a:cs typeface="Times New Roman" panose="02020603050405020304" pitchFamily="18" charset="0"/>
                        </a:rPr>
                        <a:t> ca </a:t>
                      </a:r>
                      <a:r>
                        <a:rPr lang="en-US" sz="3300" b="1" baseline="0" dirty="0" err="1">
                          <a:latin typeface="Time New Roman"/>
                          <a:cs typeface="Times New Roman" panose="02020603050405020304" pitchFamily="18" charset="0"/>
                        </a:rPr>
                        <a:t>dao</a:t>
                      </a:r>
                      <a:r>
                        <a:rPr lang="en-US" sz="3300" b="1" baseline="0" dirty="0">
                          <a:latin typeface="Time New Roman"/>
                          <a:cs typeface="Times New Roman" panose="02020603050405020304" pitchFamily="18" charset="0"/>
                        </a:rPr>
                        <a:t> 1 </a:t>
                      </a:r>
                      <a:r>
                        <a:rPr lang="en-US" sz="3300" b="1" baseline="0" dirty="0" err="1">
                          <a:latin typeface="Time New Roman"/>
                          <a:cs typeface="Times New Roman" panose="02020603050405020304" pitchFamily="18" charset="0"/>
                        </a:rPr>
                        <a:t>và</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trả</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lời</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các</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câu</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hỏi</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sau</a:t>
                      </a:r>
                      <a:r>
                        <a:rPr lang="en-US" sz="3300" b="1" baseline="0" dirty="0">
                          <a:latin typeface="Time New Roman"/>
                          <a:cs typeface="Times New Roman" panose="02020603050405020304" pitchFamily="18" charset="0"/>
                        </a:rPr>
                        <a:t>:</a:t>
                      </a:r>
                      <a:endParaRPr lang="en-US" sz="3300" b="1" dirty="0">
                        <a:latin typeface="Time New Roman"/>
                        <a:cs typeface="Times New Roman" panose="02020603050405020304"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hMerge="1">
                  <a:txBody>
                    <a:bodyPr/>
                    <a:lstStyle/>
                    <a:p>
                      <a:pPr>
                        <a:lnSpc>
                          <a:spcPct val="100000"/>
                        </a:lnSpc>
                      </a:pPr>
                      <a:endParaRPr lang="en-US" sz="2200" b="1">
                        <a:latin typeface="Times New Roman" panose="02020603050405020304" pitchFamily="18" charset="0"/>
                        <a:cs typeface="Times New Roman" panose="02020603050405020304" pitchFamily="18"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917623">
                <a:tc>
                  <a:txBody>
                    <a:bodyPr/>
                    <a:lstStyle/>
                    <a:p>
                      <a:pPr marL="0" marR="0" indent="0" algn="just" defTabSz="914400" rtl="0" eaLnBrk="1" fontAlgn="auto" latinLnBrk="0" hangingPunct="1">
                        <a:lnSpc>
                          <a:spcPct val="100000"/>
                        </a:lnSpc>
                        <a:spcBef>
                          <a:spcPts val="0"/>
                        </a:spcBef>
                        <a:spcAft>
                          <a:spcPts val="1000"/>
                        </a:spcAft>
                        <a:buClrTx/>
                        <a:buSzTx/>
                        <a:buFontTx/>
                        <a:buNone/>
                        <a:tabLst/>
                        <a:defRPr/>
                      </a:pPr>
                      <a:r>
                        <a:rPr lang="it-IT" sz="3200" kern="1200" dirty="0">
                          <a:solidFill>
                            <a:schemeClr val="tx1"/>
                          </a:solidFill>
                          <a:latin typeface="Times New Roman" pitchFamily="18" charset="0"/>
                          <a:ea typeface="+mn-ea"/>
                          <a:cs typeface="Times New Roman" pitchFamily="18" charset="0"/>
                        </a:rPr>
                        <a:t>1. Bài ca dao là lời của ai nói với ai? Nói về điều gì? </a:t>
                      </a:r>
                      <a:endParaRPr lang="en-US" sz="2800" dirty="0">
                        <a:effectLst/>
                        <a:latin typeface="Times New Roman" pitchFamily="18" charset="0"/>
                        <a:ea typeface="Calibri" panose="020F0502020204030204" pitchFamily="34" charset="0"/>
                        <a:cs typeface="Times New Roman"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3300" dirty="0">
                        <a:latin typeface="Time New Roman"/>
                        <a:cs typeface="Times New Roman" panose="02020603050405020304"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913649">
                <a:tc>
                  <a:txBody>
                    <a:bodyPr/>
                    <a:lstStyle/>
                    <a:p>
                      <a:pPr marL="0" marR="0" indent="0" algn="just" defTabSz="914400" rtl="0" eaLnBrk="1" fontAlgn="auto" latinLnBrk="0" hangingPunct="1">
                        <a:lnSpc>
                          <a:spcPct val="100000"/>
                        </a:lnSpc>
                        <a:spcBef>
                          <a:spcPts val="0"/>
                        </a:spcBef>
                        <a:spcAft>
                          <a:spcPts val="1000"/>
                        </a:spcAft>
                        <a:buClrTx/>
                        <a:buSzTx/>
                        <a:buFontTx/>
                        <a:buNone/>
                        <a:tabLst/>
                        <a:defRPr/>
                      </a:pPr>
                      <a:r>
                        <a:rPr lang="it-IT" sz="2800" dirty="0">
                          <a:effectLst/>
                          <a:latin typeface="Times New Roman" pitchFamily="18" charset="0"/>
                          <a:cs typeface="Times New Roman" pitchFamily="18" charset="0"/>
                        </a:rPr>
                        <a:t>2. Em hiểu thế nào là </a:t>
                      </a:r>
                      <a:r>
                        <a:rPr lang="it-IT" sz="2800" i="1" dirty="0">
                          <a:effectLst/>
                          <a:latin typeface="Times New Roman" pitchFamily="18" charset="0"/>
                          <a:cs typeface="Times New Roman" pitchFamily="18" charset="0"/>
                        </a:rPr>
                        <a:t>công cha</a:t>
                      </a:r>
                      <a:r>
                        <a:rPr lang="it-IT" sz="2800" dirty="0">
                          <a:effectLst/>
                          <a:latin typeface="Times New Roman" pitchFamily="18" charset="0"/>
                          <a:cs typeface="Times New Roman" pitchFamily="18" charset="0"/>
                        </a:rPr>
                        <a:t>, </a:t>
                      </a:r>
                      <a:r>
                        <a:rPr lang="it-IT" sz="2800" i="1" dirty="0">
                          <a:effectLst/>
                          <a:latin typeface="Times New Roman" pitchFamily="18" charset="0"/>
                          <a:cs typeface="Times New Roman" pitchFamily="18" charset="0"/>
                        </a:rPr>
                        <a:t>nghĩa mẹ</a:t>
                      </a:r>
                      <a:r>
                        <a:rPr lang="it-IT" sz="2800" dirty="0">
                          <a:effectLst/>
                          <a:latin typeface="Times New Roman" pitchFamily="18" charset="0"/>
                          <a:cs typeface="Times New Roman" pitchFamily="18" charset="0"/>
                        </a:rPr>
                        <a:t>?</a:t>
                      </a:r>
                      <a:endParaRPr lang="en-US" sz="2800" dirty="0">
                        <a:effectLst/>
                        <a:latin typeface="Times New Roman" pitchFamily="18" charset="0"/>
                        <a:ea typeface="Calibri" panose="020F0502020204030204" pitchFamily="34" charset="0"/>
                        <a:cs typeface="Times New Roman"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300" dirty="0">
                          <a:latin typeface="Time New Roman"/>
                          <a:cs typeface="Times New Roman" panose="02020603050405020304" pitchFamily="18" charset="0"/>
                        </a:rPr>
                        <a:t>………………………………………………</a:t>
                      </a: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1577386">
                <a:tc>
                  <a:txBody>
                    <a:bodyPr/>
                    <a:lstStyle/>
                    <a:p>
                      <a:pPr algn="just">
                        <a:lnSpc>
                          <a:spcPct val="100000"/>
                        </a:lnSpc>
                      </a:pPr>
                      <a:r>
                        <a:rPr lang="nl-NL" sz="2800" dirty="0">
                          <a:latin typeface="Times New Roman" pitchFamily="18" charset="0"/>
                          <a:cs typeface="Times New Roman" pitchFamily="18" charset="0"/>
                        </a:rPr>
                        <a:t>3. Em hiểu gì về hình ảnh </a:t>
                      </a:r>
                      <a:r>
                        <a:rPr lang="nl-NL" sz="2800" i="1" dirty="0">
                          <a:latin typeface="Times New Roman" pitchFamily="18" charset="0"/>
                          <a:cs typeface="Times New Roman" pitchFamily="18" charset="0"/>
                        </a:rPr>
                        <a:t>núi ngất trời </a:t>
                      </a:r>
                      <a:r>
                        <a:rPr lang="nl-NL" sz="2800" dirty="0">
                          <a:latin typeface="Times New Roman" pitchFamily="18" charset="0"/>
                          <a:cs typeface="Times New Roman" pitchFamily="18" charset="0"/>
                        </a:rPr>
                        <a:t>và </a:t>
                      </a:r>
                      <a:r>
                        <a:rPr lang="nl-NL" sz="2800" i="1" dirty="0">
                          <a:latin typeface="Times New Roman" pitchFamily="18" charset="0"/>
                          <a:cs typeface="Times New Roman" pitchFamily="18" charset="0"/>
                        </a:rPr>
                        <a:t>nước ở ngoài biển Đông</a:t>
                      </a:r>
                      <a:r>
                        <a:rPr lang="nl-NL" sz="2800" dirty="0">
                          <a:latin typeface="Times New Roman" pitchFamily="18" charset="0"/>
                          <a:cs typeface="Times New Roman" pitchFamily="18" charset="0"/>
                        </a:rPr>
                        <a:t>? </a:t>
                      </a:r>
                      <a:endParaRPr lang="en-US" sz="2800" i="0" dirty="0">
                        <a:latin typeface="Times New Roman" pitchFamily="18" charset="0"/>
                        <a:ea typeface="Calibri" panose="020F0502020204030204" pitchFamily="34" charset="0"/>
                        <a:cs typeface="Times New Roman"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300" dirty="0">
                          <a:latin typeface="Time New Roman"/>
                          <a:cs typeface="Times New Roman" panose="02020603050405020304" pitchFamily="18" charset="0"/>
                        </a:rPr>
                        <a:t>………………………………………………………………………………………………</a:t>
                      </a: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1708798">
                <a:tc>
                  <a:txBody>
                    <a:bodyPr/>
                    <a:lstStyle/>
                    <a:p>
                      <a:pPr marL="0" marR="0" indent="0" algn="just" defTabSz="1632832" rtl="0" eaLnBrk="1" fontAlgn="auto" latinLnBrk="0" hangingPunct="1">
                        <a:lnSpc>
                          <a:spcPct val="100000"/>
                        </a:lnSpc>
                        <a:spcBef>
                          <a:spcPts val="0"/>
                        </a:spcBef>
                        <a:spcAft>
                          <a:spcPts val="0"/>
                        </a:spcAft>
                        <a:buClrTx/>
                        <a:buSzTx/>
                        <a:buFontTx/>
                        <a:buNone/>
                        <a:tabLst/>
                        <a:defRPr/>
                      </a:pPr>
                      <a:r>
                        <a:rPr lang="nl-NL" sz="3200" kern="1200" dirty="0">
                          <a:solidFill>
                            <a:schemeClr val="tx1"/>
                          </a:solidFill>
                          <a:latin typeface="Times New Roman" pitchFamily="18" charset="0"/>
                          <a:ea typeface="+mn-ea"/>
                          <a:cs typeface="Times New Roman" pitchFamily="18" charset="0"/>
                        </a:rPr>
                        <a:t>4. </a:t>
                      </a:r>
                      <a:r>
                        <a:rPr lang="en-US" sz="3200" kern="1200" dirty="0" err="1">
                          <a:solidFill>
                            <a:schemeClr val="tx1"/>
                          </a:solidFill>
                          <a:latin typeface="Times New Roman" pitchFamily="18" charset="0"/>
                          <a:ea typeface="+mn-ea"/>
                          <a:cs typeface="Times New Roman" pitchFamily="18" charset="0"/>
                        </a:rPr>
                        <a:t>Bài</a:t>
                      </a:r>
                      <a:r>
                        <a:rPr lang="en-US" sz="3200" kern="1200" dirty="0">
                          <a:solidFill>
                            <a:schemeClr val="tx1"/>
                          </a:solidFill>
                          <a:latin typeface="Times New Roman" pitchFamily="18" charset="0"/>
                          <a:ea typeface="+mn-ea"/>
                          <a:cs typeface="Times New Roman" pitchFamily="18" charset="0"/>
                        </a:rPr>
                        <a:t> ca </a:t>
                      </a:r>
                      <a:r>
                        <a:rPr lang="en-US" sz="3200" kern="1200" dirty="0" err="1">
                          <a:solidFill>
                            <a:schemeClr val="tx1"/>
                          </a:solidFill>
                          <a:latin typeface="Times New Roman" pitchFamily="18" charset="0"/>
                          <a:ea typeface="+mn-ea"/>
                          <a:cs typeface="Times New Roman" pitchFamily="18" charset="0"/>
                        </a:rPr>
                        <a:t>dao</a:t>
                      </a:r>
                      <a:r>
                        <a:rPr lang="en-US" sz="3200" kern="1200" dirty="0">
                          <a:solidFill>
                            <a:schemeClr val="tx1"/>
                          </a:solidFill>
                          <a:latin typeface="Times New Roman" pitchFamily="18" charset="0"/>
                          <a:ea typeface="+mn-ea"/>
                          <a:cs typeface="Times New Roman" pitchFamily="18" charset="0"/>
                        </a:rPr>
                        <a:t> </a:t>
                      </a:r>
                      <a:r>
                        <a:rPr lang="en-US" sz="3200" kern="1200" dirty="0" err="1">
                          <a:solidFill>
                            <a:schemeClr val="tx1"/>
                          </a:solidFill>
                          <a:latin typeface="Times New Roman" pitchFamily="18" charset="0"/>
                          <a:ea typeface="+mn-ea"/>
                          <a:cs typeface="Times New Roman" pitchFamily="18" charset="0"/>
                        </a:rPr>
                        <a:t>đã</a:t>
                      </a:r>
                      <a:r>
                        <a:rPr lang="en-US" sz="3200" kern="1200" dirty="0">
                          <a:solidFill>
                            <a:schemeClr val="tx1"/>
                          </a:solidFill>
                          <a:latin typeface="Times New Roman" pitchFamily="18" charset="0"/>
                          <a:ea typeface="+mn-ea"/>
                          <a:cs typeface="Times New Roman" pitchFamily="18" charset="0"/>
                        </a:rPr>
                        <a:t> </a:t>
                      </a:r>
                      <a:r>
                        <a:rPr lang="en-US" sz="3200" kern="1200" dirty="0" err="1">
                          <a:solidFill>
                            <a:schemeClr val="tx1"/>
                          </a:solidFill>
                          <a:latin typeface="Times New Roman" pitchFamily="18" charset="0"/>
                          <a:ea typeface="+mn-ea"/>
                          <a:cs typeface="Times New Roman" pitchFamily="18" charset="0"/>
                        </a:rPr>
                        <a:t>sử</a:t>
                      </a:r>
                      <a:r>
                        <a:rPr lang="en-US" sz="3200" kern="1200" dirty="0">
                          <a:solidFill>
                            <a:schemeClr val="tx1"/>
                          </a:solidFill>
                          <a:latin typeface="Times New Roman" pitchFamily="18" charset="0"/>
                          <a:ea typeface="+mn-ea"/>
                          <a:cs typeface="Times New Roman" pitchFamily="18" charset="0"/>
                        </a:rPr>
                        <a:t> </a:t>
                      </a:r>
                      <a:r>
                        <a:rPr lang="en-US" sz="3200" kern="1200" dirty="0" err="1">
                          <a:solidFill>
                            <a:schemeClr val="tx1"/>
                          </a:solidFill>
                          <a:latin typeface="Times New Roman" pitchFamily="18" charset="0"/>
                          <a:ea typeface="+mn-ea"/>
                          <a:cs typeface="Times New Roman" pitchFamily="18" charset="0"/>
                        </a:rPr>
                        <a:t>dụng</a:t>
                      </a:r>
                      <a:r>
                        <a:rPr lang="en-US" sz="3200" kern="1200" dirty="0">
                          <a:solidFill>
                            <a:schemeClr val="tx1"/>
                          </a:solidFill>
                          <a:latin typeface="Times New Roman" pitchFamily="18" charset="0"/>
                          <a:ea typeface="+mn-ea"/>
                          <a:cs typeface="Times New Roman" pitchFamily="18" charset="0"/>
                        </a:rPr>
                        <a:t> </a:t>
                      </a:r>
                      <a:r>
                        <a:rPr lang="en-US" sz="3200" kern="1200" dirty="0" err="1">
                          <a:solidFill>
                            <a:schemeClr val="tx1"/>
                          </a:solidFill>
                          <a:latin typeface="Times New Roman" pitchFamily="18" charset="0"/>
                          <a:ea typeface="+mn-ea"/>
                          <a:cs typeface="Times New Roman" pitchFamily="18" charset="0"/>
                        </a:rPr>
                        <a:t>biện</a:t>
                      </a:r>
                      <a:r>
                        <a:rPr lang="en-US" sz="3200" kern="1200" dirty="0">
                          <a:solidFill>
                            <a:schemeClr val="tx1"/>
                          </a:solidFill>
                          <a:latin typeface="Times New Roman" pitchFamily="18" charset="0"/>
                          <a:ea typeface="+mn-ea"/>
                          <a:cs typeface="Times New Roman" pitchFamily="18" charset="0"/>
                        </a:rPr>
                        <a:t> ph</a:t>
                      </a:r>
                      <a:r>
                        <a:rPr lang="vi-VN" sz="3200" kern="1200" dirty="0">
                          <a:solidFill>
                            <a:schemeClr val="tx1"/>
                          </a:solidFill>
                          <a:latin typeface="Times New Roman" pitchFamily="18" charset="0"/>
                          <a:ea typeface="+mn-ea"/>
                          <a:cs typeface="Times New Roman" pitchFamily="18" charset="0"/>
                        </a:rPr>
                        <a:t>á</a:t>
                      </a:r>
                      <a:r>
                        <a:rPr lang="en-US" sz="3200" kern="1200" dirty="0">
                          <a:solidFill>
                            <a:schemeClr val="tx1"/>
                          </a:solidFill>
                          <a:latin typeface="Times New Roman" pitchFamily="18" charset="0"/>
                          <a:ea typeface="+mn-ea"/>
                          <a:cs typeface="Times New Roman" pitchFamily="18" charset="0"/>
                        </a:rPr>
                        <a:t>p </a:t>
                      </a:r>
                      <a:r>
                        <a:rPr lang="en-US" sz="3200" kern="1200" dirty="0" err="1">
                          <a:solidFill>
                            <a:schemeClr val="tx1"/>
                          </a:solidFill>
                          <a:latin typeface="Times New Roman" pitchFamily="18" charset="0"/>
                          <a:ea typeface="+mn-ea"/>
                          <a:cs typeface="Times New Roman" pitchFamily="18" charset="0"/>
                        </a:rPr>
                        <a:t>nghệ</a:t>
                      </a:r>
                      <a:r>
                        <a:rPr lang="en-US" sz="3200" kern="1200" dirty="0">
                          <a:solidFill>
                            <a:schemeClr val="tx1"/>
                          </a:solidFill>
                          <a:latin typeface="Times New Roman" pitchFamily="18" charset="0"/>
                          <a:ea typeface="+mn-ea"/>
                          <a:cs typeface="Times New Roman" pitchFamily="18" charset="0"/>
                        </a:rPr>
                        <a:t> </a:t>
                      </a:r>
                      <a:r>
                        <a:rPr lang="en-US" sz="3200" kern="1200" dirty="0" err="1">
                          <a:solidFill>
                            <a:schemeClr val="tx1"/>
                          </a:solidFill>
                          <a:latin typeface="Times New Roman" pitchFamily="18" charset="0"/>
                          <a:ea typeface="+mn-ea"/>
                          <a:cs typeface="Times New Roman" pitchFamily="18" charset="0"/>
                        </a:rPr>
                        <a:t>thuật</a:t>
                      </a:r>
                      <a:r>
                        <a:rPr lang="en-US" sz="3200" kern="1200" dirty="0">
                          <a:solidFill>
                            <a:schemeClr val="tx1"/>
                          </a:solidFill>
                          <a:latin typeface="Times New Roman" pitchFamily="18" charset="0"/>
                          <a:ea typeface="+mn-ea"/>
                          <a:cs typeface="Times New Roman" pitchFamily="18" charset="0"/>
                        </a:rPr>
                        <a:t> </a:t>
                      </a:r>
                      <a:r>
                        <a:rPr lang="en-US" sz="3200" kern="1200" dirty="0" err="1">
                          <a:solidFill>
                            <a:schemeClr val="tx1"/>
                          </a:solidFill>
                          <a:latin typeface="Times New Roman" pitchFamily="18" charset="0"/>
                          <a:ea typeface="+mn-ea"/>
                          <a:cs typeface="Times New Roman" pitchFamily="18" charset="0"/>
                        </a:rPr>
                        <a:t>nào</a:t>
                      </a:r>
                      <a:r>
                        <a:rPr lang="en-US" sz="3200" kern="1200" dirty="0">
                          <a:solidFill>
                            <a:schemeClr val="tx1"/>
                          </a:solidFill>
                          <a:latin typeface="Times New Roman" pitchFamily="18" charset="0"/>
                          <a:ea typeface="+mn-ea"/>
                          <a:cs typeface="Times New Roman" pitchFamily="18" charset="0"/>
                        </a:rPr>
                        <a:t>? T</a:t>
                      </a:r>
                      <a:r>
                        <a:rPr lang="vi-VN" sz="3200" kern="1200" dirty="0">
                          <a:solidFill>
                            <a:schemeClr val="tx1"/>
                          </a:solidFill>
                          <a:latin typeface="Times New Roman" pitchFamily="18" charset="0"/>
                          <a:ea typeface="+mn-ea"/>
                          <a:cs typeface="Times New Roman" pitchFamily="18" charset="0"/>
                        </a:rPr>
                        <a:t>ì</a:t>
                      </a:r>
                      <a:r>
                        <a:rPr lang="en-US" sz="3200" kern="1200" dirty="0">
                          <a:solidFill>
                            <a:schemeClr val="tx1"/>
                          </a:solidFill>
                          <a:latin typeface="Times New Roman" pitchFamily="18" charset="0"/>
                          <a:ea typeface="+mn-ea"/>
                          <a:cs typeface="Times New Roman" pitchFamily="18" charset="0"/>
                        </a:rPr>
                        <a:t>m </a:t>
                      </a:r>
                      <a:r>
                        <a:rPr lang="en-US" sz="3200" kern="1200" dirty="0" err="1">
                          <a:solidFill>
                            <a:schemeClr val="tx1"/>
                          </a:solidFill>
                          <a:latin typeface="Times New Roman" pitchFamily="18" charset="0"/>
                          <a:ea typeface="+mn-ea"/>
                          <a:cs typeface="Times New Roman" pitchFamily="18" charset="0"/>
                        </a:rPr>
                        <a:t>và</a:t>
                      </a:r>
                      <a:r>
                        <a:rPr lang="en-US" sz="3200" kern="1200" dirty="0">
                          <a:solidFill>
                            <a:schemeClr val="tx1"/>
                          </a:solidFill>
                          <a:latin typeface="Times New Roman" pitchFamily="18" charset="0"/>
                          <a:ea typeface="+mn-ea"/>
                          <a:cs typeface="Times New Roman" pitchFamily="18" charset="0"/>
                        </a:rPr>
                        <a:t> </a:t>
                      </a:r>
                      <a:r>
                        <a:rPr lang="en-US" sz="3200" kern="1200" dirty="0" err="1">
                          <a:solidFill>
                            <a:schemeClr val="tx1"/>
                          </a:solidFill>
                          <a:latin typeface="Times New Roman" pitchFamily="18" charset="0"/>
                          <a:ea typeface="+mn-ea"/>
                          <a:cs typeface="Times New Roman" pitchFamily="18" charset="0"/>
                        </a:rPr>
                        <a:t>chỉ</a:t>
                      </a:r>
                      <a:r>
                        <a:rPr lang="en-US" sz="3200" kern="1200" dirty="0">
                          <a:solidFill>
                            <a:schemeClr val="tx1"/>
                          </a:solidFill>
                          <a:latin typeface="Times New Roman" pitchFamily="18" charset="0"/>
                          <a:ea typeface="+mn-ea"/>
                          <a:cs typeface="Times New Roman" pitchFamily="18" charset="0"/>
                        </a:rPr>
                        <a:t> </a:t>
                      </a:r>
                      <a:r>
                        <a:rPr lang="en-US" sz="3200" kern="1200" dirty="0" err="1">
                          <a:solidFill>
                            <a:schemeClr val="tx1"/>
                          </a:solidFill>
                          <a:latin typeface="Times New Roman" pitchFamily="18" charset="0"/>
                          <a:ea typeface="+mn-ea"/>
                          <a:cs typeface="Times New Roman" pitchFamily="18" charset="0"/>
                        </a:rPr>
                        <a:t>rõ</a:t>
                      </a:r>
                      <a:r>
                        <a:rPr lang="en-US" sz="3200" kern="1200" dirty="0">
                          <a:solidFill>
                            <a:schemeClr val="tx1"/>
                          </a:solidFill>
                          <a:latin typeface="Times New Roman" pitchFamily="18" charset="0"/>
                          <a:ea typeface="+mn-ea"/>
                          <a:cs typeface="Times New Roman" pitchFamily="18" charset="0"/>
                        </a:rPr>
                        <a:t> t</a:t>
                      </a:r>
                      <a:r>
                        <a:rPr lang="vi-VN" sz="3200" kern="1200" dirty="0">
                          <a:solidFill>
                            <a:schemeClr val="tx1"/>
                          </a:solidFill>
                          <a:latin typeface="Times New Roman" pitchFamily="18" charset="0"/>
                          <a:ea typeface="+mn-ea"/>
                          <a:cs typeface="Times New Roman" pitchFamily="18" charset="0"/>
                        </a:rPr>
                        <a:t>á</a:t>
                      </a:r>
                      <a:r>
                        <a:rPr lang="en-US" sz="3200" kern="1200" dirty="0">
                          <a:solidFill>
                            <a:schemeClr val="tx1"/>
                          </a:solidFill>
                          <a:latin typeface="Times New Roman" pitchFamily="18" charset="0"/>
                          <a:ea typeface="+mn-ea"/>
                          <a:cs typeface="Times New Roman" pitchFamily="18" charset="0"/>
                        </a:rPr>
                        <a:t>c </a:t>
                      </a:r>
                      <a:r>
                        <a:rPr lang="en-US" sz="3200" kern="1200" dirty="0" err="1">
                          <a:solidFill>
                            <a:schemeClr val="tx1"/>
                          </a:solidFill>
                          <a:latin typeface="Times New Roman" pitchFamily="18" charset="0"/>
                          <a:ea typeface="+mn-ea"/>
                          <a:cs typeface="Times New Roman" pitchFamily="18" charset="0"/>
                        </a:rPr>
                        <a:t>dụng</a:t>
                      </a:r>
                      <a:r>
                        <a:rPr lang="en-US" sz="3200" kern="1200" dirty="0">
                          <a:solidFill>
                            <a:schemeClr val="tx1"/>
                          </a:solidFill>
                          <a:latin typeface="Times New Roman" pitchFamily="18" charset="0"/>
                          <a:ea typeface="+mn-ea"/>
                          <a:cs typeface="Times New Roman" pitchFamily="18" charset="0"/>
                        </a:rPr>
                        <a:t> </a:t>
                      </a:r>
                      <a:r>
                        <a:rPr lang="en-US" sz="3200" kern="1200" dirty="0" err="1">
                          <a:solidFill>
                            <a:schemeClr val="tx1"/>
                          </a:solidFill>
                          <a:latin typeface="Times New Roman" pitchFamily="18" charset="0"/>
                          <a:ea typeface="+mn-ea"/>
                          <a:cs typeface="Times New Roman" pitchFamily="18" charset="0"/>
                        </a:rPr>
                        <a:t>của</a:t>
                      </a:r>
                      <a:r>
                        <a:rPr lang="en-US" sz="3200" kern="1200" dirty="0">
                          <a:solidFill>
                            <a:schemeClr val="tx1"/>
                          </a:solidFill>
                          <a:latin typeface="Times New Roman" pitchFamily="18" charset="0"/>
                          <a:ea typeface="+mn-ea"/>
                          <a:cs typeface="Times New Roman" pitchFamily="18" charset="0"/>
                        </a:rPr>
                        <a:t> c</a:t>
                      </a:r>
                      <a:r>
                        <a:rPr lang="vi-VN" sz="3200" kern="1200" dirty="0">
                          <a:solidFill>
                            <a:schemeClr val="tx1"/>
                          </a:solidFill>
                          <a:latin typeface="Times New Roman" pitchFamily="18" charset="0"/>
                          <a:ea typeface="+mn-ea"/>
                          <a:cs typeface="Times New Roman" pitchFamily="18" charset="0"/>
                        </a:rPr>
                        <a:t>á</a:t>
                      </a:r>
                      <a:r>
                        <a:rPr lang="en-US" sz="3200" kern="1200" dirty="0">
                          <a:solidFill>
                            <a:schemeClr val="tx1"/>
                          </a:solidFill>
                          <a:latin typeface="Times New Roman" pitchFamily="18" charset="0"/>
                          <a:ea typeface="+mn-ea"/>
                          <a:cs typeface="Times New Roman" pitchFamily="18" charset="0"/>
                        </a:rPr>
                        <a:t>c </a:t>
                      </a:r>
                      <a:r>
                        <a:rPr lang="en-US" sz="3200" kern="1200" dirty="0" err="1">
                          <a:solidFill>
                            <a:schemeClr val="tx1"/>
                          </a:solidFill>
                          <a:latin typeface="Times New Roman" pitchFamily="18" charset="0"/>
                          <a:ea typeface="+mn-ea"/>
                          <a:cs typeface="Times New Roman" pitchFamily="18" charset="0"/>
                        </a:rPr>
                        <a:t>biện</a:t>
                      </a:r>
                      <a:r>
                        <a:rPr lang="en-US" sz="3200" kern="1200" dirty="0">
                          <a:solidFill>
                            <a:schemeClr val="tx1"/>
                          </a:solidFill>
                          <a:latin typeface="Times New Roman" pitchFamily="18" charset="0"/>
                          <a:ea typeface="+mn-ea"/>
                          <a:cs typeface="Times New Roman" pitchFamily="18" charset="0"/>
                        </a:rPr>
                        <a:t> ph</a:t>
                      </a:r>
                      <a:r>
                        <a:rPr lang="vi-VN" sz="3200" kern="1200" dirty="0">
                          <a:solidFill>
                            <a:schemeClr val="tx1"/>
                          </a:solidFill>
                          <a:latin typeface="Times New Roman" pitchFamily="18" charset="0"/>
                          <a:ea typeface="+mn-ea"/>
                          <a:cs typeface="Times New Roman" pitchFamily="18" charset="0"/>
                        </a:rPr>
                        <a:t>á</a:t>
                      </a:r>
                      <a:r>
                        <a:rPr lang="en-US" sz="3200" kern="1200" dirty="0">
                          <a:solidFill>
                            <a:schemeClr val="tx1"/>
                          </a:solidFill>
                          <a:latin typeface="Times New Roman" pitchFamily="18" charset="0"/>
                          <a:ea typeface="+mn-ea"/>
                          <a:cs typeface="Times New Roman" pitchFamily="18" charset="0"/>
                        </a:rPr>
                        <a:t>p </a:t>
                      </a:r>
                      <a:r>
                        <a:rPr lang="en-US" sz="3200" kern="1200" dirty="0" err="1">
                          <a:solidFill>
                            <a:schemeClr val="tx1"/>
                          </a:solidFill>
                          <a:latin typeface="Times New Roman" pitchFamily="18" charset="0"/>
                          <a:ea typeface="+mn-ea"/>
                          <a:cs typeface="Times New Roman" pitchFamily="18" charset="0"/>
                        </a:rPr>
                        <a:t>nghệ</a:t>
                      </a:r>
                      <a:r>
                        <a:rPr lang="en-US" sz="3200" kern="1200" dirty="0">
                          <a:solidFill>
                            <a:schemeClr val="tx1"/>
                          </a:solidFill>
                          <a:latin typeface="Times New Roman" pitchFamily="18" charset="0"/>
                          <a:ea typeface="+mn-ea"/>
                          <a:cs typeface="Times New Roman" pitchFamily="18" charset="0"/>
                        </a:rPr>
                        <a:t> </a:t>
                      </a:r>
                      <a:r>
                        <a:rPr lang="en-US" sz="3200" kern="1200" dirty="0" err="1">
                          <a:solidFill>
                            <a:schemeClr val="tx1"/>
                          </a:solidFill>
                          <a:latin typeface="Times New Roman" pitchFamily="18" charset="0"/>
                          <a:ea typeface="+mn-ea"/>
                          <a:cs typeface="Times New Roman" pitchFamily="18" charset="0"/>
                        </a:rPr>
                        <a:t>thuật</a:t>
                      </a:r>
                      <a:r>
                        <a:rPr lang="en-US" sz="3200" kern="1200" dirty="0">
                          <a:solidFill>
                            <a:schemeClr val="tx1"/>
                          </a:solidFill>
                          <a:latin typeface="Times New Roman" pitchFamily="18" charset="0"/>
                          <a:ea typeface="+mn-ea"/>
                          <a:cs typeface="Times New Roman" pitchFamily="18" charset="0"/>
                        </a:rPr>
                        <a:t> </a:t>
                      </a:r>
                      <a:r>
                        <a:rPr lang="en-US" sz="3200" kern="1200" dirty="0" err="1">
                          <a:solidFill>
                            <a:schemeClr val="tx1"/>
                          </a:solidFill>
                          <a:latin typeface="Times New Roman" pitchFamily="18" charset="0"/>
                          <a:ea typeface="+mn-ea"/>
                          <a:cs typeface="Times New Roman" pitchFamily="18" charset="0"/>
                        </a:rPr>
                        <a:t>đó</a:t>
                      </a:r>
                      <a:r>
                        <a:rPr lang="en-US" sz="3200" kern="1200" dirty="0">
                          <a:solidFill>
                            <a:schemeClr val="tx1"/>
                          </a:solidFill>
                          <a:latin typeface="Times New Roman" pitchFamily="18" charset="0"/>
                          <a:ea typeface="+mn-ea"/>
                          <a:cs typeface="Times New Roman" pitchFamily="18" charset="0"/>
                        </a:rPr>
                        <a:t>?</a:t>
                      </a: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300" dirty="0">
                          <a:latin typeface="Time New Roman"/>
                          <a:cs typeface="Times New Roman" panose="02020603050405020304" pitchFamily="18" charset="0"/>
                        </a:rPr>
                        <a:t>………………………………………………………………………………………………</a:t>
                      </a: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150019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2800" dirty="0">
                          <a:latin typeface="Times New Roman" pitchFamily="18" charset="0"/>
                          <a:cs typeface="Times New Roman" pitchFamily="18" charset="0"/>
                        </a:rPr>
                        <a:t>5. </a:t>
                      </a:r>
                      <a:r>
                        <a:rPr lang="nl-NL" sz="3200" kern="1200" dirty="0">
                          <a:solidFill>
                            <a:schemeClr val="tx1"/>
                          </a:solidFill>
                          <a:latin typeface="Times New Roman" pitchFamily="18" charset="0"/>
                          <a:ea typeface="+mn-ea"/>
                          <a:cs typeface="Times New Roman" pitchFamily="18" charset="0"/>
                        </a:rPr>
                        <a:t>Em hiểu </a:t>
                      </a:r>
                      <a:r>
                        <a:rPr lang="nl-NL" sz="3200" i="1" kern="1200" dirty="0">
                          <a:solidFill>
                            <a:schemeClr val="tx1"/>
                          </a:solidFill>
                          <a:latin typeface="Times New Roman" pitchFamily="18" charset="0"/>
                          <a:ea typeface="+mn-ea"/>
                          <a:cs typeface="Times New Roman" pitchFamily="18" charset="0"/>
                        </a:rPr>
                        <a:t>cù lao chín chữ </a:t>
                      </a:r>
                      <a:r>
                        <a:rPr lang="nl-NL" sz="3200" kern="1200" dirty="0">
                          <a:solidFill>
                            <a:schemeClr val="tx1"/>
                          </a:solidFill>
                          <a:latin typeface="Times New Roman" pitchFamily="18" charset="0"/>
                          <a:ea typeface="+mn-ea"/>
                          <a:cs typeface="Times New Roman" pitchFamily="18" charset="0"/>
                        </a:rPr>
                        <a:t>như thế nào? </a:t>
                      </a:r>
                      <a:r>
                        <a:rPr lang="en-US" sz="3200" kern="1200" dirty="0" err="1">
                          <a:solidFill>
                            <a:schemeClr val="tx1"/>
                          </a:solidFill>
                          <a:latin typeface="Times New Roman" pitchFamily="18" charset="0"/>
                          <a:ea typeface="+mn-ea"/>
                          <a:cs typeface="Times New Roman" pitchFamily="18" charset="0"/>
                        </a:rPr>
                        <a:t>Câu</a:t>
                      </a:r>
                      <a:r>
                        <a:rPr lang="en-US" sz="3200" kern="1200" dirty="0">
                          <a:solidFill>
                            <a:schemeClr val="tx1"/>
                          </a:solidFill>
                          <a:latin typeface="Times New Roman" pitchFamily="18" charset="0"/>
                          <a:ea typeface="+mn-ea"/>
                          <a:cs typeface="Times New Roman" pitchFamily="18" charset="0"/>
                        </a:rPr>
                        <a:t> </a:t>
                      </a:r>
                      <a:r>
                        <a:rPr lang="en-US" sz="3200" kern="1200" dirty="0" err="1">
                          <a:solidFill>
                            <a:schemeClr val="tx1"/>
                          </a:solidFill>
                          <a:latin typeface="Times New Roman" pitchFamily="18" charset="0"/>
                          <a:ea typeface="+mn-ea"/>
                          <a:cs typeface="Times New Roman" pitchFamily="18" charset="0"/>
                        </a:rPr>
                        <a:t>cuối</a:t>
                      </a:r>
                      <a:r>
                        <a:rPr lang="en-US" sz="3200" kern="1200" dirty="0">
                          <a:solidFill>
                            <a:schemeClr val="tx1"/>
                          </a:solidFill>
                          <a:latin typeface="Times New Roman" pitchFamily="18" charset="0"/>
                          <a:ea typeface="+mn-ea"/>
                          <a:cs typeface="Times New Roman" pitchFamily="18" charset="0"/>
                        </a:rPr>
                        <a:t> </a:t>
                      </a:r>
                      <a:r>
                        <a:rPr lang="en-US" sz="3200" kern="1200" dirty="0" err="1">
                          <a:solidFill>
                            <a:schemeClr val="tx1"/>
                          </a:solidFill>
                          <a:latin typeface="Times New Roman" pitchFamily="18" charset="0"/>
                          <a:ea typeface="+mn-ea"/>
                          <a:cs typeface="Times New Roman" pitchFamily="18" charset="0"/>
                        </a:rPr>
                        <a:t>muốn</a:t>
                      </a:r>
                      <a:r>
                        <a:rPr lang="en-US" sz="3200" kern="1200" dirty="0">
                          <a:solidFill>
                            <a:schemeClr val="tx1"/>
                          </a:solidFill>
                          <a:latin typeface="Times New Roman" pitchFamily="18" charset="0"/>
                          <a:ea typeface="+mn-ea"/>
                          <a:cs typeface="Times New Roman" pitchFamily="18" charset="0"/>
                        </a:rPr>
                        <a:t> </a:t>
                      </a:r>
                      <a:r>
                        <a:rPr lang="en-US" sz="3200" kern="1200" dirty="0" err="1">
                          <a:solidFill>
                            <a:schemeClr val="tx1"/>
                          </a:solidFill>
                          <a:latin typeface="Times New Roman" pitchFamily="18" charset="0"/>
                          <a:ea typeface="+mn-ea"/>
                          <a:cs typeface="Times New Roman" pitchFamily="18" charset="0"/>
                        </a:rPr>
                        <a:t>nhắn</a:t>
                      </a:r>
                      <a:r>
                        <a:rPr lang="en-US" sz="3200" kern="1200" dirty="0">
                          <a:solidFill>
                            <a:schemeClr val="tx1"/>
                          </a:solidFill>
                          <a:latin typeface="Times New Roman" pitchFamily="18" charset="0"/>
                          <a:ea typeface="+mn-ea"/>
                          <a:cs typeface="Times New Roman" pitchFamily="18" charset="0"/>
                        </a:rPr>
                        <a:t> </a:t>
                      </a:r>
                      <a:r>
                        <a:rPr lang="en-US" sz="3200" kern="1200" dirty="0" err="1">
                          <a:solidFill>
                            <a:schemeClr val="tx1"/>
                          </a:solidFill>
                          <a:latin typeface="Times New Roman" pitchFamily="18" charset="0"/>
                          <a:ea typeface="+mn-ea"/>
                          <a:cs typeface="Times New Roman" pitchFamily="18" charset="0"/>
                        </a:rPr>
                        <a:t>nhủ</a:t>
                      </a:r>
                      <a:r>
                        <a:rPr lang="en-US" sz="3200" kern="1200" dirty="0">
                          <a:solidFill>
                            <a:schemeClr val="tx1"/>
                          </a:solidFill>
                          <a:latin typeface="Times New Roman" pitchFamily="18" charset="0"/>
                          <a:ea typeface="+mn-ea"/>
                          <a:cs typeface="Times New Roman" pitchFamily="18" charset="0"/>
                        </a:rPr>
                        <a:t> </a:t>
                      </a:r>
                      <a:r>
                        <a:rPr lang="en-US" sz="3200" kern="1200" dirty="0" err="1">
                          <a:solidFill>
                            <a:schemeClr val="tx1"/>
                          </a:solidFill>
                          <a:latin typeface="Times New Roman" pitchFamily="18" charset="0"/>
                          <a:ea typeface="+mn-ea"/>
                          <a:cs typeface="Times New Roman" pitchFamily="18" charset="0"/>
                        </a:rPr>
                        <a:t>với</a:t>
                      </a:r>
                      <a:r>
                        <a:rPr lang="en-US" sz="3200" kern="1200" dirty="0">
                          <a:solidFill>
                            <a:schemeClr val="tx1"/>
                          </a:solidFill>
                          <a:latin typeface="Times New Roman" pitchFamily="18" charset="0"/>
                          <a:ea typeface="+mn-ea"/>
                          <a:cs typeface="Times New Roman" pitchFamily="18" charset="0"/>
                        </a:rPr>
                        <a:t> </a:t>
                      </a:r>
                      <a:r>
                        <a:rPr lang="en-US" sz="3200" kern="1200" dirty="0" err="1">
                          <a:solidFill>
                            <a:schemeClr val="tx1"/>
                          </a:solidFill>
                          <a:latin typeface="Times New Roman" pitchFamily="18" charset="0"/>
                          <a:ea typeface="+mn-ea"/>
                          <a:cs typeface="Times New Roman" pitchFamily="18" charset="0"/>
                        </a:rPr>
                        <a:t>chúng</a:t>
                      </a:r>
                      <a:r>
                        <a:rPr lang="en-US" sz="3200" kern="1200" dirty="0">
                          <a:solidFill>
                            <a:schemeClr val="tx1"/>
                          </a:solidFill>
                          <a:latin typeface="Times New Roman" pitchFamily="18" charset="0"/>
                          <a:ea typeface="+mn-ea"/>
                          <a:cs typeface="Times New Roman" pitchFamily="18" charset="0"/>
                        </a:rPr>
                        <a:t> </a:t>
                      </a:r>
                      <a:r>
                        <a:rPr lang="en-US" sz="3200" kern="1200" dirty="0" err="1">
                          <a:solidFill>
                            <a:schemeClr val="tx1"/>
                          </a:solidFill>
                          <a:latin typeface="Times New Roman" pitchFamily="18" charset="0"/>
                          <a:ea typeface="+mn-ea"/>
                          <a:cs typeface="Times New Roman" pitchFamily="18" charset="0"/>
                        </a:rPr>
                        <a:t>ta</a:t>
                      </a:r>
                      <a:r>
                        <a:rPr lang="en-US" sz="3200" kern="1200" dirty="0">
                          <a:solidFill>
                            <a:schemeClr val="tx1"/>
                          </a:solidFill>
                          <a:latin typeface="Times New Roman" pitchFamily="18" charset="0"/>
                          <a:ea typeface="+mn-ea"/>
                          <a:cs typeface="Times New Roman" pitchFamily="18" charset="0"/>
                        </a:rPr>
                        <a:t> </a:t>
                      </a:r>
                      <a:r>
                        <a:rPr lang="en-US" sz="3200" kern="1200" dirty="0" err="1">
                          <a:solidFill>
                            <a:schemeClr val="tx1"/>
                          </a:solidFill>
                          <a:latin typeface="Times New Roman" pitchFamily="18" charset="0"/>
                          <a:ea typeface="+mn-ea"/>
                          <a:cs typeface="Times New Roman" pitchFamily="18" charset="0"/>
                        </a:rPr>
                        <a:t>điều</a:t>
                      </a:r>
                      <a:r>
                        <a:rPr lang="en-US" sz="3200" kern="1200" dirty="0">
                          <a:solidFill>
                            <a:schemeClr val="tx1"/>
                          </a:solidFill>
                          <a:latin typeface="Times New Roman" pitchFamily="18" charset="0"/>
                          <a:ea typeface="+mn-ea"/>
                          <a:cs typeface="Times New Roman" pitchFamily="18" charset="0"/>
                        </a:rPr>
                        <a:t> </a:t>
                      </a:r>
                      <a:r>
                        <a:rPr lang="en-US" sz="3200" kern="1200" dirty="0" err="1">
                          <a:solidFill>
                            <a:schemeClr val="tx1"/>
                          </a:solidFill>
                          <a:latin typeface="Times New Roman" pitchFamily="18" charset="0"/>
                          <a:ea typeface="+mn-ea"/>
                          <a:cs typeface="Times New Roman" pitchFamily="18" charset="0"/>
                        </a:rPr>
                        <a:t>gì</a:t>
                      </a:r>
                      <a:r>
                        <a:rPr lang="en-US" sz="3200" kern="1200" dirty="0">
                          <a:solidFill>
                            <a:schemeClr val="tx1"/>
                          </a:solidFill>
                          <a:latin typeface="Times New Roman" pitchFamily="18" charset="0"/>
                          <a:ea typeface="+mn-ea"/>
                          <a:cs typeface="Times New Roman" pitchFamily="18" charset="0"/>
                        </a:rPr>
                        <a:t>?</a:t>
                      </a:r>
                      <a:endParaRPr lang="en-US" sz="2800" i="0" dirty="0">
                        <a:latin typeface="Times New Roman" pitchFamily="18" charset="0"/>
                        <a:ea typeface="Calibri" panose="020F0502020204030204" pitchFamily="34" charset="0"/>
                        <a:cs typeface="Times New Roman"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300" dirty="0">
                          <a:latin typeface="Time New Roman"/>
                          <a:cs typeface="Times New Roman" panose="02020603050405020304" pitchFamily="18" charset="0"/>
                        </a:rPr>
                        <a:t>……………………………………………………………</a:t>
                      </a: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5"/>
                  </a:ext>
                </a:extLst>
              </a:tr>
              <a:tr h="22714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dirty="0">
                          <a:effectLst/>
                          <a:latin typeface="Times New Roman" pitchFamily="18" charset="0"/>
                          <a:cs typeface="Times New Roman" pitchFamily="18" charset="0"/>
                        </a:rPr>
                        <a:t>6. </a:t>
                      </a:r>
                      <a:r>
                        <a:rPr lang="en-US" sz="3200" kern="1200" dirty="0" err="1">
                          <a:solidFill>
                            <a:schemeClr val="tx1"/>
                          </a:solidFill>
                          <a:latin typeface="Times New Roman" pitchFamily="18" charset="0"/>
                          <a:ea typeface="+mn-ea"/>
                          <a:cs typeface="Times New Roman" pitchFamily="18" charset="0"/>
                        </a:rPr>
                        <a:t>Bản</a:t>
                      </a:r>
                      <a:r>
                        <a:rPr lang="en-US" sz="3200" kern="1200" dirty="0">
                          <a:solidFill>
                            <a:schemeClr val="tx1"/>
                          </a:solidFill>
                          <a:latin typeface="Times New Roman" pitchFamily="18" charset="0"/>
                          <a:ea typeface="+mn-ea"/>
                          <a:cs typeface="Times New Roman" pitchFamily="18" charset="0"/>
                        </a:rPr>
                        <a:t> </a:t>
                      </a:r>
                      <a:r>
                        <a:rPr lang="en-US" sz="3200" kern="1200" dirty="0" err="1">
                          <a:solidFill>
                            <a:schemeClr val="tx1"/>
                          </a:solidFill>
                          <a:latin typeface="Times New Roman" pitchFamily="18" charset="0"/>
                          <a:ea typeface="+mn-ea"/>
                          <a:cs typeface="Times New Roman" pitchFamily="18" charset="0"/>
                        </a:rPr>
                        <a:t>thân</a:t>
                      </a:r>
                      <a:r>
                        <a:rPr lang="en-US" sz="3200" kern="1200" dirty="0">
                          <a:solidFill>
                            <a:schemeClr val="tx1"/>
                          </a:solidFill>
                          <a:latin typeface="Times New Roman" pitchFamily="18" charset="0"/>
                          <a:ea typeface="+mn-ea"/>
                          <a:cs typeface="Times New Roman" pitchFamily="18" charset="0"/>
                        </a:rPr>
                        <a:t> </a:t>
                      </a:r>
                      <a:r>
                        <a:rPr lang="en-US" sz="3200" kern="1200" dirty="0" err="1">
                          <a:solidFill>
                            <a:schemeClr val="tx1"/>
                          </a:solidFill>
                          <a:latin typeface="Times New Roman" pitchFamily="18" charset="0"/>
                          <a:ea typeface="+mn-ea"/>
                          <a:cs typeface="Times New Roman" pitchFamily="18" charset="0"/>
                        </a:rPr>
                        <a:t>em</a:t>
                      </a:r>
                      <a:r>
                        <a:rPr lang="en-US" sz="3200" kern="1200" dirty="0">
                          <a:solidFill>
                            <a:schemeClr val="tx1"/>
                          </a:solidFill>
                          <a:latin typeface="Times New Roman" pitchFamily="18" charset="0"/>
                          <a:ea typeface="+mn-ea"/>
                          <a:cs typeface="Times New Roman" pitchFamily="18" charset="0"/>
                        </a:rPr>
                        <a:t> </a:t>
                      </a:r>
                      <a:r>
                        <a:rPr lang="en-US" sz="3200" kern="1200" dirty="0" err="1">
                          <a:solidFill>
                            <a:schemeClr val="tx1"/>
                          </a:solidFill>
                          <a:latin typeface="Times New Roman" pitchFamily="18" charset="0"/>
                          <a:ea typeface="+mn-ea"/>
                          <a:cs typeface="Times New Roman" pitchFamily="18" charset="0"/>
                        </a:rPr>
                        <a:t>đã</a:t>
                      </a:r>
                      <a:r>
                        <a:rPr lang="en-US" sz="3200" kern="1200" dirty="0">
                          <a:solidFill>
                            <a:schemeClr val="tx1"/>
                          </a:solidFill>
                          <a:latin typeface="Times New Roman" pitchFamily="18" charset="0"/>
                          <a:ea typeface="+mn-ea"/>
                          <a:cs typeface="Times New Roman" pitchFamily="18" charset="0"/>
                        </a:rPr>
                        <a:t> </a:t>
                      </a:r>
                      <a:r>
                        <a:rPr lang="en-US" sz="3200" kern="1200" dirty="0" err="1">
                          <a:solidFill>
                            <a:schemeClr val="tx1"/>
                          </a:solidFill>
                          <a:latin typeface="Times New Roman" pitchFamily="18" charset="0"/>
                          <a:ea typeface="+mn-ea"/>
                          <a:cs typeface="Times New Roman" pitchFamily="18" charset="0"/>
                        </a:rPr>
                        <a:t>làm</a:t>
                      </a:r>
                      <a:r>
                        <a:rPr lang="en-US" sz="3200" kern="1200" dirty="0">
                          <a:solidFill>
                            <a:schemeClr val="tx1"/>
                          </a:solidFill>
                          <a:latin typeface="Times New Roman" pitchFamily="18" charset="0"/>
                          <a:ea typeface="+mn-ea"/>
                          <a:cs typeface="Times New Roman" pitchFamily="18" charset="0"/>
                        </a:rPr>
                        <a:t> </a:t>
                      </a:r>
                      <a:r>
                        <a:rPr lang="en-US" sz="3200" kern="1200" dirty="0" err="1">
                          <a:solidFill>
                            <a:schemeClr val="tx1"/>
                          </a:solidFill>
                          <a:latin typeface="Times New Roman" pitchFamily="18" charset="0"/>
                          <a:ea typeface="+mn-ea"/>
                          <a:cs typeface="Times New Roman" pitchFamily="18" charset="0"/>
                        </a:rPr>
                        <a:t>gì</a:t>
                      </a:r>
                      <a:r>
                        <a:rPr lang="en-US" sz="3200" kern="1200" dirty="0">
                          <a:solidFill>
                            <a:schemeClr val="tx1"/>
                          </a:solidFill>
                          <a:latin typeface="Times New Roman" pitchFamily="18" charset="0"/>
                          <a:ea typeface="+mn-ea"/>
                          <a:cs typeface="Times New Roman" pitchFamily="18" charset="0"/>
                        </a:rPr>
                        <a:t> </a:t>
                      </a:r>
                      <a:r>
                        <a:rPr lang="en-US" sz="3200" kern="1200" dirty="0" err="1">
                          <a:solidFill>
                            <a:schemeClr val="tx1"/>
                          </a:solidFill>
                          <a:latin typeface="Times New Roman" pitchFamily="18" charset="0"/>
                          <a:ea typeface="+mn-ea"/>
                          <a:cs typeface="Times New Roman" pitchFamily="18" charset="0"/>
                        </a:rPr>
                        <a:t>để</a:t>
                      </a:r>
                      <a:r>
                        <a:rPr lang="en-US" sz="3200" kern="1200" dirty="0">
                          <a:solidFill>
                            <a:schemeClr val="tx1"/>
                          </a:solidFill>
                          <a:latin typeface="Times New Roman" pitchFamily="18" charset="0"/>
                          <a:ea typeface="+mn-ea"/>
                          <a:cs typeface="Times New Roman" pitchFamily="18" charset="0"/>
                        </a:rPr>
                        <a:t> </a:t>
                      </a:r>
                      <a:r>
                        <a:rPr lang="en-US" sz="3200" kern="1200" dirty="0" err="1">
                          <a:solidFill>
                            <a:schemeClr val="tx1"/>
                          </a:solidFill>
                          <a:latin typeface="Times New Roman" pitchFamily="18" charset="0"/>
                          <a:ea typeface="+mn-ea"/>
                          <a:cs typeface="Times New Roman" pitchFamily="18" charset="0"/>
                        </a:rPr>
                        <a:t>đền</a:t>
                      </a:r>
                      <a:r>
                        <a:rPr lang="en-US" sz="3200" kern="1200" dirty="0">
                          <a:solidFill>
                            <a:schemeClr val="tx1"/>
                          </a:solidFill>
                          <a:latin typeface="Times New Roman" pitchFamily="18" charset="0"/>
                          <a:ea typeface="+mn-ea"/>
                          <a:cs typeface="Times New Roman" pitchFamily="18" charset="0"/>
                        </a:rPr>
                        <a:t> </a:t>
                      </a:r>
                      <a:r>
                        <a:rPr lang="en-US" sz="3200" kern="1200" dirty="0" err="1">
                          <a:solidFill>
                            <a:schemeClr val="tx1"/>
                          </a:solidFill>
                          <a:latin typeface="Times New Roman" pitchFamily="18" charset="0"/>
                          <a:ea typeface="+mn-ea"/>
                          <a:cs typeface="Times New Roman" pitchFamily="18" charset="0"/>
                        </a:rPr>
                        <a:t>đáp</a:t>
                      </a:r>
                      <a:r>
                        <a:rPr lang="en-US" sz="3200" kern="1200" dirty="0">
                          <a:solidFill>
                            <a:schemeClr val="tx1"/>
                          </a:solidFill>
                          <a:latin typeface="Times New Roman" pitchFamily="18" charset="0"/>
                          <a:ea typeface="+mn-ea"/>
                          <a:cs typeface="Times New Roman" pitchFamily="18" charset="0"/>
                        </a:rPr>
                        <a:t> </a:t>
                      </a:r>
                      <a:r>
                        <a:rPr lang="en-US" sz="3200" kern="1200" dirty="0" err="1">
                          <a:solidFill>
                            <a:schemeClr val="tx1"/>
                          </a:solidFill>
                          <a:latin typeface="Times New Roman" pitchFamily="18" charset="0"/>
                          <a:ea typeface="+mn-ea"/>
                          <a:cs typeface="Times New Roman" pitchFamily="18" charset="0"/>
                        </a:rPr>
                        <a:t>công</a:t>
                      </a:r>
                      <a:r>
                        <a:rPr lang="en-US" sz="3200" kern="1200" dirty="0">
                          <a:solidFill>
                            <a:schemeClr val="tx1"/>
                          </a:solidFill>
                          <a:latin typeface="Times New Roman" pitchFamily="18" charset="0"/>
                          <a:ea typeface="+mn-ea"/>
                          <a:cs typeface="Times New Roman" pitchFamily="18" charset="0"/>
                        </a:rPr>
                        <a:t> </a:t>
                      </a:r>
                      <a:r>
                        <a:rPr lang="en-US" sz="3200" kern="1200" dirty="0" err="1">
                          <a:solidFill>
                            <a:schemeClr val="tx1"/>
                          </a:solidFill>
                          <a:latin typeface="Times New Roman" pitchFamily="18" charset="0"/>
                          <a:ea typeface="+mn-ea"/>
                          <a:cs typeface="Times New Roman" pitchFamily="18" charset="0"/>
                        </a:rPr>
                        <a:t>ơn</a:t>
                      </a:r>
                      <a:r>
                        <a:rPr lang="en-US" sz="3200" kern="1200" dirty="0">
                          <a:solidFill>
                            <a:schemeClr val="tx1"/>
                          </a:solidFill>
                          <a:latin typeface="Times New Roman" pitchFamily="18" charset="0"/>
                          <a:ea typeface="+mn-ea"/>
                          <a:cs typeface="Times New Roman" pitchFamily="18" charset="0"/>
                        </a:rPr>
                        <a:t> </a:t>
                      </a:r>
                      <a:r>
                        <a:rPr lang="en-US" sz="3200" kern="1200" dirty="0" err="1">
                          <a:solidFill>
                            <a:schemeClr val="tx1"/>
                          </a:solidFill>
                          <a:latin typeface="Times New Roman" pitchFamily="18" charset="0"/>
                          <a:ea typeface="+mn-ea"/>
                          <a:cs typeface="Times New Roman" pitchFamily="18" charset="0"/>
                        </a:rPr>
                        <a:t>của</a:t>
                      </a:r>
                      <a:r>
                        <a:rPr lang="en-US" sz="3200" kern="1200" dirty="0">
                          <a:solidFill>
                            <a:schemeClr val="tx1"/>
                          </a:solidFill>
                          <a:latin typeface="Times New Roman" pitchFamily="18" charset="0"/>
                          <a:ea typeface="+mn-ea"/>
                          <a:cs typeface="Times New Roman" pitchFamily="18" charset="0"/>
                        </a:rPr>
                        <a:t> cha </a:t>
                      </a:r>
                      <a:r>
                        <a:rPr lang="en-US" sz="3200" kern="1200" dirty="0" err="1">
                          <a:solidFill>
                            <a:schemeClr val="tx1"/>
                          </a:solidFill>
                          <a:latin typeface="Times New Roman" pitchFamily="18" charset="0"/>
                          <a:ea typeface="+mn-ea"/>
                          <a:cs typeface="Times New Roman" pitchFamily="18" charset="0"/>
                        </a:rPr>
                        <a:t>mẹ</a:t>
                      </a:r>
                      <a:r>
                        <a:rPr lang="en-US" sz="3200" kern="1200" dirty="0">
                          <a:solidFill>
                            <a:schemeClr val="tx1"/>
                          </a:solidFill>
                          <a:latin typeface="Times New Roman" pitchFamily="18" charset="0"/>
                          <a:ea typeface="+mn-ea"/>
                          <a:cs typeface="Times New Roman" pitchFamily="18" charset="0"/>
                        </a:rPr>
                        <a:t>? </a:t>
                      </a:r>
                      <a:endParaRPr lang="en-US" sz="3200" dirty="0">
                        <a:effectLst/>
                        <a:latin typeface="Times New Roman" pitchFamily="18" charset="0"/>
                        <a:ea typeface="Calibri" panose="020F0502020204030204" pitchFamily="34" charset="0"/>
                        <a:cs typeface="Times New Roman"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300" dirty="0">
                          <a:latin typeface="Time New Roman"/>
                          <a:cs typeface="Times New Roman" panose="02020603050405020304" pitchFamily="18" charset="0"/>
                        </a:rPr>
                        <a:t>………………………………………………………………………………………………</a:t>
                      </a: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65972448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2"/>
          <p:cNvSpPr txBox="1">
            <a:spLocks noChangeArrowheads="1"/>
          </p:cNvSpPr>
          <p:nvPr/>
        </p:nvSpPr>
        <p:spPr bwMode="auto">
          <a:xfrm>
            <a:off x="243676" y="103803"/>
            <a:ext cx="651995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37160" tIns="68580" rIns="137160" bIns="68580">
            <a:spAutoFit/>
          </a:bodyPr>
          <a:lstStyle>
            <a:defPPr>
              <a:defRPr lang="en-US"/>
            </a:defPPr>
            <a:lvl1pPr algn="l" rtl="0" fontAlgn="base">
              <a:spcBef>
                <a:spcPct val="0"/>
              </a:spcBef>
              <a:spcAft>
                <a:spcPct val="0"/>
              </a:spcAft>
              <a:defRPr sz="2400" kern="1200">
                <a:solidFill>
                  <a:schemeClr val="tx1"/>
                </a:solidFill>
                <a:latin typeface=".VnTime" pitchFamily="34" charset="0"/>
                <a:ea typeface="+mn-ea"/>
                <a:cs typeface="+mn-cs"/>
              </a:defRPr>
            </a:lvl1pPr>
            <a:lvl2pPr marL="457200" algn="l" rtl="0" fontAlgn="base">
              <a:spcBef>
                <a:spcPct val="0"/>
              </a:spcBef>
              <a:spcAft>
                <a:spcPct val="0"/>
              </a:spcAft>
              <a:defRPr sz="2400" kern="1200">
                <a:solidFill>
                  <a:schemeClr val="tx1"/>
                </a:solidFill>
                <a:latin typeface=".VnTime" pitchFamily="34" charset="0"/>
                <a:ea typeface="+mn-ea"/>
                <a:cs typeface="+mn-cs"/>
              </a:defRPr>
            </a:lvl2pPr>
            <a:lvl3pPr marL="914400" algn="l" rtl="0" fontAlgn="base">
              <a:spcBef>
                <a:spcPct val="0"/>
              </a:spcBef>
              <a:spcAft>
                <a:spcPct val="0"/>
              </a:spcAft>
              <a:defRPr sz="2400" kern="1200">
                <a:solidFill>
                  <a:schemeClr val="tx1"/>
                </a:solidFill>
                <a:latin typeface=".VnTime" pitchFamily="34" charset="0"/>
                <a:ea typeface="+mn-ea"/>
                <a:cs typeface="+mn-cs"/>
              </a:defRPr>
            </a:lvl3pPr>
            <a:lvl4pPr marL="1371600" algn="l" rtl="0" fontAlgn="base">
              <a:spcBef>
                <a:spcPct val="0"/>
              </a:spcBef>
              <a:spcAft>
                <a:spcPct val="0"/>
              </a:spcAft>
              <a:defRPr sz="2400" kern="1200">
                <a:solidFill>
                  <a:schemeClr val="tx1"/>
                </a:solidFill>
                <a:latin typeface=".VnTime" pitchFamily="34" charset="0"/>
                <a:ea typeface="+mn-ea"/>
                <a:cs typeface="+mn-cs"/>
              </a:defRPr>
            </a:lvl4pPr>
            <a:lvl5pPr marL="1828800" algn="l" rtl="0" fontAlgn="base">
              <a:spcBef>
                <a:spcPct val="0"/>
              </a:spcBef>
              <a:spcAft>
                <a:spcPct val="0"/>
              </a:spcAft>
              <a:defRPr sz="2400" kern="1200">
                <a:solidFill>
                  <a:schemeClr val="tx1"/>
                </a:solidFill>
                <a:latin typeface=".VnTime" pitchFamily="34" charset="0"/>
                <a:ea typeface="+mn-ea"/>
                <a:cs typeface="+mn-cs"/>
              </a:defRPr>
            </a:lvl5pPr>
            <a:lvl6pPr marL="2286000" algn="l" defTabSz="914400" rtl="0" eaLnBrk="1" latinLnBrk="0" hangingPunct="1">
              <a:defRPr sz="2400" kern="1200">
                <a:solidFill>
                  <a:schemeClr val="tx1"/>
                </a:solidFill>
                <a:latin typeface=".VnTime" pitchFamily="34" charset="0"/>
                <a:ea typeface="+mn-ea"/>
                <a:cs typeface="+mn-cs"/>
              </a:defRPr>
            </a:lvl6pPr>
            <a:lvl7pPr marL="2743200" algn="l" defTabSz="914400" rtl="0" eaLnBrk="1" latinLnBrk="0" hangingPunct="1">
              <a:defRPr sz="2400" kern="1200">
                <a:solidFill>
                  <a:schemeClr val="tx1"/>
                </a:solidFill>
                <a:latin typeface=".VnTime" pitchFamily="34" charset="0"/>
                <a:ea typeface="+mn-ea"/>
                <a:cs typeface="+mn-cs"/>
              </a:defRPr>
            </a:lvl7pPr>
            <a:lvl8pPr marL="3200400" algn="l" defTabSz="914400" rtl="0" eaLnBrk="1" latinLnBrk="0" hangingPunct="1">
              <a:defRPr sz="2400" kern="1200">
                <a:solidFill>
                  <a:schemeClr val="tx1"/>
                </a:solidFill>
                <a:latin typeface=".VnTime" pitchFamily="34" charset="0"/>
                <a:ea typeface="+mn-ea"/>
                <a:cs typeface="+mn-cs"/>
              </a:defRPr>
            </a:lvl8pPr>
            <a:lvl9pPr marL="3657600" algn="l" defTabSz="914400" rtl="0" eaLnBrk="1" latinLnBrk="0" hangingPunct="1">
              <a:defRPr sz="2400" kern="1200">
                <a:solidFill>
                  <a:schemeClr val="tx1"/>
                </a:solidFill>
                <a:latin typeface=".VnTime" pitchFamily="34" charset="0"/>
                <a:ea typeface="+mn-ea"/>
                <a:cs typeface="+mn-cs"/>
              </a:defRPr>
            </a:lvl9pPr>
          </a:lstStyle>
          <a:p>
            <a:pPr eaLnBrk="1" hangingPunct="1"/>
            <a:r>
              <a:rPr lang="en-US" altLang="en-US" sz="4500" b="1" dirty="0">
                <a:solidFill>
                  <a:schemeClr val="bg1"/>
                </a:solidFill>
                <a:latin typeface="Times New Roman" panose="02020603050405020304" pitchFamily="18" charset="0"/>
              </a:rPr>
              <a:t>II. TÌM HIỂU CHI TIẾT</a:t>
            </a:r>
          </a:p>
        </p:txBody>
      </p:sp>
      <p:sp>
        <p:nvSpPr>
          <p:cNvPr id="6" name="Rectangle 5"/>
          <p:cNvSpPr>
            <a:spLocks noGrp="1" noChangeArrowheads="1"/>
          </p:cNvSpPr>
          <p:nvPr/>
        </p:nvSpPr>
        <p:spPr bwMode="auto">
          <a:xfrm>
            <a:off x="642878" y="3071798"/>
            <a:ext cx="8129894" cy="307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eaLnBrk="1" hangingPunct="1"/>
            <a:br>
              <a:rPr lang="en-US" altLang="en-US" sz="3600" b="1" dirty="0">
                <a:solidFill>
                  <a:srgbClr val="0000FF"/>
                </a:solidFill>
                <a:latin typeface="Times New Roman" panose="02020603050405020304" pitchFamily="18" charset="0"/>
              </a:rPr>
            </a:b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Công</a:t>
            </a:r>
            <a:r>
              <a:rPr lang="en-US" altLang="en-US" sz="3600" b="1" dirty="0">
                <a:solidFill>
                  <a:srgbClr val="0000FF"/>
                </a:solidFill>
                <a:latin typeface="Times New Roman" panose="02020603050405020304" pitchFamily="18" charset="0"/>
              </a:rPr>
              <a:t> cha </a:t>
            </a:r>
            <a:r>
              <a:rPr lang="en-US" altLang="en-US" sz="3600" b="1" dirty="0" err="1">
                <a:solidFill>
                  <a:srgbClr val="0000FF"/>
                </a:solidFill>
                <a:latin typeface="Times New Roman" panose="02020603050405020304" pitchFamily="18" charset="0"/>
              </a:rPr>
              <a:t>như</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núi</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ngất</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trời</a:t>
            </a:r>
            <a:br>
              <a:rPr lang="en-US" altLang="en-US" sz="3600" b="1" dirty="0">
                <a:solidFill>
                  <a:srgbClr val="0000FF"/>
                </a:solidFill>
                <a:latin typeface="Times New Roman" panose="02020603050405020304" pitchFamily="18" charset="0"/>
              </a:rPr>
            </a:b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Nghĩa</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mẹ</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như</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nước</a:t>
            </a:r>
            <a:r>
              <a:rPr lang="en-US" altLang="en-US" sz="3600" b="1" dirty="0">
                <a:solidFill>
                  <a:srgbClr val="0000FF"/>
                </a:solidFill>
                <a:latin typeface="Times New Roman" panose="02020603050405020304" pitchFamily="18" charset="0"/>
              </a:rPr>
              <a:t> ở </a:t>
            </a:r>
            <a:r>
              <a:rPr lang="en-US" altLang="en-US" sz="3600" b="1" dirty="0" err="1">
                <a:solidFill>
                  <a:srgbClr val="0000FF"/>
                </a:solidFill>
                <a:latin typeface="Times New Roman" panose="02020603050405020304" pitchFamily="18" charset="0"/>
              </a:rPr>
              <a:t>ngoài</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biển</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Đông</a:t>
            </a:r>
            <a:br>
              <a:rPr lang="en-US" altLang="en-US" sz="3600" b="1" dirty="0">
                <a:solidFill>
                  <a:srgbClr val="0000FF"/>
                </a:solidFill>
                <a:latin typeface="Times New Roman" panose="02020603050405020304" pitchFamily="18" charset="0"/>
              </a:rPr>
            </a:b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Núi</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cao</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biển</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rộng</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mênh</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mông</a:t>
            </a:r>
            <a:br>
              <a:rPr lang="en-US" altLang="en-US" sz="3600" b="1" dirty="0">
                <a:solidFill>
                  <a:srgbClr val="0000FF"/>
                </a:solidFill>
                <a:latin typeface="Times New Roman" panose="02020603050405020304" pitchFamily="18" charset="0"/>
              </a:rPr>
            </a:b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Cù</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lao</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chín</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chữ</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ghi</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lòng</a:t>
            </a:r>
            <a:r>
              <a:rPr lang="en-US" altLang="en-US" sz="3600" b="1" dirty="0">
                <a:solidFill>
                  <a:srgbClr val="0000FF"/>
                </a:solidFill>
                <a:latin typeface="Times New Roman" panose="02020603050405020304" pitchFamily="18" charset="0"/>
              </a:rPr>
              <a:t> con </a:t>
            </a:r>
            <a:r>
              <a:rPr lang="en-US" altLang="en-US" sz="3600" b="1" dirty="0" err="1">
                <a:solidFill>
                  <a:srgbClr val="0000FF"/>
                </a:solidFill>
                <a:latin typeface="Times New Roman" panose="02020603050405020304" pitchFamily="18" charset="0"/>
              </a:rPr>
              <a:t>ơi</a:t>
            </a:r>
            <a:r>
              <a:rPr lang="en-US" altLang="en-US" sz="3600" b="1" dirty="0">
                <a:solidFill>
                  <a:srgbClr val="0000FF"/>
                </a:solidFill>
                <a:latin typeface="Times New Roman" panose="02020603050405020304" pitchFamily="18" charset="0"/>
              </a:rPr>
              <a:t> !</a:t>
            </a:r>
          </a:p>
        </p:txBody>
      </p:sp>
      <p:sp>
        <p:nvSpPr>
          <p:cNvPr id="7" name="Rectangle 6"/>
          <p:cNvSpPr>
            <a:spLocks noGrp="1" noChangeArrowheads="1"/>
          </p:cNvSpPr>
          <p:nvPr/>
        </p:nvSpPr>
        <p:spPr bwMode="auto">
          <a:xfrm>
            <a:off x="714316" y="6072194"/>
            <a:ext cx="9318132" cy="2035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eaLnBrk="1" hangingPunct="1"/>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Là</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lời</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người</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mẹ</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ru</a:t>
            </a:r>
            <a:r>
              <a:rPr lang="en-US" altLang="en-US" sz="3600" b="1" dirty="0">
                <a:solidFill>
                  <a:srgbClr val="C00000"/>
                </a:solidFill>
                <a:latin typeface="Times New Roman" panose="02020603050405020304" pitchFamily="18" charset="0"/>
              </a:rPr>
              <a:t> con, </a:t>
            </a:r>
            <a:r>
              <a:rPr lang="en-US" altLang="en-US" sz="3600" b="1" dirty="0" err="1">
                <a:solidFill>
                  <a:srgbClr val="C00000"/>
                </a:solidFill>
                <a:latin typeface="Times New Roman" panose="02020603050405020304" pitchFamily="18" charset="0"/>
              </a:rPr>
              <a:t>nói</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với</a:t>
            </a:r>
            <a:r>
              <a:rPr lang="en-US" altLang="en-US" sz="3600" b="1" dirty="0">
                <a:solidFill>
                  <a:srgbClr val="C00000"/>
                </a:solidFill>
                <a:latin typeface="Times New Roman" panose="02020603050405020304" pitchFamily="18" charset="0"/>
              </a:rPr>
              <a:t> con </a:t>
            </a:r>
            <a:r>
              <a:rPr lang="en-US" altLang="en-US" sz="3600" b="1" dirty="0" err="1">
                <a:solidFill>
                  <a:srgbClr val="C00000"/>
                </a:solidFill>
                <a:latin typeface="Times New Roman" panose="02020603050405020304" pitchFamily="18" charset="0"/>
              </a:rPr>
              <a:t>về</a:t>
            </a:r>
            <a:r>
              <a:rPr lang="en-US" altLang="en-US" sz="3600" b="1" dirty="0">
                <a:solidFill>
                  <a:srgbClr val="C00000"/>
                </a:solidFill>
                <a:latin typeface="Times New Roman" panose="02020603050405020304" pitchFamily="18" charset="0"/>
              </a:rPr>
              <a:t> </a:t>
            </a:r>
          </a:p>
          <a:p>
            <a:pPr algn="l" eaLnBrk="1" hangingPunct="1"/>
            <a:r>
              <a:rPr lang="en-US" altLang="en-US" sz="3600" b="1" dirty="0" err="1">
                <a:solidFill>
                  <a:srgbClr val="C00000"/>
                </a:solidFill>
                <a:latin typeface="Times New Roman" panose="02020603050405020304" pitchFamily="18" charset="0"/>
              </a:rPr>
              <a:t>công</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lao</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của</a:t>
            </a:r>
            <a:r>
              <a:rPr lang="en-US" altLang="en-US" sz="3600" b="1" dirty="0">
                <a:solidFill>
                  <a:srgbClr val="C00000"/>
                </a:solidFill>
                <a:latin typeface="Times New Roman" panose="02020603050405020304" pitchFamily="18" charset="0"/>
              </a:rPr>
              <a:t> cha </a:t>
            </a:r>
            <a:r>
              <a:rPr lang="en-US" altLang="en-US" sz="3600" b="1" dirty="0" err="1">
                <a:solidFill>
                  <a:srgbClr val="C00000"/>
                </a:solidFill>
                <a:latin typeface="Times New Roman" panose="02020603050405020304" pitchFamily="18" charset="0"/>
              </a:rPr>
              <a:t>mẹ</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đối</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với</a:t>
            </a:r>
            <a:r>
              <a:rPr lang="en-US" altLang="en-US" sz="3600" b="1" dirty="0">
                <a:solidFill>
                  <a:srgbClr val="C00000"/>
                </a:solidFill>
                <a:latin typeface="Times New Roman" panose="02020603050405020304" pitchFamily="18" charset="0"/>
              </a:rPr>
              <a:t> con </a:t>
            </a:r>
            <a:r>
              <a:rPr lang="en-US" altLang="en-US" sz="3600" b="1" dirty="0" err="1">
                <a:solidFill>
                  <a:srgbClr val="C00000"/>
                </a:solidFill>
                <a:latin typeface="Times New Roman" panose="02020603050405020304" pitchFamily="18" charset="0"/>
              </a:rPr>
              <a:t>cái</a:t>
            </a:r>
            <a:r>
              <a:rPr lang="en-US" altLang="en-US" sz="3600" b="1" dirty="0">
                <a:solidFill>
                  <a:srgbClr val="C00000"/>
                </a:solidFill>
                <a:latin typeface="Times New Roman" panose="02020603050405020304" pitchFamily="18" charset="0"/>
              </a:rPr>
              <a:t>: “con </a:t>
            </a:r>
            <a:r>
              <a:rPr lang="en-US" altLang="en-US" sz="3600" b="1" dirty="0" err="1">
                <a:solidFill>
                  <a:srgbClr val="C00000"/>
                </a:solidFill>
                <a:latin typeface="Times New Roman" panose="02020603050405020304" pitchFamily="18" charset="0"/>
              </a:rPr>
              <a:t>ơi</a:t>
            </a:r>
            <a:r>
              <a:rPr lang="en-US" altLang="en-US" sz="3600" b="1" dirty="0">
                <a:solidFill>
                  <a:srgbClr val="C00000"/>
                </a:solidFill>
                <a:latin typeface="Times New Roman" panose="02020603050405020304" pitchFamily="18" charset="0"/>
              </a:rPr>
              <a:t>”</a:t>
            </a:r>
          </a:p>
        </p:txBody>
      </p:sp>
      <p:pic>
        <p:nvPicPr>
          <p:cNvPr id="8" name="Picture 7" descr="C:\Users\tolov\AppData\Local\Microsoft\Windows\INetCache\Content.MSO\79D84522.tmp"/>
          <p:cNvPicPr/>
          <p:nvPr/>
        </p:nvPicPr>
        <p:blipFill>
          <a:blip r:embed="rId3">
            <a:extLst>
              <a:ext uri="{28A0092B-C50C-407E-A947-70E740481C1C}">
                <a14:useLocalDpi xmlns:a14="http://schemas.microsoft.com/office/drawing/2010/main" val="0"/>
              </a:ext>
            </a:extLst>
          </a:blip>
          <a:srcRect/>
          <a:stretch>
            <a:fillRect/>
          </a:stretch>
        </p:blipFill>
        <p:spPr bwMode="auto">
          <a:xfrm>
            <a:off x="9858380" y="1714476"/>
            <a:ext cx="8024616" cy="7286676"/>
          </a:xfrm>
          <a:prstGeom prst="rect">
            <a:avLst/>
          </a:prstGeom>
          <a:noFill/>
          <a:ln>
            <a:noFill/>
          </a:ln>
        </p:spPr>
      </p:pic>
      <p:sp>
        <p:nvSpPr>
          <p:cNvPr id="9" name="Rectangle 8"/>
          <p:cNvSpPr/>
          <p:nvPr/>
        </p:nvSpPr>
        <p:spPr>
          <a:xfrm>
            <a:off x="3357522" y="0"/>
            <a:ext cx="11240321" cy="769441"/>
          </a:xfrm>
          <a:prstGeom prst="rect">
            <a:avLst/>
          </a:prstGeom>
        </p:spPr>
        <p:txBody>
          <a:bodyPr wrap="none">
            <a:spAutoFit/>
          </a:bodyPr>
          <a:lstStyle/>
          <a:p>
            <a:pPr>
              <a:spcBef>
                <a:spcPct val="50000"/>
              </a:spcBef>
            </a:pPr>
            <a:r>
              <a:rPr lang="en-US" altLang="en-US" sz="4400" b="1" dirty="0" err="1">
                <a:solidFill>
                  <a:srgbClr val="FF0000"/>
                </a:solidFill>
                <a:latin typeface="Times New Roman" pitchFamily="18" charset="0"/>
                <a:cs typeface="Times New Roman" pitchFamily="18" charset="0"/>
              </a:rPr>
              <a:t>Tiết</a:t>
            </a:r>
            <a:r>
              <a:rPr lang="en-US" altLang="en-US" sz="4400" b="1" dirty="0">
                <a:solidFill>
                  <a:srgbClr val="FF0000"/>
                </a:solidFill>
                <a:latin typeface="Times New Roman" pitchFamily="18" charset="0"/>
                <a:cs typeface="Times New Roman" pitchFamily="18" charset="0"/>
              </a:rPr>
              <a:t> 23: </a:t>
            </a:r>
            <a:r>
              <a:rPr lang="en-US" altLang="en-US" sz="4400" b="1" dirty="0" err="1">
                <a:solidFill>
                  <a:srgbClr val="FF0000"/>
                </a:solidFill>
                <a:latin typeface="Times New Roman" pitchFamily="18" charset="0"/>
                <a:cs typeface="Times New Roman" pitchFamily="18" charset="0"/>
              </a:rPr>
              <a:t>Thực</a:t>
            </a:r>
            <a:r>
              <a:rPr lang="en-US" altLang="en-US" sz="4400" b="1" dirty="0">
                <a:solidFill>
                  <a:srgbClr val="FF0000"/>
                </a:solidFill>
                <a:latin typeface="Times New Roman" pitchFamily="18" charset="0"/>
                <a:cs typeface="Times New Roman" pitchFamily="18" charset="0"/>
              </a:rPr>
              <a:t> </a:t>
            </a:r>
            <a:r>
              <a:rPr lang="en-US" altLang="en-US" sz="4400" b="1" dirty="0" err="1">
                <a:solidFill>
                  <a:srgbClr val="FF0000"/>
                </a:solidFill>
                <a:latin typeface="Times New Roman" pitchFamily="18" charset="0"/>
                <a:cs typeface="Times New Roman" pitchFamily="18" charset="0"/>
              </a:rPr>
              <a:t>hành</a:t>
            </a:r>
            <a:r>
              <a:rPr lang="en-US" altLang="en-US" sz="4400" b="1" dirty="0">
                <a:solidFill>
                  <a:srgbClr val="FF0000"/>
                </a:solidFill>
                <a:latin typeface="Times New Roman" pitchFamily="18" charset="0"/>
                <a:cs typeface="Times New Roman" pitchFamily="18" charset="0"/>
              </a:rPr>
              <a:t> </a:t>
            </a:r>
            <a:r>
              <a:rPr lang="en-US" altLang="en-US" sz="4400" b="1" dirty="0" err="1">
                <a:solidFill>
                  <a:srgbClr val="FF0000"/>
                </a:solidFill>
                <a:latin typeface="Times New Roman" pitchFamily="18" charset="0"/>
                <a:cs typeface="Times New Roman" pitchFamily="18" charset="0"/>
              </a:rPr>
              <a:t>đọc</a:t>
            </a:r>
            <a:r>
              <a:rPr lang="en-US" altLang="en-US" sz="4400" b="1" dirty="0">
                <a:solidFill>
                  <a:srgbClr val="FF0000"/>
                </a:solidFill>
                <a:latin typeface="Times New Roman" pitchFamily="18" charset="0"/>
                <a:cs typeface="Times New Roman" pitchFamily="18" charset="0"/>
              </a:rPr>
              <a:t> </a:t>
            </a:r>
            <a:r>
              <a:rPr lang="en-US" altLang="en-US" sz="4400" b="1" dirty="0" err="1">
                <a:solidFill>
                  <a:srgbClr val="FF0000"/>
                </a:solidFill>
                <a:latin typeface="Times New Roman" pitchFamily="18" charset="0"/>
                <a:cs typeface="Times New Roman" pitchFamily="18" charset="0"/>
              </a:rPr>
              <a:t>hiểu</a:t>
            </a:r>
            <a:r>
              <a:rPr lang="en-US" altLang="en-US" sz="4400" b="1" dirty="0">
                <a:solidFill>
                  <a:srgbClr val="FF0000"/>
                </a:solidFill>
                <a:latin typeface="Times New Roman" pitchFamily="18" charset="0"/>
                <a:cs typeface="Times New Roman" pitchFamily="18" charset="0"/>
              </a:rPr>
              <a:t> Ca </a:t>
            </a:r>
            <a:r>
              <a:rPr lang="en-US" altLang="en-US" sz="4400" b="1" dirty="0" err="1">
                <a:solidFill>
                  <a:srgbClr val="FF0000"/>
                </a:solidFill>
                <a:latin typeface="Times New Roman" pitchFamily="18" charset="0"/>
                <a:cs typeface="Times New Roman" pitchFamily="18" charset="0"/>
              </a:rPr>
              <a:t>dao</a:t>
            </a:r>
            <a:r>
              <a:rPr lang="en-US" altLang="en-US" sz="4400" b="1" dirty="0">
                <a:solidFill>
                  <a:srgbClr val="FF0000"/>
                </a:solidFill>
                <a:latin typeface="Times New Roman" pitchFamily="18" charset="0"/>
                <a:cs typeface="Times New Roman" pitchFamily="18" charset="0"/>
              </a:rPr>
              <a:t> </a:t>
            </a:r>
            <a:r>
              <a:rPr lang="en-US" altLang="en-US" sz="4400" b="1" dirty="0" err="1">
                <a:solidFill>
                  <a:srgbClr val="FF0000"/>
                </a:solidFill>
                <a:latin typeface="Times New Roman" pitchFamily="18" charset="0"/>
                <a:cs typeface="Times New Roman" pitchFamily="18" charset="0"/>
              </a:rPr>
              <a:t>Việt</a:t>
            </a:r>
            <a:r>
              <a:rPr lang="en-US" altLang="en-US" sz="4400" b="1" dirty="0">
                <a:solidFill>
                  <a:srgbClr val="FF0000"/>
                </a:solidFill>
                <a:latin typeface="Times New Roman" pitchFamily="18" charset="0"/>
                <a:cs typeface="Times New Roman" pitchFamily="18" charset="0"/>
              </a:rPr>
              <a:t> Nam</a:t>
            </a:r>
            <a:endParaRPr lang="vi-VN" altLang="en-US" sz="4400" b="1" dirty="0">
              <a:solidFill>
                <a:srgbClr val="FF0000"/>
              </a:solidFill>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4F276032-E259-4583-A86F-0FE2B4D84487}"/>
              </a:ext>
            </a:extLst>
          </p:cNvPr>
          <p:cNvSpPr txBox="1"/>
          <p:nvPr/>
        </p:nvSpPr>
        <p:spPr>
          <a:xfrm>
            <a:off x="357126" y="857220"/>
            <a:ext cx="11049000" cy="2585321"/>
          </a:xfrm>
          <a:prstGeom prst="rect">
            <a:avLst/>
          </a:prstGeom>
          <a:noFill/>
        </p:spPr>
        <p:txBody>
          <a:bodyPr wrap="square" lIns="91439" tIns="45719" rIns="91439" bIns="45719" rtlCol="0">
            <a:spAutoFit/>
          </a:bodyPr>
          <a:lstStyle/>
          <a:p>
            <a:r>
              <a:rPr lang="en-US" altLang="en-US" sz="5400" b="1" dirty="0">
                <a:solidFill>
                  <a:srgbClr val="C00000"/>
                </a:solidFill>
                <a:latin typeface="Times New Roman" pitchFamily="18" charset="0"/>
                <a:cs typeface="Times New Roman" pitchFamily="18" charset="0"/>
              </a:rPr>
              <a:t>I. </a:t>
            </a:r>
            <a:r>
              <a:rPr lang="en-US" altLang="en-US" sz="5400" b="1" dirty="0" err="1">
                <a:solidFill>
                  <a:srgbClr val="C00000"/>
                </a:solidFill>
                <a:latin typeface="Times New Roman" pitchFamily="18" charset="0"/>
                <a:cs typeface="Times New Roman" pitchFamily="18" charset="0"/>
              </a:rPr>
              <a:t>Đọc</a:t>
            </a:r>
            <a:r>
              <a:rPr lang="en-US" altLang="en-US" sz="5400" b="1" dirty="0">
                <a:solidFill>
                  <a:srgbClr val="C00000"/>
                </a:solidFill>
                <a:latin typeface="Times New Roman" pitchFamily="18" charset="0"/>
                <a:cs typeface="Times New Roman" pitchFamily="18" charset="0"/>
              </a:rPr>
              <a:t>- </a:t>
            </a:r>
            <a:r>
              <a:rPr lang="en-US" altLang="en-US" sz="5400" b="1" dirty="0" err="1">
                <a:solidFill>
                  <a:srgbClr val="C00000"/>
                </a:solidFill>
                <a:latin typeface="Times New Roman" pitchFamily="18" charset="0"/>
                <a:cs typeface="Times New Roman" pitchFamily="18" charset="0"/>
              </a:rPr>
              <a:t>Tìm</a:t>
            </a:r>
            <a:r>
              <a:rPr lang="en-US" altLang="en-US" sz="5400" b="1" dirty="0">
                <a:solidFill>
                  <a:srgbClr val="C00000"/>
                </a:solidFill>
                <a:latin typeface="Times New Roman" pitchFamily="18" charset="0"/>
                <a:cs typeface="Times New Roman" pitchFamily="18" charset="0"/>
              </a:rPr>
              <a:t> </a:t>
            </a:r>
            <a:r>
              <a:rPr lang="en-US" altLang="en-US" sz="5400" b="1" dirty="0" err="1">
                <a:solidFill>
                  <a:srgbClr val="C00000"/>
                </a:solidFill>
                <a:latin typeface="Times New Roman" pitchFamily="18" charset="0"/>
                <a:cs typeface="Times New Roman" pitchFamily="18" charset="0"/>
              </a:rPr>
              <a:t>hiểu</a:t>
            </a:r>
            <a:r>
              <a:rPr lang="en-US" altLang="en-US" sz="5400" b="1" dirty="0">
                <a:solidFill>
                  <a:srgbClr val="C00000"/>
                </a:solidFill>
                <a:latin typeface="Times New Roman" pitchFamily="18" charset="0"/>
                <a:cs typeface="Times New Roman" pitchFamily="18" charset="0"/>
              </a:rPr>
              <a:t> </a:t>
            </a:r>
            <a:r>
              <a:rPr lang="en-US" altLang="en-US" sz="5400" b="1" dirty="0" err="1">
                <a:solidFill>
                  <a:srgbClr val="C00000"/>
                </a:solidFill>
                <a:latin typeface="Times New Roman" pitchFamily="18" charset="0"/>
                <a:cs typeface="Times New Roman" pitchFamily="18" charset="0"/>
              </a:rPr>
              <a:t>chung</a:t>
            </a:r>
            <a:r>
              <a:rPr lang="en-US" altLang="en-US" sz="5400" b="1" dirty="0">
                <a:solidFill>
                  <a:srgbClr val="C00000"/>
                </a:solidFill>
                <a:latin typeface="Times New Roman" pitchFamily="18" charset="0"/>
                <a:cs typeface="Times New Roman" pitchFamily="18" charset="0"/>
              </a:rPr>
              <a:t>:</a:t>
            </a:r>
          </a:p>
          <a:p>
            <a:pPr algn="l"/>
            <a:r>
              <a:rPr lang="vi-VN" sz="5400" b="1" dirty="0">
                <a:solidFill>
                  <a:srgbClr val="C00000"/>
                </a:solidFill>
                <a:latin typeface="Times New Roman" pitchFamily="18" charset="0"/>
                <a:cs typeface="Times New Roman" pitchFamily="18" charset="0"/>
              </a:rPr>
              <a:t>I</a:t>
            </a:r>
            <a:r>
              <a:rPr lang="en-US" sz="5400" b="1" dirty="0">
                <a:solidFill>
                  <a:srgbClr val="C00000"/>
                </a:solidFill>
                <a:latin typeface="Times New Roman" pitchFamily="18" charset="0"/>
                <a:cs typeface="Times New Roman" pitchFamily="18" charset="0"/>
              </a:rPr>
              <a:t>I</a:t>
            </a:r>
            <a:r>
              <a:rPr lang="vi-VN" sz="5400" b="1" dirty="0">
                <a:solidFill>
                  <a:srgbClr val="C00000"/>
                </a:solidFill>
                <a:latin typeface="Times New Roman" pitchFamily="18" charset="0"/>
                <a:cs typeface="Times New Roman" pitchFamily="18" charset="0"/>
              </a:rPr>
              <a:t>.</a:t>
            </a:r>
            <a:r>
              <a:rPr lang="en-US" sz="5400" b="1" dirty="0">
                <a:solidFill>
                  <a:srgbClr val="C00000"/>
                </a:solidFill>
                <a:latin typeface="Times New Roman" pitchFamily="18" charset="0"/>
                <a:cs typeface="Times New Roman" pitchFamily="18" charset="0"/>
              </a:rPr>
              <a:t> </a:t>
            </a:r>
            <a:r>
              <a:rPr lang="en-US" sz="5400" b="1" dirty="0" err="1">
                <a:solidFill>
                  <a:srgbClr val="C00000"/>
                </a:solidFill>
                <a:latin typeface="Times New Roman" pitchFamily="18" charset="0"/>
                <a:cs typeface="Times New Roman" pitchFamily="18" charset="0"/>
              </a:rPr>
              <a:t>Đọc</a:t>
            </a:r>
            <a:r>
              <a:rPr lang="en-US" sz="5400" b="1" dirty="0">
                <a:solidFill>
                  <a:srgbClr val="C00000"/>
                </a:solidFill>
                <a:latin typeface="Times New Roman" pitchFamily="18" charset="0"/>
                <a:cs typeface="Times New Roman" pitchFamily="18" charset="0"/>
              </a:rPr>
              <a:t>-</a:t>
            </a:r>
            <a:r>
              <a:rPr lang="vi-VN" sz="5400" b="1" dirty="0">
                <a:solidFill>
                  <a:srgbClr val="C00000"/>
                </a:solidFill>
                <a:latin typeface="Times New Roman" pitchFamily="18" charset="0"/>
                <a:cs typeface="Times New Roman" pitchFamily="18" charset="0"/>
              </a:rPr>
              <a:t> Tìm hiểu c</a:t>
            </a:r>
            <a:r>
              <a:rPr lang="en-US" sz="5400" b="1" dirty="0">
                <a:solidFill>
                  <a:srgbClr val="C00000"/>
                </a:solidFill>
                <a:latin typeface="Times New Roman" pitchFamily="18" charset="0"/>
                <a:cs typeface="Times New Roman" pitchFamily="18" charset="0"/>
              </a:rPr>
              <a:t>hi </a:t>
            </a:r>
            <a:r>
              <a:rPr lang="en-US" sz="5400" b="1" dirty="0" err="1">
                <a:solidFill>
                  <a:srgbClr val="C00000"/>
                </a:solidFill>
                <a:latin typeface="Times New Roman" pitchFamily="18" charset="0"/>
                <a:cs typeface="Times New Roman" pitchFamily="18" charset="0"/>
              </a:rPr>
              <a:t>tiết</a:t>
            </a:r>
            <a:endParaRPr lang="en-US" sz="5400" b="1" dirty="0">
              <a:solidFill>
                <a:srgbClr val="C00000"/>
              </a:solidFill>
              <a:latin typeface="Times New Roman" pitchFamily="18" charset="0"/>
              <a:cs typeface="Times New Roman" pitchFamily="18" charset="0"/>
            </a:endParaRPr>
          </a:p>
          <a:p>
            <a:pPr algn="l"/>
            <a:r>
              <a:rPr lang="en-US" sz="5400" b="1" dirty="0">
                <a:solidFill>
                  <a:srgbClr val="C00000"/>
                </a:solidFill>
                <a:latin typeface="Times New Roman" pitchFamily="18" charset="0"/>
                <a:cs typeface="Times New Roman" pitchFamily="18" charset="0"/>
              </a:rPr>
              <a:t>1. </a:t>
            </a:r>
            <a:r>
              <a:rPr lang="en-US" sz="5400" b="1" dirty="0" err="1">
                <a:solidFill>
                  <a:srgbClr val="C00000"/>
                </a:solidFill>
                <a:latin typeface="Times New Roman" pitchFamily="18" charset="0"/>
                <a:cs typeface="Times New Roman" pitchFamily="18" charset="0"/>
              </a:rPr>
              <a:t>Bài</a:t>
            </a:r>
            <a:r>
              <a:rPr lang="en-US" sz="5400" b="1" dirty="0">
                <a:solidFill>
                  <a:srgbClr val="C00000"/>
                </a:solidFill>
                <a:latin typeface="Times New Roman" pitchFamily="18" charset="0"/>
                <a:cs typeface="Times New Roman" pitchFamily="18" charset="0"/>
              </a:rPr>
              <a:t> ca </a:t>
            </a:r>
            <a:r>
              <a:rPr lang="en-US" sz="5400" b="1" dirty="0" err="1">
                <a:solidFill>
                  <a:srgbClr val="C00000"/>
                </a:solidFill>
                <a:latin typeface="Times New Roman" pitchFamily="18" charset="0"/>
                <a:cs typeface="Times New Roman" pitchFamily="18" charset="0"/>
              </a:rPr>
              <a:t>dao</a:t>
            </a:r>
            <a:r>
              <a:rPr lang="en-US" sz="5400" b="1" dirty="0">
                <a:solidFill>
                  <a:srgbClr val="C00000"/>
                </a:solidFill>
                <a:latin typeface="Times New Roman" pitchFamily="18" charset="0"/>
                <a:cs typeface="Times New Roman" pitchFamily="18" charset="0"/>
              </a:rPr>
              <a:t> 1</a:t>
            </a:r>
          </a:p>
        </p:txBody>
      </p:sp>
    </p:spTree>
    <p:extLst>
      <p:ext uri="{BB962C8B-B14F-4D97-AF65-F5344CB8AC3E}">
        <p14:creationId xmlns:p14="http://schemas.microsoft.com/office/powerpoint/2010/main" val="2866389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Grp="1" noChangeArrowheads="1"/>
          </p:cNvSpPr>
          <p:nvPr/>
        </p:nvSpPr>
        <p:spPr bwMode="auto">
          <a:xfrm>
            <a:off x="10218755" y="-244137"/>
            <a:ext cx="8069245" cy="307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eaLnBrk="1" hangingPunct="1"/>
            <a:r>
              <a:rPr lang="en-US" altLang="en-US" sz="3600" b="1" dirty="0" err="1">
                <a:solidFill>
                  <a:srgbClr val="FF0000"/>
                </a:solidFill>
                <a:latin typeface="Times New Roman" panose="02020603050405020304" pitchFamily="18" charset="0"/>
              </a:rPr>
              <a:t>Bài</a:t>
            </a:r>
            <a:r>
              <a:rPr lang="en-US" altLang="en-US" sz="3600" b="1" dirty="0">
                <a:solidFill>
                  <a:srgbClr val="FF0000"/>
                </a:solidFill>
                <a:latin typeface="Times New Roman" panose="02020603050405020304" pitchFamily="18" charset="0"/>
              </a:rPr>
              <a:t> 1 : </a:t>
            </a:r>
            <a:br>
              <a:rPr lang="en-US" altLang="en-US" sz="3600" b="1" dirty="0">
                <a:solidFill>
                  <a:srgbClr val="FF0000"/>
                </a:solidFill>
                <a:latin typeface="Times New Roman" panose="02020603050405020304" pitchFamily="18" charset="0"/>
              </a:rPr>
            </a:br>
            <a:r>
              <a:rPr lang="en-US" altLang="en-US" sz="3600" b="1" dirty="0">
                <a:solidFill>
                  <a:srgbClr val="FF0000"/>
                </a:solidFill>
                <a:latin typeface="Times New Roman" panose="02020603050405020304" pitchFamily="18" charset="0"/>
              </a:rPr>
              <a:t>         </a:t>
            </a:r>
            <a:r>
              <a:rPr lang="en-US" altLang="en-US" sz="3600" b="1" dirty="0" err="1">
                <a:solidFill>
                  <a:srgbClr val="FF0000"/>
                </a:solidFill>
                <a:latin typeface="Times New Roman" panose="02020603050405020304" pitchFamily="18" charset="0"/>
              </a:rPr>
              <a:t>Công</a:t>
            </a:r>
            <a:r>
              <a:rPr lang="en-US" altLang="en-US" sz="3600" b="1" dirty="0">
                <a:solidFill>
                  <a:srgbClr val="FF0000"/>
                </a:solidFill>
                <a:latin typeface="Times New Roman" panose="02020603050405020304" pitchFamily="18" charset="0"/>
              </a:rPr>
              <a:t> cha </a:t>
            </a:r>
            <a:r>
              <a:rPr lang="en-US" altLang="en-US" sz="3600" b="1" dirty="0" err="1">
                <a:solidFill>
                  <a:srgbClr val="FF0000"/>
                </a:solidFill>
                <a:latin typeface="Times New Roman" panose="02020603050405020304" pitchFamily="18" charset="0"/>
              </a:rPr>
              <a:t>như</a:t>
            </a:r>
            <a:r>
              <a:rPr lang="en-US" altLang="en-US" sz="3600" b="1" dirty="0">
                <a:solidFill>
                  <a:srgbClr val="FF0000"/>
                </a:solidFill>
                <a:latin typeface="Times New Roman" panose="02020603050405020304" pitchFamily="18" charset="0"/>
              </a:rPr>
              <a:t> </a:t>
            </a:r>
            <a:r>
              <a:rPr lang="en-US" altLang="en-US" sz="3600" b="1" dirty="0" err="1">
                <a:solidFill>
                  <a:srgbClr val="FF0000"/>
                </a:solidFill>
                <a:latin typeface="Times New Roman" panose="02020603050405020304" pitchFamily="18" charset="0"/>
              </a:rPr>
              <a:t>núi</a:t>
            </a:r>
            <a:r>
              <a:rPr lang="en-US" altLang="en-US" sz="3600" b="1" dirty="0">
                <a:solidFill>
                  <a:srgbClr val="FF0000"/>
                </a:solidFill>
                <a:latin typeface="Times New Roman" panose="02020603050405020304" pitchFamily="18" charset="0"/>
              </a:rPr>
              <a:t> </a:t>
            </a:r>
            <a:r>
              <a:rPr lang="en-US" altLang="en-US" sz="3600" b="1" dirty="0" err="1">
                <a:solidFill>
                  <a:srgbClr val="FF0000"/>
                </a:solidFill>
                <a:latin typeface="Times New Roman" panose="02020603050405020304" pitchFamily="18" charset="0"/>
              </a:rPr>
              <a:t>ngất</a:t>
            </a:r>
            <a:r>
              <a:rPr lang="en-US" altLang="en-US" sz="3600" b="1" dirty="0">
                <a:solidFill>
                  <a:srgbClr val="FF0000"/>
                </a:solidFill>
                <a:latin typeface="Times New Roman" panose="02020603050405020304" pitchFamily="18" charset="0"/>
              </a:rPr>
              <a:t> </a:t>
            </a:r>
            <a:r>
              <a:rPr lang="en-US" altLang="en-US" sz="3600" b="1" dirty="0" err="1">
                <a:solidFill>
                  <a:srgbClr val="FF0000"/>
                </a:solidFill>
                <a:latin typeface="Times New Roman" panose="02020603050405020304" pitchFamily="18" charset="0"/>
              </a:rPr>
              <a:t>trời</a:t>
            </a:r>
            <a:br>
              <a:rPr lang="en-US" altLang="en-US" sz="3600" b="1" dirty="0">
                <a:solidFill>
                  <a:srgbClr val="FF0000"/>
                </a:solidFill>
                <a:latin typeface="Times New Roman" panose="02020603050405020304" pitchFamily="18" charset="0"/>
              </a:rPr>
            </a:br>
            <a:r>
              <a:rPr lang="en-US" altLang="en-US" sz="3600" b="1" dirty="0">
                <a:solidFill>
                  <a:srgbClr val="FF0000"/>
                </a:solidFill>
                <a:latin typeface="Times New Roman" panose="02020603050405020304" pitchFamily="18" charset="0"/>
              </a:rPr>
              <a:t>  </a:t>
            </a:r>
            <a:r>
              <a:rPr lang="en-US" altLang="en-US" sz="3600" b="1" dirty="0" err="1">
                <a:solidFill>
                  <a:srgbClr val="FF0000"/>
                </a:solidFill>
                <a:latin typeface="Times New Roman" panose="02020603050405020304" pitchFamily="18" charset="0"/>
              </a:rPr>
              <a:t>Nghĩa</a:t>
            </a:r>
            <a:r>
              <a:rPr lang="en-US" altLang="en-US" sz="3600" b="1" dirty="0">
                <a:solidFill>
                  <a:srgbClr val="FF0000"/>
                </a:solidFill>
                <a:latin typeface="Times New Roman" panose="02020603050405020304" pitchFamily="18" charset="0"/>
              </a:rPr>
              <a:t> </a:t>
            </a:r>
            <a:r>
              <a:rPr lang="en-US" altLang="en-US" sz="3600" b="1" dirty="0" err="1">
                <a:solidFill>
                  <a:srgbClr val="FF0000"/>
                </a:solidFill>
                <a:latin typeface="Times New Roman" panose="02020603050405020304" pitchFamily="18" charset="0"/>
              </a:rPr>
              <a:t>mẹ</a:t>
            </a:r>
            <a:r>
              <a:rPr lang="en-US" altLang="en-US" sz="3600" b="1" dirty="0">
                <a:solidFill>
                  <a:srgbClr val="FF0000"/>
                </a:solidFill>
                <a:latin typeface="Times New Roman" panose="02020603050405020304" pitchFamily="18" charset="0"/>
              </a:rPr>
              <a:t> </a:t>
            </a:r>
            <a:r>
              <a:rPr lang="en-US" altLang="en-US" sz="3600" b="1" dirty="0" err="1">
                <a:solidFill>
                  <a:srgbClr val="FF0000"/>
                </a:solidFill>
                <a:latin typeface="Times New Roman" panose="02020603050405020304" pitchFamily="18" charset="0"/>
              </a:rPr>
              <a:t>như</a:t>
            </a:r>
            <a:r>
              <a:rPr lang="en-US" altLang="en-US" sz="3600" b="1" dirty="0">
                <a:solidFill>
                  <a:srgbClr val="FF0000"/>
                </a:solidFill>
                <a:latin typeface="Times New Roman" panose="02020603050405020304" pitchFamily="18" charset="0"/>
              </a:rPr>
              <a:t> </a:t>
            </a:r>
            <a:r>
              <a:rPr lang="en-US" altLang="en-US" sz="3600" b="1" dirty="0" err="1">
                <a:solidFill>
                  <a:srgbClr val="FF0000"/>
                </a:solidFill>
                <a:latin typeface="Times New Roman" panose="02020603050405020304" pitchFamily="18" charset="0"/>
              </a:rPr>
              <a:t>nước</a:t>
            </a:r>
            <a:r>
              <a:rPr lang="en-US" altLang="en-US" sz="3600" b="1" dirty="0">
                <a:solidFill>
                  <a:srgbClr val="FF0000"/>
                </a:solidFill>
                <a:latin typeface="Times New Roman" panose="02020603050405020304" pitchFamily="18" charset="0"/>
              </a:rPr>
              <a:t> ở </a:t>
            </a:r>
            <a:r>
              <a:rPr lang="en-US" altLang="en-US" sz="3600" b="1" dirty="0" err="1">
                <a:solidFill>
                  <a:srgbClr val="FF0000"/>
                </a:solidFill>
                <a:latin typeface="Times New Roman" panose="02020603050405020304" pitchFamily="18" charset="0"/>
              </a:rPr>
              <a:t>ngoài</a:t>
            </a:r>
            <a:r>
              <a:rPr lang="en-US" altLang="en-US" sz="3600" b="1" dirty="0">
                <a:solidFill>
                  <a:srgbClr val="FF0000"/>
                </a:solidFill>
                <a:latin typeface="Times New Roman" panose="02020603050405020304" pitchFamily="18" charset="0"/>
              </a:rPr>
              <a:t> </a:t>
            </a:r>
            <a:r>
              <a:rPr lang="en-US" altLang="en-US" sz="3600" b="1" dirty="0" err="1">
                <a:solidFill>
                  <a:srgbClr val="FF0000"/>
                </a:solidFill>
                <a:latin typeface="Times New Roman" panose="02020603050405020304" pitchFamily="18" charset="0"/>
              </a:rPr>
              <a:t>biển</a:t>
            </a:r>
            <a:r>
              <a:rPr lang="en-US" altLang="en-US" sz="3600" b="1" dirty="0">
                <a:solidFill>
                  <a:srgbClr val="FF0000"/>
                </a:solidFill>
                <a:latin typeface="Times New Roman" panose="02020603050405020304" pitchFamily="18" charset="0"/>
              </a:rPr>
              <a:t> </a:t>
            </a:r>
            <a:r>
              <a:rPr lang="en-US" altLang="en-US" sz="3600" b="1" dirty="0" err="1">
                <a:solidFill>
                  <a:srgbClr val="FF0000"/>
                </a:solidFill>
                <a:latin typeface="Times New Roman" panose="02020603050405020304" pitchFamily="18" charset="0"/>
              </a:rPr>
              <a:t>Đông</a:t>
            </a:r>
            <a:br>
              <a:rPr lang="en-US" altLang="en-US" sz="3600" b="1" dirty="0">
                <a:solidFill>
                  <a:srgbClr val="FF0000"/>
                </a:solidFill>
                <a:latin typeface="Times New Roman" panose="02020603050405020304" pitchFamily="18" charset="0"/>
              </a:rPr>
            </a:br>
            <a:r>
              <a:rPr lang="en-US" altLang="en-US" sz="3600" b="1" dirty="0">
                <a:solidFill>
                  <a:srgbClr val="FF0000"/>
                </a:solidFill>
                <a:latin typeface="Times New Roman" panose="02020603050405020304" pitchFamily="18" charset="0"/>
              </a:rPr>
              <a:t>         </a:t>
            </a:r>
            <a:r>
              <a:rPr lang="en-US" altLang="en-US" sz="3600" b="1" dirty="0" err="1">
                <a:solidFill>
                  <a:srgbClr val="FF0000"/>
                </a:solidFill>
                <a:latin typeface="Times New Roman" panose="02020603050405020304" pitchFamily="18" charset="0"/>
              </a:rPr>
              <a:t>Núi</a:t>
            </a:r>
            <a:r>
              <a:rPr lang="en-US" altLang="en-US" sz="3600" b="1" dirty="0">
                <a:solidFill>
                  <a:srgbClr val="FF0000"/>
                </a:solidFill>
                <a:latin typeface="Times New Roman" panose="02020603050405020304" pitchFamily="18" charset="0"/>
              </a:rPr>
              <a:t> </a:t>
            </a:r>
            <a:r>
              <a:rPr lang="en-US" altLang="en-US" sz="3600" b="1" dirty="0" err="1">
                <a:solidFill>
                  <a:srgbClr val="FF0000"/>
                </a:solidFill>
                <a:latin typeface="Times New Roman" panose="02020603050405020304" pitchFamily="18" charset="0"/>
              </a:rPr>
              <a:t>cao</a:t>
            </a:r>
            <a:r>
              <a:rPr lang="en-US" altLang="en-US" sz="3600" b="1" dirty="0">
                <a:solidFill>
                  <a:srgbClr val="FF0000"/>
                </a:solidFill>
                <a:latin typeface="Times New Roman" panose="02020603050405020304" pitchFamily="18" charset="0"/>
              </a:rPr>
              <a:t> </a:t>
            </a:r>
            <a:r>
              <a:rPr lang="en-US" altLang="en-US" sz="3600" b="1" dirty="0" err="1">
                <a:solidFill>
                  <a:srgbClr val="FF0000"/>
                </a:solidFill>
                <a:latin typeface="Times New Roman" panose="02020603050405020304" pitchFamily="18" charset="0"/>
              </a:rPr>
              <a:t>biển</a:t>
            </a:r>
            <a:r>
              <a:rPr lang="en-US" altLang="en-US" sz="3600" b="1" dirty="0">
                <a:solidFill>
                  <a:srgbClr val="FF0000"/>
                </a:solidFill>
                <a:latin typeface="Times New Roman" panose="02020603050405020304" pitchFamily="18" charset="0"/>
              </a:rPr>
              <a:t> </a:t>
            </a:r>
            <a:r>
              <a:rPr lang="en-US" altLang="en-US" sz="3600" b="1" dirty="0" err="1">
                <a:solidFill>
                  <a:srgbClr val="FF0000"/>
                </a:solidFill>
                <a:latin typeface="Times New Roman" panose="02020603050405020304" pitchFamily="18" charset="0"/>
              </a:rPr>
              <a:t>rộng</a:t>
            </a:r>
            <a:r>
              <a:rPr lang="en-US" altLang="en-US" sz="3600" b="1" dirty="0">
                <a:solidFill>
                  <a:srgbClr val="FF0000"/>
                </a:solidFill>
                <a:latin typeface="Times New Roman" panose="02020603050405020304" pitchFamily="18" charset="0"/>
              </a:rPr>
              <a:t> </a:t>
            </a:r>
            <a:r>
              <a:rPr lang="en-US" altLang="en-US" sz="3600" b="1" dirty="0" err="1">
                <a:solidFill>
                  <a:srgbClr val="FF0000"/>
                </a:solidFill>
                <a:latin typeface="Times New Roman" panose="02020603050405020304" pitchFamily="18" charset="0"/>
              </a:rPr>
              <a:t>mênh</a:t>
            </a:r>
            <a:r>
              <a:rPr lang="en-US" altLang="en-US" sz="3600" b="1" dirty="0">
                <a:solidFill>
                  <a:srgbClr val="FF0000"/>
                </a:solidFill>
                <a:latin typeface="Times New Roman" panose="02020603050405020304" pitchFamily="18" charset="0"/>
              </a:rPr>
              <a:t> </a:t>
            </a:r>
            <a:r>
              <a:rPr lang="en-US" altLang="en-US" sz="3600" b="1" dirty="0" err="1">
                <a:solidFill>
                  <a:srgbClr val="FF0000"/>
                </a:solidFill>
                <a:latin typeface="Times New Roman" panose="02020603050405020304" pitchFamily="18" charset="0"/>
              </a:rPr>
              <a:t>mông</a:t>
            </a:r>
            <a:br>
              <a:rPr lang="en-US" altLang="en-US" sz="3600" b="1" dirty="0">
                <a:solidFill>
                  <a:srgbClr val="FF0000"/>
                </a:solidFill>
                <a:latin typeface="Times New Roman" panose="02020603050405020304" pitchFamily="18" charset="0"/>
              </a:rPr>
            </a:br>
            <a:r>
              <a:rPr lang="en-US" altLang="en-US" sz="3600" b="1" dirty="0">
                <a:solidFill>
                  <a:srgbClr val="FF0000"/>
                </a:solidFill>
                <a:latin typeface="Times New Roman" panose="02020603050405020304" pitchFamily="18" charset="0"/>
              </a:rPr>
              <a:t>  </a:t>
            </a:r>
            <a:r>
              <a:rPr lang="en-US" altLang="en-US" sz="3600" b="1" dirty="0" err="1">
                <a:solidFill>
                  <a:srgbClr val="FF0000"/>
                </a:solidFill>
                <a:latin typeface="Times New Roman" panose="02020603050405020304" pitchFamily="18" charset="0"/>
              </a:rPr>
              <a:t>Cù</a:t>
            </a:r>
            <a:r>
              <a:rPr lang="en-US" altLang="en-US" sz="3600" b="1" dirty="0">
                <a:solidFill>
                  <a:srgbClr val="FF0000"/>
                </a:solidFill>
                <a:latin typeface="Times New Roman" panose="02020603050405020304" pitchFamily="18" charset="0"/>
              </a:rPr>
              <a:t> </a:t>
            </a:r>
            <a:r>
              <a:rPr lang="en-US" altLang="en-US" sz="3600" b="1" dirty="0" err="1">
                <a:solidFill>
                  <a:srgbClr val="FF0000"/>
                </a:solidFill>
                <a:latin typeface="Times New Roman" panose="02020603050405020304" pitchFamily="18" charset="0"/>
              </a:rPr>
              <a:t>lao</a:t>
            </a:r>
            <a:r>
              <a:rPr lang="en-US" altLang="en-US" sz="3600" b="1" dirty="0">
                <a:solidFill>
                  <a:srgbClr val="FF0000"/>
                </a:solidFill>
                <a:latin typeface="Times New Roman" panose="02020603050405020304" pitchFamily="18" charset="0"/>
              </a:rPr>
              <a:t> </a:t>
            </a:r>
            <a:r>
              <a:rPr lang="en-US" altLang="en-US" sz="3600" b="1" dirty="0" err="1">
                <a:solidFill>
                  <a:srgbClr val="FF0000"/>
                </a:solidFill>
                <a:latin typeface="Times New Roman" panose="02020603050405020304" pitchFamily="18" charset="0"/>
              </a:rPr>
              <a:t>chín</a:t>
            </a:r>
            <a:r>
              <a:rPr lang="en-US" altLang="en-US" sz="3600" b="1" dirty="0">
                <a:solidFill>
                  <a:srgbClr val="FF0000"/>
                </a:solidFill>
                <a:latin typeface="Times New Roman" panose="02020603050405020304" pitchFamily="18" charset="0"/>
              </a:rPr>
              <a:t> </a:t>
            </a:r>
            <a:r>
              <a:rPr lang="en-US" altLang="en-US" sz="3600" b="1" dirty="0" err="1">
                <a:solidFill>
                  <a:srgbClr val="FF0000"/>
                </a:solidFill>
                <a:latin typeface="Times New Roman" panose="02020603050405020304" pitchFamily="18" charset="0"/>
              </a:rPr>
              <a:t>chữ</a:t>
            </a:r>
            <a:r>
              <a:rPr lang="en-US" altLang="en-US" sz="3600" b="1" dirty="0">
                <a:solidFill>
                  <a:srgbClr val="FF0000"/>
                </a:solidFill>
                <a:latin typeface="Times New Roman" panose="02020603050405020304" pitchFamily="18" charset="0"/>
              </a:rPr>
              <a:t> </a:t>
            </a:r>
            <a:r>
              <a:rPr lang="en-US" altLang="en-US" sz="3600" b="1" dirty="0" err="1">
                <a:solidFill>
                  <a:srgbClr val="FF0000"/>
                </a:solidFill>
                <a:latin typeface="Times New Roman" panose="02020603050405020304" pitchFamily="18" charset="0"/>
              </a:rPr>
              <a:t>ghi</a:t>
            </a:r>
            <a:r>
              <a:rPr lang="en-US" altLang="en-US" sz="3600" b="1" dirty="0">
                <a:solidFill>
                  <a:srgbClr val="FF0000"/>
                </a:solidFill>
                <a:latin typeface="Times New Roman" panose="02020603050405020304" pitchFamily="18" charset="0"/>
              </a:rPr>
              <a:t> </a:t>
            </a:r>
            <a:r>
              <a:rPr lang="en-US" altLang="en-US" sz="3600" b="1" dirty="0" err="1">
                <a:solidFill>
                  <a:srgbClr val="FF0000"/>
                </a:solidFill>
                <a:latin typeface="Times New Roman" panose="02020603050405020304" pitchFamily="18" charset="0"/>
              </a:rPr>
              <a:t>lòng</a:t>
            </a:r>
            <a:r>
              <a:rPr lang="en-US" altLang="en-US" sz="3600" b="1" dirty="0">
                <a:solidFill>
                  <a:srgbClr val="FF0000"/>
                </a:solidFill>
                <a:latin typeface="Times New Roman" panose="02020603050405020304" pitchFamily="18" charset="0"/>
              </a:rPr>
              <a:t> con </a:t>
            </a:r>
            <a:r>
              <a:rPr lang="en-US" altLang="en-US" sz="3600" b="1" dirty="0" err="1">
                <a:solidFill>
                  <a:srgbClr val="FF0000"/>
                </a:solidFill>
                <a:latin typeface="Times New Roman" panose="02020603050405020304" pitchFamily="18" charset="0"/>
              </a:rPr>
              <a:t>ơi</a:t>
            </a:r>
            <a:r>
              <a:rPr lang="en-US" altLang="en-US" sz="3600" b="1" dirty="0">
                <a:solidFill>
                  <a:srgbClr val="FF0000"/>
                </a:solidFill>
                <a:latin typeface="Times New Roman" panose="02020603050405020304" pitchFamily="18" charset="0"/>
              </a:rPr>
              <a:t> !</a:t>
            </a:r>
          </a:p>
        </p:txBody>
      </p:sp>
      <p:sp>
        <p:nvSpPr>
          <p:cNvPr id="8" name="Rectangle 7"/>
          <p:cNvSpPr>
            <a:spLocks noGrp="1" noChangeArrowheads="1"/>
          </p:cNvSpPr>
          <p:nvPr/>
        </p:nvSpPr>
        <p:spPr bwMode="auto">
          <a:xfrm>
            <a:off x="0" y="2253825"/>
            <a:ext cx="17743515" cy="1855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eaLnBrk="1" hangingPunct="1"/>
            <a:r>
              <a:rPr lang="en-US" altLang="en-US" sz="3600" b="1" dirty="0">
                <a:solidFill>
                  <a:srgbClr val="0000FF"/>
                </a:solidFill>
                <a:latin typeface="Times New Roman" panose="02020603050405020304" pitchFamily="18" charset="0"/>
              </a:rPr>
              <a:t>“</a:t>
            </a:r>
            <a:r>
              <a:rPr lang="en-US" altLang="en-US" sz="3600" b="1" dirty="0" err="1">
                <a:solidFill>
                  <a:srgbClr val="0000FF"/>
                </a:solidFill>
                <a:latin typeface="Times New Roman" panose="02020603050405020304" pitchFamily="18" charset="0"/>
              </a:rPr>
              <a:t>công</a:t>
            </a:r>
            <a:r>
              <a:rPr lang="en-US" altLang="en-US" sz="3600" b="1" dirty="0">
                <a:solidFill>
                  <a:srgbClr val="0000FF"/>
                </a:solidFill>
                <a:latin typeface="Times New Roman" panose="02020603050405020304" pitchFamily="18" charset="0"/>
              </a:rPr>
              <a:t> cha” – “</a:t>
            </a:r>
            <a:r>
              <a:rPr lang="en-US" altLang="en-US" sz="3600" b="1" dirty="0" err="1">
                <a:solidFill>
                  <a:srgbClr val="0000FF"/>
                </a:solidFill>
                <a:latin typeface="Times New Roman" panose="02020603050405020304" pitchFamily="18" charset="0"/>
              </a:rPr>
              <a:t>núi</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ngất</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trời</a:t>
            </a:r>
            <a:r>
              <a:rPr lang="en-US" altLang="en-US" sz="3600" b="1" dirty="0">
                <a:solidFill>
                  <a:srgbClr val="0000FF"/>
                </a:solidFill>
                <a:latin typeface="Times New Roman" panose="02020603050405020304" pitchFamily="18" charset="0"/>
              </a:rPr>
              <a:t> ”        </a:t>
            </a:r>
            <a:r>
              <a:rPr lang="en-US" altLang="en-US" sz="3600" b="1" dirty="0" err="1">
                <a:solidFill>
                  <a:srgbClr val="0000FF"/>
                </a:solidFill>
                <a:latin typeface="Times New Roman" panose="02020603050405020304" pitchFamily="18" charset="0"/>
              </a:rPr>
              <a:t>núi</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rất</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cao</a:t>
            </a:r>
            <a:r>
              <a:rPr lang="en-US" altLang="en-US" sz="3600" b="1" dirty="0">
                <a:solidFill>
                  <a:srgbClr val="0000FF"/>
                </a:solidFill>
                <a:latin typeface="Times New Roman" panose="02020603050405020304" pitchFamily="18" charset="0"/>
              </a:rPr>
              <a:t>      </a:t>
            </a:r>
          </a:p>
          <a:p>
            <a:pPr algn="l" eaLnBrk="1" hangingPunct="1"/>
            <a:r>
              <a:rPr lang="en-US" altLang="en-US" sz="3600" b="1" dirty="0">
                <a:solidFill>
                  <a:srgbClr val="0000FF"/>
                </a:solidFill>
                <a:latin typeface="Times New Roman" panose="02020603050405020304" pitchFamily="18" charset="0"/>
              </a:rPr>
              <a:t>      Cha </a:t>
            </a:r>
            <a:r>
              <a:rPr lang="en-US" altLang="en-US" sz="3600" b="1" dirty="0" err="1">
                <a:solidFill>
                  <a:srgbClr val="0000FF"/>
                </a:solidFill>
                <a:latin typeface="Times New Roman" panose="02020603050405020304" pitchFamily="18" charset="0"/>
              </a:rPr>
              <a:t>là</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chỗ</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dựa</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vững</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chắc</a:t>
            </a:r>
            <a:endParaRPr lang="en-US" altLang="en-US" sz="3600" b="1" dirty="0">
              <a:solidFill>
                <a:srgbClr val="0000FF"/>
              </a:solidFill>
              <a:latin typeface="Times New Roman" panose="02020603050405020304" pitchFamily="18" charset="0"/>
            </a:endParaRPr>
          </a:p>
          <a:p>
            <a:pPr algn="l" eaLnBrk="1" hangingPunct="1"/>
            <a:r>
              <a:rPr lang="en-US" altLang="en-US" sz="3600" b="1" dirty="0">
                <a:solidFill>
                  <a:srgbClr val="0000FF"/>
                </a:solidFill>
                <a:latin typeface="Times New Roman" panose="02020603050405020304" pitchFamily="18" charset="0"/>
              </a:rPr>
              <a:t>“</a:t>
            </a:r>
            <a:r>
              <a:rPr lang="en-US" altLang="en-US" sz="3600" b="1" dirty="0" err="1">
                <a:solidFill>
                  <a:srgbClr val="0000FF"/>
                </a:solidFill>
                <a:latin typeface="Times New Roman" panose="02020603050405020304" pitchFamily="18" charset="0"/>
              </a:rPr>
              <a:t>nghĩa</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mẹ</a:t>
            </a:r>
            <a:r>
              <a:rPr lang="en-US" altLang="en-US" sz="3600" b="1" dirty="0">
                <a:solidFill>
                  <a:srgbClr val="0000FF"/>
                </a:solidFill>
                <a:latin typeface="Times New Roman" panose="02020603050405020304" pitchFamily="18" charset="0"/>
              </a:rPr>
              <a:t>” – “</a:t>
            </a:r>
            <a:r>
              <a:rPr lang="en-US" altLang="en-US" sz="3600" b="1" dirty="0" err="1">
                <a:solidFill>
                  <a:srgbClr val="0000FF"/>
                </a:solidFill>
                <a:latin typeface="Times New Roman" panose="02020603050405020304" pitchFamily="18" charset="0"/>
              </a:rPr>
              <a:t>nước</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biển</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Đông</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nhiều</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không</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đong</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đếm</a:t>
            </a:r>
            <a:endParaRPr lang="en-US" altLang="en-US" sz="3600" b="1" dirty="0">
              <a:solidFill>
                <a:srgbClr val="0000FF"/>
              </a:solidFill>
              <a:latin typeface="Times New Roman" panose="02020603050405020304" pitchFamily="18" charset="0"/>
            </a:endParaRPr>
          </a:p>
          <a:p>
            <a:pPr algn="l" eaLnBrk="1" hangingPunct="1"/>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được</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dịu</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dàng</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ăm</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ắp</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như</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lòng</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mẹ</a:t>
            </a:r>
            <a:endParaRPr lang="en-US" altLang="en-US" sz="3600" b="1" dirty="0">
              <a:solidFill>
                <a:srgbClr val="0000FF"/>
              </a:solidFill>
              <a:latin typeface="Times New Roman" panose="02020603050405020304" pitchFamily="18" charset="0"/>
            </a:endParaRPr>
          </a:p>
        </p:txBody>
      </p:sp>
      <p:cxnSp>
        <p:nvCxnSpPr>
          <p:cNvPr id="10" name="Straight Arrow Connector 9"/>
          <p:cNvCxnSpPr/>
          <p:nvPr/>
        </p:nvCxnSpPr>
        <p:spPr>
          <a:xfrm>
            <a:off x="92797" y="3024212"/>
            <a:ext cx="498764"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6248171" y="3551115"/>
            <a:ext cx="498764"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0" y="1214410"/>
            <a:ext cx="4239622" cy="692497"/>
          </a:xfrm>
          <a:prstGeom prst="rect">
            <a:avLst/>
          </a:prstGeom>
        </p:spPr>
        <p:txBody>
          <a:bodyPr wrap="none" lIns="137160" tIns="68580" rIns="137160" bIns="68580">
            <a:spAutoFit/>
          </a:bodyPr>
          <a:lstStyle/>
          <a:p>
            <a:pPr marL="685800" indent="-685800"/>
            <a:r>
              <a:rPr lang="en-US" altLang="en-US" sz="3600" b="1" dirty="0">
                <a:solidFill>
                  <a:srgbClr val="0000FF"/>
                </a:solidFill>
                <a:latin typeface="Times New Roman" panose="02020603050405020304" pitchFamily="18" charset="0"/>
              </a:rPr>
              <a:t> *2 </a:t>
            </a:r>
            <a:r>
              <a:rPr lang="en-US" altLang="en-US" sz="3600" b="1" dirty="0" err="1">
                <a:solidFill>
                  <a:srgbClr val="0000FF"/>
                </a:solidFill>
                <a:latin typeface="Times New Roman" panose="02020603050405020304" pitchFamily="18" charset="0"/>
              </a:rPr>
              <a:t>câu</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đầu</a:t>
            </a:r>
            <a:r>
              <a:rPr lang="en-US" altLang="en-US" sz="3600" b="1" dirty="0">
                <a:solidFill>
                  <a:srgbClr val="0000FF"/>
                </a:solidFill>
                <a:latin typeface="Times New Roman" panose="02020603050405020304" pitchFamily="18" charset="0"/>
              </a:rPr>
              <a:t>: so </a:t>
            </a:r>
            <a:r>
              <a:rPr lang="en-US" altLang="en-US" sz="3600" b="1" dirty="0" err="1">
                <a:solidFill>
                  <a:srgbClr val="0000FF"/>
                </a:solidFill>
                <a:latin typeface="Times New Roman" panose="02020603050405020304" pitchFamily="18" charset="0"/>
              </a:rPr>
              <a:t>sánh</a:t>
            </a:r>
            <a:endParaRPr lang="en-US" altLang="en-US" sz="3600" b="1" dirty="0">
              <a:solidFill>
                <a:srgbClr val="0000FF"/>
              </a:solidFill>
              <a:latin typeface="Times New Roman" panose="02020603050405020304" pitchFamily="18" charset="0"/>
            </a:endParaRPr>
          </a:p>
        </p:txBody>
      </p:sp>
      <p:cxnSp>
        <p:nvCxnSpPr>
          <p:cNvPr id="9" name="Straight Arrow Connector 8"/>
          <p:cNvCxnSpPr/>
          <p:nvPr/>
        </p:nvCxnSpPr>
        <p:spPr>
          <a:xfrm>
            <a:off x="1857324" y="4000492"/>
            <a:ext cx="498764"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5749408" y="2370264"/>
            <a:ext cx="498764"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p:cNvSpPr>
            <a:spLocks noGrp="1" noChangeArrowheads="1"/>
          </p:cNvSpPr>
          <p:nvPr/>
        </p:nvSpPr>
        <p:spPr bwMode="auto">
          <a:xfrm>
            <a:off x="1500134" y="5857880"/>
            <a:ext cx="12073022" cy="119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eaLnBrk="1" hangingPunct="1"/>
            <a:r>
              <a:rPr lang="en-US" altLang="en-US" sz="3600" b="1" dirty="0" err="1">
                <a:solidFill>
                  <a:srgbClr val="0000FF"/>
                </a:solidFill>
                <a:latin typeface="Times New Roman" panose="02020603050405020304" pitchFamily="18" charset="0"/>
              </a:rPr>
              <a:t>Hình</a:t>
            </a:r>
            <a:r>
              <a:rPr lang="en-US" altLang="en-US" sz="3600" b="1" dirty="0">
                <a:solidFill>
                  <a:srgbClr val="0000FF"/>
                </a:solidFill>
                <a:latin typeface="Times New Roman" panose="02020603050405020304" pitchFamily="18" charset="0"/>
              </a:rPr>
              <a:t> dung </a:t>
            </a:r>
            <a:r>
              <a:rPr lang="en-US" altLang="en-US" sz="3600" b="1" dirty="0" err="1">
                <a:solidFill>
                  <a:srgbClr val="0000FF"/>
                </a:solidFill>
                <a:latin typeface="Times New Roman" panose="02020603050405020304" pitchFamily="18" charset="0"/>
              </a:rPr>
              <a:t>cụ</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thể</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sâu</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sắc</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hơn</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về</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công</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lao</a:t>
            </a:r>
            <a:r>
              <a:rPr lang="en-US" altLang="en-US" sz="3600" b="1" dirty="0">
                <a:solidFill>
                  <a:srgbClr val="0000FF"/>
                </a:solidFill>
                <a:latin typeface="Times New Roman" panose="02020603050405020304" pitchFamily="18" charset="0"/>
              </a:rPr>
              <a:t> to </a:t>
            </a:r>
            <a:r>
              <a:rPr lang="en-US" altLang="en-US" sz="3600" b="1" dirty="0" err="1">
                <a:solidFill>
                  <a:srgbClr val="0000FF"/>
                </a:solidFill>
                <a:latin typeface="Times New Roman" panose="02020603050405020304" pitchFamily="18" charset="0"/>
              </a:rPr>
              <a:t>lớn</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của</a:t>
            </a:r>
            <a:r>
              <a:rPr lang="en-US" altLang="en-US" sz="3600" b="1" dirty="0">
                <a:solidFill>
                  <a:srgbClr val="0000FF"/>
                </a:solidFill>
                <a:latin typeface="Times New Roman" panose="02020603050405020304" pitchFamily="18" charset="0"/>
              </a:rPr>
              <a:t> cha </a:t>
            </a:r>
            <a:r>
              <a:rPr lang="en-US" altLang="en-US" sz="3600" b="1" dirty="0" err="1">
                <a:solidFill>
                  <a:srgbClr val="0000FF"/>
                </a:solidFill>
                <a:latin typeface="Times New Roman" panose="02020603050405020304" pitchFamily="18" charset="0"/>
              </a:rPr>
              <a:t>mẹ</a:t>
            </a:r>
            <a:endParaRPr lang="en-US" altLang="en-US" sz="3600" b="1" dirty="0">
              <a:solidFill>
                <a:srgbClr val="0000FF"/>
              </a:solidFill>
              <a:latin typeface="Times New Roman" panose="02020603050405020304" pitchFamily="18" charset="0"/>
            </a:endParaRPr>
          </a:p>
        </p:txBody>
      </p:sp>
      <p:sp>
        <p:nvSpPr>
          <p:cNvPr id="16" name="Rectangle 15"/>
          <p:cNvSpPr/>
          <p:nvPr/>
        </p:nvSpPr>
        <p:spPr>
          <a:xfrm>
            <a:off x="0" y="6643698"/>
            <a:ext cx="1661993" cy="692497"/>
          </a:xfrm>
          <a:prstGeom prst="rect">
            <a:avLst/>
          </a:prstGeom>
        </p:spPr>
        <p:txBody>
          <a:bodyPr wrap="none" lIns="137160" tIns="68580" rIns="137160" bIns="68580">
            <a:spAutoFit/>
          </a:bodyPr>
          <a:lstStyle/>
          <a:p>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câu</a:t>
            </a:r>
            <a:r>
              <a:rPr lang="en-US" altLang="en-US" sz="3600" b="1" dirty="0">
                <a:solidFill>
                  <a:srgbClr val="0000FF"/>
                </a:solidFill>
                <a:latin typeface="Times New Roman" panose="02020603050405020304" pitchFamily="18" charset="0"/>
              </a:rPr>
              <a:t> 3</a:t>
            </a:r>
          </a:p>
        </p:txBody>
      </p:sp>
      <p:sp>
        <p:nvSpPr>
          <p:cNvPr id="17" name="Rectangle 16"/>
          <p:cNvSpPr>
            <a:spLocks noGrp="1" noChangeArrowheads="1"/>
          </p:cNvSpPr>
          <p:nvPr/>
        </p:nvSpPr>
        <p:spPr bwMode="auto">
          <a:xfrm>
            <a:off x="1285820" y="6858012"/>
            <a:ext cx="12001500" cy="1125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eaLnBrk="1" hangingPunct="1"/>
            <a:r>
              <a:rPr lang="en-US" altLang="en-US" sz="3600" b="1" i="1" dirty="0">
                <a:solidFill>
                  <a:srgbClr val="0000FF"/>
                </a:solidFill>
                <a:latin typeface="Times New Roman" panose="02020603050405020304" pitchFamily="18" charset="0"/>
              </a:rPr>
              <a:t>- “</a:t>
            </a:r>
            <a:r>
              <a:rPr lang="en-US" altLang="en-US" sz="3600" b="1" i="1" dirty="0" err="1">
                <a:solidFill>
                  <a:srgbClr val="0000FF"/>
                </a:solidFill>
                <a:latin typeface="Times New Roman" panose="02020603050405020304" pitchFamily="18" charset="0"/>
              </a:rPr>
              <a:t>Núi</a:t>
            </a:r>
            <a:r>
              <a:rPr lang="en-US" altLang="en-US" sz="3600" b="1" i="1" dirty="0">
                <a:solidFill>
                  <a:srgbClr val="0000FF"/>
                </a:solidFill>
                <a:latin typeface="Times New Roman" panose="02020603050405020304" pitchFamily="18" charset="0"/>
              </a:rPr>
              <a:t>”</a:t>
            </a:r>
            <a:r>
              <a:rPr lang="en-US" altLang="en-US" sz="3600" b="1" dirty="0">
                <a:solidFill>
                  <a:srgbClr val="0000FF"/>
                </a:solidFill>
                <a:latin typeface="Times New Roman" panose="02020603050405020304" pitchFamily="18" charset="0"/>
              </a:rPr>
              <a:t>, “</a:t>
            </a:r>
            <a:r>
              <a:rPr lang="en-US" altLang="en-US" sz="3600" b="1" i="1" dirty="0" err="1">
                <a:solidFill>
                  <a:srgbClr val="0000FF"/>
                </a:solidFill>
                <a:latin typeface="Times New Roman" panose="02020603050405020304" pitchFamily="18" charset="0"/>
              </a:rPr>
              <a:t>biển</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điệp</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từ</a:t>
            </a:r>
            <a:r>
              <a:rPr lang="en-US" altLang="en-US" sz="3600" b="1" dirty="0">
                <a:solidFill>
                  <a:srgbClr val="0000FF"/>
                </a:solidFill>
                <a:latin typeface="Times New Roman" panose="02020603050405020304" pitchFamily="18" charset="0"/>
              </a:rPr>
              <a:t> + </a:t>
            </a:r>
            <a:r>
              <a:rPr lang="en-US" altLang="en-US" sz="3600" b="1" dirty="0" err="1">
                <a:solidFill>
                  <a:srgbClr val="0000FF"/>
                </a:solidFill>
                <a:latin typeface="Times New Roman" panose="02020603050405020304" pitchFamily="18" charset="0"/>
              </a:rPr>
              <a:t>từ</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láy</a:t>
            </a:r>
            <a:r>
              <a:rPr lang="en-US" altLang="en-US" sz="3600" b="1" dirty="0">
                <a:solidFill>
                  <a:srgbClr val="0000FF"/>
                </a:solidFill>
                <a:latin typeface="Times New Roman" panose="02020603050405020304" pitchFamily="18" charset="0"/>
              </a:rPr>
              <a:t> “</a:t>
            </a:r>
            <a:r>
              <a:rPr lang="en-US" altLang="en-US" sz="3600" b="1" i="1" dirty="0" err="1">
                <a:solidFill>
                  <a:srgbClr val="0000FF"/>
                </a:solidFill>
                <a:latin typeface="Times New Roman" panose="02020603050405020304" pitchFamily="18" charset="0"/>
              </a:rPr>
              <a:t>mênh</a:t>
            </a:r>
            <a:r>
              <a:rPr lang="en-US" altLang="en-US" sz="3600" b="1" i="1" dirty="0">
                <a:solidFill>
                  <a:srgbClr val="0000FF"/>
                </a:solidFill>
                <a:latin typeface="Times New Roman" panose="02020603050405020304" pitchFamily="18" charset="0"/>
              </a:rPr>
              <a:t> </a:t>
            </a:r>
            <a:r>
              <a:rPr lang="en-US" altLang="en-US" sz="3600" b="1" i="1" dirty="0" err="1">
                <a:solidFill>
                  <a:srgbClr val="0000FF"/>
                </a:solidFill>
                <a:latin typeface="Times New Roman" panose="02020603050405020304" pitchFamily="18" charset="0"/>
              </a:rPr>
              <a:t>mông</a:t>
            </a:r>
            <a:r>
              <a:rPr lang="en-US" altLang="en-US" sz="3600" b="1" i="1" dirty="0">
                <a:solidFill>
                  <a:srgbClr val="0000FF"/>
                </a:solidFill>
                <a:latin typeface="Times New Roman" panose="02020603050405020304" pitchFamily="18" charset="0"/>
              </a:rPr>
              <a:t>”</a:t>
            </a:r>
          </a:p>
        </p:txBody>
      </p:sp>
      <p:cxnSp>
        <p:nvCxnSpPr>
          <p:cNvPr id="19" name="Straight Arrow Connector 18"/>
          <p:cNvCxnSpPr>
            <a:endCxn id="20" idx="1"/>
          </p:cNvCxnSpPr>
          <p:nvPr/>
        </p:nvCxnSpPr>
        <p:spPr>
          <a:xfrm flipV="1">
            <a:off x="642878" y="8420847"/>
            <a:ext cx="714380" cy="880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19"/>
          <p:cNvSpPr>
            <a:spLocks noGrp="1" noChangeArrowheads="1"/>
          </p:cNvSpPr>
          <p:nvPr/>
        </p:nvSpPr>
        <p:spPr bwMode="auto">
          <a:xfrm>
            <a:off x="1357258" y="7858144"/>
            <a:ext cx="15930674" cy="1125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eaLnBrk="1" hangingPunct="1"/>
            <a:r>
              <a:rPr lang="en-US" sz="3600" b="1" dirty="0" err="1">
                <a:solidFill>
                  <a:srgbClr val="0000FF"/>
                </a:solidFill>
                <a:effectLst>
                  <a:outerShdw blurRad="38100" dist="38100" dir="2700000" algn="tl">
                    <a:srgbClr val="FFFFFF"/>
                  </a:outerShdw>
                </a:effectLst>
                <a:latin typeface="Times New Roman" pitchFamily="18" charset="0"/>
                <a:cs typeface="Times New Roman" pitchFamily="18" charset="0"/>
              </a:rPr>
              <a:t>Nhấn</a:t>
            </a:r>
            <a:r>
              <a:rPr lang="en-US" sz="3600" b="1" dirty="0">
                <a:solidFill>
                  <a:srgbClr val="0000FF"/>
                </a:solidFill>
                <a:effectLst>
                  <a:outerShdw blurRad="38100" dist="38100" dir="2700000" algn="tl">
                    <a:srgbClr val="FFFFFF"/>
                  </a:outerShdw>
                </a:effectLst>
                <a:latin typeface="Times New Roman" pitchFamily="18" charset="0"/>
                <a:cs typeface="Times New Roman" pitchFamily="18" charset="0"/>
              </a:rPr>
              <a:t> </a:t>
            </a:r>
            <a:r>
              <a:rPr lang="en-US" sz="3600" b="1" dirty="0" err="1">
                <a:solidFill>
                  <a:srgbClr val="0000FF"/>
                </a:solidFill>
                <a:effectLst>
                  <a:outerShdw blurRad="38100" dist="38100" dir="2700000" algn="tl">
                    <a:srgbClr val="FFFFFF"/>
                  </a:outerShdw>
                </a:effectLst>
                <a:latin typeface="Times New Roman" pitchFamily="18" charset="0"/>
                <a:cs typeface="Times New Roman" pitchFamily="18" charset="0"/>
              </a:rPr>
              <a:t>mạnh</a:t>
            </a:r>
            <a:r>
              <a:rPr lang="en-US" sz="3600" b="1" dirty="0">
                <a:solidFill>
                  <a:srgbClr val="0000FF"/>
                </a:solidFill>
                <a:effectLst>
                  <a:outerShdw blurRad="38100" dist="38100" dir="2700000" algn="tl">
                    <a:srgbClr val="FFFFFF"/>
                  </a:outerShdw>
                </a:effectLst>
                <a:latin typeface="Times New Roman" pitchFamily="18" charset="0"/>
                <a:cs typeface="Times New Roman" pitchFamily="18" charset="0"/>
              </a:rPr>
              <a:t> </a:t>
            </a:r>
            <a:r>
              <a:rPr lang="en-US" sz="3600" b="1" dirty="0" err="1">
                <a:solidFill>
                  <a:srgbClr val="0000FF"/>
                </a:solidFill>
                <a:effectLst>
                  <a:outerShdw blurRad="38100" dist="38100" dir="2700000" algn="tl">
                    <a:srgbClr val="FFFFFF"/>
                  </a:outerShdw>
                </a:effectLst>
                <a:latin typeface="Times New Roman" pitchFamily="18" charset="0"/>
                <a:cs typeface="Times New Roman" pitchFamily="18" charset="0"/>
              </a:rPr>
              <a:t>đức</a:t>
            </a:r>
            <a:r>
              <a:rPr lang="en-US" sz="3600" b="1" dirty="0">
                <a:solidFill>
                  <a:srgbClr val="0000FF"/>
                </a:solidFill>
                <a:effectLst>
                  <a:outerShdw blurRad="38100" dist="38100" dir="2700000" algn="tl">
                    <a:srgbClr val="FFFFFF"/>
                  </a:outerShdw>
                </a:effectLst>
                <a:latin typeface="Times New Roman" pitchFamily="18" charset="0"/>
                <a:cs typeface="Times New Roman" pitchFamily="18" charset="0"/>
              </a:rPr>
              <a:t> hi </a:t>
            </a:r>
            <a:r>
              <a:rPr lang="en-US" sz="3600" b="1" dirty="0" err="1">
                <a:solidFill>
                  <a:srgbClr val="0000FF"/>
                </a:solidFill>
                <a:effectLst>
                  <a:outerShdw blurRad="38100" dist="38100" dir="2700000" algn="tl">
                    <a:srgbClr val="FFFFFF"/>
                  </a:outerShdw>
                </a:effectLst>
                <a:latin typeface="Times New Roman" pitchFamily="18" charset="0"/>
                <a:cs typeface="Times New Roman" pitchFamily="18" charset="0"/>
              </a:rPr>
              <a:t>sinh</a:t>
            </a:r>
            <a:r>
              <a:rPr lang="en-US" sz="3600" b="1" dirty="0">
                <a:solidFill>
                  <a:srgbClr val="0000FF"/>
                </a:solidFill>
                <a:effectLst>
                  <a:outerShdw blurRad="38100" dist="38100" dir="2700000" algn="tl">
                    <a:srgbClr val="FFFFFF"/>
                  </a:outerShdw>
                </a:effectLst>
                <a:latin typeface="Times New Roman" pitchFamily="18" charset="0"/>
                <a:cs typeface="Times New Roman" pitchFamily="18" charset="0"/>
              </a:rPr>
              <a:t>, </a:t>
            </a:r>
            <a:r>
              <a:rPr lang="en-US" sz="3600" b="1" dirty="0" err="1">
                <a:solidFill>
                  <a:srgbClr val="0000FF"/>
                </a:solidFill>
                <a:effectLst>
                  <a:outerShdw blurRad="38100" dist="38100" dir="2700000" algn="tl">
                    <a:srgbClr val="FFFFFF"/>
                  </a:outerShdw>
                </a:effectLst>
                <a:latin typeface="Times New Roman" pitchFamily="18" charset="0"/>
                <a:cs typeface="Times New Roman" pitchFamily="18" charset="0"/>
              </a:rPr>
              <a:t>sự</a:t>
            </a:r>
            <a:r>
              <a:rPr lang="en-US" sz="3600" b="1" dirty="0">
                <a:solidFill>
                  <a:srgbClr val="0000FF"/>
                </a:solidFill>
                <a:effectLst>
                  <a:outerShdw blurRad="38100" dist="38100" dir="2700000" algn="tl">
                    <a:srgbClr val="FFFFFF"/>
                  </a:outerShdw>
                </a:effectLst>
                <a:latin typeface="Times New Roman" pitchFamily="18" charset="0"/>
                <a:cs typeface="Times New Roman" pitchFamily="18" charset="0"/>
              </a:rPr>
              <a:t> </a:t>
            </a:r>
            <a:r>
              <a:rPr lang="en-US" sz="3600" b="1" dirty="0" err="1">
                <a:solidFill>
                  <a:srgbClr val="0000FF"/>
                </a:solidFill>
                <a:effectLst>
                  <a:outerShdw blurRad="38100" dist="38100" dir="2700000" algn="tl">
                    <a:srgbClr val="FFFFFF"/>
                  </a:outerShdw>
                </a:effectLst>
                <a:latin typeface="Times New Roman" pitchFamily="18" charset="0"/>
                <a:cs typeface="Times New Roman" pitchFamily="18" charset="0"/>
              </a:rPr>
              <a:t>gian</a:t>
            </a:r>
            <a:r>
              <a:rPr lang="en-US" sz="3600" b="1" dirty="0">
                <a:solidFill>
                  <a:srgbClr val="0000FF"/>
                </a:solidFill>
                <a:effectLst>
                  <a:outerShdw blurRad="38100" dist="38100" dir="2700000" algn="tl">
                    <a:srgbClr val="FFFFFF"/>
                  </a:outerShdw>
                </a:effectLst>
                <a:latin typeface="Times New Roman" pitchFamily="18" charset="0"/>
                <a:cs typeface="Times New Roman" pitchFamily="18" charset="0"/>
              </a:rPr>
              <a:t> </a:t>
            </a:r>
            <a:r>
              <a:rPr lang="en-US" sz="3600" b="1" dirty="0" err="1">
                <a:solidFill>
                  <a:srgbClr val="0000FF"/>
                </a:solidFill>
                <a:effectLst>
                  <a:outerShdw blurRad="38100" dist="38100" dir="2700000" algn="tl">
                    <a:srgbClr val="FFFFFF"/>
                  </a:outerShdw>
                </a:effectLst>
                <a:latin typeface="Times New Roman" pitchFamily="18" charset="0"/>
                <a:cs typeface="Times New Roman" pitchFamily="18" charset="0"/>
              </a:rPr>
              <a:t>lao</a:t>
            </a:r>
            <a:r>
              <a:rPr lang="en-US" sz="3600" b="1" dirty="0">
                <a:solidFill>
                  <a:srgbClr val="0000FF"/>
                </a:solidFill>
                <a:effectLst>
                  <a:outerShdw blurRad="38100" dist="38100" dir="2700000" algn="tl">
                    <a:srgbClr val="FFFFFF"/>
                  </a:outerShdw>
                </a:effectLst>
                <a:latin typeface="Times New Roman" pitchFamily="18" charset="0"/>
                <a:cs typeface="Times New Roman" pitchFamily="18" charset="0"/>
              </a:rPr>
              <a:t> </a:t>
            </a:r>
            <a:r>
              <a:rPr lang="en-US" sz="3600" b="1" dirty="0" err="1">
                <a:solidFill>
                  <a:srgbClr val="0000FF"/>
                </a:solidFill>
                <a:effectLst>
                  <a:outerShdw blurRad="38100" dist="38100" dir="2700000" algn="tl">
                    <a:srgbClr val="FFFFFF"/>
                  </a:outerShdw>
                </a:effectLst>
                <a:latin typeface="Times New Roman" pitchFamily="18" charset="0"/>
                <a:cs typeface="Times New Roman" pitchFamily="18" charset="0"/>
              </a:rPr>
              <a:t>vất</a:t>
            </a:r>
            <a:r>
              <a:rPr lang="en-US" sz="3600" b="1" dirty="0">
                <a:solidFill>
                  <a:srgbClr val="0000FF"/>
                </a:solidFill>
                <a:effectLst>
                  <a:outerShdw blurRad="38100" dist="38100" dir="2700000" algn="tl">
                    <a:srgbClr val="FFFFFF"/>
                  </a:outerShdw>
                </a:effectLst>
                <a:latin typeface="Times New Roman" pitchFamily="18" charset="0"/>
                <a:cs typeface="Times New Roman" pitchFamily="18" charset="0"/>
              </a:rPr>
              <a:t> </a:t>
            </a:r>
            <a:r>
              <a:rPr lang="en-US" sz="3600" b="1" dirty="0" err="1">
                <a:solidFill>
                  <a:srgbClr val="0000FF"/>
                </a:solidFill>
                <a:effectLst>
                  <a:outerShdw blurRad="38100" dist="38100" dir="2700000" algn="tl">
                    <a:srgbClr val="FFFFFF"/>
                  </a:outerShdw>
                </a:effectLst>
                <a:latin typeface="Times New Roman" pitchFamily="18" charset="0"/>
                <a:cs typeface="Times New Roman" pitchFamily="18" charset="0"/>
              </a:rPr>
              <a:t>vả</a:t>
            </a:r>
            <a:r>
              <a:rPr lang="en-US" sz="3600" b="1" dirty="0">
                <a:solidFill>
                  <a:srgbClr val="0000FF"/>
                </a:solidFill>
                <a:effectLst>
                  <a:outerShdw blurRad="38100" dist="38100" dir="2700000" algn="tl">
                    <a:srgbClr val="FFFFFF"/>
                  </a:outerShdw>
                </a:effectLst>
                <a:latin typeface="Times New Roman" pitchFamily="18" charset="0"/>
                <a:cs typeface="Times New Roman" pitchFamily="18" charset="0"/>
              </a:rPr>
              <a:t> </a:t>
            </a:r>
            <a:r>
              <a:rPr lang="en-US" sz="3600" b="1" dirty="0" err="1">
                <a:solidFill>
                  <a:srgbClr val="0000FF"/>
                </a:solidFill>
                <a:effectLst>
                  <a:outerShdw blurRad="38100" dist="38100" dir="2700000" algn="tl">
                    <a:srgbClr val="FFFFFF"/>
                  </a:outerShdw>
                </a:effectLst>
                <a:latin typeface="Times New Roman" pitchFamily="18" charset="0"/>
                <a:cs typeface="Times New Roman" pitchFamily="18" charset="0"/>
              </a:rPr>
              <a:t>của</a:t>
            </a:r>
            <a:r>
              <a:rPr lang="en-US" sz="3600" b="1" dirty="0">
                <a:solidFill>
                  <a:srgbClr val="0000FF"/>
                </a:solidFill>
                <a:effectLst>
                  <a:outerShdw blurRad="38100" dist="38100" dir="2700000" algn="tl">
                    <a:srgbClr val="FFFFFF"/>
                  </a:outerShdw>
                </a:effectLst>
                <a:latin typeface="Times New Roman" pitchFamily="18" charset="0"/>
                <a:cs typeface="Times New Roman" pitchFamily="18" charset="0"/>
              </a:rPr>
              <a:t> cha </a:t>
            </a:r>
            <a:r>
              <a:rPr lang="en-US" sz="3600" b="1" dirty="0" err="1">
                <a:solidFill>
                  <a:srgbClr val="0000FF"/>
                </a:solidFill>
                <a:effectLst>
                  <a:outerShdw blurRad="38100" dist="38100" dir="2700000" algn="tl">
                    <a:srgbClr val="FFFFFF"/>
                  </a:outerShdw>
                </a:effectLst>
                <a:latin typeface="Times New Roman" pitchFamily="18" charset="0"/>
                <a:cs typeface="Times New Roman" pitchFamily="18" charset="0"/>
              </a:rPr>
              <a:t>mẹ</a:t>
            </a:r>
            <a:r>
              <a:rPr lang="en-US" sz="3600" b="1" dirty="0">
                <a:solidFill>
                  <a:srgbClr val="0000FF"/>
                </a:solidFill>
                <a:effectLst>
                  <a:outerShdw blurRad="38100" dist="38100" dir="2700000" algn="tl">
                    <a:srgbClr val="FFFFFF"/>
                  </a:outerShdw>
                </a:effectLst>
                <a:latin typeface="Times New Roman" pitchFamily="18" charset="0"/>
                <a:cs typeface="Times New Roman" pitchFamily="18" charset="0"/>
              </a:rPr>
              <a:t> </a:t>
            </a:r>
            <a:r>
              <a:rPr lang="en-US" sz="3600" b="1" dirty="0" err="1">
                <a:solidFill>
                  <a:srgbClr val="0000FF"/>
                </a:solidFill>
                <a:effectLst>
                  <a:outerShdw blurRad="38100" dist="38100" dir="2700000" algn="tl">
                    <a:srgbClr val="FFFFFF"/>
                  </a:outerShdw>
                </a:effectLst>
                <a:latin typeface="Times New Roman" pitchFamily="18" charset="0"/>
                <a:cs typeface="Times New Roman" pitchFamily="18" charset="0"/>
              </a:rPr>
              <a:t>với</a:t>
            </a:r>
            <a:r>
              <a:rPr lang="en-US" sz="3600" b="1" dirty="0">
                <a:solidFill>
                  <a:srgbClr val="0000FF"/>
                </a:solidFill>
                <a:effectLst>
                  <a:outerShdw blurRad="38100" dist="38100" dir="2700000" algn="tl">
                    <a:srgbClr val="FFFFFF"/>
                  </a:outerShdw>
                </a:effectLst>
                <a:latin typeface="Times New Roman" pitchFamily="18" charset="0"/>
                <a:cs typeface="Times New Roman" pitchFamily="18" charset="0"/>
              </a:rPr>
              <a:t> con </a:t>
            </a:r>
            <a:r>
              <a:rPr lang="en-US" sz="3600" b="1" dirty="0" err="1">
                <a:solidFill>
                  <a:srgbClr val="0000FF"/>
                </a:solidFill>
                <a:effectLst>
                  <a:outerShdw blurRad="38100" dist="38100" dir="2700000" algn="tl">
                    <a:srgbClr val="FFFFFF"/>
                  </a:outerShdw>
                </a:effectLst>
                <a:latin typeface="Times New Roman" pitchFamily="18" charset="0"/>
                <a:cs typeface="Times New Roman" pitchFamily="18" charset="0"/>
              </a:rPr>
              <a:t>cái</a:t>
            </a:r>
            <a:endParaRPr lang="en-US" altLang="en-US" sz="3600" b="1" i="1" dirty="0">
              <a:solidFill>
                <a:srgbClr val="0000FF"/>
              </a:solidFill>
              <a:latin typeface="Times New Roman" panose="02020603050405020304" pitchFamily="18" charset="0"/>
            </a:endParaRPr>
          </a:p>
        </p:txBody>
      </p:sp>
      <p:sp>
        <p:nvSpPr>
          <p:cNvPr id="21" name="Rectangle 20"/>
          <p:cNvSpPr>
            <a:spLocks noGrp="1" noChangeArrowheads="1"/>
          </p:cNvSpPr>
          <p:nvPr/>
        </p:nvSpPr>
        <p:spPr bwMode="auto">
          <a:xfrm>
            <a:off x="642878" y="8786838"/>
            <a:ext cx="16708586" cy="1125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eaLnBrk="1" hangingPunct="1"/>
            <a:r>
              <a:rPr lang="en-US" altLang="en-US" sz="3600" b="1" i="1" dirty="0">
                <a:solidFill>
                  <a:srgbClr val="C00000"/>
                </a:solidFill>
                <a:latin typeface="Times New Roman" panose="02020603050405020304" pitchFamily="18" charset="0"/>
              </a:rPr>
              <a:t>=&gt; Ba </a:t>
            </a:r>
            <a:r>
              <a:rPr lang="en-US" altLang="en-US" sz="3600" b="1" i="1" dirty="0" err="1">
                <a:solidFill>
                  <a:srgbClr val="C00000"/>
                </a:solidFill>
                <a:latin typeface="Times New Roman" panose="02020603050405020304" pitchFamily="18" charset="0"/>
              </a:rPr>
              <a:t>câu</a:t>
            </a:r>
            <a:r>
              <a:rPr lang="en-US" altLang="en-US" sz="3600" b="1" i="1" dirty="0">
                <a:solidFill>
                  <a:srgbClr val="C00000"/>
                </a:solidFill>
                <a:latin typeface="Times New Roman" panose="02020603050405020304" pitchFamily="18" charset="0"/>
              </a:rPr>
              <a:t> </a:t>
            </a:r>
            <a:r>
              <a:rPr lang="en-US" altLang="en-US" sz="3600" b="1" i="1" dirty="0" err="1">
                <a:solidFill>
                  <a:srgbClr val="C00000"/>
                </a:solidFill>
                <a:latin typeface="Times New Roman" panose="02020603050405020304" pitchFamily="18" charset="0"/>
              </a:rPr>
              <a:t>đầu</a:t>
            </a:r>
            <a:r>
              <a:rPr lang="en-US" altLang="en-US" sz="3600" b="1" i="1" dirty="0">
                <a:solidFill>
                  <a:srgbClr val="C00000"/>
                </a:solidFill>
                <a:latin typeface="Times New Roman" panose="02020603050405020304" pitchFamily="18" charset="0"/>
              </a:rPr>
              <a:t>: </a:t>
            </a:r>
            <a:r>
              <a:rPr lang="en-US" altLang="en-US" sz="3600" b="1" i="1" dirty="0" err="1">
                <a:solidFill>
                  <a:srgbClr val="C00000"/>
                </a:solidFill>
                <a:latin typeface="Times New Roman" panose="02020603050405020304" pitchFamily="18" charset="0"/>
              </a:rPr>
              <a:t>khẳng</a:t>
            </a:r>
            <a:r>
              <a:rPr lang="en-US" altLang="en-US" sz="3600" b="1" i="1" dirty="0">
                <a:solidFill>
                  <a:srgbClr val="C00000"/>
                </a:solidFill>
                <a:latin typeface="Times New Roman" panose="02020603050405020304" pitchFamily="18" charset="0"/>
              </a:rPr>
              <a:t> </a:t>
            </a:r>
            <a:r>
              <a:rPr lang="en-US" altLang="en-US" sz="3600" b="1" i="1" dirty="0" err="1">
                <a:solidFill>
                  <a:srgbClr val="C00000"/>
                </a:solidFill>
                <a:latin typeface="Times New Roman" panose="02020603050405020304" pitchFamily="18" charset="0"/>
              </a:rPr>
              <a:t>định</a:t>
            </a:r>
            <a:r>
              <a:rPr lang="en-US" altLang="en-US" sz="3600" b="1" i="1" dirty="0">
                <a:solidFill>
                  <a:srgbClr val="C00000"/>
                </a:solidFill>
                <a:latin typeface="Times New Roman" panose="02020603050405020304" pitchFamily="18" charset="0"/>
              </a:rPr>
              <a:t> </a:t>
            </a:r>
            <a:r>
              <a:rPr lang="en-US" altLang="en-US" sz="3600" b="1" i="1" dirty="0" err="1">
                <a:solidFill>
                  <a:srgbClr val="C00000"/>
                </a:solidFill>
                <a:latin typeface="Times New Roman" panose="02020603050405020304" pitchFamily="18" charset="0"/>
              </a:rPr>
              <a:t>và</a:t>
            </a:r>
            <a:r>
              <a:rPr lang="en-US" altLang="en-US" sz="3600" b="1" i="1" dirty="0">
                <a:solidFill>
                  <a:srgbClr val="C00000"/>
                </a:solidFill>
                <a:latin typeface="Times New Roman" panose="02020603050405020304" pitchFamily="18" charset="0"/>
              </a:rPr>
              <a:t> ca </a:t>
            </a:r>
            <a:r>
              <a:rPr lang="en-US" altLang="en-US" sz="3600" b="1" i="1" dirty="0" err="1">
                <a:solidFill>
                  <a:srgbClr val="C00000"/>
                </a:solidFill>
                <a:latin typeface="Times New Roman" panose="02020603050405020304" pitchFamily="18" charset="0"/>
              </a:rPr>
              <a:t>ngợi</a:t>
            </a:r>
            <a:r>
              <a:rPr lang="en-US" altLang="en-US" sz="3600" b="1" i="1" dirty="0">
                <a:solidFill>
                  <a:srgbClr val="C00000"/>
                </a:solidFill>
                <a:latin typeface="Times New Roman" panose="02020603050405020304" pitchFamily="18" charset="0"/>
              </a:rPr>
              <a:t> </a:t>
            </a:r>
            <a:r>
              <a:rPr lang="en-US" altLang="en-US" sz="3600" b="1" i="1" dirty="0" err="1">
                <a:solidFill>
                  <a:srgbClr val="C00000"/>
                </a:solidFill>
                <a:latin typeface="Times New Roman" panose="02020603050405020304" pitchFamily="18" charset="0"/>
              </a:rPr>
              <a:t>công</a:t>
            </a:r>
            <a:r>
              <a:rPr lang="en-US" altLang="en-US" sz="3600" b="1" i="1" dirty="0">
                <a:solidFill>
                  <a:srgbClr val="C00000"/>
                </a:solidFill>
                <a:latin typeface="Times New Roman" panose="02020603050405020304" pitchFamily="18" charset="0"/>
              </a:rPr>
              <a:t> </a:t>
            </a:r>
            <a:r>
              <a:rPr lang="en-US" altLang="en-US" sz="3600" b="1" i="1" dirty="0" err="1">
                <a:solidFill>
                  <a:srgbClr val="C00000"/>
                </a:solidFill>
                <a:latin typeface="Times New Roman" panose="02020603050405020304" pitchFamily="18" charset="0"/>
              </a:rPr>
              <a:t>lao</a:t>
            </a:r>
            <a:r>
              <a:rPr lang="en-US" altLang="en-US" sz="3600" b="1" i="1" dirty="0">
                <a:solidFill>
                  <a:srgbClr val="C00000"/>
                </a:solidFill>
                <a:latin typeface="Times New Roman" panose="02020603050405020304" pitchFamily="18" charset="0"/>
              </a:rPr>
              <a:t> to </a:t>
            </a:r>
            <a:r>
              <a:rPr lang="en-US" altLang="en-US" sz="3600" b="1" i="1" dirty="0" err="1">
                <a:solidFill>
                  <a:srgbClr val="C00000"/>
                </a:solidFill>
                <a:latin typeface="Times New Roman" panose="02020603050405020304" pitchFamily="18" charset="0"/>
              </a:rPr>
              <a:t>lớn</a:t>
            </a:r>
            <a:r>
              <a:rPr lang="en-US" altLang="en-US" sz="3600" b="1" i="1" dirty="0">
                <a:solidFill>
                  <a:srgbClr val="C00000"/>
                </a:solidFill>
                <a:latin typeface="Times New Roman" panose="02020603050405020304" pitchFamily="18" charset="0"/>
              </a:rPr>
              <a:t> </a:t>
            </a:r>
            <a:r>
              <a:rPr lang="en-US" altLang="en-US" sz="3600" b="1" i="1" dirty="0" err="1">
                <a:solidFill>
                  <a:srgbClr val="C00000"/>
                </a:solidFill>
                <a:latin typeface="Times New Roman" panose="02020603050405020304" pitchFamily="18" charset="0"/>
              </a:rPr>
              <a:t>của</a:t>
            </a:r>
            <a:r>
              <a:rPr lang="en-US" altLang="en-US" sz="3600" b="1" i="1" dirty="0">
                <a:solidFill>
                  <a:srgbClr val="C00000"/>
                </a:solidFill>
                <a:latin typeface="Times New Roman" panose="02020603050405020304" pitchFamily="18" charset="0"/>
              </a:rPr>
              <a:t> cha </a:t>
            </a:r>
            <a:r>
              <a:rPr lang="en-US" altLang="en-US" sz="3600" b="1" i="1" dirty="0" err="1">
                <a:solidFill>
                  <a:srgbClr val="C00000"/>
                </a:solidFill>
                <a:latin typeface="Times New Roman" panose="02020603050405020304" pitchFamily="18" charset="0"/>
              </a:rPr>
              <a:t>mẹ</a:t>
            </a:r>
            <a:r>
              <a:rPr lang="en-US" altLang="en-US" sz="3600" b="1" i="1" dirty="0">
                <a:solidFill>
                  <a:srgbClr val="C00000"/>
                </a:solidFill>
                <a:latin typeface="Times New Roman" panose="02020603050405020304" pitchFamily="18" charset="0"/>
              </a:rPr>
              <a:t> </a:t>
            </a:r>
            <a:r>
              <a:rPr lang="en-US" altLang="en-US" sz="3600" b="1" i="1" dirty="0" err="1">
                <a:solidFill>
                  <a:srgbClr val="C00000"/>
                </a:solidFill>
                <a:latin typeface="Times New Roman" panose="02020603050405020304" pitchFamily="18" charset="0"/>
              </a:rPr>
              <a:t>đối</a:t>
            </a:r>
            <a:r>
              <a:rPr lang="en-US" altLang="en-US" sz="3600" b="1" i="1" dirty="0">
                <a:solidFill>
                  <a:srgbClr val="C00000"/>
                </a:solidFill>
                <a:latin typeface="Times New Roman" panose="02020603050405020304" pitchFamily="18" charset="0"/>
              </a:rPr>
              <a:t> </a:t>
            </a:r>
            <a:r>
              <a:rPr lang="en-US" altLang="en-US" sz="3600" b="1" i="1" dirty="0" err="1">
                <a:solidFill>
                  <a:srgbClr val="C00000"/>
                </a:solidFill>
                <a:latin typeface="Times New Roman" panose="02020603050405020304" pitchFamily="18" charset="0"/>
              </a:rPr>
              <a:t>với</a:t>
            </a:r>
            <a:r>
              <a:rPr lang="en-US" altLang="en-US" sz="3600" b="1" i="1" dirty="0">
                <a:solidFill>
                  <a:srgbClr val="C00000"/>
                </a:solidFill>
                <a:latin typeface="Times New Roman" panose="02020603050405020304" pitchFamily="18" charset="0"/>
              </a:rPr>
              <a:t> con </a:t>
            </a:r>
            <a:r>
              <a:rPr lang="en-US" altLang="en-US" sz="3600" b="1" i="1" dirty="0" err="1">
                <a:solidFill>
                  <a:srgbClr val="C00000"/>
                </a:solidFill>
                <a:latin typeface="Times New Roman" panose="02020603050405020304" pitchFamily="18" charset="0"/>
              </a:rPr>
              <a:t>cái</a:t>
            </a:r>
            <a:endParaRPr lang="en-US" altLang="en-US" sz="3600" b="1" i="1" dirty="0">
              <a:solidFill>
                <a:srgbClr val="C00000"/>
              </a:solidFill>
              <a:latin typeface="Times New Roman" panose="02020603050405020304" pitchFamily="18" charset="0"/>
            </a:endParaRPr>
          </a:p>
        </p:txBody>
      </p:sp>
      <p:sp>
        <p:nvSpPr>
          <p:cNvPr id="27" name="TextBox 26"/>
          <p:cNvSpPr txBox="1"/>
          <p:nvPr/>
        </p:nvSpPr>
        <p:spPr>
          <a:xfrm>
            <a:off x="0" y="4481236"/>
            <a:ext cx="16102797" cy="1800493"/>
          </a:xfrm>
          <a:prstGeom prst="rect">
            <a:avLst/>
          </a:prstGeom>
          <a:noFill/>
        </p:spPr>
        <p:txBody>
          <a:bodyPr wrap="square" lIns="137160" tIns="68580" rIns="137160" bIns="68580" rtlCol="0">
            <a:spAutoFit/>
          </a:bodyPr>
          <a:lstStyle/>
          <a:p>
            <a:pPr marL="514350" indent="-514350" defTabSz="1371600" fontAlgn="base">
              <a:spcBef>
                <a:spcPct val="20000"/>
              </a:spcBef>
              <a:spcAft>
                <a:spcPct val="0"/>
              </a:spcAft>
            </a:pPr>
            <a:r>
              <a:rPr lang="en-US" altLang="en-US" sz="3600" b="1" kern="0" dirty="0">
                <a:solidFill>
                  <a:srgbClr val="000000"/>
                </a:solidFill>
                <a:latin typeface="Times New Roman" pitchFamily="18" charset="0"/>
                <a:cs typeface="Times New Roman" pitchFamily="18" charset="0"/>
              </a:rPr>
              <a:t>-&gt; </a:t>
            </a:r>
            <a:r>
              <a:rPr lang="nl-NL" sz="3600" b="1" dirty="0">
                <a:latin typeface="Times New Roman" pitchFamily="18" charset="0"/>
                <a:cs typeface="Times New Roman" pitchFamily="18" charset="0"/>
              </a:rPr>
              <a:t>Hình ảnh so sánh cụ thể, phù hợp: lấy cái to lớn mênh mông, vô tận</a:t>
            </a:r>
            <a:r>
              <a:rPr lang="en-US" altLang="en-US" sz="3600" b="1" kern="0" dirty="0">
                <a:solidFill>
                  <a:srgbClr val="000000"/>
                </a:solidFill>
                <a:latin typeface="Times New Roman" pitchFamily="18" charset="0"/>
                <a:cs typeface="Times New Roman" pitchFamily="18" charset="0"/>
              </a:rPr>
              <a:t>, </a:t>
            </a:r>
            <a:r>
              <a:rPr lang="en-US" altLang="en-US" sz="3600" b="1" kern="0" dirty="0" err="1">
                <a:solidFill>
                  <a:srgbClr val="000000"/>
                </a:solidFill>
                <a:latin typeface="Times New Roman" pitchFamily="18" charset="0"/>
                <a:cs typeface="Times New Roman" pitchFamily="18" charset="0"/>
              </a:rPr>
              <a:t>vĩnh</a:t>
            </a:r>
            <a:r>
              <a:rPr lang="en-US" altLang="en-US" sz="3600" b="1" kern="0" dirty="0">
                <a:solidFill>
                  <a:srgbClr val="000000"/>
                </a:solidFill>
                <a:latin typeface="Times New Roman" pitchFamily="18" charset="0"/>
                <a:cs typeface="Times New Roman" pitchFamily="18" charset="0"/>
              </a:rPr>
              <a:t> </a:t>
            </a:r>
            <a:r>
              <a:rPr lang="en-US" altLang="en-US" sz="3600" b="1" kern="0" dirty="0" err="1">
                <a:solidFill>
                  <a:srgbClr val="000000"/>
                </a:solidFill>
                <a:latin typeface="Times New Roman" pitchFamily="18" charset="0"/>
                <a:cs typeface="Times New Roman" pitchFamily="18" charset="0"/>
              </a:rPr>
              <a:t>hằng</a:t>
            </a:r>
            <a:r>
              <a:rPr lang="en-US" altLang="en-US" sz="3600" b="1" kern="0" dirty="0">
                <a:solidFill>
                  <a:srgbClr val="000000"/>
                </a:solidFill>
                <a:latin typeface="Times New Roman" pitchFamily="18" charset="0"/>
                <a:cs typeface="Times New Roman" pitchFamily="18" charset="0"/>
              </a:rPr>
              <a:t> </a:t>
            </a:r>
            <a:r>
              <a:rPr lang="en-US" altLang="en-US" sz="3600" b="1" kern="0" dirty="0" err="1">
                <a:solidFill>
                  <a:srgbClr val="000000"/>
                </a:solidFill>
                <a:latin typeface="Times New Roman" pitchFamily="18" charset="0"/>
                <a:cs typeface="Times New Roman" pitchFamily="18" charset="0"/>
              </a:rPr>
              <a:t>của</a:t>
            </a:r>
            <a:r>
              <a:rPr lang="en-US" altLang="en-US" sz="3600" b="1" kern="0" dirty="0">
                <a:solidFill>
                  <a:srgbClr val="000000"/>
                </a:solidFill>
                <a:latin typeface="Times New Roman" pitchFamily="18" charset="0"/>
                <a:cs typeface="Times New Roman" pitchFamily="18" charset="0"/>
              </a:rPr>
              <a:t> </a:t>
            </a:r>
            <a:r>
              <a:rPr lang="en-US" altLang="en-US" sz="3600" b="1" kern="0" dirty="0" err="1">
                <a:solidFill>
                  <a:srgbClr val="000000"/>
                </a:solidFill>
                <a:latin typeface="Times New Roman" pitchFamily="18" charset="0"/>
                <a:cs typeface="Times New Roman" pitchFamily="18" charset="0"/>
              </a:rPr>
              <a:t>thiên</a:t>
            </a:r>
            <a:r>
              <a:rPr lang="en-US" altLang="en-US" sz="3600" b="1" kern="0" dirty="0">
                <a:solidFill>
                  <a:srgbClr val="000000"/>
                </a:solidFill>
                <a:latin typeface="Times New Roman" pitchFamily="18" charset="0"/>
                <a:cs typeface="Times New Roman" pitchFamily="18" charset="0"/>
              </a:rPr>
              <a:t> </a:t>
            </a:r>
            <a:r>
              <a:rPr lang="en-US" altLang="en-US" sz="3600" b="1" kern="0" dirty="0" err="1">
                <a:solidFill>
                  <a:srgbClr val="000000"/>
                </a:solidFill>
                <a:latin typeface="Times New Roman" pitchFamily="18" charset="0"/>
                <a:cs typeface="Times New Roman" pitchFamily="18" charset="0"/>
              </a:rPr>
              <a:t>nhiên</a:t>
            </a:r>
            <a:r>
              <a:rPr lang="en-US" altLang="en-US" sz="3600" b="1" kern="0" dirty="0">
                <a:solidFill>
                  <a:srgbClr val="000000"/>
                </a:solidFill>
                <a:latin typeface="Times New Roman" pitchFamily="18" charset="0"/>
                <a:cs typeface="Times New Roman" pitchFamily="18" charset="0"/>
              </a:rPr>
              <a:t> </a:t>
            </a:r>
            <a:r>
              <a:rPr lang="en-US" altLang="en-US" sz="3600" b="1" kern="0" dirty="0" err="1">
                <a:solidFill>
                  <a:srgbClr val="000000"/>
                </a:solidFill>
                <a:latin typeface="Times New Roman" pitchFamily="18" charset="0"/>
                <a:cs typeface="Times New Roman" pitchFamily="18" charset="0"/>
              </a:rPr>
              <a:t>gợi</a:t>
            </a:r>
            <a:r>
              <a:rPr lang="en-US" altLang="en-US" sz="3600" b="1" kern="0" dirty="0">
                <a:solidFill>
                  <a:srgbClr val="000000"/>
                </a:solidFill>
                <a:latin typeface="Times New Roman" pitchFamily="18" charset="0"/>
                <a:cs typeface="Times New Roman" pitchFamily="18" charset="0"/>
              </a:rPr>
              <a:t> </a:t>
            </a:r>
            <a:r>
              <a:rPr lang="en-US" altLang="en-US" sz="3600" b="1" kern="0" dirty="0" err="1">
                <a:solidFill>
                  <a:srgbClr val="000000"/>
                </a:solidFill>
                <a:latin typeface="Times New Roman" pitchFamily="18" charset="0"/>
                <a:cs typeface="Times New Roman" pitchFamily="18" charset="0"/>
              </a:rPr>
              <a:t>công</a:t>
            </a:r>
            <a:r>
              <a:rPr lang="en-US" altLang="en-US" sz="3600" b="1" kern="0" dirty="0">
                <a:solidFill>
                  <a:srgbClr val="000000"/>
                </a:solidFill>
                <a:latin typeface="Times New Roman" pitchFamily="18" charset="0"/>
                <a:cs typeface="Times New Roman" pitchFamily="18" charset="0"/>
              </a:rPr>
              <a:t> </a:t>
            </a:r>
            <a:r>
              <a:rPr lang="en-US" altLang="en-US" sz="3600" b="1" kern="0" dirty="0" err="1">
                <a:solidFill>
                  <a:srgbClr val="000000"/>
                </a:solidFill>
                <a:latin typeface="Times New Roman" pitchFamily="18" charset="0"/>
                <a:cs typeface="Times New Roman" pitchFamily="18" charset="0"/>
              </a:rPr>
              <a:t>lao</a:t>
            </a:r>
            <a:r>
              <a:rPr lang="en-US" altLang="en-US" sz="3600" b="1" kern="0" dirty="0">
                <a:solidFill>
                  <a:srgbClr val="000000"/>
                </a:solidFill>
                <a:latin typeface="Times New Roman" pitchFamily="18" charset="0"/>
                <a:cs typeface="Times New Roman" pitchFamily="18" charset="0"/>
              </a:rPr>
              <a:t> </a:t>
            </a:r>
            <a:r>
              <a:rPr lang="en-US" altLang="en-US" sz="3600" b="1" kern="0" dirty="0" err="1">
                <a:solidFill>
                  <a:srgbClr val="000000"/>
                </a:solidFill>
                <a:latin typeface="Times New Roman" pitchFamily="18" charset="0"/>
                <a:cs typeface="Times New Roman" pitchFamily="18" charset="0"/>
              </a:rPr>
              <a:t>của</a:t>
            </a:r>
            <a:r>
              <a:rPr lang="en-US" altLang="en-US" sz="3600" b="1" kern="0" dirty="0">
                <a:solidFill>
                  <a:srgbClr val="000000"/>
                </a:solidFill>
                <a:latin typeface="Times New Roman" pitchFamily="18" charset="0"/>
                <a:cs typeface="Times New Roman" pitchFamily="18" charset="0"/>
              </a:rPr>
              <a:t> cha </a:t>
            </a:r>
            <a:r>
              <a:rPr lang="en-US" altLang="en-US" sz="3600" b="1" kern="0" dirty="0" err="1">
                <a:solidFill>
                  <a:srgbClr val="000000"/>
                </a:solidFill>
                <a:latin typeface="Times New Roman" pitchFamily="18" charset="0"/>
                <a:cs typeface="Times New Roman" pitchFamily="18" charset="0"/>
              </a:rPr>
              <a:t>mẹ</a:t>
            </a:r>
            <a:r>
              <a:rPr lang="en-US" altLang="en-US" sz="3600" b="1" kern="0" dirty="0">
                <a:solidFill>
                  <a:srgbClr val="000000"/>
                </a:solidFill>
                <a:latin typeface="Times New Roman" pitchFamily="18" charset="0"/>
                <a:cs typeface="Times New Roman" pitchFamily="18" charset="0"/>
              </a:rPr>
              <a:t> </a:t>
            </a:r>
            <a:r>
              <a:rPr lang="en-US" altLang="en-US" sz="3600" b="1" kern="0" dirty="0" err="1">
                <a:solidFill>
                  <a:srgbClr val="000000"/>
                </a:solidFill>
                <a:latin typeface="Times New Roman" pitchFamily="18" charset="0"/>
                <a:cs typeface="Times New Roman" pitchFamily="18" charset="0"/>
              </a:rPr>
              <a:t>là</a:t>
            </a:r>
            <a:r>
              <a:rPr lang="en-US" altLang="en-US" sz="3600" b="1" kern="0" dirty="0">
                <a:solidFill>
                  <a:srgbClr val="000000"/>
                </a:solidFill>
                <a:latin typeface="Times New Roman" pitchFamily="18" charset="0"/>
                <a:cs typeface="Times New Roman" pitchFamily="18" charset="0"/>
              </a:rPr>
              <a:t> to </a:t>
            </a:r>
            <a:r>
              <a:rPr lang="en-US" altLang="en-US" sz="3600" b="1" kern="0" dirty="0" err="1">
                <a:solidFill>
                  <a:srgbClr val="000000"/>
                </a:solidFill>
                <a:latin typeface="Times New Roman" pitchFamily="18" charset="0"/>
                <a:cs typeface="Times New Roman" pitchFamily="18" charset="0"/>
              </a:rPr>
              <a:t>lớn</a:t>
            </a:r>
            <a:r>
              <a:rPr lang="en-US" altLang="en-US" sz="3600" b="1" kern="0" dirty="0">
                <a:solidFill>
                  <a:srgbClr val="000000"/>
                </a:solidFill>
                <a:latin typeface="Times New Roman" pitchFamily="18" charset="0"/>
                <a:cs typeface="Times New Roman" pitchFamily="18" charset="0"/>
              </a:rPr>
              <a:t> </a:t>
            </a:r>
            <a:r>
              <a:rPr lang="en-US" altLang="en-US" sz="3600" b="1" kern="0" dirty="0" err="1">
                <a:solidFill>
                  <a:srgbClr val="000000"/>
                </a:solidFill>
                <a:latin typeface="Times New Roman" pitchFamily="18" charset="0"/>
                <a:cs typeface="Times New Roman" pitchFamily="18" charset="0"/>
              </a:rPr>
              <a:t>không</a:t>
            </a:r>
            <a:r>
              <a:rPr lang="en-US" altLang="en-US" sz="3600" b="1" kern="0" dirty="0">
                <a:solidFill>
                  <a:srgbClr val="000000"/>
                </a:solidFill>
                <a:latin typeface="Times New Roman" pitchFamily="18" charset="0"/>
                <a:cs typeface="Times New Roman" pitchFamily="18" charset="0"/>
              </a:rPr>
              <a:t> </a:t>
            </a:r>
            <a:r>
              <a:rPr lang="en-US" altLang="en-US" sz="3600" b="1" kern="0" dirty="0" err="1">
                <a:solidFill>
                  <a:srgbClr val="000000"/>
                </a:solidFill>
                <a:latin typeface="Times New Roman" pitchFamily="18" charset="0"/>
                <a:cs typeface="Times New Roman" pitchFamily="18" charset="0"/>
              </a:rPr>
              <a:t>gì</a:t>
            </a:r>
            <a:r>
              <a:rPr lang="en-US" altLang="en-US" sz="3600" b="1" kern="0" dirty="0">
                <a:solidFill>
                  <a:srgbClr val="000000"/>
                </a:solidFill>
                <a:latin typeface="Times New Roman" pitchFamily="18" charset="0"/>
                <a:cs typeface="Times New Roman" pitchFamily="18" charset="0"/>
              </a:rPr>
              <a:t> </a:t>
            </a:r>
            <a:r>
              <a:rPr lang="en-US" altLang="en-US" sz="3600" b="1" kern="0" dirty="0" err="1">
                <a:solidFill>
                  <a:srgbClr val="000000"/>
                </a:solidFill>
                <a:latin typeface="Times New Roman" pitchFamily="18" charset="0"/>
                <a:cs typeface="Times New Roman" pitchFamily="18" charset="0"/>
              </a:rPr>
              <a:t>có</a:t>
            </a:r>
            <a:r>
              <a:rPr lang="en-US" altLang="en-US" sz="3600" b="1" kern="0" dirty="0">
                <a:solidFill>
                  <a:srgbClr val="000000"/>
                </a:solidFill>
                <a:latin typeface="Times New Roman" pitchFamily="18" charset="0"/>
                <a:cs typeface="Times New Roman" pitchFamily="18" charset="0"/>
              </a:rPr>
              <a:t> </a:t>
            </a:r>
            <a:r>
              <a:rPr lang="en-US" altLang="en-US" sz="3600" b="1" kern="0" dirty="0" err="1">
                <a:solidFill>
                  <a:srgbClr val="000000"/>
                </a:solidFill>
                <a:latin typeface="Times New Roman" pitchFamily="18" charset="0"/>
                <a:cs typeface="Times New Roman" pitchFamily="18" charset="0"/>
              </a:rPr>
              <a:t>thể</a:t>
            </a:r>
            <a:r>
              <a:rPr lang="en-US" altLang="en-US" sz="3600" b="1" kern="0" dirty="0">
                <a:solidFill>
                  <a:srgbClr val="000000"/>
                </a:solidFill>
                <a:latin typeface="Times New Roman" pitchFamily="18" charset="0"/>
                <a:cs typeface="Times New Roman" pitchFamily="18" charset="0"/>
              </a:rPr>
              <a:t> </a:t>
            </a:r>
            <a:r>
              <a:rPr lang="en-US" altLang="en-US" sz="3600" b="1" kern="0" dirty="0" err="1">
                <a:solidFill>
                  <a:srgbClr val="000000"/>
                </a:solidFill>
                <a:latin typeface="Times New Roman" pitchFamily="18" charset="0"/>
                <a:cs typeface="Times New Roman" pitchFamily="18" charset="0"/>
              </a:rPr>
              <a:t>sánh</a:t>
            </a:r>
            <a:r>
              <a:rPr lang="en-US" altLang="en-US" sz="3600" b="1" kern="0" dirty="0">
                <a:solidFill>
                  <a:srgbClr val="000000"/>
                </a:solidFill>
                <a:latin typeface="Times New Roman" pitchFamily="18" charset="0"/>
                <a:cs typeface="Times New Roman" pitchFamily="18" charset="0"/>
              </a:rPr>
              <a:t> </a:t>
            </a:r>
            <a:r>
              <a:rPr lang="en-US" altLang="en-US" sz="3600" b="1" kern="0" dirty="0" err="1">
                <a:solidFill>
                  <a:srgbClr val="000000"/>
                </a:solidFill>
                <a:latin typeface="Times New Roman" pitchFamily="18" charset="0"/>
                <a:cs typeface="Times New Roman" pitchFamily="18" charset="0"/>
              </a:rPr>
              <a:t>bằng</a:t>
            </a:r>
            <a:endParaRPr lang="en-US" altLang="en-US" sz="3600" b="1" kern="0" dirty="0">
              <a:solidFill>
                <a:srgbClr val="000000"/>
              </a:solidFill>
              <a:latin typeface="Times New Roman" pitchFamily="18" charset="0"/>
              <a:cs typeface="Times New Roman" pitchFamily="18" charset="0"/>
            </a:endParaRPr>
          </a:p>
        </p:txBody>
      </p:sp>
      <p:cxnSp>
        <p:nvCxnSpPr>
          <p:cNvPr id="30" name="Straight Arrow Connector 29"/>
          <p:cNvCxnSpPr/>
          <p:nvPr/>
        </p:nvCxnSpPr>
        <p:spPr>
          <a:xfrm>
            <a:off x="500002" y="6429384"/>
            <a:ext cx="785818" cy="158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428564" y="0"/>
            <a:ext cx="8858312" cy="1146468"/>
          </a:xfrm>
          <a:prstGeom prst="rect">
            <a:avLst/>
          </a:prstGeom>
        </p:spPr>
        <p:txBody>
          <a:bodyPr wrap="square">
            <a:spAutoFit/>
          </a:bodyPr>
          <a:lstStyle/>
          <a:p>
            <a:pPr algn="just">
              <a:spcAft>
                <a:spcPts val="1500"/>
              </a:spcAft>
            </a:pPr>
            <a:r>
              <a:rPr lang="it-IT" sz="2800" b="1" i="1" dirty="0">
                <a:solidFill>
                  <a:srgbClr val="0000FF"/>
                </a:solidFill>
                <a:latin typeface="Time New Roman"/>
                <a:ea typeface="Times New Roman" panose="02020603050405020304" pitchFamily="18" charset="0"/>
                <a:cs typeface="Times New Roman" panose="02020603050405020304" pitchFamily="18" charset="0"/>
              </a:rPr>
              <a:t>- Công cha, nghĩa mẹ </a:t>
            </a:r>
            <a:r>
              <a:rPr lang="it-IT" sz="2800" b="1" dirty="0">
                <a:solidFill>
                  <a:srgbClr val="0000FF"/>
                </a:solidFill>
                <a:latin typeface="Time New Roman"/>
                <a:ea typeface="Times New Roman" panose="02020603050405020304" pitchFamily="18" charset="0"/>
                <a:cs typeface="Times New Roman" panose="02020603050405020304" pitchFamily="18" charset="0"/>
              </a:rPr>
              <a:t>là công sinh thành </a:t>
            </a:r>
          </a:p>
          <a:p>
            <a:pPr algn="just">
              <a:spcAft>
                <a:spcPts val="1500"/>
              </a:spcAft>
            </a:pPr>
            <a:r>
              <a:rPr lang="it-IT" sz="2800" b="1" dirty="0">
                <a:solidFill>
                  <a:srgbClr val="0000FF"/>
                </a:solidFill>
                <a:latin typeface="Time New Roman"/>
                <a:ea typeface="Times New Roman" panose="02020603050405020304" pitchFamily="18" charset="0"/>
                <a:cs typeface="Times New Roman" panose="02020603050405020304" pitchFamily="18" charset="0"/>
              </a:rPr>
              <a:t>và giáo dưỡng của cha mẹ</a:t>
            </a:r>
            <a:r>
              <a:rPr lang="it-IT" b="1" dirty="0">
                <a:solidFill>
                  <a:srgbClr val="0000FF"/>
                </a:solidFill>
                <a:latin typeface="Time New Roman"/>
                <a:ea typeface="Times New Roman" panose="02020603050405020304" pitchFamily="18" charset="0"/>
                <a:cs typeface="Times New Roman" panose="02020603050405020304" pitchFamily="18" charset="0"/>
              </a:rPr>
              <a:t>.</a:t>
            </a:r>
            <a:endParaRPr lang="en-US" b="1" dirty="0">
              <a:solidFill>
                <a:srgbClr val="0000FF"/>
              </a:solidFill>
              <a:latin typeface="Time New Roman"/>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64937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wipe(down)">
                                      <p:cBhvr>
                                        <p:cTn id="19" dur="500"/>
                                        <p:tgtEl>
                                          <p:spTgt spid="27"/>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circle(in)">
                                      <p:cBhvr>
                                        <p:cTn id="24" dur="2000"/>
                                        <p:tgtEl>
                                          <p:spTgt spid="30"/>
                                        </p:tgtEl>
                                      </p:cBhvr>
                                    </p:animEffect>
                                  </p:childTnLst>
                                </p:cTn>
                              </p:par>
                              <p:par>
                                <p:cTn id="25" presetID="6" presetClass="entr" presetSubtype="16"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circle(in)">
                                      <p:cBhvr>
                                        <p:cTn id="27" dur="20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circle(in)">
                                      <p:cBhvr>
                                        <p:cTn id="32" dur="20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nodeType="clickEffect">
                                  <p:stCondLst>
                                    <p:cond delay="0"/>
                                  </p:stCondLst>
                                  <p:childTnLst>
                                    <p:set>
                                      <p:cBhvr>
                                        <p:cTn id="36" dur="1" fill="hold">
                                          <p:stCondLst>
                                            <p:cond delay="0"/>
                                          </p:stCondLst>
                                        </p:cTn>
                                        <p:tgtEl>
                                          <p:spTgt spid="17">
                                            <p:txEl>
                                              <p:pRg st="0" end="0"/>
                                            </p:txEl>
                                          </p:spTgt>
                                        </p:tgtEl>
                                        <p:attrNameLst>
                                          <p:attrName>style.visibility</p:attrName>
                                        </p:attrNameLst>
                                      </p:cBhvr>
                                      <p:to>
                                        <p:strVal val="visible"/>
                                      </p:to>
                                    </p:set>
                                    <p:animEffect transition="in" filter="wheel(1)">
                                      <p:cBhvr>
                                        <p:cTn id="37" dur="2000"/>
                                        <p:tgtEl>
                                          <p:spTgt spid="17">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wipe(down)">
                                      <p:cBhvr>
                                        <p:cTn id="42" dur="500"/>
                                        <p:tgtEl>
                                          <p:spTgt spid="20"/>
                                        </p:tgtEl>
                                      </p:cBhvr>
                                    </p:animEffect>
                                  </p:childTnLst>
                                </p:cTn>
                              </p:par>
                              <p:par>
                                <p:cTn id="43" presetID="22" presetClass="entr" presetSubtype="4" fill="hold"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wipe(down)">
                                      <p:cBhvr>
                                        <p:cTn id="45" dur="500"/>
                                        <p:tgtEl>
                                          <p:spTgt spid="19"/>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wipe(down)">
                                      <p:cBhvr>
                                        <p:cTn id="5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p:bldP spid="15" grpId="0"/>
      <p:bldP spid="16" grpId="0"/>
      <p:bldP spid="20" grpId="0"/>
      <p:bldP spid="21" grpId="0"/>
      <p:bldP spid="2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nvSpPr>
        <p:spPr bwMode="auto">
          <a:xfrm>
            <a:off x="120509" y="286790"/>
            <a:ext cx="12785001" cy="1125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eaLnBrk="1" hangingPunct="1"/>
            <a:r>
              <a:rPr lang="en-US" altLang="en-US" sz="4800" b="1" dirty="0">
                <a:solidFill>
                  <a:schemeClr val="tx1"/>
                </a:solidFill>
                <a:latin typeface="Times New Roman" panose="02020603050405020304" pitchFamily="18" charset="0"/>
              </a:rPr>
              <a:t>- </a:t>
            </a:r>
            <a:r>
              <a:rPr lang="en-US" altLang="en-US" sz="4800" b="1" dirty="0" err="1">
                <a:solidFill>
                  <a:schemeClr val="tx1"/>
                </a:solidFill>
                <a:latin typeface="Times New Roman" panose="02020603050405020304" pitchFamily="18" charset="0"/>
              </a:rPr>
              <a:t>Câu</a:t>
            </a:r>
            <a:r>
              <a:rPr lang="en-US" altLang="en-US" sz="4800" b="1" dirty="0">
                <a:solidFill>
                  <a:schemeClr val="tx1"/>
                </a:solidFill>
                <a:latin typeface="Times New Roman" panose="02020603050405020304" pitchFamily="18" charset="0"/>
              </a:rPr>
              <a:t> </a:t>
            </a:r>
            <a:r>
              <a:rPr lang="en-US" altLang="en-US" sz="4800" b="1" dirty="0" err="1">
                <a:solidFill>
                  <a:schemeClr val="tx1"/>
                </a:solidFill>
                <a:latin typeface="Times New Roman" panose="02020603050405020304" pitchFamily="18" charset="0"/>
              </a:rPr>
              <a:t>cuối</a:t>
            </a:r>
            <a:r>
              <a:rPr lang="en-US" altLang="en-US" sz="4800" b="1" dirty="0">
                <a:solidFill>
                  <a:schemeClr val="tx1"/>
                </a:solidFill>
                <a:latin typeface="Times New Roman" panose="02020603050405020304" pitchFamily="18" charset="0"/>
              </a:rPr>
              <a:t>: “</a:t>
            </a:r>
            <a:r>
              <a:rPr lang="en-US" altLang="en-US" sz="4800" b="1" i="1" dirty="0" err="1">
                <a:solidFill>
                  <a:schemeClr val="tx1"/>
                </a:solidFill>
                <a:latin typeface="Times New Roman" panose="02020603050405020304" pitchFamily="18" charset="0"/>
              </a:rPr>
              <a:t>Cù</a:t>
            </a:r>
            <a:r>
              <a:rPr lang="en-US" altLang="en-US" sz="4800" b="1" i="1" dirty="0">
                <a:solidFill>
                  <a:schemeClr val="tx1"/>
                </a:solidFill>
                <a:latin typeface="Times New Roman" panose="02020603050405020304" pitchFamily="18" charset="0"/>
              </a:rPr>
              <a:t> </a:t>
            </a:r>
            <a:r>
              <a:rPr lang="en-US" altLang="en-US" sz="4800" b="1" i="1" dirty="0" err="1">
                <a:solidFill>
                  <a:schemeClr val="tx1"/>
                </a:solidFill>
                <a:latin typeface="Times New Roman" panose="02020603050405020304" pitchFamily="18" charset="0"/>
              </a:rPr>
              <a:t>lao</a:t>
            </a:r>
            <a:r>
              <a:rPr lang="en-US" altLang="en-US" sz="4800" b="1" i="1" dirty="0">
                <a:solidFill>
                  <a:schemeClr val="tx1"/>
                </a:solidFill>
                <a:latin typeface="Times New Roman" panose="02020603050405020304" pitchFamily="18" charset="0"/>
              </a:rPr>
              <a:t> </a:t>
            </a:r>
            <a:r>
              <a:rPr lang="en-US" altLang="en-US" sz="4800" b="1" i="1" dirty="0" err="1">
                <a:solidFill>
                  <a:schemeClr val="tx1"/>
                </a:solidFill>
                <a:latin typeface="Times New Roman" panose="02020603050405020304" pitchFamily="18" charset="0"/>
              </a:rPr>
              <a:t>chín</a:t>
            </a:r>
            <a:r>
              <a:rPr lang="en-US" altLang="en-US" sz="4800" b="1" i="1" dirty="0">
                <a:solidFill>
                  <a:schemeClr val="tx1"/>
                </a:solidFill>
                <a:latin typeface="Times New Roman" panose="02020603050405020304" pitchFamily="18" charset="0"/>
              </a:rPr>
              <a:t> </a:t>
            </a:r>
            <a:r>
              <a:rPr lang="en-US" altLang="en-US" sz="4800" b="1" i="1" dirty="0" err="1">
                <a:solidFill>
                  <a:schemeClr val="tx1"/>
                </a:solidFill>
                <a:latin typeface="Times New Roman" panose="02020603050405020304" pitchFamily="18" charset="0"/>
              </a:rPr>
              <a:t>chữ</a:t>
            </a:r>
            <a:r>
              <a:rPr lang="en-US" altLang="en-US" sz="4800" b="1" i="1" dirty="0">
                <a:solidFill>
                  <a:schemeClr val="tx1"/>
                </a:solidFill>
                <a:latin typeface="Times New Roman" panose="02020603050405020304" pitchFamily="18" charset="0"/>
              </a:rPr>
              <a:t> </a:t>
            </a:r>
            <a:r>
              <a:rPr lang="en-US" altLang="en-US" sz="4800" b="1" i="1" dirty="0" err="1">
                <a:solidFill>
                  <a:schemeClr val="tx1"/>
                </a:solidFill>
                <a:latin typeface="Times New Roman" panose="02020603050405020304" pitchFamily="18" charset="0"/>
              </a:rPr>
              <a:t>ghi</a:t>
            </a:r>
            <a:r>
              <a:rPr lang="en-US" altLang="en-US" sz="4800" b="1" i="1" dirty="0">
                <a:solidFill>
                  <a:schemeClr val="tx1"/>
                </a:solidFill>
                <a:latin typeface="Times New Roman" panose="02020603050405020304" pitchFamily="18" charset="0"/>
              </a:rPr>
              <a:t> </a:t>
            </a:r>
            <a:r>
              <a:rPr lang="en-US" altLang="en-US" sz="4800" b="1" i="1" dirty="0" err="1">
                <a:solidFill>
                  <a:schemeClr val="tx1"/>
                </a:solidFill>
                <a:latin typeface="Times New Roman" panose="02020603050405020304" pitchFamily="18" charset="0"/>
              </a:rPr>
              <a:t>lòng</a:t>
            </a:r>
            <a:r>
              <a:rPr lang="en-US" altLang="en-US" sz="4800" b="1" i="1" dirty="0">
                <a:solidFill>
                  <a:schemeClr val="tx1"/>
                </a:solidFill>
                <a:latin typeface="Times New Roman" panose="02020603050405020304" pitchFamily="18" charset="0"/>
              </a:rPr>
              <a:t> con </a:t>
            </a:r>
            <a:r>
              <a:rPr lang="en-US" altLang="en-US" sz="4800" b="1" i="1" dirty="0" err="1">
                <a:solidFill>
                  <a:schemeClr val="tx1"/>
                </a:solidFill>
                <a:latin typeface="Times New Roman" panose="02020603050405020304" pitchFamily="18" charset="0"/>
              </a:rPr>
              <a:t>ơi</a:t>
            </a:r>
            <a:r>
              <a:rPr lang="en-US" altLang="en-US" sz="4800" b="1" i="1" dirty="0">
                <a:solidFill>
                  <a:schemeClr val="tx1"/>
                </a:solidFill>
                <a:latin typeface="Times New Roman" panose="02020603050405020304" pitchFamily="18" charset="0"/>
              </a:rPr>
              <a:t>”</a:t>
            </a:r>
            <a:endParaRPr lang="en-US" altLang="en-US" sz="4800" b="1" dirty="0">
              <a:solidFill>
                <a:schemeClr val="tx1"/>
              </a:solidFill>
              <a:latin typeface="Times New Roman" panose="02020603050405020304" pitchFamily="18" charset="0"/>
            </a:endParaRPr>
          </a:p>
        </p:txBody>
      </p:sp>
      <p:cxnSp>
        <p:nvCxnSpPr>
          <p:cNvPr id="6" name="Straight Connector 5"/>
          <p:cNvCxnSpPr/>
          <p:nvPr/>
        </p:nvCxnSpPr>
        <p:spPr>
          <a:xfrm flipV="1">
            <a:off x="3659666" y="1234441"/>
            <a:ext cx="3702188" cy="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8224086" y="1137875"/>
            <a:ext cx="2780607" cy="2493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3061149" y="1234440"/>
            <a:ext cx="1197033" cy="73248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p:cNvSpPr>
            <a:spLocks noGrp="1" noChangeArrowheads="1"/>
          </p:cNvSpPr>
          <p:nvPr/>
        </p:nvSpPr>
        <p:spPr bwMode="auto">
          <a:xfrm>
            <a:off x="0" y="2000228"/>
            <a:ext cx="6357918" cy="17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eaLnBrk="1" hangingPunct="1"/>
            <a:r>
              <a:rPr lang="en-US" altLang="en-US" sz="4800" b="1" dirty="0">
                <a:solidFill>
                  <a:schemeClr val="tx1"/>
                </a:solidFill>
                <a:latin typeface="Times New Roman" panose="02020603050405020304" pitchFamily="18" charset="0"/>
              </a:rPr>
              <a:t>Thành </a:t>
            </a:r>
            <a:r>
              <a:rPr lang="en-US" altLang="en-US" sz="4800" b="1" dirty="0" err="1">
                <a:solidFill>
                  <a:schemeClr val="tx1"/>
                </a:solidFill>
                <a:latin typeface="Times New Roman" panose="02020603050405020304" pitchFamily="18" charset="0"/>
              </a:rPr>
              <a:t>ngữ</a:t>
            </a:r>
            <a:r>
              <a:rPr lang="en-US" altLang="en-US" sz="4800" b="1" dirty="0">
                <a:solidFill>
                  <a:schemeClr val="tx1"/>
                </a:solidFill>
                <a:latin typeface="Times New Roman" panose="02020603050405020304" pitchFamily="18" charset="0"/>
              </a:rPr>
              <a:t> </a:t>
            </a:r>
            <a:r>
              <a:rPr lang="en-US" altLang="en-US" sz="4800" b="1" dirty="0" err="1">
                <a:solidFill>
                  <a:schemeClr val="tx1"/>
                </a:solidFill>
                <a:latin typeface="Times New Roman" panose="02020603050405020304" pitchFamily="18" charset="0"/>
              </a:rPr>
              <a:t>nhấn</a:t>
            </a:r>
            <a:r>
              <a:rPr lang="en-US" altLang="en-US" sz="4800" b="1" dirty="0">
                <a:solidFill>
                  <a:schemeClr val="tx1"/>
                </a:solidFill>
                <a:latin typeface="Times New Roman" panose="02020603050405020304" pitchFamily="18" charset="0"/>
              </a:rPr>
              <a:t> </a:t>
            </a:r>
            <a:r>
              <a:rPr lang="en-US" altLang="en-US" sz="4800" b="1" dirty="0" err="1">
                <a:solidFill>
                  <a:schemeClr val="tx1"/>
                </a:solidFill>
                <a:latin typeface="Times New Roman" panose="02020603050405020304" pitchFamily="18" charset="0"/>
              </a:rPr>
              <a:t>mạnh</a:t>
            </a:r>
            <a:r>
              <a:rPr lang="en-US" altLang="en-US" sz="4800" b="1" dirty="0">
                <a:solidFill>
                  <a:schemeClr val="tx1"/>
                </a:solidFill>
                <a:latin typeface="Times New Roman" panose="02020603050405020304" pitchFamily="18" charset="0"/>
              </a:rPr>
              <a:t> </a:t>
            </a:r>
            <a:r>
              <a:rPr lang="en-US" altLang="en-US" sz="4800" b="1" dirty="0" err="1">
                <a:solidFill>
                  <a:schemeClr val="tx1"/>
                </a:solidFill>
                <a:latin typeface="Times New Roman" panose="02020603050405020304" pitchFamily="18" charset="0"/>
              </a:rPr>
              <a:t>công</a:t>
            </a:r>
            <a:r>
              <a:rPr lang="en-US" altLang="en-US" sz="4800" b="1" dirty="0">
                <a:solidFill>
                  <a:schemeClr val="tx1"/>
                </a:solidFill>
                <a:latin typeface="Times New Roman" panose="02020603050405020304" pitchFamily="18" charset="0"/>
              </a:rPr>
              <a:t> </a:t>
            </a:r>
            <a:r>
              <a:rPr lang="en-US" altLang="en-US" sz="4800" b="1" dirty="0" err="1">
                <a:solidFill>
                  <a:schemeClr val="tx1"/>
                </a:solidFill>
                <a:latin typeface="Times New Roman" panose="02020603050405020304" pitchFamily="18" charset="0"/>
              </a:rPr>
              <a:t>ơn</a:t>
            </a:r>
            <a:r>
              <a:rPr lang="en-US" altLang="en-US" sz="4800" b="1" dirty="0">
                <a:solidFill>
                  <a:schemeClr val="tx1"/>
                </a:solidFill>
                <a:latin typeface="Times New Roman" panose="02020603050405020304" pitchFamily="18" charset="0"/>
              </a:rPr>
              <a:t> cha </a:t>
            </a:r>
            <a:r>
              <a:rPr lang="en-US" altLang="en-US" sz="4800" b="1" dirty="0" err="1">
                <a:solidFill>
                  <a:schemeClr val="tx1"/>
                </a:solidFill>
                <a:latin typeface="Times New Roman" panose="02020603050405020304" pitchFamily="18" charset="0"/>
              </a:rPr>
              <a:t>mẹ</a:t>
            </a:r>
            <a:endParaRPr lang="en-US" altLang="en-US" sz="4800" b="1" dirty="0">
              <a:solidFill>
                <a:schemeClr val="tx1"/>
              </a:solidFill>
              <a:latin typeface="Times New Roman" panose="02020603050405020304" pitchFamily="18" charset="0"/>
            </a:endParaRPr>
          </a:p>
        </p:txBody>
      </p:sp>
      <p:sp>
        <p:nvSpPr>
          <p:cNvPr id="14" name="Rectangle 13"/>
          <p:cNvSpPr>
            <a:spLocks noGrp="1" noChangeArrowheads="1"/>
          </p:cNvSpPr>
          <p:nvPr/>
        </p:nvSpPr>
        <p:spPr bwMode="auto">
          <a:xfrm>
            <a:off x="7429488" y="2143104"/>
            <a:ext cx="9501254" cy="1437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eaLnBrk="1" hangingPunct="1"/>
            <a:r>
              <a:rPr lang="en-US" altLang="en-US" sz="4800" b="1" dirty="0" err="1">
                <a:solidFill>
                  <a:schemeClr val="tx1"/>
                </a:solidFill>
                <a:latin typeface="Times New Roman" panose="02020603050405020304" pitchFamily="18" charset="0"/>
              </a:rPr>
              <a:t>Nhắc</a:t>
            </a:r>
            <a:r>
              <a:rPr lang="en-US" altLang="en-US" sz="4800" b="1" dirty="0">
                <a:solidFill>
                  <a:schemeClr val="tx1"/>
                </a:solidFill>
                <a:latin typeface="Times New Roman" panose="02020603050405020304" pitchFamily="18" charset="0"/>
              </a:rPr>
              <a:t> </a:t>
            </a:r>
            <a:r>
              <a:rPr lang="en-US" altLang="en-US" sz="4800" b="1" dirty="0" err="1">
                <a:solidFill>
                  <a:schemeClr val="tx1"/>
                </a:solidFill>
                <a:latin typeface="Times New Roman" panose="02020603050405020304" pitchFamily="18" charset="0"/>
              </a:rPr>
              <a:t>nhở</a:t>
            </a:r>
            <a:r>
              <a:rPr lang="en-US" altLang="en-US" sz="4800" b="1" dirty="0">
                <a:solidFill>
                  <a:schemeClr val="tx1"/>
                </a:solidFill>
                <a:latin typeface="Times New Roman" panose="02020603050405020304" pitchFamily="18" charset="0"/>
              </a:rPr>
              <a:t> </a:t>
            </a:r>
            <a:r>
              <a:rPr lang="en-US" altLang="en-US" sz="4800" b="1" dirty="0" err="1">
                <a:solidFill>
                  <a:schemeClr val="tx1"/>
                </a:solidFill>
                <a:latin typeface="Times New Roman" panose="02020603050405020304" pitchFamily="18" charset="0"/>
              </a:rPr>
              <a:t>thái</a:t>
            </a:r>
            <a:r>
              <a:rPr lang="en-US" altLang="en-US" sz="4800" b="1" dirty="0">
                <a:solidFill>
                  <a:schemeClr val="tx1"/>
                </a:solidFill>
                <a:latin typeface="Times New Roman" panose="02020603050405020304" pitchFamily="18" charset="0"/>
              </a:rPr>
              <a:t> </a:t>
            </a:r>
            <a:r>
              <a:rPr lang="en-US" altLang="en-US" sz="4800" b="1" dirty="0" err="1">
                <a:solidFill>
                  <a:schemeClr val="tx1"/>
                </a:solidFill>
                <a:latin typeface="Times New Roman" panose="02020603050405020304" pitchFamily="18" charset="0"/>
              </a:rPr>
              <a:t>độ</a:t>
            </a:r>
            <a:r>
              <a:rPr lang="en-US" altLang="en-US" sz="4800" b="1" dirty="0">
                <a:solidFill>
                  <a:schemeClr val="tx1"/>
                </a:solidFill>
                <a:latin typeface="Times New Roman" panose="02020603050405020304" pitchFamily="18" charset="0"/>
              </a:rPr>
              <a:t> </a:t>
            </a:r>
            <a:r>
              <a:rPr lang="en-US" altLang="en-US" sz="4800" b="1" dirty="0" err="1">
                <a:solidFill>
                  <a:schemeClr val="tx1"/>
                </a:solidFill>
                <a:latin typeface="Times New Roman" panose="02020603050405020304" pitchFamily="18" charset="0"/>
              </a:rPr>
              <a:t>và</a:t>
            </a:r>
            <a:r>
              <a:rPr lang="en-US" altLang="en-US" sz="4800" b="1" dirty="0">
                <a:solidFill>
                  <a:schemeClr val="tx1"/>
                </a:solidFill>
                <a:latin typeface="Times New Roman" panose="02020603050405020304" pitchFamily="18" charset="0"/>
              </a:rPr>
              <a:t> </a:t>
            </a:r>
            <a:r>
              <a:rPr lang="en-US" altLang="en-US" sz="4800" b="1" dirty="0" err="1">
                <a:solidFill>
                  <a:schemeClr val="tx1"/>
                </a:solidFill>
                <a:latin typeface="Times New Roman" panose="02020603050405020304" pitchFamily="18" charset="0"/>
              </a:rPr>
              <a:t>hành</a:t>
            </a:r>
            <a:r>
              <a:rPr lang="en-US" altLang="en-US" sz="4800" b="1" dirty="0">
                <a:solidFill>
                  <a:schemeClr val="tx1"/>
                </a:solidFill>
                <a:latin typeface="Times New Roman" panose="02020603050405020304" pitchFamily="18" charset="0"/>
              </a:rPr>
              <a:t> </a:t>
            </a:r>
            <a:r>
              <a:rPr lang="en-US" altLang="en-US" sz="4800" b="1" dirty="0" err="1">
                <a:solidFill>
                  <a:schemeClr val="tx1"/>
                </a:solidFill>
                <a:latin typeface="Times New Roman" panose="02020603050405020304" pitchFamily="18" charset="0"/>
              </a:rPr>
              <a:t>động</a:t>
            </a:r>
            <a:r>
              <a:rPr lang="en-US" altLang="en-US" sz="4800" b="1" dirty="0">
                <a:solidFill>
                  <a:schemeClr val="tx1"/>
                </a:solidFill>
                <a:latin typeface="Times New Roman" panose="02020603050405020304" pitchFamily="18" charset="0"/>
              </a:rPr>
              <a:t> </a:t>
            </a:r>
            <a:r>
              <a:rPr lang="en-US" altLang="en-US" sz="4800" b="1" dirty="0" err="1">
                <a:solidFill>
                  <a:schemeClr val="tx1"/>
                </a:solidFill>
                <a:latin typeface="Times New Roman" panose="02020603050405020304" pitchFamily="18" charset="0"/>
              </a:rPr>
              <a:t>của</a:t>
            </a:r>
            <a:r>
              <a:rPr lang="en-US" altLang="en-US" sz="4800" b="1" dirty="0">
                <a:solidFill>
                  <a:schemeClr val="tx1"/>
                </a:solidFill>
                <a:latin typeface="Times New Roman" panose="02020603050405020304" pitchFamily="18" charset="0"/>
              </a:rPr>
              <a:t> con </a:t>
            </a:r>
            <a:r>
              <a:rPr lang="en-US" altLang="en-US" sz="4800" b="1" dirty="0" err="1">
                <a:solidFill>
                  <a:schemeClr val="tx1"/>
                </a:solidFill>
                <a:latin typeface="Times New Roman" panose="02020603050405020304" pitchFamily="18" charset="0"/>
              </a:rPr>
              <a:t>cái</a:t>
            </a:r>
            <a:r>
              <a:rPr lang="en-US" altLang="en-US" sz="4800" b="1" dirty="0">
                <a:solidFill>
                  <a:schemeClr val="tx1"/>
                </a:solidFill>
                <a:latin typeface="Times New Roman" panose="02020603050405020304" pitchFamily="18" charset="0"/>
              </a:rPr>
              <a:t> </a:t>
            </a:r>
            <a:r>
              <a:rPr lang="en-US" altLang="en-US" sz="4800" b="1" dirty="0" err="1">
                <a:solidFill>
                  <a:schemeClr val="tx1"/>
                </a:solidFill>
                <a:latin typeface="Times New Roman" panose="02020603050405020304" pitchFamily="18" charset="0"/>
              </a:rPr>
              <a:t>đền</a:t>
            </a:r>
            <a:r>
              <a:rPr lang="en-US" altLang="en-US" sz="4800" b="1" dirty="0">
                <a:solidFill>
                  <a:schemeClr val="tx1"/>
                </a:solidFill>
                <a:latin typeface="Times New Roman" panose="02020603050405020304" pitchFamily="18" charset="0"/>
              </a:rPr>
              <a:t> </a:t>
            </a:r>
            <a:r>
              <a:rPr lang="en-US" altLang="en-US" sz="4800" b="1" dirty="0" err="1">
                <a:solidFill>
                  <a:schemeClr val="tx1"/>
                </a:solidFill>
                <a:latin typeface="Times New Roman" panose="02020603050405020304" pitchFamily="18" charset="0"/>
              </a:rPr>
              <a:t>đáp</a:t>
            </a:r>
            <a:r>
              <a:rPr lang="en-US" altLang="en-US" sz="4800" b="1" dirty="0">
                <a:solidFill>
                  <a:schemeClr val="tx1"/>
                </a:solidFill>
                <a:latin typeface="Times New Roman" panose="02020603050405020304" pitchFamily="18" charset="0"/>
              </a:rPr>
              <a:t> </a:t>
            </a:r>
            <a:r>
              <a:rPr lang="en-US" altLang="en-US" sz="4800" b="1" dirty="0" err="1">
                <a:solidFill>
                  <a:schemeClr val="tx1"/>
                </a:solidFill>
                <a:latin typeface="Times New Roman" panose="02020603050405020304" pitchFamily="18" charset="0"/>
              </a:rPr>
              <a:t>công</a:t>
            </a:r>
            <a:r>
              <a:rPr lang="en-US" altLang="en-US" sz="4800" b="1" dirty="0">
                <a:solidFill>
                  <a:schemeClr val="tx1"/>
                </a:solidFill>
                <a:latin typeface="Times New Roman" panose="02020603050405020304" pitchFamily="18" charset="0"/>
              </a:rPr>
              <a:t> </a:t>
            </a:r>
            <a:r>
              <a:rPr lang="en-US" altLang="en-US" sz="4800" b="1" dirty="0" err="1">
                <a:solidFill>
                  <a:schemeClr val="tx1"/>
                </a:solidFill>
                <a:latin typeface="Times New Roman" panose="02020603050405020304" pitchFamily="18" charset="0"/>
              </a:rPr>
              <a:t>ơn</a:t>
            </a:r>
            <a:r>
              <a:rPr lang="en-US" altLang="en-US" sz="4800" b="1" dirty="0">
                <a:solidFill>
                  <a:schemeClr val="tx1"/>
                </a:solidFill>
                <a:latin typeface="Times New Roman" panose="02020603050405020304" pitchFamily="18" charset="0"/>
              </a:rPr>
              <a:t> </a:t>
            </a:r>
            <a:r>
              <a:rPr lang="en-US" altLang="en-US" sz="4800" b="1" dirty="0" err="1">
                <a:solidFill>
                  <a:schemeClr val="tx1"/>
                </a:solidFill>
                <a:latin typeface="Times New Roman" panose="02020603050405020304" pitchFamily="18" charset="0"/>
              </a:rPr>
              <a:t>ấy</a:t>
            </a:r>
            <a:endParaRPr lang="en-US" altLang="en-US" sz="4800" b="1" dirty="0">
              <a:solidFill>
                <a:schemeClr val="tx1"/>
              </a:solidFill>
              <a:latin typeface="Times New Roman" panose="02020603050405020304" pitchFamily="18" charset="0"/>
            </a:endParaRPr>
          </a:p>
        </p:txBody>
      </p:sp>
      <p:cxnSp>
        <p:nvCxnSpPr>
          <p:cNvPr id="15" name="Straight Arrow Connector 14"/>
          <p:cNvCxnSpPr/>
          <p:nvPr/>
        </p:nvCxnSpPr>
        <p:spPr>
          <a:xfrm>
            <a:off x="8966011" y="1137875"/>
            <a:ext cx="1296758" cy="96012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p:cNvSpPr>
            <a:spLocks noGrp="1" noChangeArrowheads="1"/>
          </p:cNvSpPr>
          <p:nvPr/>
        </p:nvSpPr>
        <p:spPr bwMode="auto">
          <a:xfrm>
            <a:off x="571440" y="5929318"/>
            <a:ext cx="16787930" cy="1125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eaLnBrk="1" hangingPunct="1"/>
            <a:r>
              <a:rPr lang="en-US" altLang="en-US" sz="4800" b="1" dirty="0">
                <a:solidFill>
                  <a:schemeClr val="tx1"/>
                </a:solidFill>
                <a:latin typeface="Times New Roman" panose="02020603050405020304" pitchFamily="18" charset="0"/>
              </a:rPr>
              <a:t>=&gt; </a:t>
            </a:r>
            <a:r>
              <a:rPr lang="en-US" altLang="en-US" sz="4800" b="1" dirty="0" err="1">
                <a:solidFill>
                  <a:schemeClr val="tx1"/>
                </a:solidFill>
                <a:latin typeface="Times New Roman" panose="02020603050405020304" pitchFamily="18" charset="0"/>
              </a:rPr>
              <a:t>Khuyên</a:t>
            </a:r>
            <a:r>
              <a:rPr lang="en-US" altLang="en-US" sz="4800" b="1" dirty="0">
                <a:solidFill>
                  <a:schemeClr val="tx1"/>
                </a:solidFill>
                <a:latin typeface="Times New Roman" panose="02020603050405020304" pitchFamily="18" charset="0"/>
              </a:rPr>
              <a:t> </a:t>
            </a:r>
            <a:r>
              <a:rPr lang="en-US" altLang="en-US" sz="4800" b="1" dirty="0" err="1">
                <a:solidFill>
                  <a:schemeClr val="tx1"/>
                </a:solidFill>
                <a:latin typeface="Times New Roman" panose="02020603050405020304" pitchFamily="18" charset="0"/>
              </a:rPr>
              <a:t>dạy</a:t>
            </a:r>
            <a:r>
              <a:rPr lang="en-US" altLang="en-US" sz="4800" b="1" dirty="0">
                <a:solidFill>
                  <a:schemeClr val="tx1"/>
                </a:solidFill>
                <a:latin typeface="Times New Roman" panose="02020603050405020304" pitchFamily="18" charset="0"/>
              </a:rPr>
              <a:t> con </a:t>
            </a:r>
            <a:r>
              <a:rPr lang="en-US" altLang="en-US" sz="4800" b="1" dirty="0" err="1">
                <a:solidFill>
                  <a:schemeClr val="tx1"/>
                </a:solidFill>
                <a:latin typeface="Times New Roman" panose="02020603050405020304" pitchFamily="18" charset="0"/>
              </a:rPr>
              <a:t>cái</a:t>
            </a:r>
            <a:r>
              <a:rPr lang="en-US" altLang="en-US" sz="4800" b="1" dirty="0">
                <a:solidFill>
                  <a:schemeClr val="tx1"/>
                </a:solidFill>
                <a:latin typeface="Times New Roman" panose="02020603050405020304" pitchFamily="18" charset="0"/>
              </a:rPr>
              <a:t> </a:t>
            </a:r>
            <a:r>
              <a:rPr lang="en-US" altLang="en-US" sz="4800" b="1" dirty="0" err="1">
                <a:solidFill>
                  <a:schemeClr val="tx1"/>
                </a:solidFill>
                <a:latin typeface="Times New Roman" panose="02020603050405020304" pitchFamily="18" charset="0"/>
              </a:rPr>
              <a:t>phải</a:t>
            </a:r>
            <a:r>
              <a:rPr lang="en-US" altLang="en-US" sz="4800" b="1" dirty="0">
                <a:solidFill>
                  <a:schemeClr val="tx1"/>
                </a:solidFill>
                <a:latin typeface="Times New Roman" panose="02020603050405020304" pitchFamily="18" charset="0"/>
              </a:rPr>
              <a:t> </a:t>
            </a:r>
            <a:r>
              <a:rPr lang="en-US" altLang="en-US" sz="4800" b="1" dirty="0" err="1">
                <a:solidFill>
                  <a:schemeClr val="tx1"/>
                </a:solidFill>
                <a:latin typeface="Times New Roman" panose="02020603050405020304" pitchFamily="18" charset="0"/>
              </a:rPr>
              <a:t>ghi</a:t>
            </a:r>
            <a:r>
              <a:rPr lang="en-US" altLang="en-US" sz="4800" b="1" dirty="0">
                <a:solidFill>
                  <a:schemeClr val="tx1"/>
                </a:solidFill>
                <a:latin typeface="Times New Roman" panose="02020603050405020304" pitchFamily="18" charset="0"/>
              </a:rPr>
              <a:t> </a:t>
            </a:r>
            <a:r>
              <a:rPr lang="en-US" altLang="en-US" sz="4800" b="1" dirty="0" err="1">
                <a:solidFill>
                  <a:schemeClr val="tx1"/>
                </a:solidFill>
                <a:latin typeface="Times New Roman" panose="02020603050405020304" pitchFamily="18" charset="0"/>
              </a:rPr>
              <a:t>nhớ</a:t>
            </a:r>
            <a:r>
              <a:rPr lang="en-US" altLang="en-US" sz="4800" b="1" dirty="0">
                <a:solidFill>
                  <a:schemeClr val="tx1"/>
                </a:solidFill>
                <a:latin typeface="Times New Roman" panose="02020603050405020304" pitchFamily="18" charset="0"/>
              </a:rPr>
              <a:t>, </a:t>
            </a:r>
            <a:r>
              <a:rPr lang="en-US" altLang="en-US" sz="4800" b="1" dirty="0" err="1">
                <a:solidFill>
                  <a:schemeClr val="tx1"/>
                </a:solidFill>
                <a:latin typeface="Times New Roman" panose="02020603050405020304" pitchFamily="18" charset="0"/>
              </a:rPr>
              <a:t>biết</a:t>
            </a:r>
            <a:r>
              <a:rPr lang="en-US" altLang="en-US" sz="4800" b="1" dirty="0">
                <a:solidFill>
                  <a:schemeClr val="tx1"/>
                </a:solidFill>
                <a:latin typeface="Times New Roman" panose="02020603050405020304" pitchFamily="18" charset="0"/>
              </a:rPr>
              <a:t> </a:t>
            </a:r>
            <a:r>
              <a:rPr lang="en-US" altLang="en-US" sz="4800" b="1" dirty="0" err="1">
                <a:solidFill>
                  <a:schemeClr val="tx1"/>
                </a:solidFill>
                <a:latin typeface="Times New Roman" panose="02020603050405020304" pitchFamily="18" charset="0"/>
              </a:rPr>
              <a:t>ơn</a:t>
            </a:r>
            <a:r>
              <a:rPr lang="en-US" altLang="en-US" sz="4800" b="1" dirty="0">
                <a:solidFill>
                  <a:schemeClr val="tx1"/>
                </a:solidFill>
                <a:latin typeface="Times New Roman" panose="02020603050405020304" pitchFamily="18" charset="0"/>
              </a:rPr>
              <a:t> </a:t>
            </a:r>
            <a:r>
              <a:rPr lang="en-US" altLang="en-US" sz="4800" b="1" dirty="0" err="1">
                <a:solidFill>
                  <a:schemeClr val="tx1"/>
                </a:solidFill>
                <a:latin typeface="Times New Roman" panose="02020603050405020304" pitchFamily="18" charset="0"/>
              </a:rPr>
              <a:t>công</a:t>
            </a:r>
            <a:r>
              <a:rPr lang="en-US" altLang="en-US" sz="4800" b="1" dirty="0">
                <a:solidFill>
                  <a:schemeClr val="tx1"/>
                </a:solidFill>
                <a:latin typeface="Times New Roman" panose="02020603050405020304" pitchFamily="18" charset="0"/>
              </a:rPr>
              <a:t> </a:t>
            </a:r>
            <a:r>
              <a:rPr lang="en-US" altLang="en-US" sz="4800" b="1" dirty="0" err="1">
                <a:solidFill>
                  <a:schemeClr val="tx1"/>
                </a:solidFill>
                <a:latin typeface="Times New Roman" panose="02020603050405020304" pitchFamily="18" charset="0"/>
              </a:rPr>
              <a:t>lao</a:t>
            </a:r>
            <a:r>
              <a:rPr lang="en-US" altLang="en-US" sz="4800" b="1" dirty="0">
                <a:solidFill>
                  <a:schemeClr val="tx1"/>
                </a:solidFill>
                <a:latin typeface="Times New Roman" panose="02020603050405020304" pitchFamily="18" charset="0"/>
              </a:rPr>
              <a:t> to </a:t>
            </a:r>
            <a:r>
              <a:rPr lang="en-US" altLang="en-US" sz="4800" b="1" dirty="0" err="1">
                <a:solidFill>
                  <a:schemeClr val="tx1"/>
                </a:solidFill>
                <a:latin typeface="Times New Roman" panose="02020603050405020304" pitchFamily="18" charset="0"/>
              </a:rPr>
              <a:t>lớn</a:t>
            </a:r>
            <a:r>
              <a:rPr lang="en-US" altLang="en-US" sz="4800" b="1" dirty="0">
                <a:solidFill>
                  <a:schemeClr val="tx1"/>
                </a:solidFill>
                <a:latin typeface="Times New Roman" panose="02020603050405020304" pitchFamily="18" charset="0"/>
              </a:rPr>
              <a:t> </a:t>
            </a:r>
            <a:r>
              <a:rPr lang="en-US" altLang="en-US" sz="4800" b="1" dirty="0" err="1">
                <a:solidFill>
                  <a:schemeClr val="tx1"/>
                </a:solidFill>
                <a:latin typeface="Times New Roman" panose="02020603050405020304" pitchFamily="18" charset="0"/>
              </a:rPr>
              <a:t>của</a:t>
            </a:r>
            <a:r>
              <a:rPr lang="en-US" altLang="en-US" sz="4800" b="1" dirty="0">
                <a:solidFill>
                  <a:schemeClr val="tx1"/>
                </a:solidFill>
                <a:latin typeface="Times New Roman" panose="02020603050405020304" pitchFamily="18" charset="0"/>
              </a:rPr>
              <a:t> cha </a:t>
            </a:r>
            <a:r>
              <a:rPr lang="en-US" altLang="en-US" sz="4800" b="1" dirty="0" err="1">
                <a:solidFill>
                  <a:schemeClr val="tx1"/>
                </a:solidFill>
                <a:latin typeface="Times New Roman" panose="02020603050405020304" pitchFamily="18" charset="0"/>
              </a:rPr>
              <a:t>mẹ</a:t>
            </a:r>
            <a:endParaRPr lang="en-US" altLang="en-US" sz="4800" b="1" dirty="0">
              <a:solidFill>
                <a:schemeClr val="tx1"/>
              </a:solidFill>
              <a:latin typeface="Times New Roman" panose="02020603050405020304" pitchFamily="18" charset="0"/>
            </a:endParaRPr>
          </a:p>
        </p:txBody>
      </p:sp>
      <p:sp>
        <p:nvSpPr>
          <p:cNvPr id="18" name="Rectangle 17"/>
          <p:cNvSpPr>
            <a:spLocks noGrp="1" noChangeArrowheads="1"/>
          </p:cNvSpPr>
          <p:nvPr/>
        </p:nvSpPr>
        <p:spPr bwMode="auto">
          <a:xfrm>
            <a:off x="369889" y="7358078"/>
            <a:ext cx="17918111" cy="2059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eaLnBrk="1" hangingPunct="1"/>
            <a:r>
              <a:rPr lang="en-US" altLang="en-US" sz="4800" b="1" dirty="0">
                <a:solidFill>
                  <a:srgbClr val="C00000"/>
                </a:solidFill>
                <a:latin typeface="Times New Roman" panose="02020603050405020304" pitchFamily="18" charset="0"/>
              </a:rPr>
              <a:t>Ý </a:t>
            </a:r>
            <a:r>
              <a:rPr lang="en-US" altLang="en-US" sz="4800" b="1" dirty="0" err="1">
                <a:solidFill>
                  <a:srgbClr val="C00000"/>
                </a:solidFill>
                <a:latin typeface="Times New Roman" panose="02020603050405020304" pitchFamily="18" charset="0"/>
              </a:rPr>
              <a:t>nghĩa</a:t>
            </a:r>
            <a:r>
              <a:rPr lang="en-US" altLang="en-US" sz="4800" b="1" dirty="0">
                <a:solidFill>
                  <a:srgbClr val="C00000"/>
                </a:solidFill>
                <a:latin typeface="Times New Roman" panose="02020603050405020304" pitchFamily="18" charset="0"/>
              </a:rPr>
              <a:t>: </a:t>
            </a:r>
            <a:r>
              <a:rPr lang="en-US" altLang="en-US" sz="4800" b="1" dirty="0" err="1">
                <a:solidFill>
                  <a:srgbClr val="C00000"/>
                </a:solidFill>
                <a:latin typeface="Times New Roman" panose="02020603050405020304" pitchFamily="18" charset="0"/>
              </a:rPr>
              <a:t>bài</a:t>
            </a:r>
            <a:r>
              <a:rPr lang="en-US" altLang="en-US" sz="4800" b="1" dirty="0">
                <a:solidFill>
                  <a:srgbClr val="C00000"/>
                </a:solidFill>
                <a:latin typeface="Times New Roman" panose="02020603050405020304" pitchFamily="18" charset="0"/>
              </a:rPr>
              <a:t> ca </a:t>
            </a:r>
            <a:r>
              <a:rPr lang="en-US" altLang="en-US" sz="4800" b="1" dirty="0" err="1">
                <a:solidFill>
                  <a:srgbClr val="C00000"/>
                </a:solidFill>
                <a:latin typeface="Times New Roman" panose="02020603050405020304" pitchFamily="18" charset="0"/>
              </a:rPr>
              <a:t>dao</a:t>
            </a:r>
            <a:r>
              <a:rPr lang="en-US" altLang="en-US" sz="4800" b="1" dirty="0">
                <a:solidFill>
                  <a:srgbClr val="C00000"/>
                </a:solidFill>
                <a:latin typeface="Times New Roman" panose="02020603050405020304" pitchFamily="18" charset="0"/>
              </a:rPr>
              <a:t> </a:t>
            </a:r>
            <a:r>
              <a:rPr lang="en-US" altLang="en-US" sz="4800" b="1" dirty="0" err="1">
                <a:solidFill>
                  <a:srgbClr val="C00000"/>
                </a:solidFill>
                <a:latin typeface="Times New Roman" panose="02020603050405020304" pitchFamily="18" charset="0"/>
              </a:rPr>
              <a:t>đã</a:t>
            </a:r>
            <a:r>
              <a:rPr lang="en-US" altLang="en-US" sz="4800" b="1" dirty="0">
                <a:solidFill>
                  <a:srgbClr val="C00000"/>
                </a:solidFill>
                <a:latin typeface="Times New Roman" panose="02020603050405020304" pitchFamily="18" charset="0"/>
              </a:rPr>
              <a:t> </a:t>
            </a:r>
            <a:r>
              <a:rPr lang="en-US" altLang="en-US" sz="4800" b="1" dirty="0" err="1">
                <a:solidFill>
                  <a:srgbClr val="C00000"/>
                </a:solidFill>
                <a:latin typeface="Times New Roman" panose="02020603050405020304" pitchFamily="18" charset="0"/>
              </a:rPr>
              <a:t>khẳng</a:t>
            </a:r>
            <a:r>
              <a:rPr lang="en-US" altLang="en-US" sz="4800" b="1" dirty="0">
                <a:solidFill>
                  <a:srgbClr val="C00000"/>
                </a:solidFill>
                <a:latin typeface="Times New Roman" panose="02020603050405020304" pitchFamily="18" charset="0"/>
              </a:rPr>
              <a:t> </a:t>
            </a:r>
            <a:r>
              <a:rPr lang="en-US" altLang="en-US" sz="4800" b="1" dirty="0" err="1">
                <a:solidFill>
                  <a:srgbClr val="C00000"/>
                </a:solidFill>
                <a:latin typeface="Times New Roman" panose="02020603050405020304" pitchFamily="18" charset="0"/>
              </a:rPr>
              <a:t>định</a:t>
            </a:r>
            <a:r>
              <a:rPr lang="en-US" altLang="en-US" sz="4800" b="1" dirty="0">
                <a:solidFill>
                  <a:srgbClr val="C00000"/>
                </a:solidFill>
                <a:latin typeface="Times New Roman" panose="02020603050405020304" pitchFamily="18" charset="0"/>
              </a:rPr>
              <a:t> </a:t>
            </a:r>
            <a:r>
              <a:rPr lang="en-US" altLang="en-US" sz="4800" b="1" dirty="0" err="1">
                <a:solidFill>
                  <a:srgbClr val="C00000"/>
                </a:solidFill>
                <a:latin typeface="Times New Roman" panose="02020603050405020304" pitchFamily="18" charset="0"/>
              </a:rPr>
              <a:t>công</a:t>
            </a:r>
            <a:r>
              <a:rPr lang="en-US" altLang="en-US" sz="4800" b="1" dirty="0">
                <a:solidFill>
                  <a:srgbClr val="C00000"/>
                </a:solidFill>
                <a:latin typeface="Times New Roman" panose="02020603050405020304" pitchFamily="18" charset="0"/>
              </a:rPr>
              <a:t> </a:t>
            </a:r>
            <a:r>
              <a:rPr lang="en-US" altLang="en-US" sz="4800" b="1" dirty="0" err="1">
                <a:solidFill>
                  <a:srgbClr val="C00000"/>
                </a:solidFill>
                <a:latin typeface="Times New Roman" panose="02020603050405020304" pitchFamily="18" charset="0"/>
              </a:rPr>
              <a:t>lao</a:t>
            </a:r>
            <a:r>
              <a:rPr lang="en-US" altLang="en-US" sz="4800" b="1" dirty="0">
                <a:solidFill>
                  <a:srgbClr val="C00000"/>
                </a:solidFill>
                <a:latin typeface="Times New Roman" panose="02020603050405020304" pitchFamily="18" charset="0"/>
              </a:rPr>
              <a:t> </a:t>
            </a:r>
            <a:r>
              <a:rPr lang="en-US" altLang="en-US" sz="4800" b="1" dirty="0" err="1">
                <a:solidFill>
                  <a:srgbClr val="C00000"/>
                </a:solidFill>
                <a:latin typeface="Times New Roman" panose="02020603050405020304" pitchFamily="18" charset="0"/>
              </a:rPr>
              <a:t>sinh</a:t>
            </a:r>
            <a:r>
              <a:rPr lang="en-US" altLang="en-US" sz="4800" b="1" dirty="0">
                <a:solidFill>
                  <a:srgbClr val="C00000"/>
                </a:solidFill>
                <a:latin typeface="Times New Roman" panose="02020603050405020304" pitchFamily="18" charset="0"/>
              </a:rPr>
              <a:t> </a:t>
            </a:r>
            <a:r>
              <a:rPr lang="en-US" altLang="en-US" sz="4800" b="1" dirty="0" err="1">
                <a:solidFill>
                  <a:srgbClr val="C00000"/>
                </a:solidFill>
                <a:latin typeface="Times New Roman" panose="02020603050405020304" pitchFamily="18" charset="0"/>
              </a:rPr>
              <a:t>thành</a:t>
            </a:r>
            <a:r>
              <a:rPr lang="en-US" altLang="en-US" sz="4800" b="1" dirty="0">
                <a:solidFill>
                  <a:srgbClr val="C00000"/>
                </a:solidFill>
                <a:latin typeface="Times New Roman" panose="02020603050405020304" pitchFamily="18" charset="0"/>
              </a:rPr>
              <a:t>, </a:t>
            </a:r>
            <a:r>
              <a:rPr lang="en-US" altLang="en-US" sz="4800" b="1" dirty="0" err="1">
                <a:solidFill>
                  <a:srgbClr val="C00000"/>
                </a:solidFill>
                <a:latin typeface="Times New Roman" panose="02020603050405020304" pitchFamily="18" charset="0"/>
              </a:rPr>
              <a:t>dưỡng</a:t>
            </a:r>
            <a:r>
              <a:rPr lang="en-US" altLang="en-US" sz="4800" b="1" dirty="0">
                <a:solidFill>
                  <a:srgbClr val="C00000"/>
                </a:solidFill>
                <a:latin typeface="Times New Roman" panose="02020603050405020304" pitchFamily="18" charset="0"/>
              </a:rPr>
              <a:t> </a:t>
            </a:r>
            <a:r>
              <a:rPr lang="en-US" altLang="en-US" sz="4800" b="1" dirty="0" err="1">
                <a:solidFill>
                  <a:srgbClr val="C00000"/>
                </a:solidFill>
                <a:latin typeface="Times New Roman" panose="02020603050405020304" pitchFamily="18" charset="0"/>
              </a:rPr>
              <a:t>dục</a:t>
            </a:r>
            <a:r>
              <a:rPr lang="en-US" altLang="en-US" sz="4800" b="1" dirty="0">
                <a:solidFill>
                  <a:srgbClr val="C00000"/>
                </a:solidFill>
                <a:latin typeface="Times New Roman" panose="02020603050405020304" pitchFamily="18" charset="0"/>
              </a:rPr>
              <a:t> to </a:t>
            </a:r>
            <a:r>
              <a:rPr lang="en-US" altLang="en-US" sz="4800" b="1" dirty="0" err="1">
                <a:solidFill>
                  <a:srgbClr val="C00000"/>
                </a:solidFill>
                <a:latin typeface="Times New Roman" panose="02020603050405020304" pitchFamily="18" charset="0"/>
              </a:rPr>
              <a:t>lớn</a:t>
            </a:r>
            <a:r>
              <a:rPr lang="en-US" altLang="en-US" sz="4800" b="1" dirty="0">
                <a:solidFill>
                  <a:srgbClr val="C00000"/>
                </a:solidFill>
                <a:latin typeface="Times New Roman" panose="02020603050405020304" pitchFamily="18" charset="0"/>
              </a:rPr>
              <a:t> </a:t>
            </a:r>
            <a:r>
              <a:rPr lang="en-US" altLang="en-US" sz="4800" b="1" dirty="0" err="1">
                <a:solidFill>
                  <a:srgbClr val="C00000"/>
                </a:solidFill>
                <a:latin typeface="Times New Roman" panose="02020603050405020304" pitchFamily="18" charset="0"/>
              </a:rPr>
              <a:t>của</a:t>
            </a:r>
            <a:r>
              <a:rPr lang="en-US" altLang="en-US" sz="4800" b="1" dirty="0">
                <a:solidFill>
                  <a:srgbClr val="C00000"/>
                </a:solidFill>
                <a:latin typeface="Times New Roman" panose="02020603050405020304" pitchFamily="18" charset="0"/>
              </a:rPr>
              <a:t> cha </a:t>
            </a:r>
            <a:r>
              <a:rPr lang="en-US" altLang="en-US" sz="4800" b="1" dirty="0" err="1">
                <a:solidFill>
                  <a:srgbClr val="C00000"/>
                </a:solidFill>
                <a:latin typeface="Times New Roman" panose="02020603050405020304" pitchFamily="18" charset="0"/>
              </a:rPr>
              <a:t>mẹ</a:t>
            </a:r>
            <a:r>
              <a:rPr lang="en-US" altLang="en-US" sz="4800" b="1" dirty="0">
                <a:solidFill>
                  <a:srgbClr val="C00000"/>
                </a:solidFill>
                <a:latin typeface="Times New Roman" panose="02020603050405020304" pitchFamily="18" charset="0"/>
              </a:rPr>
              <a:t> </a:t>
            </a:r>
            <a:r>
              <a:rPr lang="en-US" altLang="en-US" sz="4800" b="1" dirty="0" err="1">
                <a:solidFill>
                  <a:srgbClr val="C00000"/>
                </a:solidFill>
                <a:latin typeface="Times New Roman" panose="02020603050405020304" pitchFamily="18" charset="0"/>
              </a:rPr>
              <a:t>đối</a:t>
            </a:r>
            <a:r>
              <a:rPr lang="en-US" altLang="en-US" sz="4800" b="1" dirty="0">
                <a:solidFill>
                  <a:srgbClr val="C00000"/>
                </a:solidFill>
                <a:latin typeface="Times New Roman" panose="02020603050405020304" pitchFamily="18" charset="0"/>
              </a:rPr>
              <a:t> </a:t>
            </a:r>
            <a:r>
              <a:rPr lang="en-US" altLang="en-US" sz="4800" b="1" dirty="0" err="1">
                <a:solidFill>
                  <a:srgbClr val="C00000"/>
                </a:solidFill>
                <a:latin typeface="Times New Roman" panose="02020603050405020304" pitchFamily="18" charset="0"/>
              </a:rPr>
              <a:t>với</a:t>
            </a:r>
            <a:r>
              <a:rPr lang="en-US" altLang="en-US" sz="4800" b="1" dirty="0">
                <a:solidFill>
                  <a:srgbClr val="C00000"/>
                </a:solidFill>
                <a:latin typeface="Times New Roman" panose="02020603050405020304" pitchFamily="18" charset="0"/>
              </a:rPr>
              <a:t> con </a:t>
            </a:r>
            <a:r>
              <a:rPr lang="en-US" altLang="en-US" sz="4800" b="1" dirty="0" err="1">
                <a:solidFill>
                  <a:srgbClr val="C00000"/>
                </a:solidFill>
                <a:latin typeface="Times New Roman" panose="02020603050405020304" pitchFamily="18" charset="0"/>
              </a:rPr>
              <a:t>cái</a:t>
            </a:r>
            <a:r>
              <a:rPr lang="en-US" altLang="en-US" sz="4800" b="1" dirty="0">
                <a:solidFill>
                  <a:srgbClr val="C00000"/>
                </a:solidFill>
                <a:latin typeface="Times New Roman" panose="02020603050405020304" pitchFamily="18" charset="0"/>
              </a:rPr>
              <a:t> </a:t>
            </a:r>
            <a:r>
              <a:rPr lang="en-US" altLang="en-US" sz="4800" b="1" dirty="0" err="1">
                <a:solidFill>
                  <a:srgbClr val="C00000"/>
                </a:solidFill>
                <a:latin typeface="Times New Roman" panose="02020603050405020304" pitchFamily="18" charset="0"/>
              </a:rPr>
              <a:t>và</a:t>
            </a:r>
            <a:r>
              <a:rPr lang="en-US" altLang="en-US" sz="4800" b="1" dirty="0">
                <a:solidFill>
                  <a:srgbClr val="C00000"/>
                </a:solidFill>
                <a:latin typeface="Times New Roman" panose="02020603050405020304" pitchFamily="18" charset="0"/>
              </a:rPr>
              <a:t> </a:t>
            </a:r>
            <a:r>
              <a:rPr lang="en-US" altLang="en-US" sz="4800" b="1" dirty="0" err="1">
                <a:solidFill>
                  <a:srgbClr val="C00000"/>
                </a:solidFill>
                <a:latin typeface="Times New Roman" panose="02020603050405020304" pitchFamily="18" charset="0"/>
              </a:rPr>
              <a:t>nhắc</a:t>
            </a:r>
            <a:r>
              <a:rPr lang="en-US" altLang="en-US" sz="4800" b="1" dirty="0">
                <a:solidFill>
                  <a:srgbClr val="C00000"/>
                </a:solidFill>
                <a:latin typeface="Times New Roman" panose="02020603050405020304" pitchFamily="18" charset="0"/>
              </a:rPr>
              <a:t> </a:t>
            </a:r>
            <a:r>
              <a:rPr lang="en-US" altLang="en-US" sz="4800" b="1" dirty="0" err="1">
                <a:solidFill>
                  <a:srgbClr val="C00000"/>
                </a:solidFill>
                <a:latin typeface="Times New Roman" panose="02020603050405020304" pitchFamily="18" charset="0"/>
              </a:rPr>
              <a:t>nhở</a:t>
            </a:r>
            <a:r>
              <a:rPr lang="en-US" altLang="en-US" sz="4800" b="1" dirty="0">
                <a:solidFill>
                  <a:srgbClr val="C00000"/>
                </a:solidFill>
                <a:latin typeface="Times New Roman" panose="02020603050405020304" pitchFamily="18" charset="0"/>
              </a:rPr>
              <a:t> </a:t>
            </a:r>
            <a:r>
              <a:rPr lang="en-US" altLang="en-US" sz="4800" b="1" dirty="0" err="1">
                <a:solidFill>
                  <a:srgbClr val="C00000"/>
                </a:solidFill>
                <a:latin typeface="Times New Roman" panose="02020603050405020304" pitchFamily="18" charset="0"/>
              </a:rPr>
              <a:t>bổn</a:t>
            </a:r>
            <a:r>
              <a:rPr lang="en-US" altLang="en-US" sz="4800" b="1" dirty="0">
                <a:solidFill>
                  <a:srgbClr val="C00000"/>
                </a:solidFill>
                <a:latin typeface="Times New Roman" panose="02020603050405020304" pitchFamily="18" charset="0"/>
              </a:rPr>
              <a:t> </a:t>
            </a:r>
            <a:r>
              <a:rPr lang="en-US" altLang="en-US" sz="4800" b="1" dirty="0" err="1">
                <a:solidFill>
                  <a:srgbClr val="C00000"/>
                </a:solidFill>
                <a:latin typeface="Times New Roman" panose="02020603050405020304" pitchFamily="18" charset="0"/>
              </a:rPr>
              <a:t>phận</a:t>
            </a:r>
            <a:r>
              <a:rPr lang="en-US" altLang="en-US" sz="4800" b="1" dirty="0">
                <a:solidFill>
                  <a:srgbClr val="C00000"/>
                </a:solidFill>
                <a:latin typeface="Times New Roman" panose="02020603050405020304" pitchFamily="18" charset="0"/>
              </a:rPr>
              <a:t>, </a:t>
            </a:r>
            <a:r>
              <a:rPr lang="en-US" altLang="en-US" sz="4800" b="1" dirty="0" err="1">
                <a:solidFill>
                  <a:srgbClr val="C00000"/>
                </a:solidFill>
                <a:latin typeface="Times New Roman" panose="02020603050405020304" pitchFamily="18" charset="0"/>
              </a:rPr>
              <a:t>trách</a:t>
            </a:r>
            <a:r>
              <a:rPr lang="en-US" altLang="en-US" sz="4800" b="1" dirty="0">
                <a:solidFill>
                  <a:srgbClr val="C00000"/>
                </a:solidFill>
                <a:latin typeface="Times New Roman" panose="02020603050405020304" pitchFamily="18" charset="0"/>
              </a:rPr>
              <a:t> </a:t>
            </a:r>
            <a:r>
              <a:rPr lang="en-US" altLang="en-US" sz="4800" b="1" dirty="0" err="1">
                <a:solidFill>
                  <a:srgbClr val="C00000"/>
                </a:solidFill>
                <a:latin typeface="Times New Roman" panose="02020603050405020304" pitchFamily="18" charset="0"/>
              </a:rPr>
              <a:t>nhiệm</a:t>
            </a:r>
            <a:r>
              <a:rPr lang="en-US" altLang="en-US" sz="4800" b="1" dirty="0">
                <a:solidFill>
                  <a:srgbClr val="C00000"/>
                </a:solidFill>
                <a:latin typeface="Times New Roman" panose="02020603050405020304" pitchFamily="18" charset="0"/>
              </a:rPr>
              <a:t> </a:t>
            </a:r>
            <a:r>
              <a:rPr lang="en-US" altLang="en-US" sz="4800" b="1" dirty="0" err="1">
                <a:solidFill>
                  <a:srgbClr val="C00000"/>
                </a:solidFill>
                <a:latin typeface="Times New Roman" panose="02020603050405020304" pitchFamily="18" charset="0"/>
              </a:rPr>
              <a:t>của</a:t>
            </a:r>
            <a:r>
              <a:rPr lang="en-US" altLang="en-US" sz="4800" b="1" dirty="0">
                <a:solidFill>
                  <a:srgbClr val="C00000"/>
                </a:solidFill>
                <a:latin typeface="Times New Roman" panose="02020603050405020304" pitchFamily="18" charset="0"/>
              </a:rPr>
              <a:t> con </a:t>
            </a:r>
            <a:r>
              <a:rPr lang="en-US" altLang="en-US" sz="4800" b="1" dirty="0" err="1">
                <a:solidFill>
                  <a:srgbClr val="C00000"/>
                </a:solidFill>
                <a:latin typeface="Times New Roman" panose="02020603050405020304" pitchFamily="18" charset="0"/>
              </a:rPr>
              <a:t>cái</a:t>
            </a:r>
            <a:r>
              <a:rPr lang="en-US" altLang="en-US" sz="4800" b="1" dirty="0">
                <a:solidFill>
                  <a:srgbClr val="C00000"/>
                </a:solidFill>
                <a:latin typeface="Times New Roman" panose="02020603050405020304" pitchFamily="18" charset="0"/>
              </a:rPr>
              <a:t> </a:t>
            </a:r>
            <a:r>
              <a:rPr lang="en-US" altLang="en-US" sz="4800" b="1" dirty="0" err="1">
                <a:solidFill>
                  <a:srgbClr val="C00000"/>
                </a:solidFill>
                <a:latin typeface="Times New Roman" panose="02020603050405020304" pitchFamily="18" charset="0"/>
              </a:rPr>
              <a:t>là</a:t>
            </a:r>
            <a:r>
              <a:rPr lang="en-US" altLang="en-US" sz="4800" b="1" dirty="0">
                <a:solidFill>
                  <a:srgbClr val="C00000"/>
                </a:solidFill>
                <a:latin typeface="Times New Roman" panose="02020603050405020304" pitchFamily="18" charset="0"/>
              </a:rPr>
              <a:t> </a:t>
            </a:r>
            <a:r>
              <a:rPr lang="en-US" altLang="en-US" sz="4800" b="1" dirty="0" err="1">
                <a:solidFill>
                  <a:srgbClr val="C00000"/>
                </a:solidFill>
                <a:latin typeface="Times New Roman" panose="02020603050405020304" pitchFamily="18" charset="0"/>
              </a:rPr>
              <a:t>báo</a:t>
            </a:r>
            <a:r>
              <a:rPr lang="en-US" altLang="en-US" sz="4800" b="1" dirty="0">
                <a:solidFill>
                  <a:srgbClr val="C00000"/>
                </a:solidFill>
                <a:latin typeface="Times New Roman" panose="02020603050405020304" pitchFamily="18" charset="0"/>
              </a:rPr>
              <a:t> </a:t>
            </a:r>
            <a:r>
              <a:rPr lang="en-US" altLang="en-US" sz="4800" b="1" dirty="0" err="1">
                <a:solidFill>
                  <a:srgbClr val="C00000"/>
                </a:solidFill>
                <a:latin typeface="Times New Roman" panose="02020603050405020304" pitchFamily="18" charset="0"/>
              </a:rPr>
              <a:t>đền</a:t>
            </a:r>
            <a:r>
              <a:rPr lang="en-US" altLang="en-US" sz="4800" b="1" dirty="0">
                <a:solidFill>
                  <a:srgbClr val="C00000"/>
                </a:solidFill>
                <a:latin typeface="Times New Roman" panose="02020603050405020304" pitchFamily="18" charset="0"/>
              </a:rPr>
              <a:t> </a:t>
            </a:r>
            <a:r>
              <a:rPr lang="en-US" altLang="en-US" sz="4800" b="1" dirty="0" err="1">
                <a:solidFill>
                  <a:srgbClr val="C00000"/>
                </a:solidFill>
                <a:latin typeface="Times New Roman" panose="02020603050405020304" pitchFamily="18" charset="0"/>
              </a:rPr>
              <a:t>chữ</a:t>
            </a:r>
            <a:r>
              <a:rPr lang="en-US" altLang="en-US" sz="4800" b="1" dirty="0">
                <a:solidFill>
                  <a:srgbClr val="C00000"/>
                </a:solidFill>
                <a:latin typeface="Times New Roman" panose="02020603050405020304" pitchFamily="18" charset="0"/>
              </a:rPr>
              <a:t> </a:t>
            </a:r>
            <a:r>
              <a:rPr lang="en-US" altLang="en-US" sz="4800" b="1" dirty="0" err="1">
                <a:solidFill>
                  <a:srgbClr val="C00000"/>
                </a:solidFill>
                <a:latin typeface="Times New Roman" panose="02020603050405020304" pitchFamily="18" charset="0"/>
              </a:rPr>
              <a:t>hiếu</a:t>
            </a:r>
            <a:r>
              <a:rPr lang="en-US" altLang="en-US" sz="4800" b="1" dirty="0">
                <a:solidFill>
                  <a:srgbClr val="C00000"/>
                </a:solidFill>
                <a:latin typeface="Times New Roman" panose="02020603050405020304" pitchFamily="18" charset="0"/>
              </a:rPr>
              <a:t> </a:t>
            </a:r>
            <a:r>
              <a:rPr lang="en-US" altLang="en-US" sz="4800" b="1" dirty="0" err="1">
                <a:solidFill>
                  <a:srgbClr val="C00000"/>
                </a:solidFill>
                <a:latin typeface="Times New Roman" panose="02020603050405020304" pitchFamily="18" charset="0"/>
              </a:rPr>
              <a:t>đối</a:t>
            </a:r>
            <a:r>
              <a:rPr lang="en-US" altLang="en-US" sz="4800" b="1" dirty="0">
                <a:solidFill>
                  <a:srgbClr val="C00000"/>
                </a:solidFill>
                <a:latin typeface="Times New Roman" panose="02020603050405020304" pitchFamily="18" charset="0"/>
              </a:rPr>
              <a:t> </a:t>
            </a:r>
            <a:r>
              <a:rPr lang="en-US" altLang="en-US" sz="4800" b="1" dirty="0" err="1">
                <a:solidFill>
                  <a:srgbClr val="C00000"/>
                </a:solidFill>
                <a:latin typeface="Times New Roman" panose="02020603050405020304" pitchFamily="18" charset="0"/>
              </a:rPr>
              <a:t>với</a:t>
            </a:r>
            <a:r>
              <a:rPr lang="en-US" altLang="en-US" sz="4800" b="1" dirty="0">
                <a:solidFill>
                  <a:srgbClr val="C00000"/>
                </a:solidFill>
                <a:latin typeface="Times New Roman" panose="02020603050405020304" pitchFamily="18" charset="0"/>
              </a:rPr>
              <a:t> cha </a:t>
            </a:r>
            <a:r>
              <a:rPr lang="en-US" altLang="en-US" sz="4800" b="1" dirty="0" err="1">
                <a:solidFill>
                  <a:srgbClr val="C00000"/>
                </a:solidFill>
                <a:latin typeface="Times New Roman" panose="02020603050405020304" pitchFamily="18" charset="0"/>
              </a:rPr>
              <a:t>mẹ</a:t>
            </a:r>
            <a:endParaRPr lang="en-US" altLang="en-US" sz="4800" b="1" dirty="0">
              <a:solidFill>
                <a:srgbClr val="C00000"/>
              </a:solidFill>
              <a:latin typeface="Times New Roman" panose="02020603050405020304" pitchFamily="18" charset="0"/>
            </a:endParaRPr>
          </a:p>
        </p:txBody>
      </p:sp>
      <p:sp>
        <p:nvSpPr>
          <p:cNvPr id="11" name="TextBox 10"/>
          <p:cNvSpPr txBox="1"/>
          <p:nvPr/>
        </p:nvSpPr>
        <p:spPr>
          <a:xfrm>
            <a:off x="642878" y="3929054"/>
            <a:ext cx="16716492" cy="1569660"/>
          </a:xfrm>
          <a:prstGeom prst="rect">
            <a:avLst/>
          </a:prstGeom>
          <a:noFill/>
        </p:spPr>
        <p:txBody>
          <a:bodyPr wrap="square" rtlCol="0">
            <a:spAutoFit/>
          </a:bodyPr>
          <a:lstStyle/>
          <a:p>
            <a:pPr>
              <a:buFontTx/>
              <a:buChar char="-"/>
            </a:pPr>
            <a:r>
              <a:rPr lang="vi-VN" sz="3200" b="1" dirty="0">
                <a:latin typeface="+mj-lt"/>
              </a:rPr>
              <a:t>Chín chữ cù lao: Sinh - Cúc - Phủ - Súc - Trưởng - Dục - Cố - Phục - Phúc.</a:t>
            </a:r>
            <a:endParaRPr lang="en-US" sz="3200" b="1" dirty="0">
              <a:latin typeface="+mj-lt"/>
            </a:endParaRPr>
          </a:p>
          <a:p>
            <a:pPr>
              <a:buFontTx/>
              <a:buChar char="-"/>
            </a:pPr>
            <a:r>
              <a:rPr lang="vi-VN" sz="3200" b="1" dirty="0">
                <a:latin typeface="+mj-lt"/>
              </a:rPr>
              <a:t> Ý nghĩa của 9 chín chữ này là nói lên công lao khó nhọc của cha mẹ đã hy sinh chăm sóc, nuôi dưỡng con cái nên người.</a:t>
            </a:r>
            <a:endParaRPr lang="en-US" sz="3200" dirty="0">
              <a:latin typeface="+mj-lt"/>
              <a:cs typeface="Times New Roman" pitchFamily="18" charset="0"/>
            </a:endParaRPr>
          </a:p>
        </p:txBody>
      </p:sp>
    </p:spTree>
    <p:extLst>
      <p:ext uri="{BB962C8B-B14F-4D97-AF65-F5344CB8AC3E}">
        <p14:creationId xmlns:p14="http://schemas.microsoft.com/office/powerpoint/2010/main" val="4217806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par>
                                <p:cTn id="13" presetID="22" presetClass="entr" presetSubtype="4"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randombar(horizontal)">
                                      <p:cBhvr>
                                        <p:cTn id="20" dur="500"/>
                                        <p:tgtEl>
                                          <p:spTgt spid="8"/>
                                        </p:tgtEl>
                                      </p:cBhvr>
                                    </p:animEffect>
                                  </p:childTnLst>
                                </p:cTn>
                              </p:par>
                              <p:par>
                                <p:cTn id="21" presetID="14" presetClass="entr" presetSubtype="1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randombar(horizontal)">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down)">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randombar(horizontal)">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additive="base">
                                        <p:cTn id="38" dur="500" fill="hold"/>
                                        <p:tgtEl>
                                          <p:spTgt spid="11"/>
                                        </p:tgtEl>
                                        <p:attrNameLst>
                                          <p:attrName>ppt_x</p:attrName>
                                        </p:attrNameLst>
                                      </p:cBhvr>
                                      <p:tavLst>
                                        <p:tav tm="0">
                                          <p:val>
                                            <p:strVal val="#ppt_x"/>
                                          </p:val>
                                        </p:tav>
                                        <p:tav tm="100000">
                                          <p:val>
                                            <p:strVal val="#ppt_x"/>
                                          </p:val>
                                        </p:tav>
                                      </p:tavLst>
                                    </p:anim>
                                    <p:anim calcmode="lin" valueType="num">
                                      <p:cBhvr additive="base">
                                        <p:cTn id="3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blinds(horizontal)">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additive="base">
                                        <p:cTn id="49" dur="500" fill="hold"/>
                                        <p:tgtEl>
                                          <p:spTgt spid="18"/>
                                        </p:tgtEl>
                                        <p:attrNameLst>
                                          <p:attrName>ppt_x</p:attrName>
                                        </p:attrNameLst>
                                      </p:cBhvr>
                                      <p:tavLst>
                                        <p:tav tm="0">
                                          <p:val>
                                            <p:strVal val="#ppt_x"/>
                                          </p:val>
                                        </p:tav>
                                        <p:tav tm="100000">
                                          <p:val>
                                            <p:strVal val="#ppt_x"/>
                                          </p:val>
                                        </p:tav>
                                      </p:tavLst>
                                    </p:anim>
                                    <p:anim calcmode="lin" valueType="num">
                                      <p:cBhvr additive="base">
                                        <p:cTn id="5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p:bldP spid="14" grpId="0"/>
      <p:bldP spid="17" grpId="0"/>
      <p:bldP spid="18"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2"/>
          <p:cNvSpPr txBox="1">
            <a:spLocks noChangeArrowheads="1"/>
          </p:cNvSpPr>
          <p:nvPr/>
        </p:nvSpPr>
        <p:spPr bwMode="auto">
          <a:xfrm>
            <a:off x="243676" y="103803"/>
            <a:ext cx="651995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37160" tIns="68580" rIns="137160" bIns="68580">
            <a:spAutoFit/>
          </a:bodyPr>
          <a:lstStyle>
            <a:defPPr>
              <a:defRPr lang="en-US"/>
            </a:defPPr>
            <a:lvl1pPr algn="l" rtl="0" fontAlgn="base">
              <a:spcBef>
                <a:spcPct val="0"/>
              </a:spcBef>
              <a:spcAft>
                <a:spcPct val="0"/>
              </a:spcAft>
              <a:defRPr sz="2400" kern="1200">
                <a:solidFill>
                  <a:schemeClr val="tx1"/>
                </a:solidFill>
                <a:latin typeface=".VnTime" pitchFamily="34" charset="0"/>
                <a:ea typeface="+mn-ea"/>
                <a:cs typeface="+mn-cs"/>
              </a:defRPr>
            </a:lvl1pPr>
            <a:lvl2pPr marL="457200" algn="l" rtl="0" fontAlgn="base">
              <a:spcBef>
                <a:spcPct val="0"/>
              </a:spcBef>
              <a:spcAft>
                <a:spcPct val="0"/>
              </a:spcAft>
              <a:defRPr sz="2400" kern="1200">
                <a:solidFill>
                  <a:schemeClr val="tx1"/>
                </a:solidFill>
                <a:latin typeface=".VnTime" pitchFamily="34" charset="0"/>
                <a:ea typeface="+mn-ea"/>
                <a:cs typeface="+mn-cs"/>
              </a:defRPr>
            </a:lvl2pPr>
            <a:lvl3pPr marL="914400" algn="l" rtl="0" fontAlgn="base">
              <a:spcBef>
                <a:spcPct val="0"/>
              </a:spcBef>
              <a:spcAft>
                <a:spcPct val="0"/>
              </a:spcAft>
              <a:defRPr sz="2400" kern="1200">
                <a:solidFill>
                  <a:schemeClr val="tx1"/>
                </a:solidFill>
                <a:latin typeface=".VnTime" pitchFamily="34" charset="0"/>
                <a:ea typeface="+mn-ea"/>
                <a:cs typeface="+mn-cs"/>
              </a:defRPr>
            </a:lvl3pPr>
            <a:lvl4pPr marL="1371600" algn="l" rtl="0" fontAlgn="base">
              <a:spcBef>
                <a:spcPct val="0"/>
              </a:spcBef>
              <a:spcAft>
                <a:spcPct val="0"/>
              </a:spcAft>
              <a:defRPr sz="2400" kern="1200">
                <a:solidFill>
                  <a:schemeClr val="tx1"/>
                </a:solidFill>
                <a:latin typeface=".VnTime" pitchFamily="34" charset="0"/>
                <a:ea typeface="+mn-ea"/>
                <a:cs typeface="+mn-cs"/>
              </a:defRPr>
            </a:lvl4pPr>
            <a:lvl5pPr marL="1828800" algn="l" rtl="0" fontAlgn="base">
              <a:spcBef>
                <a:spcPct val="0"/>
              </a:spcBef>
              <a:spcAft>
                <a:spcPct val="0"/>
              </a:spcAft>
              <a:defRPr sz="2400" kern="1200">
                <a:solidFill>
                  <a:schemeClr val="tx1"/>
                </a:solidFill>
                <a:latin typeface=".VnTime" pitchFamily="34" charset="0"/>
                <a:ea typeface="+mn-ea"/>
                <a:cs typeface="+mn-cs"/>
              </a:defRPr>
            </a:lvl5pPr>
            <a:lvl6pPr marL="2286000" algn="l" defTabSz="914400" rtl="0" eaLnBrk="1" latinLnBrk="0" hangingPunct="1">
              <a:defRPr sz="2400" kern="1200">
                <a:solidFill>
                  <a:schemeClr val="tx1"/>
                </a:solidFill>
                <a:latin typeface=".VnTime" pitchFamily="34" charset="0"/>
                <a:ea typeface="+mn-ea"/>
                <a:cs typeface="+mn-cs"/>
              </a:defRPr>
            </a:lvl6pPr>
            <a:lvl7pPr marL="2743200" algn="l" defTabSz="914400" rtl="0" eaLnBrk="1" latinLnBrk="0" hangingPunct="1">
              <a:defRPr sz="2400" kern="1200">
                <a:solidFill>
                  <a:schemeClr val="tx1"/>
                </a:solidFill>
                <a:latin typeface=".VnTime" pitchFamily="34" charset="0"/>
                <a:ea typeface="+mn-ea"/>
                <a:cs typeface="+mn-cs"/>
              </a:defRPr>
            </a:lvl7pPr>
            <a:lvl8pPr marL="3200400" algn="l" defTabSz="914400" rtl="0" eaLnBrk="1" latinLnBrk="0" hangingPunct="1">
              <a:defRPr sz="2400" kern="1200">
                <a:solidFill>
                  <a:schemeClr val="tx1"/>
                </a:solidFill>
                <a:latin typeface=".VnTime" pitchFamily="34" charset="0"/>
                <a:ea typeface="+mn-ea"/>
                <a:cs typeface="+mn-cs"/>
              </a:defRPr>
            </a:lvl8pPr>
            <a:lvl9pPr marL="3657600" algn="l" defTabSz="914400" rtl="0" eaLnBrk="1" latinLnBrk="0" hangingPunct="1">
              <a:defRPr sz="2400" kern="1200">
                <a:solidFill>
                  <a:schemeClr val="tx1"/>
                </a:solidFill>
                <a:latin typeface=".VnTime" pitchFamily="34" charset="0"/>
                <a:ea typeface="+mn-ea"/>
                <a:cs typeface="+mn-cs"/>
              </a:defRPr>
            </a:lvl9pPr>
          </a:lstStyle>
          <a:p>
            <a:pPr eaLnBrk="1" hangingPunct="1"/>
            <a:r>
              <a:rPr lang="en-US" altLang="en-US" sz="4500" b="1" dirty="0">
                <a:solidFill>
                  <a:schemeClr val="bg1"/>
                </a:solidFill>
                <a:latin typeface="Times New Roman" panose="02020603050405020304" pitchFamily="18" charset="0"/>
              </a:rPr>
              <a:t>II. TÌM HIỂU CHI TIẾT</a:t>
            </a:r>
          </a:p>
        </p:txBody>
      </p:sp>
      <p:sp>
        <p:nvSpPr>
          <p:cNvPr id="7" name="Rectangle 6"/>
          <p:cNvSpPr>
            <a:spLocks noGrp="1" noChangeArrowheads="1"/>
          </p:cNvSpPr>
          <p:nvPr/>
        </p:nvSpPr>
        <p:spPr bwMode="auto">
          <a:xfrm>
            <a:off x="714316" y="6072194"/>
            <a:ext cx="9318132" cy="2035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eaLnBrk="1" hangingPunct="1"/>
            <a:endParaRPr lang="en-US" altLang="en-US" sz="3600" b="1" dirty="0">
              <a:solidFill>
                <a:srgbClr val="C00000"/>
              </a:solidFill>
              <a:latin typeface="Times New Roman" panose="02020603050405020304" pitchFamily="18" charset="0"/>
            </a:endParaRPr>
          </a:p>
        </p:txBody>
      </p:sp>
      <p:pic>
        <p:nvPicPr>
          <p:cNvPr id="8" name="Picture 7" descr="C:\Users\tolov\AppData\Local\Microsoft\Windows\INetCache\Content.MSO\79D84522.tmp"/>
          <p:cNvPicPr/>
          <p:nvPr/>
        </p:nvPicPr>
        <p:blipFill>
          <a:blip r:embed="rId3">
            <a:extLst>
              <a:ext uri="{28A0092B-C50C-407E-A947-70E740481C1C}">
                <a14:useLocalDpi xmlns:a14="http://schemas.microsoft.com/office/drawing/2010/main" val="0"/>
              </a:ext>
            </a:extLst>
          </a:blip>
          <a:srcRect/>
          <a:stretch>
            <a:fillRect/>
          </a:stretch>
        </p:blipFill>
        <p:spPr bwMode="auto">
          <a:xfrm>
            <a:off x="10358446" y="2000228"/>
            <a:ext cx="6988964" cy="6429420"/>
          </a:xfrm>
          <a:prstGeom prst="rect">
            <a:avLst/>
          </a:prstGeom>
          <a:noFill/>
          <a:ln>
            <a:noFill/>
          </a:ln>
        </p:spPr>
      </p:pic>
      <p:sp>
        <p:nvSpPr>
          <p:cNvPr id="9" name="TextBox 8"/>
          <p:cNvSpPr txBox="1"/>
          <p:nvPr/>
        </p:nvSpPr>
        <p:spPr>
          <a:xfrm>
            <a:off x="500002" y="3929054"/>
            <a:ext cx="9429816" cy="5078313"/>
          </a:xfrm>
          <a:prstGeom prst="rect">
            <a:avLst/>
          </a:prstGeom>
          <a:noFill/>
        </p:spPr>
        <p:txBody>
          <a:bodyPr wrap="square" rtlCol="0">
            <a:spAutoFit/>
          </a:bodyPr>
          <a:lstStyle/>
          <a:p>
            <a:r>
              <a:rPr lang="vi-VN" sz="3600" b="1" dirty="0">
                <a:latin typeface="+mj-lt"/>
              </a:rPr>
              <a:t>-   Là lời của mẹ nói với con về công cha, nghĩa cha mẹ</a:t>
            </a:r>
            <a:endParaRPr lang="en-US" sz="3600" b="1" dirty="0">
              <a:latin typeface="+mj-lt"/>
            </a:endParaRPr>
          </a:p>
          <a:p>
            <a:pPr marL="457200" indent="-457200">
              <a:buFontTx/>
              <a:buChar char="-"/>
            </a:pPr>
            <a:r>
              <a:rPr lang="en-US" sz="3600" b="1" dirty="0" err="1">
                <a:latin typeface="Times New Roman" pitchFamily="18" charset="0"/>
                <a:cs typeface="Times New Roman" pitchFamily="18" charset="0"/>
              </a:rPr>
              <a:t>Hình</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thức</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lời</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ru</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gần</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gũi</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thiêng</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liêng</a:t>
            </a:r>
            <a:r>
              <a:rPr lang="en-US" sz="3600" b="1" dirty="0">
                <a:latin typeface="Times New Roman" pitchFamily="18" charset="0"/>
                <a:cs typeface="Times New Roman" pitchFamily="18" charset="0"/>
              </a:rPr>
              <a:t>)</a:t>
            </a:r>
            <a:endParaRPr lang="vi-VN" sz="3600" b="1" dirty="0">
              <a:latin typeface="Times New Roman" pitchFamily="18" charset="0"/>
              <a:cs typeface="Times New Roman" pitchFamily="18" charset="0"/>
            </a:endParaRPr>
          </a:p>
          <a:p>
            <a:pPr marL="457200" indent="-457200">
              <a:buFontTx/>
              <a:buChar char="-"/>
            </a:pPr>
            <a:r>
              <a:rPr lang="vi-VN" sz="3600" b="1" dirty="0">
                <a:latin typeface="+mj-lt"/>
              </a:rPr>
              <a:t>N</a:t>
            </a:r>
            <a:r>
              <a:rPr lang="en-US" sz="3600" b="1" dirty="0">
                <a:latin typeface="+mj-lt"/>
              </a:rPr>
              <a:t>g</a:t>
            </a:r>
            <a:r>
              <a:rPr lang="vi-VN" sz="3600" b="1" dirty="0">
                <a:latin typeface="+mj-lt"/>
              </a:rPr>
              <a:t>hệ thuật: so sánh</a:t>
            </a:r>
            <a:r>
              <a:rPr lang="en-US" sz="3600" b="1" dirty="0">
                <a:latin typeface="+mj-lt"/>
              </a:rPr>
              <a:t>, </a:t>
            </a:r>
            <a:r>
              <a:rPr lang="vi-VN" sz="3600" b="1" dirty="0">
                <a:latin typeface="+mj-lt"/>
              </a:rPr>
              <a:t>điệp ngữ</a:t>
            </a:r>
            <a:r>
              <a:rPr lang="en-US" sz="3600" b="1" dirty="0">
                <a:latin typeface="+mj-lt"/>
              </a:rPr>
              <a:t>,</a:t>
            </a:r>
            <a:r>
              <a:rPr lang="vi-VN" sz="3600" b="1" dirty="0">
                <a:latin typeface="+mj-lt"/>
              </a:rPr>
              <a:t> từ láy </a:t>
            </a:r>
            <a:endParaRPr lang="en-US" sz="3600" b="1" dirty="0">
              <a:latin typeface="+mj-lt"/>
            </a:endParaRPr>
          </a:p>
          <a:p>
            <a:pPr marL="457200" indent="-457200">
              <a:buFontTx/>
              <a:buChar char="-"/>
            </a:pPr>
            <a:endParaRPr lang="vi-VN" sz="3600" b="1" dirty="0">
              <a:latin typeface="+mj-lt"/>
            </a:endParaRPr>
          </a:p>
          <a:p>
            <a:r>
              <a:rPr lang="vi-VN" sz="3600" b="1" i="1" dirty="0">
                <a:solidFill>
                  <a:srgbClr val="FF0000"/>
                </a:solidFill>
                <a:latin typeface="+mj-lt"/>
              </a:rPr>
              <a:t>-&gt; Ca ngợi công lao </a:t>
            </a:r>
            <a:r>
              <a:rPr lang="en-US" sz="3600" b="1" i="1" dirty="0">
                <a:solidFill>
                  <a:srgbClr val="FF0000"/>
                </a:solidFill>
                <a:latin typeface="Times New Roman" pitchFamily="18" charset="0"/>
                <a:cs typeface="Times New Roman" pitchFamily="18" charset="0"/>
              </a:rPr>
              <a:t>to </a:t>
            </a:r>
            <a:r>
              <a:rPr lang="en-US" sz="3600" b="1" i="1" dirty="0" err="1">
                <a:solidFill>
                  <a:srgbClr val="FF0000"/>
                </a:solidFill>
                <a:latin typeface="Times New Roman" pitchFamily="18" charset="0"/>
                <a:cs typeface="Times New Roman" pitchFamily="18" charset="0"/>
              </a:rPr>
              <a:t>lớn</a:t>
            </a:r>
            <a:r>
              <a:rPr lang="en-US" sz="3600" b="1" i="1" dirty="0">
                <a:solidFill>
                  <a:srgbClr val="FF0000"/>
                </a:solidFill>
                <a:latin typeface="Times New Roman" pitchFamily="18" charset="0"/>
                <a:cs typeface="Times New Roman" pitchFamily="18" charset="0"/>
              </a:rPr>
              <a:t> </a:t>
            </a:r>
            <a:r>
              <a:rPr lang="vi-VN" sz="3600" b="1" i="1" dirty="0">
                <a:solidFill>
                  <a:srgbClr val="FF0000"/>
                </a:solidFill>
                <a:latin typeface="+mj-lt"/>
              </a:rPr>
              <a:t>của cha mẹ đối với con cái và </a:t>
            </a:r>
            <a:r>
              <a:rPr lang="en-US" sz="3600" b="1" i="1" dirty="0" err="1">
                <a:solidFill>
                  <a:srgbClr val="FF0000"/>
                </a:solidFill>
                <a:latin typeface="Times New Roman" pitchFamily="18" charset="0"/>
                <a:cs typeface="Times New Roman" pitchFamily="18" charset="0"/>
              </a:rPr>
              <a:t>nhắc</a:t>
            </a:r>
            <a:r>
              <a:rPr lang="en-US" sz="3600" b="1" i="1" dirty="0">
                <a:solidFill>
                  <a:srgbClr val="FF0000"/>
                </a:solidFill>
                <a:latin typeface="Times New Roman" pitchFamily="18" charset="0"/>
                <a:cs typeface="Times New Roman" pitchFamily="18" charset="0"/>
              </a:rPr>
              <a:t> </a:t>
            </a:r>
            <a:r>
              <a:rPr lang="vi-VN" sz="3600" b="1" i="1" dirty="0">
                <a:solidFill>
                  <a:srgbClr val="FF0000"/>
                </a:solidFill>
                <a:latin typeface="Times New Roman" pitchFamily="18" charset="0"/>
                <a:cs typeface="Times New Roman" pitchFamily="18" charset="0"/>
              </a:rPr>
              <a:t>nhở con cái về bổn phận làm con, luôn </a:t>
            </a:r>
            <a:r>
              <a:rPr lang="en-US" sz="3600" b="1" i="1" dirty="0" err="1">
                <a:solidFill>
                  <a:srgbClr val="FF0000"/>
                </a:solidFill>
                <a:latin typeface="Times New Roman" pitchFamily="18" charset="0"/>
                <a:cs typeface="Times New Roman" pitchFamily="18" charset="0"/>
              </a:rPr>
              <a:t>biết</a:t>
            </a:r>
            <a:r>
              <a:rPr lang="en-US" sz="3600" b="1" i="1" dirty="0">
                <a:solidFill>
                  <a:srgbClr val="FF0000"/>
                </a:solidFill>
                <a:latin typeface="Times New Roman" pitchFamily="18" charset="0"/>
                <a:cs typeface="Times New Roman" pitchFamily="18" charset="0"/>
              </a:rPr>
              <a:t> </a:t>
            </a:r>
            <a:r>
              <a:rPr lang="en-US" sz="3600" b="1" i="1" dirty="0" err="1">
                <a:solidFill>
                  <a:srgbClr val="FF0000"/>
                </a:solidFill>
                <a:latin typeface="Times New Roman" pitchFamily="18" charset="0"/>
                <a:cs typeface="Times New Roman" pitchFamily="18" charset="0"/>
              </a:rPr>
              <a:t>ơn</a:t>
            </a:r>
            <a:r>
              <a:rPr lang="en-US" sz="3600" b="1" i="1" dirty="0">
                <a:solidFill>
                  <a:srgbClr val="FF0000"/>
                </a:solidFill>
                <a:latin typeface="Times New Roman" pitchFamily="18" charset="0"/>
                <a:cs typeface="Times New Roman" pitchFamily="18" charset="0"/>
              </a:rPr>
              <a:t> </a:t>
            </a:r>
            <a:r>
              <a:rPr lang="en-US" sz="3600" b="1" i="1" dirty="0" err="1">
                <a:solidFill>
                  <a:srgbClr val="FF0000"/>
                </a:solidFill>
                <a:latin typeface="Times New Roman" pitchFamily="18" charset="0"/>
                <a:cs typeface="Times New Roman" pitchFamily="18" charset="0"/>
              </a:rPr>
              <a:t>và</a:t>
            </a:r>
            <a:r>
              <a:rPr lang="en-US" sz="3600" b="1" i="1" dirty="0">
                <a:solidFill>
                  <a:srgbClr val="FF0000"/>
                </a:solidFill>
                <a:latin typeface="Times New Roman" pitchFamily="18" charset="0"/>
                <a:cs typeface="Times New Roman" pitchFamily="18" charset="0"/>
              </a:rPr>
              <a:t> </a:t>
            </a:r>
            <a:r>
              <a:rPr lang="en-US" sz="3600" b="1" i="1" dirty="0" err="1">
                <a:solidFill>
                  <a:srgbClr val="FF0000"/>
                </a:solidFill>
                <a:latin typeface="Times New Roman" pitchFamily="18" charset="0"/>
                <a:cs typeface="Times New Roman" pitchFamily="18" charset="0"/>
              </a:rPr>
              <a:t>phụng</a:t>
            </a:r>
            <a:r>
              <a:rPr lang="en-US" sz="3600" b="1" i="1" dirty="0">
                <a:solidFill>
                  <a:srgbClr val="FF0000"/>
                </a:solidFill>
                <a:latin typeface="Times New Roman" pitchFamily="18" charset="0"/>
                <a:cs typeface="Times New Roman" pitchFamily="18" charset="0"/>
              </a:rPr>
              <a:t> </a:t>
            </a:r>
            <a:r>
              <a:rPr lang="en-US" sz="3600" b="1" i="1" dirty="0" err="1">
                <a:solidFill>
                  <a:srgbClr val="FF0000"/>
                </a:solidFill>
                <a:latin typeface="Times New Roman" pitchFamily="18" charset="0"/>
                <a:cs typeface="Times New Roman" pitchFamily="18" charset="0"/>
              </a:rPr>
              <a:t>dưỡng</a:t>
            </a:r>
            <a:r>
              <a:rPr lang="en-US" sz="3600" b="1" i="1" dirty="0">
                <a:solidFill>
                  <a:srgbClr val="FF0000"/>
                </a:solidFill>
                <a:latin typeface="Times New Roman" pitchFamily="18" charset="0"/>
                <a:cs typeface="Times New Roman" pitchFamily="18" charset="0"/>
              </a:rPr>
              <a:t> cha </a:t>
            </a:r>
            <a:r>
              <a:rPr lang="en-US" sz="3600" b="1" i="1" dirty="0" err="1">
                <a:solidFill>
                  <a:srgbClr val="FF0000"/>
                </a:solidFill>
                <a:latin typeface="Times New Roman" pitchFamily="18" charset="0"/>
                <a:cs typeface="Times New Roman" pitchFamily="18" charset="0"/>
              </a:rPr>
              <a:t>mẹ</a:t>
            </a:r>
            <a:r>
              <a:rPr lang="vi-VN" sz="3600" b="1" i="1" dirty="0">
                <a:solidFill>
                  <a:srgbClr val="FF0000"/>
                </a:solidFill>
                <a:latin typeface="Times New Roman" pitchFamily="18" charset="0"/>
                <a:cs typeface="Times New Roman" pitchFamily="18" charset="0"/>
              </a:rPr>
              <a:t>. </a:t>
            </a:r>
            <a:endParaRPr lang="en-US" sz="3600" b="1" i="1" dirty="0">
              <a:solidFill>
                <a:srgbClr val="FF0000"/>
              </a:solidFill>
              <a:latin typeface="Times New Roman" pitchFamily="18" charset="0"/>
              <a:cs typeface="Times New Roman" pitchFamily="18" charset="0"/>
            </a:endParaRPr>
          </a:p>
          <a:p>
            <a:endParaRPr lang="en-US" sz="3600" dirty="0">
              <a:latin typeface="+mj-lt"/>
            </a:endParaRPr>
          </a:p>
        </p:txBody>
      </p:sp>
      <p:sp>
        <p:nvSpPr>
          <p:cNvPr id="10" name="Rectangle 9"/>
          <p:cNvSpPr/>
          <p:nvPr/>
        </p:nvSpPr>
        <p:spPr>
          <a:xfrm>
            <a:off x="3357522" y="0"/>
            <a:ext cx="11240321" cy="769441"/>
          </a:xfrm>
          <a:prstGeom prst="rect">
            <a:avLst/>
          </a:prstGeom>
        </p:spPr>
        <p:txBody>
          <a:bodyPr wrap="none">
            <a:spAutoFit/>
          </a:bodyPr>
          <a:lstStyle/>
          <a:p>
            <a:pPr>
              <a:spcBef>
                <a:spcPct val="50000"/>
              </a:spcBef>
            </a:pPr>
            <a:r>
              <a:rPr lang="en-US" altLang="en-US" sz="4400" b="1" dirty="0" err="1">
                <a:solidFill>
                  <a:srgbClr val="FF0000"/>
                </a:solidFill>
                <a:latin typeface="Times New Roman" pitchFamily="18" charset="0"/>
                <a:cs typeface="Times New Roman" pitchFamily="18" charset="0"/>
              </a:rPr>
              <a:t>Tiết</a:t>
            </a:r>
            <a:r>
              <a:rPr lang="en-US" altLang="en-US" sz="4400" b="1" dirty="0">
                <a:solidFill>
                  <a:srgbClr val="FF0000"/>
                </a:solidFill>
                <a:latin typeface="Times New Roman" pitchFamily="18" charset="0"/>
                <a:cs typeface="Times New Roman" pitchFamily="18" charset="0"/>
              </a:rPr>
              <a:t> 23: </a:t>
            </a:r>
            <a:r>
              <a:rPr lang="en-US" altLang="en-US" sz="4400" b="1" dirty="0" err="1">
                <a:solidFill>
                  <a:srgbClr val="FF0000"/>
                </a:solidFill>
                <a:latin typeface="Times New Roman" pitchFamily="18" charset="0"/>
                <a:cs typeface="Times New Roman" pitchFamily="18" charset="0"/>
              </a:rPr>
              <a:t>Thực</a:t>
            </a:r>
            <a:r>
              <a:rPr lang="en-US" altLang="en-US" sz="4400" b="1" dirty="0">
                <a:solidFill>
                  <a:srgbClr val="FF0000"/>
                </a:solidFill>
                <a:latin typeface="Times New Roman" pitchFamily="18" charset="0"/>
                <a:cs typeface="Times New Roman" pitchFamily="18" charset="0"/>
              </a:rPr>
              <a:t> </a:t>
            </a:r>
            <a:r>
              <a:rPr lang="en-US" altLang="en-US" sz="4400" b="1" dirty="0" err="1">
                <a:solidFill>
                  <a:srgbClr val="FF0000"/>
                </a:solidFill>
                <a:latin typeface="Times New Roman" pitchFamily="18" charset="0"/>
                <a:cs typeface="Times New Roman" pitchFamily="18" charset="0"/>
              </a:rPr>
              <a:t>hành</a:t>
            </a:r>
            <a:r>
              <a:rPr lang="en-US" altLang="en-US" sz="4400" b="1" dirty="0">
                <a:solidFill>
                  <a:srgbClr val="FF0000"/>
                </a:solidFill>
                <a:latin typeface="Times New Roman" pitchFamily="18" charset="0"/>
                <a:cs typeface="Times New Roman" pitchFamily="18" charset="0"/>
              </a:rPr>
              <a:t> </a:t>
            </a:r>
            <a:r>
              <a:rPr lang="en-US" altLang="en-US" sz="4400" b="1" dirty="0" err="1">
                <a:solidFill>
                  <a:srgbClr val="FF0000"/>
                </a:solidFill>
                <a:latin typeface="Times New Roman" pitchFamily="18" charset="0"/>
                <a:cs typeface="Times New Roman" pitchFamily="18" charset="0"/>
              </a:rPr>
              <a:t>đọc</a:t>
            </a:r>
            <a:r>
              <a:rPr lang="en-US" altLang="en-US" sz="4400" b="1" dirty="0">
                <a:solidFill>
                  <a:srgbClr val="FF0000"/>
                </a:solidFill>
                <a:latin typeface="Times New Roman" pitchFamily="18" charset="0"/>
                <a:cs typeface="Times New Roman" pitchFamily="18" charset="0"/>
              </a:rPr>
              <a:t> </a:t>
            </a:r>
            <a:r>
              <a:rPr lang="en-US" altLang="en-US" sz="4400" b="1" dirty="0" err="1">
                <a:solidFill>
                  <a:srgbClr val="FF0000"/>
                </a:solidFill>
                <a:latin typeface="Times New Roman" pitchFamily="18" charset="0"/>
                <a:cs typeface="Times New Roman" pitchFamily="18" charset="0"/>
              </a:rPr>
              <a:t>hiểu</a:t>
            </a:r>
            <a:r>
              <a:rPr lang="en-US" altLang="en-US" sz="4400" b="1" dirty="0">
                <a:solidFill>
                  <a:srgbClr val="FF0000"/>
                </a:solidFill>
                <a:latin typeface="Times New Roman" pitchFamily="18" charset="0"/>
                <a:cs typeface="Times New Roman" pitchFamily="18" charset="0"/>
              </a:rPr>
              <a:t> Ca </a:t>
            </a:r>
            <a:r>
              <a:rPr lang="en-US" altLang="en-US" sz="4400" b="1" dirty="0" err="1">
                <a:solidFill>
                  <a:srgbClr val="FF0000"/>
                </a:solidFill>
                <a:latin typeface="Times New Roman" pitchFamily="18" charset="0"/>
                <a:cs typeface="Times New Roman" pitchFamily="18" charset="0"/>
              </a:rPr>
              <a:t>dao</a:t>
            </a:r>
            <a:r>
              <a:rPr lang="en-US" altLang="en-US" sz="4400" b="1" dirty="0">
                <a:solidFill>
                  <a:srgbClr val="FF0000"/>
                </a:solidFill>
                <a:latin typeface="Times New Roman" pitchFamily="18" charset="0"/>
                <a:cs typeface="Times New Roman" pitchFamily="18" charset="0"/>
              </a:rPr>
              <a:t> </a:t>
            </a:r>
            <a:r>
              <a:rPr lang="en-US" altLang="en-US" sz="4400" b="1" dirty="0" err="1">
                <a:solidFill>
                  <a:srgbClr val="FF0000"/>
                </a:solidFill>
                <a:latin typeface="Times New Roman" pitchFamily="18" charset="0"/>
                <a:cs typeface="Times New Roman" pitchFamily="18" charset="0"/>
              </a:rPr>
              <a:t>Việt</a:t>
            </a:r>
            <a:r>
              <a:rPr lang="en-US" altLang="en-US" sz="4400" b="1" dirty="0">
                <a:solidFill>
                  <a:srgbClr val="FF0000"/>
                </a:solidFill>
                <a:latin typeface="Times New Roman" pitchFamily="18" charset="0"/>
                <a:cs typeface="Times New Roman" pitchFamily="18" charset="0"/>
              </a:rPr>
              <a:t> Nam</a:t>
            </a:r>
            <a:endParaRPr lang="vi-VN" altLang="en-US" sz="4400" b="1" dirty="0">
              <a:solidFill>
                <a:srgbClr val="FF0000"/>
              </a:solidFill>
              <a:latin typeface="Times New Roman" pitchFamily="18" charset="0"/>
              <a:cs typeface="Times New Roman" pitchFamily="18" charset="0"/>
            </a:endParaRPr>
          </a:p>
        </p:txBody>
      </p:sp>
      <p:sp>
        <p:nvSpPr>
          <p:cNvPr id="11" name="TextBox 10">
            <a:extLst>
              <a:ext uri="{FF2B5EF4-FFF2-40B4-BE49-F238E27FC236}">
                <a16:creationId xmlns:a16="http://schemas.microsoft.com/office/drawing/2014/main" id="{4F276032-E259-4583-A86F-0FE2B4D84487}"/>
              </a:ext>
            </a:extLst>
          </p:cNvPr>
          <p:cNvSpPr txBox="1"/>
          <p:nvPr/>
        </p:nvSpPr>
        <p:spPr>
          <a:xfrm>
            <a:off x="457200" y="1104900"/>
            <a:ext cx="11049000" cy="2585321"/>
          </a:xfrm>
          <a:prstGeom prst="rect">
            <a:avLst/>
          </a:prstGeom>
          <a:noFill/>
        </p:spPr>
        <p:txBody>
          <a:bodyPr wrap="square" lIns="91439" tIns="45719" rIns="91439" bIns="45719" rtlCol="0">
            <a:spAutoFit/>
          </a:bodyPr>
          <a:lstStyle/>
          <a:p>
            <a:r>
              <a:rPr lang="en-US" altLang="en-US" sz="5400" b="1" dirty="0">
                <a:solidFill>
                  <a:srgbClr val="C00000"/>
                </a:solidFill>
                <a:latin typeface="Times New Roman" pitchFamily="18" charset="0"/>
                <a:cs typeface="Times New Roman" pitchFamily="18" charset="0"/>
              </a:rPr>
              <a:t>I. </a:t>
            </a:r>
            <a:r>
              <a:rPr lang="en-US" altLang="en-US" sz="5400" b="1" dirty="0" err="1">
                <a:solidFill>
                  <a:srgbClr val="C00000"/>
                </a:solidFill>
                <a:latin typeface="Times New Roman" pitchFamily="18" charset="0"/>
                <a:cs typeface="Times New Roman" pitchFamily="18" charset="0"/>
              </a:rPr>
              <a:t>Đọc</a:t>
            </a:r>
            <a:r>
              <a:rPr lang="en-US" altLang="en-US" sz="5400" b="1" dirty="0">
                <a:solidFill>
                  <a:srgbClr val="C00000"/>
                </a:solidFill>
                <a:latin typeface="Times New Roman" pitchFamily="18" charset="0"/>
                <a:cs typeface="Times New Roman" pitchFamily="18" charset="0"/>
              </a:rPr>
              <a:t>- </a:t>
            </a:r>
            <a:r>
              <a:rPr lang="en-US" altLang="en-US" sz="5400" b="1" dirty="0" err="1">
                <a:solidFill>
                  <a:srgbClr val="C00000"/>
                </a:solidFill>
                <a:latin typeface="Times New Roman" pitchFamily="18" charset="0"/>
                <a:cs typeface="Times New Roman" pitchFamily="18" charset="0"/>
              </a:rPr>
              <a:t>Tìm</a:t>
            </a:r>
            <a:r>
              <a:rPr lang="en-US" altLang="en-US" sz="5400" b="1" dirty="0">
                <a:solidFill>
                  <a:srgbClr val="C00000"/>
                </a:solidFill>
                <a:latin typeface="Times New Roman" pitchFamily="18" charset="0"/>
                <a:cs typeface="Times New Roman" pitchFamily="18" charset="0"/>
              </a:rPr>
              <a:t> </a:t>
            </a:r>
            <a:r>
              <a:rPr lang="en-US" altLang="en-US" sz="5400" b="1" dirty="0" err="1">
                <a:solidFill>
                  <a:srgbClr val="C00000"/>
                </a:solidFill>
                <a:latin typeface="Times New Roman" pitchFamily="18" charset="0"/>
                <a:cs typeface="Times New Roman" pitchFamily="18" charset="0"/>
              </a:rPr>
              <a:t>hiểu</a:t>
            </a:r>
            <a:r>
              <a:rPr lang="en-US" altLang="en-US" sz="5400" b="1" dirty="0">
                <a:solidFill>
                  <a:srgbClr val="C00000"/>
                </a:solidFill>
                <a:latin typeface="Times New Roman" pitchFamily="18" charset="0"/>
                <a:cs typeface="Times New Roman" pitchFamily="18" charset="0"/>
              </a:rPr>
              <a:t> </a:t>
            </a:r>
            <a:r>
              <a:rPr lang="en-US" altLang="en-US" sz="5400" b="1" dirty="0" err="1">
                <a:solidFill>
                  <a:srgbClr val="C00000"/>
                </a:solidFill>
                <a:latin typeface="Times New Roman" pitchFamily="18" charset="0"/>
                <a:cs typeface="Times New Roman" pitchFamily="18" charset="0"/>
              </a:rPr>
              <a:t>chung</a:t>
            </a:r>
            <a:r>
              <a:rPr lang="en-US" altLang="en-US" sz="5400" b="1" dirty="0">
                <a:solidFill>
                  <a:srgbClr val="C00000"/>
                </a:solidFill>
                <a:latin typeface="Times New Roman" pitchFamily="18" charset="0"/>
                <a:cs typeface="Times New Roman" pitchFamily="18" charset="0"/>
              </a:rPr>
              <a:t>:</a:t>
            </a:r>
          </a:p>
          <a:p>
            <a:pPr algn="l"/>
            <a:r>
              <a:rPr lang="vi-VN" sz="5400" b="1" dirty="0">
                <a:solidFill>
                  <a:srgbClr val="C00000"/>
                </a:solidFill>
                <a:latin typeface="Times New Roman" pitchFamily="18" charset="0"/>
                <a:cs typeface="Times New Roman" pitchFamily="18" charset="0"/>
              </a:rPr>
              <a:t>I</a:t>
            </a:r>
            <a:r>
              <a:rPr lang="en-US" sz="5400" b="1" dirty="0">
                <a:solidFill>
                  <a:srgbClr val="C00000"/>
                </a:solidFill>
                <a:latin typeface="Times New Roman" pitchFamily="18" charset="0"/>
                <a:cs typeface="Times New Roman" pitchFamily="18" charset="0"/>
              </a:rPr>
              <a:t>I</a:t>
            </a:r>
            <a:r>
              <a:rPr lang="vi-VN" sz="5400" b="1" dirty="0">
                <a:solidFill>
                  <a:srgbClr val="C00000"/>
                </a:solidFill>
                <a:latin typeface="Times New Roman" pitchFamily="18" charset="0"/>
                <a:cs typeface="Times New Roman" pitchFamily="18" charset="0"/>
              </a:rPr>
              <a:t>.</a:t>
            </a:r>
            <a:r>
              <a:rPr lang="en-US" sz="5400" b="1" dirty="0">
                <a:solidFill>
                  <a:srgbClr val="C00000"/>
                </a:solidFill>
                <a:latin typeface="Times New Roman" pitchFamily="18" charset="0"/>
                <a:cs typeface="Times New Roman" pitchFamily="18" charset="0"/>
              </a:rPr>
              <a:t> </a:t>
            </a:r>
            <a:r>
              <a:rPr lang="en-US" sz="5400" b="1" dirty="0" err="1">
                <a:solidFill>
                  <a:srgbClr val="C00000"/>
                </a:solidFill>
                <a:latin typeface="Times New Roman" pitchFamily="18" charset="0"/>
                <a:cs typeface="Times New Roman" pitchFamily="18" charset="0"/>
              </a:rPr>
              <a:t>Đọc</a:t>
            </a:r>
            <a:r>
              <a:rPr lang="en-US" sz="5400" b="1" dirty="0">
                <a:solidFill>
                  <a:srgbClr val="C00000"/>
                </a:solidFill>
                <a:latin typeface="Times New Roman" pitchFamily="18" charset="0"/>
                <a:cs typeface="Times New Roman" pitchFamily="18" charset="0"/>
              </a:rPr>
              <a:t>-</a:t>
            </a:r>
            <a:r>
              <a:rPr lang="vi-VN" sz="5400" b="1" dirty="0">
                <a:solidFill>
                  <a:srgbClr val="C00000"/>
                </a:solidFill>
                <a:latin typeface="Times New Roman" pitchFamily="18" charset="0"/>
                <a:cs typeface="Times New Roman" pitchFamily="18" charset="0"/>
              </a:rPr>
              <a:t> Tìm hiểu c</a:t>
            </a:r>
            <a:r>
              <a:rPr lang="en-US" sz="5400" b="1" dirty="0">
                <a:solidFill>
                  <a:srgbClr val="C00000"/>
                </a:solidFill>
                <a:latin typeface="Times New Roman" pitchFamily="18" charset="0"/>
                <a:cs typeface="Times New Roman" pitchFamily="18" charset="0"/>
              </a:rPr>
              <a:t>hi </a:t>
            </a:r>
            <a:r>
              <a:rPr lang="en-US" sz="5400" b="1" dirty="0" err="1">
                <a:solidFill>
                  <a:srgbClr val="C00000"/>
                </a:solidFill>
                <a:latin typeface="Times New Roman" pitchFamily="18" charset="0"/>
                <a:cs typeface="Times New Roman" pitchFamily="18" charset="0"/>
              </a:rPr>
              <a:t>tiết</a:t>
            </a:r>
            <a:endParaRPr lang="en-US" sz="5400" b="1" dirty="0">
              <a:solidFill>
                <a:srgbClr val="C00000"/>
              </a:solidFill>
              <a:latin typeface="Times New Roman" pitchFamily="18" charset="0"/>
              <a:cs typeface="Times New Roman" pitchFamily="18" charset="0"/>
            </a:endParaRPr>
          </a:p>
          <a:p>
            <a:pPr algn="l"/>
            <a:r>
              <a:rPr lang="en-US" sz="5400" b="1" dirty="0">
                <a:solidFill>
                  <a:srgbClr val="C00000"/>
                </a:solidFill>
                <a:latin typeface="Times New Roman" pitchFamily="18" charset="0"/>
                <a:cs typeface="Times New Roman" pitchFamily="18" charset="0"/>
              </a:rPr>
              <a:t>1. </a:t>
            </a:r>
            <a:r>
              <a:rPr lang="en-US" sz="5400" b="1" dirty="0" err="1">
                <a:solidFill>
                  <a:srgbClr val="C00000"/>
                </a:solidFill>
                <a:latin typeface="Times New Roman" pitchFamily="18" charset="0"/>
                <a:cs typeface="Times New Roman" pitchFamily="18" charset="0"/>
              </a:rPr>
              <a:t>Bài</a:t>
            </a:r>
            <a:r>
              <a:rPr lang="en-US" sz="5400" b="1" dirty="0">
                <a:solidFill>
                  <a:srgbClr val="C00000"/>
                </a:solidFill>
                <a:latin typeface="Times New Roman" pitchFamily="18" charset="0"/>
                <a:cs typeface="Times New Roman" pitchFamily="18" charset="0"/>
              </a:rPr>
              <a:t> ca </a:t>
            </a:r>
            <a:r>
              <a:rPr lang="en-US" sz="5400" b="1" dirty="0" err="1">
                <a:solidFill>
                  <a:srgbClr val="C00000"/>
                </a:solidFill>
                <a:latin typeface="Times New Roman" pitchFamily="18" charset="0"/>
                <a:cs typeface="Times New Roman" pitchFamily="18" charset="0"/>
              </a:rPr>
              <a:t>dao</a:t>
            </a:r>
            <a:r>
              <a:rPr lang="en-US" sz="5400" b="1" dirty="0">
                <a:solidFill>
                  <a:srgbClr val="C00000"/>
                </a:solidFill>
                <a:latin typeface="Times New Roman" pitchFamily="18" charset="0"/>
                <a:cs typeface="Times New Roman" pitchFamily="18" charset="0"/>
              </a:rPr>
              <a:t> 1</a:t>
            </a:r>
          </a:p>
        </p:txBody>
      </p:sp>
    </p:spTree>
    <p:extLst>
      <p:ext uri="{BB962C8B-B14F-4D97-AF65-F5344CB8AC3E}">
        <p14:creationId xmlns:p14="http://schemas.microsoft.com/office/powerpoint/2010/main" val="2866389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627217" y="0"/>
            <a:ext cx="12115800" cy="885306"/>
          </a:xfrm>
          <a:prstGeom prst="rect">
            <a:avLst/>
          </a:prstGeom>
          <a:solidFill>
            <a:srgbClr val="FFFF66"/>
          </a:solidFill>
          <a:ln w="38100">
            <a:solidFill>
              <a:srgbClr val="FF0066"/>
            </a:solidFill>
            <a:miter lim="800000"/>
            <a:headEnd/>
            <a:tailEnd/>
          </a:ln>
        </p:spPr>
        <p:txBody>
          <a:bodyPr wrap="none" lIns="137160" tIns="68580" rIns="137160" bIns="68580" anchor="ctr"/>
          <a:lstStyle>
            <a:defPPr>
              <a:defRPr lang="en-US"/>
            </a:defPPr>
            <a:lvl1pPr algn="l" rtl="0" fontAlgn="base">
              <a:spcBef>
                <a:spcPct val="0"/>
              </a:spcBef>
              <a:spcAft>
                <a:spcPct val="0"/>
              </a:spcAft>
              <a:defRPr sz="2400" kern="1200">
                <a:solidFill>
                  <a:schemeClr val="tx1"/>
                </a:solidFill>
                <a:latin typeface=".VnTime" pitchFamily="34" charset="0"/>
                <a:ea typeface="+mn-ea"/>
                <a:cs typeface="+mn-cs"/>
              </a:defRPr>
            </a:lvl1pPr>
            <a:lvl2pPr marL="457200" algn="l" rtl="0" fontAlgn="base">
              <a:spcBef>
                <a:spcPct val="0"/>
              </a:spcBef>
              <a:spcAft>
                <a:spcPct val="0"/>
              </a:spcAft>
              <a:defRPr sz="2400" kern="1200">
                <a:solidFill>
                  <a:schemeClr val="tx1"/>
                </a:solidFill>
                <a:latin typeface=".VnTime" pitchFamily="34" charset="0"/>
                <a:ea typeface="+mn-ea"/>
                <a:cs typeface="+mn-cs"/>
              </a:defRPr>
            </a:lvl2pPr>
            <a:lvl3pPr marL="914400" algn="l" rtl="0" fontAlgn="base">
              <a:spcBef>
                <a:spcPct val="0"/>
              </a:spcBef>
              <a:spcAft>
                <a:spcPct val="0"/>
              </a:spcAft>
              <a:defRPr sz="2400" kern="1200">
                <a:solidFill>
                  <a:schemeClr val="tx1"/>
                </a:solidFill>
                <a:latin typeface=".VnTime" pitchFamily="34" charset="0"/>
                <a:ea typeface="+mn-ea"/>
                <a:cs typeface="+mn-cs"/>
              </a:defRPr>
            </a:lvl3pPr>
            <a:lvl4pPr marL="1371600" algn="l" rtl="0" fontAlgn="base">
              <a:spcBef>
                <a:spcPct val="0"/>
              </a:spcBef>
              <a:spcAft>
                <a:spcPct val="0"/>
              </a:spcAft>
              <a:defRPr sz="2400" kern="1200">
                <a:solidFill>
                  <a:schemeClr val="tx1"/>
                </a:solidFill>
                <a:latin typeface=".VnTime" pitchFamily="34" charset="0"/>
                <a:ea typeface="+mn-ea"/>
                <a:cs typeface="+mn-cs"/>
              </a:defRPr>
            </a:lvl4pPr>
            <a:lvl5pPr marL="1828800" algn="l" rtl="0" fontAlgn="base">
              <a:spcBef>
                <a:spcPct val="0"/>
              </a:spcBef>
              <a:spcAft>
                <a:spcPct val="0"/>
              </a:spcAft>
              <a:defRPr sz="2400" kern="1200">
                <a:solidFill>
                  <a:schemeClr val="tx1"/>
                </a:solidFill>
                <a:latin typeface=".VnTime" pitchFamily="34" charset="0"/>
                <a:ea typeface="+mn-ea"/>
                <a:cs typeface="+mn-cs"/>
              </a:defRPr>
            </a:lvl5pPr>
            <a:lvl6pPr marL="2286000" algn="l" defTabSz="914400" rtl="0" eaLnBrk="1" latinLnBrk="0" hangingPunct="1">
              <a:defRPr sz="2400" kern="1200">
                <a:solidFill>
                  <a:schemeClr val="tx1"/>
                </a:solidFill>
                <a:latin typeface=".VnTime" pitchFamily="34" charset="0"/>
                <a:ea typeface="+mn-ea"/>
                <a:cs typeface="+mn-cs"/>
              </a:defRPr>
            </a:lvl6pPr>
            <a:lvl7pPr marL="2743200" algn="l" defTabSz="914400" rtl="0" eaLnBrk="1" latinLnBrk="0" hangingPunct="1">
              <a:defRPr sz="2400" kern="1200">
                <a:solidFill>
                  <a:schemeClr val="tx1"/>
                </a:solidFill>
                <a:latin typeface=".VnTime" pitchFamily="34" charset="0"/>
                <a:ea typeface="+mn-ea"/>
                <a:cs typeface="+mn-cs"/>
              </a:defRPr>
            </a:lvl7pPr>
            <a:lvl8pPr marL="3200400" algn="l" defTabSz="914400" rtl="0" eaLnBrk="1" latinLnBrk="0" hangingPunct="1">
              <a:defRPr sz="2400" kern="1200">
                <a:solidFill>
                  <a:schemeClr val="tx1"/>
                </a:solidFill>
                <a:latin typeface=".VnTime" pitchFamily="34" charset="0"/>
                <a:ea typeface="+mn-ea"/>
                <a:cs typeface="+mn-cs"/>
              </a:defRPr>
            </a:lvl8pPr>
            <a:lvl9pPr marL="3657600" algn="l" defTabSz="914400" rtl="0" eaLnBrk="1" latinLnBrk="0" hangingPunct="1">
              <a:defRPr sz="2400" kern="1200">
                <a:solidFill>
                  <a:schemeClr val="tx1"/>
                </a:solidFill>
                <a:latin typeface=".VnTime" pitchFamily="34" charset="0"/>
                <a:ea typeface="+mn-ea"/>
                <a:cs typeface="+mn-cs"/>
              </a:defRPr>
            </a:lvl9pPr>
          </a:lstStyle>
          <a:p>
            <a:pPr algn="ctr" eaLnBrk="1" hangingPunct="1"/>
            <a:r>
              <a:rPr lang="en-US" altLang="en-US" sz="4200" b="1" dirty="0" err="1">
                <a:solidFill>
                  <a:srgbClr val="FF0066"/>
                </a:solidFill>
                <a:latin typeface="Times New Roman" panose="02020603050405020304" pitchFamily="18" charset="0"/>
              </a:rPr>
              <a:t>Những</a:t>
            </a:r>
            <a:r>
              <a:rPr lang="en-US" altLang="en-US" sz="4200" b="1" dirty="0">
                <a:solidFill>
                  <a:srgbClr val="FF0066"/>
                </a:solidFill>
                <a:latin typeface="Times New Roman" panose="02020603050405020304" pitchFamily="18" charset="0"/>
              </a:rPr>
              <a:t> </a:t>
            </a:r>
            <a:r>
              <a:rPr lang="en-US" altLang="en-US" sz="4200" b="1" dirty="0" err="1">
                <a:solidFill>
                  <a:srgbClr val="FF0066"/>
                </a:solidFill>
                <a:latin typeface="Times New Roman" panose="02020603050405020304" pitchFamily="18" charset="0"/>
              </a:rPr>
              <a:t>bài</a:t>
            </a:r>
            <a:r>
              <a:rPr lang="en-US" altLang="en-US" sz="4200" b="1" dirty="0">
                <a:solidFill>
                  <a:srgbClr val="FF0066"/>
                </a:solidFill>
                <a:latin typeface="Times New Roman" panose="02020603050405020304" pitchFamily="18" charset="0"/>
              </a:rPr>
              <a:t> ca </a:t>
            </a:r>
            <a:r>
              <a:rPr lang="en-US" altLang="en-US" sz="4200" b="1" dirty="0" err="1">
                <a:solidFill>
                  <a:srgbClr val="FF0066"/>
                </a:solidFill>
                <a:latin typeface="Times New Roman" panose="02020603050405020304" pitchFamily="18" charset="0"/>
              </a:rPr>
              <a:t>dao</a:t>
            </a:r>
            <a:r>
              <a:rPr lang="en-US" altLang="en-US" sz="4200" b="1" dirty="0">
                <a:solidFill>
                  <a:srgbClr val="FF0066"/>
                </a:solidFill>
                <a:latin typeface="Times New Roman" panose="02020603050405020304" pitchFamily="18" charset="0"/>
              </a:rPr>
              <a:t> </a:t>
            </a:r>
            <a:r>
              <a:rPr lang="en-US" altLang="en-US" sz="4200" b="1" dirty="0" err="1">
                <a:solidFill>
                  <a:srgbClr val="FF0066"/>
                </a:solidFill>
                <a:latin typeface="Times New Roman" panose="02020603050405020304" pitchFamily="18" charset="0"/>
              </a:rPr>
              <a:t>có</a:t>
            </a:r>
            <a:r>
              <a:rPr lang="en-US" altLang="en-US" sz="4200" b="1" dirty="0">
                <a:solidFill>
                  <a:srgbClr val="FF0066"/>
                </a:solidFill>
                <a:latin typeface="Times New Roman" panose="02020603050405020304" pitchFamily="18" charset="0"/>
              </a:rPr>
              <a:t> </a:t>
            </a:r>
            <a:r>
              <a:rPr lang="en-US" altLang="en-US" sz="4200" b="1" dirty="0" err="1">
                <a:solidFill>
                  <a:srgbClr val="FF0066"/>
                </a:solidFill>
                <a:latin typeface="Times New Roman" panose="02020603050405020304" pitchFamily="18" charset="0"/>
              </a:rPr>
              <a:t>nội</a:t>
            </a:r>
            <a:r>
              <a:rPr lang="en-US" altLang="en-US" sz="4200" b="1" dirty="0">
                <a:solidFill>
                  <a:srgbClr val="FF0066"/>
                </a:solidFill>
                <a:latin typeface="Times New Roman" panose="02020603050405020304" pitchFamily="18" charset="0"/>
              </a:rPr>
              <a:t> dung </a:t>
            </a:r>
            <a:r>
              <a:rPr lang="en-US" altLang="en-US" sz="4200" b="1" dirty="0" err="1">
                <a:solidFill>
                  <a:srgbClr val="FF0066"/>
                </a:solidFill>
                <a:latin typeface="Times New Roman" panose="02020603050405020304" pitchFamily="18" charset="0"/>
              </a:rPr>
              <a:t>tương</a:t>
            </a:r>
            <a:r>
              <a:rPr lang="en-US" altLang="en-US" sz="4200" b="1" dirty="0">
                <a:solidFill>
                  <a:srgbClr val="FF0066"/>
                </a:solidFill>
                <a:latin typeface="Times New Roman" panose="02020603050405020304" pitchFamily="18" charset="0"/>
              </a:rPr>
              <a:t> </a:t>
            </a:r>
            <a:r>
              <a:rPr lang="en-US" altLang="en-US" sz="4200" b="1" dirty="0" err="1">
                <a:solidFill>
                  <a:srgbClr val="FF0066"/>
                </a:solidFill>
                <a:latin typeface="Times New Roman" panose="02020603050405020304" pitchFamily="18" charset="0"/>
              </a:rPr>
              <a:t>tự</a:t>
            </a:r>
            <a:r>
              <a:rPr lang="en-US" altLang="en-US" sz="4200" dirty="0">
                <a:solidFill>
                  <a:srgbClr val="6600CC"/>
                </a:solidFill>
                <a:latin typeface="Times New Roman" panose="02020603050405020304" pitchFamily="18" charset="0"/>
              </a:rPr>
              <a:t> </a:t>
            </a:r>
            <a:endParaRPr lang="en-US" altLang="en-US" sz="4200" dirty="0">
              <a:solidFill>
                <a:srgbClr val="6600CC"/>
              </a:solidFill>
              <a:latin typeface=".VnVogue" pitchFamily="34" charset="0"/>
            </a:endParaRPr>
          </a:p>
        </p:txBody>
      </p:sp>
      <p:sp>
        <p:nvSpPr>
          <p:cNvPr id="5" name="Text Box 8"/>
          <p:cNvSpPr txBox="1">
            <a:spLocks noChangeArrowheads="1"/>
          </p:cNvSpPr>
          <p:nvPr/>
        </p:nvSpPr>
        <p:spPr bwMode="auto">
          <a:xfrm>
            <a:off x="2431472" y="1003827"/>
            <a:ext cx="12730943" cy="9187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7160" tIns="68580" rIns="137160" bIns="68580">
            <a:spAutoFit/>
          </a:bodyPr>
          <a:lstStyle>
            <a:defPPr>
              <a:defRPr lang="en-US"/>
            </a:defPPr>
            <a:lvl1pPr algn="l" rtl="0" fontAlgn="base">
              <a:spcBef>
                <a:spcPct val="0"/>
              </a:spcBef>
              <a:spcAft>
                <a:spcPct val="0"/>
              </a:spcAft>
              <a:defRPr sz="2400" kern="1200">
                <a:solidFill>
                  <a:schemeClr val="tx1"/>
                </a:solidFill>
                <a:latin typeface=".VnTime" pitchFamily="34" charset="0"/>
                <a:ea typeface="+mn-ea"/>
                <a:cs typeface="+mn-cs"/>
              </a:defRPr>
            </a:lvl1pPr>
            <a:lvl2pPr marL="457200" algn="l" rtl="0" fontAlgn="base">
              <a:spcBef>
                <a:spcPct val="0"/>
              </a:spcBef>
              <a:spcAft>
                <a:spcPct val="0"/>
              </a:spcAft>
              <a:defRPr sz="2400" kern="1200">
                <a:solidFill>
                  <a:schemeClr val="tx1"/>
                </a:solidFill>
                <a:latin typeface=".VnTime" pitchFamily="34" charset="0"/>
                <a:ea typeface="+mn-ea"/>
                <a:cs typeface="+mn-cs"/>
              </a:defRPr>
            </a:lvl2pPr>
            <a:lvl3pPr marL="914400" algn="l" rtl="0" fontAlgn="base">
              <a:spcBef>
                <a:spcPct val="0"/>
              </a:spcBef>
              <a:spcAft>
                <a:spcPct val="0"/>
              </a:spcAft>
              <a:defRPr sz="2400" kern="1200">
                <a:solidFill>
                  <a:schemeClr val="tx1"/>
                </a:solidFill>
                <a:latin typeface=".VnTime" pitchFamily="34" charset="0"/>
                <a:ea typeface="+mn-ea"/>
                <a:cs typeface="+mn-cs"/>
              </a:defRPr>
            </a:lvl3pPr>
            <a:lvl4pPr marL="1371600" algn="l" rtl="0" fontAlgn="base">
              <a:spcBef>
                <a:spcPct val="0"/>
              </a:spcBef>
              <a:spcAft>
                <a:spcPct val="0"/>
              </a:spcAft>
              <a:defRPr sz="2400" kern="1200">
                <a:solidFill>
                  <a:schemeClr val="tx1"/>
                </a:solidFill>
                <a:latin typeface=".VnTime" pitchFamily="34" charset="0"/>
                <a:ea typeface="+mn-ea"/>
                <a:cs typeface="+mn-cs"/>
              </a:defRPr>
            </a:lvl4pPr>
            <a:lvl5pPr marL="1828800" algn="l" rtl="0" fontAlgn="base">
              <a:spcBef>
                <a:spcPct val="0"/>
              </a:spcBef>
              <a:spcAft>
                <a:spcPct val="0"/>
              </a:spcAft>
              <a:defRPr sz="2400" kern="1200">
                <a:solidFill>
                  <a:schemeClr val="tx1"/>
                </a:solidFill>
                <a:latin typeface=".VnTime" pitchFamily="34" charset="0"/>
                <a:ea typeface="+mn-ea"/>
                <a:cs typeface="+mn-cs"/>
              </a:defRPr>
            </a:lvl5pPr>
            <a:lvl6pPr marL="2286000" algn="l" defTabSz="914400" rtl="0" eaLnBrk="1" latinLnBrk="0" hangingPunct="1">
              <a:defRPr sz="2400" kern="1200">
                <a:solidFill>
                  <a:schemeClr val="tx1"/>
                </a:solidFill>
                <a:latin typeface=".VnTime" pitchFamily="34" charset="0"/>
                <a:ea typeface="+mn-ea"/>
                <a:cs typeface="+mn-cs"/>
              </a:defRPr>
            </a:lvl6pPr>
            <a:lvl7pPr marL="2743200" algn="l" defTabSz="914400" rtl="0" eaLnBrk="1" latinLnBrk="0" hangingPunct="1">
              <a:defRPr sz="2400" kern="1200">
                <a:solidFill>
                  <a:schemeClr val="tx1"/>
                </a:solidFill>
                <a:latin typeface=".VnTime" pitchFamily="34" charset="0"/>
                <a:ea typeface="+mn-ea"/>
                <a:cs typeface="+mn-cs"/>
              </a:defRPr>
            </a:lvl7pPr>
            <a:lvl8pPr marL="3200400" algn="l" defTabSz="914400" rtl="0" eaLnBrk="1" latinLnBrk="0" hangingPunct="1">
              <a:defRPr sz="2400" kern="1200">
                <a:solidFill>
                  <a:schemeClr val="tx1"/>
                </a:solidFill>
                <a:latin typeface=".VnTime" pitchFamily="34" charset="0"/>
                <a:ea typeface="+mn-ea"/>
                <a:cs typeface="+mn-cs"/>
              </a:defRPr>
            </a:lvl8pPr>
            <a:lvl9pPr marL="3657600" algn="l" defTabSz="914400" rtl="0" eaLnBrk="1" latinLnBrk="0" hangingPunct="1">
              <a:defRPr sz="2400" kern="1200">
                <a:solidFill>
                  <a:schemeClr val="tx1"/>
                </a:solidFill>
                <a:latin typeface=".VnTime" pitchFamily="34" charset="0"/>
                <a:ea typeface="+mn-ea"/>
                <a:cs typeface="+mn-cs"/>
              </a:defRPr>
            </a:lvl9pPr>
          </a:lstStyle>
          <a:p>
            <a:pPr eaLnBrk="1" hangingPunct="1"/>
            <a:r>
              <a:rPr lang="en-US" altLang="en-US" sz="4200" b="1" dirty="0">
                <a:solidFill>
                  <a:schemeClr val="bg1"/>
                </a:solidFill>
                <a:latin typeface="Times New Roman" panose="02020603050405020304" pitchFamily="18" charset="0"/>
              </a:rPr>
              <a:t> -     </a:t>
            </a:r>
            <a:r>
              <a:rPr lang="en-US" altLang="en-US" sz="4200" b="1" dirty="0" err="1">
                <a:solidFill>
                  <a:srgbClr val="0000FF"/>
                </a:solidFill>
                <a:latin typeface="Times New Roman" panose="02020603050405020304" pitchFamily="18" charset="0"/>
              </a:rPr>
              <a:t>Nuôi</a:t>
            </a:r>
            <a:r>
              <a:rPr lang="en-US" altLang="en-US" sz="4200" b="1" dirty="0">
                <a:solidFill>
                  <a:srgbClr val="0000FF"/>
                </a:solidFill>
                <a:latin typeface="Times New Roman" panose="02020603050405020304" pitchFamily="18" charset="0"/>
              </a:rPr>
              <a:t> con </a:t>
            </a:r>
            <a:r>
              <a:rPr lang="en-US" altLang="en-US" sz="4200" b="1" dirty="0" err="1">
                <a:solidFill>
                  <a:srgbClr val="0000FF"/>
                </a:solidFill>
                <a:latin typeface="Times New Roman" panose="02020603050405020304" pitchFamily="18" charset="0"/>
              </a:rPr>
              <a:t>mẹ</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héo</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vóc</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hình</a:t>
            </a:r>
            <a:endParaRPr lang="en-US" altLang="en-US" sz="4200" b="1" dirty="0">
              <a:solidFill>
                <a:srgbClr val="0000FF"/>
              </a:solidFill>
              <a:latin typeface="Times New Roman" panose="02020603050405020304" pitchFamily="18" charset="0"/>
            </a:endParaRPr>
          </a:p>
          <a:p>
            <a:pPr eaLnBrk="1" hangingPunct="1"/>
            <a:r>
              <a:rPr lang="en-US" altLang="en-US" sz="4200" b="1" dirty="0" err="1">
                <a:solidFill>
                  <a:srgbClr val="0000FF"/>
                </a:solidFill>
                <a:latin typeface="Times New Roman" panose="02020603050405020304" pitchFamily="18" charset="0"/>
              </a:rPr>
              <a:t>Cạn</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bầu</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sữa</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ngọt</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mà</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tình</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không</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vơi</a:t>
            </a:r>
            <a:r>
              <a:rPr lang="en-US" altLang="en-US" sz="4200" b="1" dirty="0">
                <a:solidFill>
                  <a:srgbClr val="0000FF"/>
                </a:solidFill>
                <a:latin typeface="Times New Roman" panose="02020603050405020304" pitchFamily="18" charset="0"/>
              </a:rPr>
              <a:t>.</a:t>
            </a:r>
          </a:p>
          <a:p>
            <a:pPr eaLnBrk="1" hangingPunct="1"/>
            <a:r>
              <a:rPr lang="en-US" altLang="en-US" sz="4200" dirty="0">
                <a:solidFill>
                  <a:srgbClr val="0000FF"/>
                </a:solidFill>
                <a:latin typeface="Times New Roman" panose="02020603050405020304" pitchFamily="18" charset="0"/>
              </a:rPr>
              <a:t> </a:t>
            </a:r>
          </a:p>
          <a:p>
            <a:pPr eaLnBrk="1" hangingPunct="1"/>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Lên</a:t>
            </a:r>
            <a:r>
              <a:rPr lang="en-US" altLang="en-US" sz="4200" b="1" dirty="0">
                <a:solidFill>
                  <a:srgbClr val="0000FF"/>
                </a:solidFill>
                <a:latin typeface="Times New Roman" panose="02020603050405020304" pitchFamily="18" charset="0"/>
              </a:rPr>
              <a:t> non </a:t>
            </a:r>
            <a:r>
              <a:rPr lang="en-US" altLang="en-US" sz="4200" b="1" dirty="0" err="1">
                <a:solidFill>
                  <a:srgbClr val="0000FF"/>
                </a:solidFill>
                <a:latin typeface="Times New Roman" panose="02020603050405020304" pitchFamily="18" charset="0"/>
              </a:rPr>
              <a:t>mới</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biết</a:t>
            </a:r>
            <a:r>
              <a:rPr lang="en-US" altLang="en-US" sz="4200" b="1" dirty="0">
                <a:solidFill>
                  <a:srgbClr val="0000FF"/>
                </a:solidFill>
                <a:latin typeface="Times New Roman" panose="02020603050405020304" pitchFamily="18" charset="0"/>
              </a:rPr>
              <a:t> non </a:t>
            </a:r>
            <a:r>
              <a:rPr lang="en-US" altLang="en-US" sz="4200" b="1" dirty="0" err="1">
                <a:solidFill>
                  <a:srgbClr val="0000FF"/>
                </a:solidFill>
                <a:latin typeface="Times New Roman" panose="02020603050405020304" pitchFamily="18" charset="0"/>
              </a:rPr>
              <a:t>cao</a:t>
            </a:r>
            <a:endParaRPr lang="en-US" altLang="en-US" sz="4200" b="1" dirty="0">
              <a:solidFill>
                <a:srgbClr val="0000FF"/>
              </a:solidFill>
              <a:latin typeface="Times New Roman" panose="02020603050405020304" pitchFamily="18" charset="0"/>
            </a:endParaRPr>
          </a:p>
          <a:p>
            <a:pPr eaLnBrk="1" hangingPunct="1"/>
            <a:r>
              <a:rPr lang="en-US" altLang="en-US" sz="4200" b="1" dirty="0" err="1">
                <a:solidFill>
                  <a:srgbClr val="0000FF"/>
                </a:solidFill>
                <a:latin typeface="Times New Roman" panose="02020603050405020304" pitchFamily="18" charset="0"/>
              </a:rPr>
              <a:t>Nuôi</a:t>
            </a:r>
            <a:r>
              <a:rPr lang="en-US" altLang="en-US" sz="4200" b="1" dirty="0">
                <a:solidFill>
                  <a:srgbClr val="0000FF"/>
                </a:solidFill>
                <a:latin typeface="Times New Roman" panose="02020603050405020304" pitchFamily="18" charset="0"/>
              </a:rPr>
              <a:t> con </a:t>
            </a:r>
            <a:r>
              <a:rPr lang="en-US" altLang="en-US" sz="4200" b="1" dirty="0" err="1">
                <a:solidFill>
                  <a:srgbClr val="0000FF"/>
                </a:solidFill>
                <a:latin typeface="Times New Roman" panose="02020603050405020304" pitchFamily="18" charset="0"/>
              </a:rPr>
              <a:t>mới</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biết</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công</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lao</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mẫu</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từ</a:t>
            </a:r>
            <a:r>
              <a:rPr lang="en-US" altLang="en-US" sz="4200" b="1" dirty="0">
                <a:solidFill>
                  <a:srgbClr val="0000FF"/>
                </a:solidFill>
                <a:latin typeface="Times New Roman" panose="02020603050405020304" pitchFamily="18" charset="0"/>
              </a:rPr>
              <a:t>.</a:t>
            </a:r>
          </a:p>
          <a:p>
            <a:pPr eaLnBrk="1" hangingPunct="1"/>
            <a:endParaRPr lang="en-US" altLang="en-US" sz="4200" b="1" dirty="0">
              <a:solidFill>
                <a:srgbClr val="0000FF"/>
              </a:solidFill>
              <a:latin typeface="Times New Roman" panose="02020603050405020304" pitchFamily="18" charset="0"/>
            </a:endParaRPr>
          </a:p>
          <a:p>
            <a:pPr eaLnBrk="1" hangingPunct="1"/>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Ngày</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nào</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em</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bé</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cỏn</a:t>
            </a:r>
            <a:r>
              <a:rPr lang="en-US" altLang="en-US" sz="4200" b="1" dirty="0">
                <a:solidFill>
                  <a:srgbClr val="0000FF"/>
                </a:solidFill>
                <a:latin typeface="Times New Roman" panose="02020603050405020304" pitchFamily="18" charset="0"/>
              </a:rPr>
              <a:t> con</a:t>
            </a:r>
          </a:p>
          <a:p>
            <a:pPr eaLnBrk="1" hangingPunct="1"/>
            <a:r>
              <a:rPr lang="en-US" altLang="en-US" sz="4200" b="1" dirty="0" err="1">
                <a:solidFill>
                  <a:srgbClr val="0000FF"/>
                </a:solidFill>
                <a:latin typeface="Times New Roman" panose="02020603050405020304" pitchFamily="18" charset="0"/>
              </a:rPr>
              <a:t>Bây</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giờ</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em</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đã</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lớn</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khôn</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thế</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này</a:t>
            </a:r>
            <a:r>
              <a:rPr lang="en-US" altLang="en-US" sz="4200" b="1" dirty="0">
                <a:solidFill>
                  <a:srgbClr val="0000FF"/>
                </a:solidFill>
                <a:latin typeface="Times New Roman" panose="02020603050405020304" pitchFamily="18" charset="0"/>
              </a:rPr>
              <a:t>.</a:t>
            </a:r>
          </a:p>
          <a:p>
            <a:pPr eaLnBrk="1" hangingPunct="1"/>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Cơm</a:t>
            </a:r>
            <a:r>
              <a:rPr lang="en-US" altLang="en-US" sz="4200" b="1" dirty="0">
                <a:solidFill>
                  <a:srgbClr val="0000FF"/>
                </a:solidFill>
                <a:latin typeface="Times New Roman" panose="02020603050405020304" pitchFamily="18" charset="0"/>
              </a:rPr>
              <a:t> cha, </a:t>
            </a:r>
            <a:r>
              <a:rPr lang="en-US" altLang="en-US" sz="4200" b="1" dirty="0" err="1">
                <a:solidFill>
                  <a:srgbClr val="0000FF"/>
                </a:solidFill>
                <a:latin typeface="Times New Roman" panose="02020603050405020304" pitchFamily="18" charset="0"/>
              </a:rPr>
              <a:t>áo</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mẹ</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chữ</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thầy</a:t>
            </a:r>
            <a:endParaRPr lang="en-US" altLang="en-US" sz="4200" b="1" dirty="0">
              <a:solidFill>
                <a:srgbClr val="0000FF"/>
              </a:solidFill>
              <a:latin typeface="Times New Roman" panose="02020603050405020304" pitchFamily="18" charset="0"/>
            </a:endParaRPr>
          </a:p>
          <a:p>
            <a:pPr eaLnBrk="1" hangingPunct="1"/>
            <a:r>
              <a:rPr lang="en-US" altLang="en-US" sz="4200" b="1" dirty="0" err="1">
                <a:solidFill>
                  <a:srgbClr val="0000FF"/>
                </a:solidFill>
                <a:latin typeface="Times New Roman" panose="02020603050405020304" pitchFamily="18" charset="0"/>
              </a:rPr>
              <a:t>Nghĩ</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sao</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cho</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bõ</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những</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ngày</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ước</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ao</a:t>
            </a:r>
            <a:r>
              <a:rPr lang="en-US" altLang="en-US" sz="4200" b="1" dirty="0">
                <a:solidFill>
                  <a:srgbClr val="0000FF"/>
                </a:solidFill>
                <a:latin typeface="Times New Roman" panose="02020603050405020304" pitchFamily="18" charset="0"/>
              </a:rPr>
              <a:t>.</a:t>
            </a:r>
          </a:p>
          <a:p>
            <a:pPr eaLnBrk="1" hangingPunct="1"/>
            <a:endParaRPr lang="en-US" altLang="en-US" sz="4200" b="1" dirty="0">
              <a:solidFill>
                <a:srgbClr val="0000FF"/>
              </a:solidFill>
              <a:latin typeface="Times New Roman" panose="02020603050405020304" pitchFamily="18" charset="0"/>
            </a:endParaRPr>
          </a:p>
          <a:p>
            <a:pPr marL="685800" indent="-685800">
              <a:buFontTx/>
              <a:buChar char="-"/>
            </a:pPr>
            <a:r>
              <a:rPr lang="vi-VN" altLang="en-US" sz="4200" b="1" dirty="0">
                <a:solidFill>
                  <a:srgbClr val="0000FF"/>
                </a:solidFill>
                <a:latin typeface="Times New Roman" panose="02020603050405020304" pitchFamily="18" charset="0"/>
              </a:rPr>
              <a:t>Ơ</a:t>
            </a:r>
            <a:r>
              <a:rPr lang="en-US" altLang="en-US" sz="4200" b="1" dirty="0">
                <a:solidFill>
                  <a:srgbClr val="0000FF"/>
                </a:solidFill>
                <a:latin typeface="Times New Roman" panose="02020603050405020304" pitchFamily="18" charset="0"/>
              </a:rPr>
              <a:t>n cha </a:t>
            </a:r>
            <a:r>
              <a:rPr lang="en-US" altLang="en-US" sz="4200" b="1" dirty="0" err="1">
                <a:solidFill>
                  <a:srgbClr val="0000FF"/>
                </a:solidFill>
                <a:latin typeface="Times New Roman" panose="02020603050405020304" pitchFamily="18" charset="0"/>
              </a:rPr>
              <a:t>nặng</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lắm</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ai</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ơi</a:t>
            </a:r>
            <a:endParaRPr lang="en-US" altLang="en-US" sz="4200" b="1" dirty="0">
              <a:solidFill>
                <a:srgbClr val="0000FF"/>
              </a:solidFill>
              <a:latin typeface="Times New Roman" panose="02020603050405020304" pitchFamily="18" charset="0"/>
            </a:endParaRPr>
          </a:p>
          <a:p>
            <a:pPr eaLnBrk="1" hangingPunct="1"/>
            <a:r>
              <a:rPr lang="en-US" altLang="en-US" sz="4200" b="1" dirty="0" err="1">
                <a:solidFill>
                  <a:srgbClr val="0000FF"/>
                </a:solidFill>
                <a:latin typeface="Times New Roman" panose="02020603050405020304" pitchFamily="18" charset="0"/>
              </a:rPr>
              <a:t>Nghĩa</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mẹ</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bằng</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trời</a:t>
            </a:r>
            <a:r>
              <a:rPr lang="en-US" altLang="en-US" sz="4200" b="1" dirty="0">
                <a:solidFill>
                  <a:srgbClr val="0000FF"/>
                </a:solidFill>
                <a:latin typeface="Times New Roman" panose="02020603050405020304" pitchFamily="18" charset="0"/>
              </a:rPr>
              <a:t> chin </a:t>
            </a:r>
            <a:r>
              <a:rPr lang="en-US" altLang="en-US" sz="4200" b="1" dirty="0" err="1">
                <a:solidFill>
                  <a:srgbClr val="0000FF"/>
                </a:solidFill>
                <a:latin typeface="Times New Roman" panose="02020603050405020304" pitchFamily="18" charset="0"/>
              </a:rPr>
              <a:t>tháng</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cưu</a:t>
            </a:r>
            <a:r>
              <a:rPr lang="en-US" altLang="en-US" sz="4200" b="1" dirty="0">
                <a:solidFill>
                  <a:srgbClr val="0000FF"/>
                </a:solidFill>
                <a:latin typeface="Times New Roman" panose="02020603050405020304" pitchFamily="18" charset="0"/>
              </a:rPr>
              <a:t> </a:t>
            </a:r>
            <a:r>
              <a:rPr lang="en-US" altLang="en-US" sz="4200" b="1" dirty="0" err="1">
                <a:solidFill>
                  <a:srgbClr val="0000FF"/>
                </a:solidFill>
                <a:latin typeface="Times New Roman" panose="02020603050405020304" pitchFamily="18" charset="0"/>
              </a:rPr>
              <a:t>mang</a:t>
            </a:r>
            <a:endParaRPr lang="en-US" altLang="en-US" sz="4200" b="1" dirty="0">
              <a:solidFill>
                <a:srgbClr val="0000FF"/>
              </a:solidFill>
              <a:latin typeface="Times New Roman" panose="02020603050405020304" pitchFamily="18" charset="0"/>
            </a:endParaRPr>
          </a:p>
          <a:p>
            <a:pPr eaLnBrk="1" hangingPunct="1"/>
            <a:r>
              <a:rPr lang="en-US" altLang="en-US" sz="4200" b="1" dirty="0">
                <a:solidFill>
                  <a:srgbClr val="0000FF"/>
                </a:solidFill>
                <a:latin typeface="Times New Roman" panose="02020603050405020304" pitchFamily="18" charset="0"/>
              </a:rPr>
              <a:t>…</a:t>
            </a:r>
          </a:p>
        </p:txBody>
      </p:sp>
    </p:spTree>
    <p:extLst>
      <p:ext uri="{BB962C8B-B14F-4D97-AF65-F5344CB8AC3E}">
        <p14:creationId xmlns:p14="http://schemas.microsoft.com/office/powerpoint/2010/main" val="4136736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1538" y="1517334"/>
            <a:ext cx="16684884" cy="8138730"/>
          </a:xfrm>
          <a:prstGeom prst="rect">
            <a:avLst/>
          </a:prstGeom>
        </p:spPr>
      </p:pic>
      <p:sp>
        <p:nvSpPr>
          <p:cNvPr id="19" name="Round Diagonal Corner Rectangle 18"/>
          <p:cNvSpPr/>
          <p:nvPr/>
        </p:nvSpPr>
        <p:spPr>
          <a:xfrm>
            <a:off x="1051538" y="1517334"/>
            <a:ext cx="16684884" cy="8138730"/>
          </a:xfrm>
          <a:prstGeom prst="round2DiagRect">
            <a:avLst>
              <a:gd name="adj1" fmla="val 1414"/>
              <a:gd name="adj2" fmla="val 0"/>
            </a:avLst>
          </a:prstGeom>
          <a:solidFill>
            <a:schemeClr val="lt1">
              <a:alpha val="80000"/>
            </a:schemeClr>
          </a:solidFill>
          <a:ln>
            <a:noFill/>
          </a:ln>
        </p:spPr>
        <p:style>
          <a:lnRef idx="2">
            <a:schemeClr val="accent1"/>
          </a:lnRef>
          <a:fillRef idx="1">
            <a:schemeClr val="lt1"/>
          </a:fillRef>
          <a:effectRef idx="0">
            <a:schemeClr val="accent1"/>
          </a:effectRef>
          <a:fontRef idx="minor">
            <a:schemeClr val="dk1"/>
          </a:fontRef>
        </p:style>
        <p:txBody>
          <a:bodyPr lIns="137160" tIns="68580" rIns="137160" bIns="68580" rtlCol="0" anchor="ctr"/>
          <a:lstStyle/>
          <a:p>
            <a:pPr algn="ctr"/>
            <a:endParaRPr lang="en-US"/>
          </a:p>
        </p:txBody>
      </p:sp>
      <p:sp>
        <p:nvSpPr>
          <p:cNvPr id="4" name="TextBox 8">
            <a:extLst>
              <a:ext uri="{FF2B5EF4-FFF2-40B4-BE49-F238E27FC236}">
                <a16:creationId xmlns:a16="http://schemas.microsoft.com/office/drawing/2014/main" id="{DF92F432-4D2B-45D0-95F9-4EC785148E51}"/>
              </a:ext>
            </a:extLst>
          </p:cNvPr>
          <p:cNvSpPr txBox="1">
            <a:spLocks noChangeArrowheads="1"/>
          </p:cNvSpPr>
          <p:nvPr/>
        </p:nvSpPr>
        <p:spPr bwMode="auto">
          <a:xfrm>
            <a:off x="4582104" y="294356"/>
            <a:ext cx="9623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5400" b="1" spc="450" dirty="0">
                <a:solidFill>
                  <a:srgbClr val="4B9C76"/>
                </a:solidFill>
                <a:latin typeface="Time New Roman"/>
                <a:ea typeface="字魂35号-经典雅黑" panose="00000500000000000000" pitchFamily="2" charset="-122"/>
                <a:sym typeface=""/>
              </a:rPr>
              <a:t>PHIẾU HỌC TẬP </a:t>
            </a:r>
            <a:r>
              <a:rPr lang="en-US" altLang="zh-CN" sz="5400" b="1" spc="450" dirty="0">
                <a:solidFill>
                  <a:srgbClr val="4B9C76"/>
                </a:solidFill>
                <a:latin typeface="Times New Roman" panose="02020603050405020304" pitchFamily="18" charset="0"/>
                <a:ea typeface="字魂35号-经典雅黑" panose="00000500000000000000" pitchFamily="2" charset="-122"/>
                <a:cs typeface="Times New Roman" panose="02020603050405020304" pitchFamily="18" charset="0"/>
                <a:sym typeface=""/>
              </a:rPr>
              <a:t>2</a:t>
            </a:r>
            <a:endParaRPr lang="zh-CN" altLang="en-US" sz="5400" b="1" spc="450" dirty="0">
              <a:solidFill>
                <a:srgbClr val="4B9C76"/>
              </a:solidFill>
              <a:latin typeface="Times New Roman" panose="02020603050405020304" pitchFamily="18" charset="0"/>
              <a:ea typeface="字魂35号-经典雅黑" panose="00000500000000000000" pitchFamily="2" charset="-122"/>
              <a:cs typeface="Times New Roman" panose="02020603050405020304" pitchFamily="18" charset="0"/>
              <a:sym typeface=""/>
            </a:endParaRPr>
          </a:p>
        </p:txBody>
      </p:sp>
      <p:graphicFrame>
        <p:nvGraphicFramePr>
          <p:cNvPr id="15" name="Table 14"/>
          <p:cNvGraphicFramePr>
            <a:graphicFrameLocks noGrp="1"/>
          </p:cNvGraphicFramePr>
          <p:nvPr>
            <p:extLst>
              <p:ext uri="{D42A27DB-BD31-4B8C-83A1-F6EECF244321}">
                <p14:modId xmlns:p14="http://schemas.microsoft.com/office/powerpoint/2010/main" val="276965446"/>
              </p:ext>
            </p:extLst>
          </p:nvPr>
        </p:nvGraphicFramePr>
        <p:xfrm>
          <a:off x="928630" y="-1143043"/>
          <a:ext cx="16684884" cy="14467538"/>
        </p:xfrm>
        <a:graphic>
          <a:graphicData uri="http://schemas.openxmlformats.org/drawingml/2006/table">
            <a:tbl>
              <a:tblPr firstRow="1" bandRow="1">
                <a:tableStyleId>{2D5ABB26-0587-4C30-8999-92F81FD0307C}</a:tableStyleId>
              </a:tblPr>
              <a:tblGrid>
                <a:gridCol w="8342442">
                  <a:extLst>
                    <a:ext uri="{9D8B030D-6E8A-4147-A177-3AD203B41FA5}">
                      <a16:colId xmlns:a16="http://schemas.microsoft.com/office/drawing/2014/main" val="20000"/>
                    </a:ext>
                  </a:extLst>
                </a:gridCol>
                <a:gridCol w="8342442">
                  <a:extLst>
                    <a:ext uri="{9D8B030D-6E8A-4147-A177-3AD203B41FA5}">
                      <a16:colId xmlns:a16="http://schemas.microsoft.com/office/drawing/2014/main" val="20001"/>
                    </a:ext>
                  </a:extLst>
                </a:gridCol>
              </a:tblGrid>
              <a:tr h="2214578">
                <a:tc gridSpan="2">
                  <a:txBody>
                    <a:bodyPr/>
                    <a:lstStyle/>
                    <a:p>
                      <a:pPr algn="ctr">
                        <a:lnSpc>
                          <a:spcPct val="100000"/>
                        </a:lnSpc>
                      </a:pPr>
                      <a:r>
                        <a:rPr lang="en-US" sz="3300" b="1" dirty="0" err="1">
                          <a:latin typeface="Time New Roman"/>
                          <a:cs typeface="Times New Roman" panose="02020603050405020304" pitchFamily="18" charset="0"/>
                        </a:rPr>
                        <a:t>Đọc</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bài</a:t>
                      </a:r>
                      <a:r>
                        <a:rPr lang="en-US" sz="3300" b="1" baseline="0" dirty="0">
                          <a:latin typeface="Time New Roman"/>
                          <a:cs typeface="Times New Roman" panose="02020603050405020304" pitchFamily="18" charset="0"/>
                        </a:rPr>
                        <a:t> ca </a:t>
                      </a:r>
                      <a:r>
                        <a:rPr lang="en-US" sz="3300" b="1" baseline="0" dirty="0" err="1">
                          <a:latin typeface="Time New Roman"/>
                          <a:cs typeface="Times New Roman" panose="02020603050405020304" pitchFamily="18" charset="0"/>
                        </a:rPr>
                        <a:t>dao</a:t>
                      </a:r>
                      <a:r>
                        <a:rPr lang="en-US" sz="3300" b="1" baseline="0" dirty="0">
                          <a:latin typeface="Time New Roman"/>
                          <a:cs typeface="Times New Roman" panose="02020603050405020304" pitchFamily="18" charset="0"/>
                        </a:rPr>
                        <a:t> 2 </a:t>
                      </a:r>
                      <a:r>
                        <a:rPr lang="en-US" sz="3300" b="1" baseline="0" dirty="0" err="1">
                          <a:latin typeface="Time New Roman"/>
                          <a:cs typeface="Times New Roman" panose="02020603050405020304" pitchFamily="18" charset="0"/>
                        </a:rPr>
                        <a:t>và</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trả</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lời</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các</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câu</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hỏi</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sau</a:t>
                      </a:r>
                      <a:r>
                        <a:rPr lang="en-US" sz="3300" b="1" baseline="0" dirty="0">
                          <a:latin typeface="Time New Roman"/>
                          <a:cs typeface="Times New Roman" panose="02020603050405020304" pitchFamily="18" charset="0"/>
                        </a:rPr>
                        <a:t>:</a:t>
                      </a:r>
                      <a:endParaRPr lang="en-US" sz="3300" b="1" dirty="0">
                        <a:latin typeface="Time New Roman"/>
                        <a:cs typeface="Times New Roman" panose="02020603050405020304"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hMerge="1">
                  <a:txBody>
                    <a:bodyPr/>
                    <a:lstStyle/>
                    <a:p>
                      <a:pPr>
                        <a:lnSpc>
                          <a:spcPct val="100000"/>
                        </a:lnSpc>
                      </a:pPr>
                      <a:endParaRPr lang="en-US" sz="2200" b="1">
                        <a:latin typeface="Times New Roman" panose="02020603050405020304" pitchFamily="18" charset="0"/>
                        <a:cs typeface="Times New Roman" panose="02020603050405020304" pitchFamily="18"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2148840">
                <a:tc>
                  <a:txBody>
                    <a:bodyPr/>
                    <a:lstStyle/>
                    <a:p>
                      <a:pPr marL="0" marR="0" algn="just">
                        <a:lnSpc>
                          <a:spcPct val="100000"/>
                        </a:lnSpc>
                        <a:spcBef>
                          <a:spcPts val="0"/>
                        </a:spcBef>
                        <a:spcAft>
                          <a:spcPts val="1000"/>
                        </a:spcAft>
                      </a:pPr>
                      <a:r>
                        <a:rPr lang="it-IT" sz="3300" dirty="0">
                          <a:effectLst/>
                          <a:latin typeface="Time New Roman"/>
                          <a:cs typeface="Times New Roman" panose="02020603050405020304" pitchFamily="18" charset="0"/>
                        </a:rPr>
                        <a:t>1.</a:t>
                      </a:r>
                      <a:r>
                        <a:rPr lang="it-IT" sz="3300" baseline="0" dirty="0">
                          <a:effectLst/>
                          <a:latin typeface="Time New Roman"/>
                          <a:cs typeface="Times New Roman" panose="02020603050405020304" pitchFamily="18" charset="0"/>
                        </a:rPr>
                        <a:t> </a:t>
                      </a:r>
                      <a:r>
                        <a:rPr lang="it-IT" sz="3300" dirty="0">
                          <a:effectLst/>
                          <a:latin typeface="Time New Roman"/>
                          <a:cs typeface="Times New Roman" panose="02020603050405020304" pitchFamily="18" charset="0"/>
                        </a:rPr>
                        <a:t>Bài ca dao là lời của ai nói với ai? Nói về điều gì?</a:t>
                      </a:r>
                      <a:endParaRPr lang="en-US" sz="3300" dirty="0">
                        <a:effectLst/>
                        <a:latin typeface="Time New Roman"/>
                        <a:ea typeface="Calibri" panose="020F0502020204030204" pitchFamily="34" charset="0"/>
                        <a:cs typeface="Times New Roman" panose="02020603050405020304"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nSpc>
                          <a:spcPct val="100000"/>
                        </a:lnSpc>
                      </a:pPr>
                      <a:r>
                        <a:rPr lang="en-US" sz="3300" dirty="0">
                          <a:latin typeface="Time New Roman"/>
                          <a:cs typeface="Times New Roman" panose="02020603050405020304" pitchFamily="18" charset="0"/>
                        </a:rPr>
                        <a:t>…………………………………………………………………………………………………………………………</a:t>
                      </a: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2651760">
                <a:tc>
                  <a:txBody>
                    <a:bodyPr/>
                    <a:lstStyle/>
                    <a:p>
                      <a:pPr marL="0" marR="0" indent="0" algn="just" defTabSz="914400" rtl="0" eaLnBrk="1" fontAlgn="auto" latinLnBrk="0" hangingPunct="1">
                        <a:lnSpc>
                          <a:spcPct val="100000"/>
                        </a:lnSpc>
                        <a:spcBef>
                          <a:spcPts val="0"/>
                        </a:spcBef>
                        <a:spcAft>
                          <a:spcPts val="1000"/>
                        </a:spcAft>
                        <a:buClrTx/>
                        <a:buSzTx/>
                        <a:buFontTx/>
                        <a:buNone/>
                        <a:tabLst/>
                        <a:defRPr/>
                      </a:pPr>
                      <a:r>
                        <a:rPr lang="it-IT" sz="3300" dirty="0">
                          <a:effectLst/>
                          <a:latin typeface="Time New Roman"/>
                          <a:cs typeface="Times New Roman" panose="02020603050405020304" pitchFamily="18" charset="0"/>
                        </a:rPr>
                        <a:t>2. Từ</a:t>
                      </a:r>
                      <a:r>
                        <a:rPr lang="it-IT" sz="3300" baseline="0" dirty="0">
                          <a:effectLst/>
                          <a:latin typeface="Time New Roman"/>
                          <a:cs typeface="Times New Roman" panose="02020603050405020304" pitchFamily="18" charset="0"/>
                        </a:rPr>
                        <a:t> </a:t>
                      </a:r>
                      <a:r>
                        <a:rPr lang="it-IT" sz="3300" i="1" baseline="0" dirty="0">
                          <a:effectLst/>
                          <a:latin typeface="Time New Roman"/>
                          <a:cs typeface="Times New Roman" panose="02020603050405020304" pitchFamily="18" charset="0"/>
                        </a:rPr>
                        <a:t>có </a:t>
                      </a:r>
                      <a:r>
                        <a:rPr lang="it-IT" sz="3300" i="0" baseline="0" dirty="0">
                          <a:effectLst/>
                          <a:latin typeface="Time New Roman"/>
                          <a:cs typeface="Times New Roman" panose="02020603050405020304" pitchFamily="18" charset="0"/>
                        </a:rPr>
                        <a:t>xuất hiện mấy lần trong văn bản? Điệp ngữ </a:t>
                      </a:r>
                      <a:r>
                        <a:rPr lang="it-IT" sz="3300" i="1" baseline="0" dirty="0">
                          <a:effectLst/>
                          <a:latin typeface="Time New Roman"/>
                          <a:cs typeface="Times New Roman" panose="02020603050405020304" pitchFamily="18" charset="0"/>
                        </a:rPr>
                        <a:t>có</a:t>
                      </a:r>
                      <a:r>
                        <a:rPr lang="it-IT" sz="3300" i="0" baseline="0" dirty="0">
                          <a:effectLst/>
                          <a:latin typeface="Time New Roman"/>
                          <a:cs typeface="Times New Roman" panose="02020603050405020304" pitchFamily="18" charset="0"/>
                        </a:rPr>
                        <a:t> mang hiệu quả nghệ thuật như thế nào?</a:t>
                      </a:r>
                      <a:endParaRPr lang="en-US" sz="3300" i="0" dirty="0">
                        <a:effectLst/>
                        <a:latin typeface="Time New Roman"/>
                        <a:ea typeface="Calibri" panose="020F0502020204030204" pitchFamily="34" charset="0"/>
                        <a:cs typeface="Times New Roman" panose="02020603050405020304"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300" dirty="0">
                          <a:latin typeface="Time New Roman"/>
                          <a:cs typeface="Times New Roman" panose="02020603050405020304" pitchFamily="18" charset="0"/>
                        </a:rPr>
                        <a:t>………………………………………………………………………………………………………………………………………………………………………………………</a:t>
                      </a: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2148840">
                <a:tc>
                  <a:txBody>
                    <a:bodyPr/>
                    <a:lstStyle/>
                    <a:p>
                      <a:pPr algn="just">
                        <a:lnSpc>
                          <a:spcPct val="100000"/>
                        </a:lnSpc>
                      </a:pPr>
                      <a:r>
                        <a:rPr lang="nl-NL" sz="3300" dirty="0">
                          <a:latin typeface="Time New Roman"/>
                          <a:cs typeface="Times New Roman" panose="02020603050405020304" pitchFamily="18" charset="0"/>
                        </a:rPr>
                        <a:t>3. Em hiểu gì về hình ảnh </a:t>
                      </a:r>
                      <a:r>
                        <a:rPr lang="nl-NL" sz="3300" i="1" dirty="0">
                          <a:latin typeface="Time New Roman"/>
                          <a:cs typeface="Times New Roman" panose="02020603050405020304" pitchFamily="18" charset="0"/>
                        </a:rPr>
                        <a:t>cây</a:t>
                      </a:r>
                      <a:r>
                        <a:rPr lang="nl-NL" sz="3300" i="1" baseline="0" dirty="0">
                          <a:latin typeface="Time New Roman"/>
                          <a:cs typeface="Times New Roman" panose="02020603050405020304" pitchFamily="18" charset="0"/>
                        </a:rPr>
                        <a:t> có cội, sông có nguồn</a:t>
                      </a:r>
                      <a:r>
                        <a:rPr lang="nl-NL" sz="3300" i="0" baseline="0" dirty="0">
                          <a:latin typeface="Time New Roman"/>
                          <a:cs typeface="Times New Roman" panose="02020603050405020304" pitchFamily="18" charset="0"/>
                        </a:rPr>
                        <a:t>?</a:t>
                      </a:r>
                      <a:endParaRPr lang="en-US" sz="3300" i="0" dirty="0">
                        <a:latin typeface="Time New Roman"/>
                        <a:ea typeface="Calibri" panose="020F0502020204030204" pitchFamily="34" charset="0"/>
                        <a:cs typeface="Times New Roman" panose="02020603050405020304"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300" dirty="0">
                          <a:latin typeface="Time New Roman"/>
                          <a:cs typeface="Times New Roman" panose="02020603050405020304" pitchFamily="18" charset="0"/>
                        </a:rPr>
                        <a:t>…………………………………………………………………………………………………………………………</a:t>
                      </a: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2651760">
                <a:tc>
                  <a:txBody>
                    <a:bodyPr/>
                    <a:lstStyle/>
                    <a:p>
                      <a:pPr algn="just">
                        <a:lnSpc>
                          <a:spcPct val="100000"/>
                        </a:lnSpc>
                      </a:pPr>
                      <a:r>
                        <a:rPr lang="nl-NL" sz="3300" dirty="0">
                          <a:latin typeface="Time New Roman"/>
                          <a:cs typeface="Times New Roman" panose="02020603050405020304" pitchFamily="18" charset="0"/>
                        </a:rPr>
                        <a:t>4. Chỉ</a:t>
                      </a:r>
                      <a:r>
                        <a:rPr lang="nl-NL" sz="3300" baseline="0" dirty="0">
                          <a:latin typeface="Time New Roman"/>
                          <a:cs typeface="Times New Roman" panose="02020603050405020304" pitchFamily="18" charset="0"/>
                        </a:rPr>
                        <a:t> ra và nêu tác dụng của hình ảnh so sánh xuất hiện trong bài ca dao.</a:t>
                      </a:r>
                      <a:endParaRPr lang="en-US" sz="3300" i="0" dirty="0">
                        <a:latin typeface="Time New Roman"/>
                        <a:ea typeface="Calibri" panose="020F0502020204030204" pitchFamily="34" charset="0"/>
                        <a:cs typeface="Times New Roman" panose="02020603050405020304"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300" dirty="0">
                          <a:latin typeface="Time New Roman"/>
                          <a:cs typeface="Times New Roman" panose="02020603050405020304" pitchFamily="18" charset="0"/>
                        </a:rPr>
                        <a:t>………………………………………………………………………………………………………………………………………………………………………………………</a:t>
                      </a: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2651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3300" dirty="0">
                          <a:latin typeface="Time New Roman"/>
                          <a:cs typeface="Times New Roman" panose="02020603050405020304" pitchFamily="18" charset="0"/>
                        </a:rPr>
                        <a:t>5. </a:t>
                      </a:r>
                      <a:r>
                        <a:rPr lang="en-US" sz="3300" dirty="0" err="1">
                          <a:effectLst/>
                          <a:latin typeface="Time New Roman"/>
                          <a:cs typeface="Times New Roman" panose="02020603050405020304" pitchFamily="18" charset="0"/>
                        </a:rPr>
                        <a:t>Bài</a:t>
                      </a:r>
                      <a:r>
                        <a:rPr lang="en-US" sz="3300" baseline="0" dirty="0">
                          <a:effectLst/>
                          <a:latin typeface="Time New Roman"/>
                          <a:cs typeface="Times New Roman" panose="02020603050405020304" pitchFamily="18" charset="0"/>
                        </a:rPr>
                        <a:t> ca </a:t>
                      </a:r>
                      <a:r>
                        <a:rPr lang="en-US" sz="3300" baseline="0" dirty="0" err="1">
                          <a:effectLst/>
                          <a:latin typeface="Time New Roman"/>
                          <a:cs typeface="Times New Roman" panose="02020603050405020304" pitchFamily="18" charset="0"/>
                        </a:rPr>
                        <a:t>dao</a:t>
                      </a:r>
                      <a:r>
                        <a:rPr lang="en-US" sz="3300" baseline="0" dirty="0">
                          <a:effectLst/>
                          <a:latin typeface="Time New Roman"/>
                          <a:cs typeface="Times New Roman" panose="02020603050405020304" pitchFamily="18" charset="0"/>
                        </a:rPr>
                        <a:t> </a:t>
                      </a:r>
                      <a:r>
                        <a:rPr lang="en-US" sz="3300" baseline="0" dirty="0" err="1">
                          <a:effectLst/>
                          <a:latin typeface="Time New Roman"/>
                          <a:cs typeface="Times New Roman" panose="02020603050405020304" pitchFamily="18" charset="0"/>
                        </a:rPr>
                        <a:t>muốn</a:t>
                      </a:r>
                      <a:r>
                        <a:rPr lang="en-US" sz="3300" baseline="0" dirty="0">
                          <a:effectLst/>
                          <a:latin typeface="Time New Roman"/>
                          <a:cs typeface="Times New Roman" panose="02020603050405020304" pitchFamily="18" charset="0"/>
                        </a:rPr>
                        <a:t> </a:t>
                      </a:r>
                      <a:r>
                        <a:rPr lang="en-US" sz="3300" baseline="0" dirty="0" err="1">
                          <a:effectLst/>
                          <a:latin typeface="Time New Roman"/>
                          <a:cs typeface="Times New Roman" panose="02020603050405020304" pitchFamily="18" charset="0"/>
                        </a:rPr>
                        <a:t>nhắn</a:t>
                      </a:r>
                      <a:r>
                        <a:rPr lang="en-US" sz="3300" baseline="0" dirty="0">
                          <a:effectLst/>
                          <a:latin typeface="Time New Roman"/>
                          <a:cs typeface="Times New Roman" panose="02020603050405020304" pitchFamily="18" charset="0"/>
                        </a:rPr>
                        <a:t> </a:t>
                      </a:r>
                      <a:r>
                        <a:rPr lang="en-US" sz="3300" baseline="0" dirty="0" err="1">
                          <a:effectLst/>
                          <a:latin typeface="Time New Roman"/>
                          <a:cs typeface="Times New Roman" panose="02020603050405020304" pitchFamily="18" charset="0"/>
                        </a:rPr>
                        <a:t>nhủ</a:t>
                      </a:r>
                      <a:r>
                        <a:rPr lang="en-US" sz="3300" baseline="0" dirty="0">
                          <a:effectLst/>
                          <a:latin typeface="Time New Roman"/>
                          <a:cs typeface="Times New Roman" panose="02020603050405020304" pitchFamily="18" charset="0"/>
                        </a:rPr>
                        <a:t> </a:t>
                      </a:r>
                      <a:r>
                        <a:rPr lang="en-US" sz="3300" baseline="0" dirty="0" err="1">
                          <a:effectLst/>
                          <a:latin typeface="Time New Roman"/>
                          <a:cs typeface="Times New Roman" panose="02020603050405020304" pitchFamily="18" charset="0"/>
                        </a:rPr>
                        <a:t>với</a:t>
                      </a:r>
                      <a:r>
                        <a:rPr lang="en-US" sz="3300" baseline="0" dirty="0">
                          <a:effectLst/>
                          <a:latin typeface="Time New Roman"/>
                          <a:cs typeface="Times New Roman" panose="02020603050405020304" pitchFamily="18" charset="0"/>
                        </a:rPr>
                        <a:t> </a:t>
                      </a:r>
                      <a:r>
                        <a:rPr lang="en-US" sz="3300" baseline="0" dirty="0" err="1">
                          <a:effectLst/>
                          <a:latin typeface="Time New Roman"/>
                          <a:cs typeface="Times New Roman" panose="02020603050405020304" pitchFamily="18" charset="0"/>
                        </a:rPr>
                        <a:t>chúng</a:t>
                      </a:r>
                      <a:r>
                        <a:rPr lang="en-US" sz="3300" baseline="0" dirty="0">
                          <a:effectLst/>
                          <a:latin typeface="Time New Roman"/>
                          <a:cs typeface="Times New Roman" panose="02020603050405020304" pitchFamily="18" charset="0"/>
                        </a:rPr>
                        <a:t> </a:t>
                      </a:r>
                      <a:r>
                        <a:rPr lang="en-US" sz="3300" baseline="0" dirty="0" err="1">
                          <a:effectLst/>
                          <a:latin typeface="Time New Roman"/>
                          <a:cs typeface="Times New Roman" panose="02020603050405020304" pitchFamily="18" charset="0"/>
                        </a:rPr>
                        <a:t>ta</a:t>
                      </a:r>
                      <a:r>
                        <a:rPr lang="en-US" sz="3300" baseline="0" dirty="0">
                          <a:effectLst/>
                          <a:latin typeface="Time New Roman"/>
                          <a:cs typeface="Times New Roman" panose="02020603050405020304" pitchFamily="18" charset="0"/>
                        </a:rPr>
                        <a:t> </a:t>
                      </a:r>
                      <a:r>
                        <a:rPr lang="en-US" sz="3300" baseline="0" dirty="0" err="1">
                          <a:effectLst/>
                          <a:latin typeface="Time New Roman"/>
                          <a:cs typeface="Times New Roman" panose="02020603050405020304" pitchFamily="18" charset="0"/>
                        </a:rPr>
                        <a:t>điều</a:t>
                      </a:r>
                      <a:r>
                        <a:rPr lang="en-US" sz="3300" baseline="0" dirty="0">
                          <a:effectLst/>
                          <a:latin typeface="Time New Roman"/>
                          <a:cs typeface="Times New Roman" panose="02020603050405020304" pitchFamily="18" charset="0"/>
                        </a:rPr>
                        <a:t> </a:t>
                      </a:r>
                      <a:r>
                        <a:rPr lang="en-US" sz="3300" baseline="0" dirty="0" err="1">
                          <a:effectLst/>
                          <a:latin typeface="Time New Roman"/>
                          <a:cs typeface="Times New Roman" panose="02020603050405020304" pitchFamily="18" charset="0"/>
                        </a:rPr>
                        <a:t>gì</a:t>
                      </a:r>
                      <a:r>
                        <a:rPr lang="en-US" sz="3300" baseline="0" dirty="0">
                          <a:effectLst/>
                          <a:latin typeface="Time New Roman"/>
                          <a:cs typeface="Times New Roman" panose="02020603050405020304" pitchFamily="18" charset="0"/>
                        </a:rPr>
                        <a:t>?</a:t>
                      </a:r>
                      <a:endParaRPr lang="en-US" sz="3300" dirty="0">
                        <a:effectLst/>
                        <a:latin typeface="Time New Roman"/>
                        <a:ea typeface="Calibri" panose="020F0502020204030204" pitchFamily="34" charset="0"/>
                        <a:cs typeface="Times New Roman" panose="02020603050405020304"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300" dirty="0">
                          <a:latin typeface="Time New Roman"/>
                          <a:cs typeface="Times New Roman" panose="02020603050405020304" pitchFamily="18" charset="0"/>
                        </a:rPr>
                        <a:t>………………………………………………………………………………………………………………………………………………………………………………………</a:t>
                      </a: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6" name="Rectangle 5"/>
          <p:cNvSpPr/>
          <p:nvPr/>
        </p:nvSpPr>
        <p:spPr>
          <a:xfrm>
            <a:off x="714317" y="357155"/>
            <a:ext cx="3172661" cy="584773"/>
          </a:xfrm>
          <a:prstGeom prst="rect">
            <a:avLst/>
          </a:prstGeom>
        </p:spPr>
        <p:txBody>
          <a:bodyPr wrap="none" lIns="91439" tIns="45719" rIns="91439" bIns="45719">
            <a:spAutoFit/>
          </a:bodyPr>
          <a:lstStyle/>
          <a:p>
            <a:r>
              <a:rPr lang="vi-VN" sz="3200" b="1" i="1" dirty="0">
                <a:solidFill>
                  <a:srgbClr val="FF0000"/>
                </a:solidFill>
                <a:latin typeface="+mj-lt"/>
                <a:cs typeface="Arial" panose="020B0604020202020204" pitchFamily="34" charset="0"/>
              </a:rPr>
              <a:t>2. Bài ca dao số 2</a:t>
            </a:r>
            <a:endParaRPr lang="en-US" sz="3200" b="1" i="1" dirty="0">
              <a:solidFill>
                <a:srgbClr val="FF0000"/>
              </a:solidFill>
              <a:latin typeface="+mj-lt"/>
              <a:cs typeface="Arial" panose="020B0604020202020204" pitchFamily="34" charset="0"/>
            </a:endParaRPr>
          </a:p>
        </p:txBody>
      </p:sp>
    </p:spTree>
    <p:extLst>
      <p:ext uri="{BB962C8B-B14F-4D97-AF65-F5344CB8AC3E}">
        <p14:creationId xmlns:p14="http://schemas.microsoft.com/office/powerpoint/2010/main" val="30484898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par>
                                <p:cTn id="8" presetID="22" presetClass="entr" presetSubtype="8"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left)">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1280160"/>
            <a:ext cx="18288000" cy="9006840"/>
          </a:xfrm>
          <a:prstGeom prst="rect">
            <a:avLst/>
          </a:prstGeom>
        </p:spPr>
      </p:pic>
      <p:sp>
        <p:nvSpPr>
          <p:cNvPr id="19" name="Round Diagonal Corner Rectangle 18"/>
          <p:cNvSpPr/>
          <p:nvPr/>
        </p:nvSpPr>
        <p:spPr>
          <a:xfrm>
            <a:off x="5" y="1261871"/>
            <a:ext cx="18287998" cy="9043418"/>
          </a:xfrm>
          <a:prstGeom prst="round2DiagRect">
            <a:avLst>
              <a:gd name="adj1" fmla="val 1414"/>
              <a:gd name="adj2" fmla="val 0"/>
            </a:avLst>
          </a:prstGeom>
          <a:solidFill>
            <a:srgbClr val="F8FDF9">
              <a:alpha val="75000"/>
            </a:srgbClr>
          </a:solidFill>
          <a:ln>
            <a:noFill/>
          </a:ln>
        </p:spPr>
        <p:style>
          <a:lnRef idx="1">
            <a:schemeClr val="accent6"/>
          </a:lnRef>
          <a:fillRef idx="2">
            <a:schemeClr val="accent6"/>
          </a:fillRef>
          <a:effectRef idx="1">
            <a:schemeClr val="accent6"/>
          </a:effectRef>
          <a:fontRef idx="minor">
            <a:schemeClr val="dk1"/>
          </a:fontRef>
        </p:style>
        <p:txBody>
          <a:bodyPr lIns="137160" tIns="68580" rIns="137160" bIns="68580" rtlCol="0" anchor="ctr"/>
          <a:lstStyle/>
          <a:p>
            <a:pPr algn="ctr"/>
            <a:endParaRPr lang="en-US"/>
          </a:p>
        </p:txBody>
      </p:sp>
      <p:sp>
        <p:nvSpPr>
          <p:cNvPr id="4" name="TextBox 8">
            <a:extLst>
              <a:ext uri="{FF2B5EF4-FFF2-40B4-BE49-F238E27FC236}">
                <a16:creationId xmlns:a16="http://schemas.microsoft.com/office/drawing/2014/main" id="{DF92F432-4D2B-45D0-95F9-4EC785148E51}"/>
              </a:ext>
            </a:extLst>
          </p:cNvPr>
          <p:cNvSpPr txBox="1">
            <a:spLocks noChangeArrowheads="1"/>
          </p:cNvSpPr>
          <p:nvPr/>
        </p:nvSpPr>
        <p:spPr bwMode="auto">
          <a:xfrm>
            <a:off x="4500530" y="2"/>
            <a:ext cx="9623756"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3200" b="1" spc="450" dirty="0">
                <a:solidFill>
                  <a:srgbClr val="4B9C76"/>
                </a:solidFill>
                <a:latin typeface="Time New Roman"/>
                <a:ea typeface="字魂35号-经典雅黑" panose="00000500000000000000" pitchFamily="2" charset="-122"/>
                <a:sym typeface=""/>
              </a:rPr>
              <a:t>PHIẾU HỌC TẬP </a:t>
            </a:r>
            <a:r>
              <a:rPr lang="en-US" altLang="zh-CN" sz="3200" b="1" spc="450" dirty="0">
                <a:solidFill>
                  <a:srgbClr val="4B9C76"/>
                </a:solidFill>
                <a:latin typeface="Times New Roman" panose="02020603050405020304" pitchFamily="18" charset="0"/>
                <a:ea typeface="字魂35号-经典雅黑" panose="00000500000000000000" pitchFamily="2" charset="-122"/>
                <a:cs typeface="Times New Roman" panose="02020603050405020304" pitchFamily="18" charset="0"/>
                <a:sym typeface=""/>
              </a:rPr>
              <a:t>2</a:t>
            </a:r>
            <a:endParaRPr lang="zh-CN" altLang="en-US" sz="3200" b="1" spc="450" dirty="0">
              <a:solidFill>
                <a:srgbClr val="4B9C76"/>
              </a:solidFill>
              <a:latin typeface="Times New Roman" panose="02020603050405020304" pitchFamily="18" charset="0"/>
              <a:ea typeface="字魂35号-经典雅黑" panose="00000500000000000000" pitchFamily="2" charset="-122"/>
              <a:cs typeface="Times New Roman" panose="02020603050405020304" pitchFamily="18" charset="0"/>
              <a:sym typeface=""/>
            </a:endParaRPr>
          </a:p>
        </p:txBody>
      </p:sp>
      <p:graphicFrame>
        <p:nvGraphicFramePr>
          <p:cNvPr id="15" name="Table 14"/>
          <p:cNvGraphicFramePr>
            <a:graphicFrameLocks noGrp="1"/>
          </p:cNvGraphicFramePr>
          <p:nvPr>
            <p:extLst>
              <p:ext uri="{D42A27DB-BD31-4B8C-83A1-F6EECF244321}">
                <p14:modId xmlns:p14="http://schemas.microsoft.com/office/powerpoint/2010/main" val="3165270049"/>
              </p:ext>
            </p:extLst>
          </p:nvPr>
        </p:nvGraphicFramePr>
        <p:xfrm>
          <a:off x="0" y="357155"/>
          <a:ext cx="18141696" cy="9891268"/>
        </p:xfrm>
        <a:graphic>
          <a:graphicData uri="http://schemas.openxmlformats.org/drawingml/2006/table">
            <a:tbl>
              <a:tblPr firstRow="1" bandRow="1">
                <a:tableStyleId>{2D5ABB26-0587-4C30-8999-92F81FD0307C}</a:tableStyleId>
              </a:tblPr>
              <a:tblGrid>
                <a:gridCol w="6848298">
                  <a:extLst>
                    <a:ext uri="{9D8B030D-6E8A-4147-A177-3AD203B41FA5}">
                      <a16:colId xmlns:a16="http://schemas.microsoft.com/office/drawing/2014/main" val="20000"/>
                    </a:ext>
                  </a:extLst>
                </a:gridCol>
                <a:gridCol w="11293398">
                  <a:extLst>
                    <a:ext uri="{9D8B030D-6E8A-4147-A177-3AD203B41FA5}">
                      <a16:colId xmlns:a16="http://schemas.microsoft.com/office/drawing/2014/main" val="20001"/>
                    </a:ext>
                  </a:extLst>
                </a:gridCol>
              </a:tblGrid>
              <a:tr h="664260">
                <a:tc gridSpan="2">
                  <a:txBody>
                    <a:bodyPr/>
                    <a:lstStyle/>
                    <a:p>
                      <a:pPr algn="ctr">
                        <a:lnSpc>
                          <a:spcPct val="100000"/>
                        </a:lnSpc>
                      </a:pPr>
                      <a:r>
                        <a:rPr lang="en-US" sz="3300" b="1" dirty="0" err="1">
                          <a:latin typeface="Time New Roman"/>
                          <a:cs typeface="Times New Roman" panose="02020603050405020304" pitchFamily="18" charset="0"/>
                        </a:rPr>
                        <a:t>Đọc</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bài</a:t>
                      </a:r>
                      <a:r>
                        <a:rPr lang="en-US" sz="3300" b="1" baseline="0" dirty="0">
                          <a:latin typeface="Time New Roman"/>
                          <a:cs typeface="Times New Roman" panose="02020603050405020304" pitchFamily="18" charset="0"/>
                        </a:rPr>
                        <a:t> ca </a:t>
                      </a:r>
                      <a:r>
                        <a:rPr lang="en-US" sz="3300" b="1" baseline="0" dirty="0" err="1">
                          <a:latin typeface="Time New Roman"/>
                          <a:cs typeface="Times New Roman" panose="02020603050405020304" pitchFamily="18" charset="0"/>
                        </a:rPr>
                        <a:t>dao</a:t>
                      </a:r>
                      <a:r>
                        <a:rPr lang="en-US" sz="3300" b="1" baseline="0" dirty="0">
                          <a:latin typeface="Time New Roman"/>
                          <a:cs typeface="Times New Roman" panose="02020603050405020304" pitchFamily="18" charset="0"/>
                        </a:rPr>
                        <a:t> 2 </a:t>
                      </a:r>
                      <a:r>
                        <a:rPr lang="en-US" sz="3300" b="1" baseline="0" dirty="0" err="1">
                          <a:latin typeface="Time New Roman"/>
                          <a:cs typeface="Times New Roman" panose="02020603050405020304" pitchFamily="18" charset="0"/>
                        </a:rPr>
                        <a:t>và</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trả</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lời</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các</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câu</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hỏi</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sau</a:t>
                      </a:r>
                      <a:r>
                        <a:rPr lang="en-US" sz="3300" b="1" baseline="0" dirty="0">
                          <a:latin typeface="Time New Roman"/>
                          <a:cs typeface="Times New Roman" panose="02020603050405020304" pitchFamily="18" charset="0"/>
                        </a:rPr>
                        <a:t>:</a:t>
                      </a:r>
                      <a:endParaRPr lang="en-US" sz="3300" b="1" dirty="0">
                        <a:latin typeface="Time New Roman"/>
                        <a:cs typeface="Times New Roman" panose="02020603050405020304"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hMerge="1">
                  <a:txBody>
                    <a:bodyPr/>
                    <a:lstStyle/>
                    <a:p>
                      <a:pPr>
                        <a:lnSpc>
                          <a:spcPct val="100000"/>
                        </a:lnSpc>
                      </a:pPr>
                      <a:endParaRPr lang="en-US" sz="2200" b="1">
                        <a:latin typeface="Times New Roman" panose="02020603050405020304" pitchFamily="18" charset="0"/>
                        <a:cs typeface="Times New Roman" panose="02020603050405020304" pitchFamily="18"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1950926">
                <a:tc>
                  <a:txBody>
                    <a:bodyPr/>
                    <a:lstStyle/>
                    <a:p>
                      <a:pPr marL="0" marR="0" indent="0" algn="just">
                        <a:lnSpc>
                          <a:spcPct val="100000"/>
                        </a:lnSpc>
                        <a:spcBef>
                          <a:spcPts val="0"/>
                        </a:spcBef>
                        <a:spcAft>
                          <a:spcPts val="1000"/>
                        </a:spcAft>
                        <a:buAutoNum type="arabicPeriod"/>
                      </a:pPr>
                      <a:r>
                        <a:rPr lang="it-IT" sz="3300" dirty="0">
                          <a:effectLst/>
                          <a:latin typeface="Time New Roman"/>
                          <a:cs typeface="Times New Roman" panose="02020603050405020304" pitchFamily="18" charset="0"/>
                        </a:rPr>
                        <a:t> Bài ca dao là lời của ai nói với ai? Nói về điều gì?</a:t>
                      </a:r>
                    </a:p>
                    <a:p>
                      <a:pPr marL="457200" marR="0" indent="-457200" algn="just">
                        <a:lnSpc>
                          <a:spcPct val="100000"/>
                        </a:lnSpc>
                        <a:spcBef>
                          <a:spcPts val="0"/>
                        </a:spcBef>
                        <a:spcAft>
                          <a:spcPts val="1000"/>
                        </a:spcAft>
                        <a:buAutoNum type="arabicPeriod"/>
                      </a:pPr>
                      <a:endParaRPr lang="it-IT" sz="3300" dirty="0">
                        <a:effectLst/>
                        <a:latin typeface="Time New Roman"/>
                        <a:ea typeface="Calibri" panose="020F0502020204030204" pitchFamily="34" charset="0"/>
                        <a:cs typeface="Times New Roman" panose="02020603050405020304"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nSpc>
                          <a:spcPct val="100000"/>
                        </a:lnSpc>
                      </a:pPr>
                      <a:endParaRPr lang="en-US" sz="3300" dirty="0">
                        <a:latin typeface="Time New Roman"/>
                        <a:cs typeface="Times New Roman" panose="02020603050405020304" pitchFamily="18" charset="0"/>
                      </a:endParaRPr>
                    </a:p>
                    <a:p>
                      <a:pPr>
                        <a:lnSpc>
                          <a:spcPct val="100000"/>
                        </a:lnSpc>
                      </a:pPr>
                      <a:endParaRPr lang="en-US" sz="3300" dirty="0">
                        <a:latin typeface="Time New Roman"/>
                        <a:cs typeface="Times New Roman" panose="02020603050405020304" pitchFamily="18" charset="0"/>
                      </a:endParaRPr>
                    </a:p>
                    <a:p>
                      <a:pPr>
                        <a:lnSpc>
                          <a:spcPct val="100000"/>
                        </a:lnSpc>
                      </a:pPr>
                      <a:endParaRPr lang="en-US" sz="3300" dirty="0">
                        <a:latin typeface="Time New Roman"/>
                        <a:cs typeface="Times New Roman" panose="02020603050405020304"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2651760">
                <a:tc>
                  <a:txBody>
                    <a:bodyPr/>
                    <a:lstStyle/>
                    <a:p>
                      <a:pPr marL="0" marR="0" indent="0" algn="just" defTabSz="914400" rtl="0" eaLnBrk="1" fontAlgn="auto" latinLnBrk="0" hangingPunct="1">
                        <a:lnSpc>
                          <a:spcPct val="100000"/>
                        </a:lnSpc>
                        <a:spcBef>
                          <a:spcPts val="0"/>
                        </a:spcBef>
                        <a:spcAft>
                          <a:spcPts val="1000"/>
                        </a:spcAft>
                        <a:buClrTx/>
                        <a:buSzTx/>
                        <a:buFontTx/>
                        <a:buNone/>
                        <a:tabLst/>
                        <a:defRPr/>
                      </a:pPr>
                      <a:r>
                        <a:rPr lang="it-IT" sz="3300" dirty="0">
                          <a:effectLst/>
                          <a:latin typeface="Time New Roman"/>
                          <a:cs typeface="Times New Roman" panose="02020603050405020304" pitchFamily="18" charset="0"/>
                        </a:rPr>
                        <a:t>2. Từ</a:t>
                      </a:r>
                      <a:r>
                        <a:rPr lang="it-IT" sz="3300" baseline="0" dirty="0">
                          <a:effectLst/>
                          <a:latin typeface="Time New Roman"/>
                          <a:cs typeface="Times New Roman" panose="02020603050405020304" pitchFamily="18" charset="0"/>
                        </a:rPr>
                        <a:t> </a:t>
                      </a:r>
                      <a:r>
                        <a:rPr lang="it-IT" sz="3300" i="1" baseline="0" dirty="0">
                          <a:effectLst/>
                          <a:latin typeface="Time New Roman"/>
                          <a:cs typeface="Times New Roman" panose="02020603050405020304" pitchFamily="18" charset="0"/>
                        </a:rPr>
                        <a:t>có </a:t>
                      </a:r>
                      <a:r>
                        <a:rPr lang="it-IT" sz="3300" i="0" baseline="0" dirty="0">
                          <a:effectLst/>
                          <a:latin typeface="Time New Roman"/>
                          <a:cs typeface="Times New Roman" panose="02020603050405020304" pitchFamily="18" charset="0"/>
                        </a:rPr>
                        <a:t>xuất hiện mấy lần trong văn bản? Việc lặp lại từ </a:t>
                      </a:r>
                      <a:r>
                        <a:rPr lang="it-IT" sz="3300" i="1" baseline="0" dirty="0">
                          <a:effectLst/>
                          <a:latin typeface="Time New Roman"/>
                          <a:cs typeface="Times New Roman" panose="02020603050405020304" pitchFamily="18" charset="0"/>
                        </a:rPr>
                        <a:t>có</a:t>
                      </a:r>
                      <a:r>
                        <a:rPr lang="it-IT" sz="3300" i="0" baseline="0" dirty="0">
                          <a:effectLst/>
                          <a:latin typeface="Time New Roman"/>
                          <a:cs typeface="Times New Roman" panose="02020603050405020304" pitchFamily="18" charset="0"/>
                        </a:rPr>
                        <a:t> mang lại hiệu quả nghệ thuật như thế nào?</a:t>
                      </a:r>
                      <a:endParaRPr lang="en-US" sz="3300" i="0" dirty="0">
                        <a:effectLst/>
                        <a:latin typeface="Time New Roman"/>
                        <a:ea typeface="Calibri" panose="020F0502020204030204" pitchFamily="34" charset="0"/>
                        <a:cs typeface="Times New Roman" panose="02020603050405020304"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3300" dirty="0">
                        <a:latin typeface="Time New Roman"/>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3300" dirty="0">
                        <a:latin typeface="Time New Roman"/>
                        <a:cs typeface="Times New Roman" panose="02020603050405020304"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3438144">
                <a:tc>
                  <a:txBody>
                    <a:bodyPr/>
                    <a:lstStyle/>
                    <a:p>
                      <a:pPr algn="just">
                        <a:lnSpc>
                          <a:spcPct val="100000"/>
                        </a:lnSpc>
                      </a:pPr>
                      <a:r>
                        <a:rPr lang="nl-NL" sz="3300" dirty="0">
                          <a:latin typeface="Time New Roman"/>
                          <a:cs typeface="Times New Roman" panose="02020603050405020304" pitchFamily="18" charset="0"/>
                        </a:rPr>
                        <a:t>3. Chỉ</a:t>
                      </a:r>
                      <a:r>
                        <a:rPr lang="nl-NL" sz="3300" baseline="0" dirty="0">
                          <a:latin typeface="Time New Roman"/>
                          <a:cs typeface="Times New Roman" panose="02020603050405020304" pitchFamily="18" charset="0"/>
                        </a:rPr>
                        <a:t> ra và nêu tác dụng của hình ảnh so sánh xuất hiện trong bài ca dao.</a:t>
                      </a:r>
                    </a:p>
                    <a:p>
                      <a:pPr algn="just">
                        <a:lnSpc>
                          <a:spcPct val="100000"/>
                        </a:lnSpc>
                      </a:pPr>
                      <a:endParaRPr lang="nl-NL" sz="3300" i="0" baseline="0" dirty="0">
                        <a:latin typeface="Time New Roman"/>
                        <a:ea typeface="Calibri" panose="020F0502020204030204" pitchFamily="34" charset="0"/>
                        <a:cs typeface="Times New Roman" panose="02020603050405020304" pitchFamily="18" charset="0"/>
                      </a:endParaRPr>
                    </a:p>
                    <a:p>
                      <a:pPr algn="just">
                        <a:lnSpc>
                          <a:spcPct val="100000"/>
                        </a:lnSpc>
                      </a:pPr>
                      <a:endParaRPr lang="nl-NL" sz="3300" i="0" baseline="0" dirty="0">
                        <a:latin typeface="Time New Roman"/>
                        <a:ea typeface="Calibri" panose="020F0502020204030204" pitchFamily="34" charset="0"/>
                        <a:cs typeface="Times New Roman" panose="02020603050405020304" pitchFamily="18" charset="0"/>
                      </a:endParaRPr>
                    </a:p>
                    <a:p>
                      <a:pPr algn="just">
                        <a:lnSpc>
                          <a:spcPct val="100000"/>
                        </a:lnSpc>
                      </a:pPr>
                      <a:endParaRPr lang="en-US" sz="3300" i="0" dirty="0">
                        <a:latin typeface="Time New Roman"/>
                        <a:ea typeface="Calibri" panose="020F0502020204030204" pitchFamily="34" charset="0"/>
                        <a:cs typeface="Times New Roman" panose="02020603050405020304"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3300" dirty="0">
                        <a:latin typeface="Time New Roman"/>
                        <a:cs typeface="Times New Roman" panose="02020603050405020304"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1186178">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nl-NL" sz="3300" dirty="0">
                          <a:latin typeface="Time New Roman"/>
                          <a:cs typeface="Times New Roman" panose="02020603050405020304" pitchFamily="18" charset="0"/>
                        </a:rPr>
                        <a:t>4. </a:t>
                      </a:r>
                      <a:r>
                        <a:rPr lang="en-US" sz="3300" dirty="0" err="1">
                          <a:effectLst/>
                          <a:latin typeface="Time New Roman"/>
                          <a:cs typeface="Times New Roman" panose="02020603050405020304" pitchFamily="18" charset="0"/>
                        </a:rPr>
                        <a:t>Bài</a:t>
                      </a:r>
                      <a:r>
                        <a:rPr lang="en-US" sz="3300" baseline="0" dirty="0">
                          <a:effectLst/>
                          <a:latin typeface="Time New Roman"/>
                          <a:cs typeface="Times New Roman" panose="02020603050405020304" pitchFamily="18" charset="0"/>
                        </a:rPr>
                        <a:t> ca </a:t>
                      </a:r>
                      <a:r>
                        <a:rPr lang="en-US" sz="3300" baseline="0" dirty="0" err="1">
                          <a:effectLst/>
                          <a:latin typeface="Time New Roman"/>
                          <a:cs typeface="Times New Roman" panose="02020603050405020304" pitchFamily="18" charset="0"/>
                        </a:rPr>
                        <a:t>dao</a:t>
                      </a:r>
                      <a:r>
                        <a:rPr lang="en-US" sz="3300" baseline="0" dirty="0">
                          <a:effectLst/>
                          <a:latin typeface="Time New Roman"/>
                          <a:cs typeface="Times New Roman" panose="02020603050405020304" pitchFamily="18" charset="0"/>
                        </a:rPr>
                        <a:t> </a:t>
                      </a:r>
                      <a:r>
                        <a:rPr lang="en-US" sz="3300" baseline="0" dirty="0" err="1">
                          <a:effectLst/>
                          <a:latin typeface="Time New Roman"/>
                          <a:cs typeface="Times New Roman" panose="02020603050405020304" pitchFamily="18" charset="0"/>
                        </a:rPr>
                        <a:t>muốn</a:t>
                      </a:r>
                      <a:r>
                        <a:rPr lang="en-US" sz="3300" baseline="0" dirty="0">
                          <a:effectLst/>
                          <a:latin typeface="Time New Roman"/>
                          <a:cs typeface="Times New Roman" panose="02020603050405020304" pitchFamily="18" charset="0"/>
                        </a:rPr>
                        <a:t> </a:t>
                      </a:r>
                      <a:r>
                        <a:rPr lang="en-US" sz="3300" baseline="0" dirty="0" err="1">
                          <a:effectLst/>
                          <a:latin typeface="Time New Roman"/>
                          <a:cs typeface="Times New Roman" panose="02020603050405020304" pitchFamily="18" charset="0"/>
                        </a:rPr>
                        <a:t>nhắn</a:t>
                      </a:r>
                      <a:r>
                        <a:rPr lang="en-US" sz="3300" baseline="0" dirty="0">
                          <a:effectLst/>
                          <a:latin typeface="Time New Roman"/>
                          <a:cs typeface="Times New Roman" panose="02020603050405020304" pitchFamily="18" charset="0"/>
                        </a:rPr>
                        <a:t> </a:t>
                      </a:r>
                      <a:r>
                        <a:rPr lang="en-US" sz="3300" baseline="0" dirty="0" err="1">
                          <a:effectLst/>
                          <a:latin typeface="Time New Roman"/>
                          <a:cs typeface="Times New Roman" panose="02020603050405020304" pitchFamily="18" charset="0"/>
                        </a:rPr>
                        <a:t>nhủ</a:t>
                      </a:r>
                      <a:r>
                        <a:rPr lang="en-US" sz="3300" baseline="0" dirty="0">
                          <a:effectLst/>
                          <a:latin typeface="Time New Roman"/>
                          <a:cs typeface="Times New Roman" panose="02020603050405020304" pitchFamily="18" charset="0"/>
                        </a:rPr>
                        <a:t> </a:t>
                      </a:r>
                      <a:r>
                        <a:rPr lang="en-US" sz="3300" baseline="0" dirty="0" err="1">
                          <a:effectLst/>
                          <a:latin typeface="Time New Roman"/>
                          <a:cs typeface="Times New Roman" panose="02020603050405020304" pitchFamily="18" charset="0"/>
                        </a:rPr>
                        <a:t>với</a:t>
                      </a:r>
                      <a:r>
                        <a:rPr lang="en-US" sz="3300" baseline="0" dirty="0">
                          <a:effectLst/>
                          <a:latin typeface="Time New Roman"/>
                          <a:cs typeface="Times New Roman" panose="02020603050405020304" pitchFamily="18" charset="0"/>
                        </a:rPr>
                        <a:t> </a:t>
                      </a:r>
                      <a:r>
                        <a:rPr lang="en-US" sz="3300" baseline="0" dirty="0" err="1">
                          <a:effectLst/>
                          <a:latin typeface="Time New Roman"/>
                          <a:cs typeface="Times New Roman" panose="02020603050405020304" pitchFamily="18" charset="0"/>
                        </a:rPr>
                        <a:t>chúng</a:t>
                      </a:r>
                      <a:r>
                        <a:rPr lang="en-US" sz="3300" baseline="0" dirty="0">
                          <a:effectLst/>
                          <a:latin typeface="Time New Roman"/>
                          <a:cs typeface="Times New Roman" panose="02020603050405020304" pitchFamily="18" charset="0"/>
                        </a:rPr>
                        <a:t> </a:t>
                      </a:r>
                      <a:r>
                        <a:rPr lang="en-US" sz="3300" baseline="0" dirty="0" err="1">
                          <a:effectLst/>
                          <a:latin typeface="Time New Roman"/>
                          <a:cs typeface="Times New Roman" panose="02020603050405020304" pitchFamily="18" charset="0"/>
                        </a:rPr>
                        <a:t>ta</a:t>
                      </a:r>
                      <a:r>
                        <a:rPr lang="en-US" sz="3300" baseline="0" dirty="0">
                          <a:effectLst/>
                          <a:latin typeface="Time New Roman"/>
                          <a:cs typeface="Times New Roman" panose="02020603050405020304" pitchFamily="18" charset="0"/>
                        </a:rPr>
                        <a:t> </a:t>
                      </a:r>
                      <a:r>
                        <a:rPr lang="en-US" sz="3300" baseline="0" dirty="0" err="1">
                          <a:effectLst/>
                          <a:latin typeface="Time New Roman"/>
                          <a:cs typeface="Times New Roman" panose="02020603050405020304" pitchFamily="18" charset="0"/>
                        </a:rPr>
                        <a:t>điều</a:t>
                      </a:r>
                      <a:r>
                        <a:rPr lang="en-US" sz="3300" baseline="0" dirty="0">
                          <a:effectLst/>
                          <a:latin typeface="Time New Roman"/>
                          <a:cs typeface="Times New Roman" panose="02020603050405020304" pitchFamily="18" charset="0"/>
                        </a:rPr>
                        <a:t> </a:t>
                      </a:r>
                      <a:r>
                        <a:rPr lang="en-US" sz="3300" baseline="0" dirty="0" err="1">
                          <a:effectLst/>
                          <a:latin typeface="Time New Roman"/>
                          <a:cs typeface="Times New Roman" panose="02020603050405020304" pitchFamily="18" charset="0"/>
                        </a:rPr>
                        <a:t>gì</a:t>
                      </a:r>
                      <a:r>
                        <a:rPr lang="en-US" sz="3300" baseline="0" dirty="0">
                          <a:effectLst/>
                          <a:latin typeface="Time New Roman"/>
                          <a:cs typeface="Times New Roman" panose="02020603050405020304" pitchFamily="18" charset="0"/>
                        </a:rPr>
                        <a:t>?</a:t>
                      </a: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3300" dirty="0">
                        <a:latin typeface="Time New Roman"/>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3300" dirty="0">
                        <a:latin typeface="Time New Roman"/>
                        <a:cs typeface="Times New Roman" panose="02020603050405020304"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2" name="TextBox 1"/>
          <p:cNvSpPr txBox="1"/>
          <p:nvPr/>
        </p:nvSpPr>
        <p:spPr>
          <a:xfrm>
            <a:off x="7031743" y="1357287"/>
            <a:ext cx="11256258" cy="1615827"/>
          </a:xfrm>
          <a:prstGeom prst="rect">
            <a:avLst/>
          </a:prstGeom>
          <a:noFill/>
        </p:spPr>
        <p:txBody>
          <a:bodyPr wrap="square" lIns="137160" tIns="68580" rIns="137160" bIns="68580" rtlCol="0">
            <a:spAutoFit/>
          </a:bodyPr>
          <a:lstStyle/>
          <a:p>
            <a:pPr algn="just"/>
            <a:r>
              <a:rPr lang="en-US" sz="3200" b="1" dirty="0" err="1">
                <a:latin typeface="Time New Roman"/>
                <a:ea typeface="Times New Roman" panose="02020603050405020304" pitchFamily="18" charset="0"/>
              </a:rPr>
              <a:t>Đây</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có</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thể</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là</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lời</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của</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ông</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bà</a:t>
            </a:r>
            <a:r>
              <a:rPr lang="en-US" sz="3200" b="1" dirty="0">
                <a:latin typeface="Time New Roman"/>
                <a:ea typeface="Times New Roman" panose="02020603050405020304" pitchFamily="18" charset="0"/>
              </a:rPr>
              <a:t>, cha </a:t>
            </a:r>
            <a:r>
              <a:rPr lang="en-US" sz="3200" b="1" dirty="0" err="1">
                <a:latin typeface="Time New Roman"/>
                <a:ea typeface="Times New Roman" panose="02020603050405020304" pitchFamily="18" charset="0"/>
              </a:rPr>
              <a:t>mẹ</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nói</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với</a:t>
            </a:r>
            <a:r>
              <a:rPr lang="en-US" sz="3200" b="1" dirty="0">
                <a:latin typeface="Time New Roman"/>
                <a:ea typeface="Times New Roman" panose="02020603050405020304" pitchFamily="18" charset="0"/>
              </a:rPr>
              <a:t> con </a:t>
            </a:r>
            <a:r>
              <a:rPr lang="en-US" sz="3200" b="1" dirty="0" err="1">
                <a:latin typeface="Time New Roman"/>
                <a:ea typeface="Times New Roman" panose="02020603050405020304" pitchFamily="18" charset="0"/>
              </a:rPr>
              <a:t>cháu</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cũng</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có</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thể</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là</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lời</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tâm</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sự</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của</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mọi</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người</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với</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nhau</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Bài</a:t>
            </a:r>
            <a:r>
              <a:rPr lang="en-US" sz="3200" b="1" dirty="0">
                <a:latin typeface="Time New Roman"/>
                <a:ea typeface="Times New Roman" panose="02020603050405020304" pitchFamily="18" charset="0"/>
              </a:rPr>
              <a:t> ca </a:t>
            </a:r>
            <a:r>
              <a:rPr lang="en-US" sz="3200" b="1" dirty="0" err="1">
                <a:latin typeface="Time New Roman"/>
                <a:ea typeface="Times New Roman" panose="02020603050405020304" pitchFamily="18" charset="0"/>
              </a:rPr>
              <a:t>dao</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nói</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về</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tình</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cảm</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đối</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với</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tổ</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tiên</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nguồn</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cội</a:t>
            </a:r>
            <a:r>
              <a:rPr lang="en-US" sz="3200" b="1" dirty="0">
                <a:latin typeface="Time New Roman"/>
                <a:ea typeface="Times New Roman" panose="02020603050405020304" pitchFamily="18" charset="0"/>
              </a:rPr>
              <a:t>.</a:t>
            </a:r>
            <a:endParaRPr lang="en-US" sz="3200" b="1" dirty="0">
              <a:latin typeface="Time New Roman"/>
            </a:endParaRPr>
          </a:p>
        </p:txBody>
      </p:sp>
      <p:sp>
        <p:nvSpPr>
          <p:cNvPr id="3" name="Rectangle 2"/>
          <p:cNvSpPr/>
          <p:nvPr/>
        </p:nvSpPr>
        <p:spPr>
          <a:xfrm>
            <a:off x="7031743" y="3286114"/>
            <a:ext cx="11256258" cy="1615827"/>
          </a:xfrm>
          <a:prstGeom prst="rect">
            <a:avLst/>
          </a:prstGeom>
        </p:spPr>
        <p:txBody>
          <a:bodyPr wrap="square" lIns="137160" tIns="68580" rIns="137160" bIns="68580">
            <a:spAutoFit/>
          </a:bodyPr>
          <a:lstStyle/>
          <a:p>
            <a:pPr algn="just">
              <a:spcAft>
                <a:spcPts val="1500"/>
              </a:spcAft>
            </a:pPr>
            <a:r>
              <a:rPr lang="vi-VN" sz="3200" b="1" dirty="0">
                <a:latin typeface="Times New Roman" panose="02020603050405020304" pitchFamily="18" charset="0"/>
                <a:cs typeface="Times New Roman" panose="02020603050405020304" pitchFamily="18" charset="0"/>
              </a:rPr>
              <a:t>Chữ "có" được điệp lại bốn lần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tạo</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nhịp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điệu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cho</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bài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thơ</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và</a:t>
            </a:r>
            <a:r>
              <a:rPr lang="vi-VN" sz="3200" b="1" dirty="0">
                <a:latin typeface="Times New Roman" panose="02020603050405020304" pitchFamily="18" charset="0"/>
                <a:cs typeface="Times New Roman" panose="02020603050405020304" pitchFamily="18" charset="0"/>
              </a:rPr>
              <a:t> khẳng định một chân lí, một sự thật hiển nhiên </a:t>
            </a:r>
            <a:r>
              <a:rPr lang="en-US" sz="3200" b="1" dirty="0" err="1">
                <a:latin typeface="Time New Roman"/>
                <a:cs typeface="Times New Roman" panose="02020603050405020304" pitchFamily="18" charset="0"/>
              </a:rPr>
              <a:t>rằng</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mọi</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người</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mọi</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vật</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đều</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có</a:t>
            </a:r>
            <a:r>
              <a:rPr lang="vi-VN" sz="3200" b="1" dirty="0">
                <a:latin typeface="Times New Roman" panose="02020603050405020304" pitchFamily="18" charset="0"/>
                <a:cs typeface="Times New Roman" panose="02020603050405020304" pitchFamily="18" charset="0"/>
              </a:rPr>
              <a:t> nguồn gốc</a:t>
            </a:r>
            <a:r>
              <a:rPr lang="en-US" sz="3200" b="1" dirty="0">
                <a:latin typeface="Time New Roman"/>
                <a:cs typeface="Times New Roman" panose="02020603050405020304" pitchFamily="18" charset="0"/>
              </a:rPr>
              <a:t>.</a:t>
            </a:r>
            <a:endParaRPr lang="en-US" sz="3200" b="1" dirty="0">
              <a:latin typeface="Time New Roman"/>
              <a:ea typeface="Calibri" panose="020F0502020204030204" pitchFamily="34" charset="0"/>
              <a:cs typeface="Times New Roman" panose="02020603050405020304" pitchFamily="18" charset="0"/>
            </a:endParaRPr>
          </a:p>
        </p:txBody>
      </p:sp>
      <p:sp>
        <p:nvSpPr>
          <p:cNvPr id="6" name="Rectangle 5"/>
          <p:cNvSpPr/>
          <p:nvPr/>
        </p:nvSpPr>
        <p:spPr>
          <a:xfrm>
            <a:off x="7000860" y="8643963"/>
            <a:ext cx="11122548" cy="1123384"/>
          </a:xfrm>
          <a:prstGeom prst="rect">
            <a:avLst/>
          </a:prstGeom>
        </p:spPr>
        <p:txBody>
          <a:bodyPr wrap="square" lIns="137160" tIns="68580" rIns="137160" bIns="68580">
            <a:spAutoFit/>
          </a:bodyPr>
          <a:lstStyle/>
          <a:p>
            <a:pPr algn="just">
              <a:defRPr/>
            </a:pPr>
            <a:r>
              <a:rPr lang="vi-VN" sz="3200" b="1" dirty="0">
                <a:latin typeface="+mj-lt"/>
              </a:rPr>
              <a:t>Con cháu phải biết ghi nhớ công ơn của tổ tiên, ông bà; phải thủy chung, không được vong ơn bội nghĩa</a:t>
            </a:r>
            <a:endParaRPr lang="en-US" sz="3200" b="1" dirty="0">
              <a:latin typeface="Time New Roman"/>
              <a:cs typeface="Times New Roman" panose="02020603050405020304" pitchFamily="18" charset="0"/>
            </a:endParaRPr>
          </a:p>
        </p:txBody>
      </p:sp>
      <p:sp>
        <p:nvSpPr>
          <p:cNvPr id="8" name="Rectangle 7"/>
          <p:cNvSpPr/>
          <p:nvPr/>
        </p:nvSpPr>
        <p:spPr>
          <a:xfrm>
            <a:off x="6894581" y="5072063"/>
            <a:ext cx="11393422" cy="2600712"/>
          </a:xfrm>
          <a:prstGeom prst="rect">
            <a:avLst/>
          </a:prstGeom>
        </p:spPr>
        <p:txBody>
          <a:bodyPr wrap="square" lIns="137160" tIns="68580" rIns="137160" bIns="68580">
            <a:spAutoFit/>
          </a:bodyPr>
          <a:lstStyle/>
          <a:p>
            <a:pPr algn="just">
              <a:defRPr/>
            </a:pPr>
            <a:r>
              <a:rPr lang="vi-VN" sz="3200" b="1" dirty="0">
                <a:latin typeface="+mj-lt"/>
              </a:rPr>
              <a:t>Cây thì có cội có gốc, sông thì có nguồn. Nhờ có gốc bền rễ sâu mà cành lá mới xanh tươi, đơm hoa kết trái. Nhờ có nguồn mà sông mới có nước không bao giờ cạn. Con người cũng vậy, phải "có cố, có ông", có tổ tiên, ông bà mới có cha mẹ, con cháu. </a:t>
            </a:r>
            <a:r>
              <a:rPr lang="en-US" sz="3200" b="1" dirty="0">
                <a:latin typeface="Time New Roman"/>
                <a:cs typeface="Times New Roman" panose="02020603050405020304" pitchFamily="18" charset="0"/>
              </a:rPr>
              <a:t>=&gt; </a:t>
            </a:r>
            <a:r>
              <a:rPr lang="en-US" sz="3200" b="1" dirty="0" err="1">
                <a:latin typeface="Time New Roman"/>
                <a:cs typeface="Times New Roman" panose="02020603050405020304" pitchFamily="18" charset="0"/>
              </a:rPr>
              <a:t>Hình</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ảnh</a:t>
            </a:r>
            <a:r>
              <a:rPr lang="en-US" sz="3200" b="1" dirty="0">
                <a:latin typeface="Time New Roman"/>
                <a:cs typeface="Times New Roman" panose="02020603050405020304" pitchFamily="18" charset="0"/>
              </a:rPr>
              <a:t> so </a:t>
            </a:r>
            <a:r>
              <a:rPr lang="en-US" sz="3200" b="1" dirty="0" err="1">
                <a:latin typeface="Time New Roman"/>
                <a:cs typeface="Times New Roman" panose="02020603050405020304" pitchFamily="18" charset="0"/>
              </a:rPr>
              <a:t>sánh</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giúp</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cho</a:t>
            </a:r>
            <a:r>
              <a:rPr lang="en-US" sz="3200" b="1" dirty="0">
                <a:latin typeface="Time New Roman"/>
                <a:cs typeface="Times New Roman" panose="02020603050405020304" pitchFamily="18" charset="0"/>
              </a:rPr>
              <a:t> ý </a:t>
            </a:r>
            <a:r>
              <a:rPr lang="en-US" sz="3200" b="1" dirty="0" err="1">
                <a:latin typeface="Time New Roman"/>
                <a:cs typeface="Times New Roman" panose="02020603050405020304" pitchFamily="18" charset="0"/>
              </a:rPr>
              <a:t>thơ</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trở</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nên</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giản</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dị</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dễ</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hiểu</a:t>
            </a:r>
            <a:r>
              <a:rPr lang="en-US" sz="3200" b="1" dirty="0">
                <a:latin typeface="Time New Roman"/>
                <a:cs typeface="Times New Roman" panose="02020603050405020304" pitchFamily="18" charset="0"/>
              </a:rPr>
              <a:t>.</a:t>
            </a:r>
          </a:p>
        </p:txBody>
      </p:sp>
    </p:spTree>
    <p:extLst>
      <p:ext uri="{BB962C8B-B14F-4D97-AF65-F5344CB8AC3E}">
        <p14:creationId xmlns:p14="http://schemas.microsoft.com/office/powerpoint/2010/main" val="377035543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par>
                                <p:cTn id="8" presetID="22" presetClass="entr" presetSubtype="8"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left)">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animEffect transition="in" filter="wipe(left)">
                                      <p:cBhvr>
                                        <p:cTn id="20" dur="500"/>
                                        <p:tgtEl>
                                          <p:spTgt spid="2">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wipe(left)">
                                      <p:cBhvr>
                                        <p:cTn id="25" dur="500"/>
                                        <p:tgtEl>
                                          <p:spTgt spid="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8">
                                            <p:txEl>
                                              <p:pRg st="0" end="0"/>
                                            </p:txEl>
                                          </p:spTgt>
                                        </p:tgtEl>
                                        <p:attrNameLst>
                                          <p:attrName>style.visibility</p:attrName>
                                        </p:attrNameLst>
                                      </p:cBhvr>
                                      <p:to>
                                        <p:strVal val="visible"/>
                                      </p:to>
                                    </p:set>
                                    <p:animEffect transition="in" filter="wipe(left)">
                                      <p:cBhvr>
                                        <p:cTn id="30" dur="500"/>
                                        <p:tgtEl>
                                          <p:spTgt spid="8">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animEffect transition="in" filter="wipe(left)">
                                      <p:cBhvr>
                                        <p:cTn id="35"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descr="Nền"/>
          <p:cNvPicPr>
            <a:picLocks noChangeAspect="1" noChangeArrowheads="1"/>
          </p:cNvPicPr>
          <p:nvPr/>
        </p:nvPicPr>
        <p:blipFill>
          <a:blip r:embed="rId3"/>
          <a:srcRect/>
          <a:stretch>
            <a:fillRect/>
          </a:stretch>
        </p:blipFill>
        <p:spPr bwMode="auto">
          <a:xfrm>
            <a:off x="0" y="-114300"/>
            <a:ext cx="18440400" cy="10401300"/>
          </a:xfrm>
          <a:prstGeom prst="rect">
            <a:avLst/>
          </a:prstGeom>
          <a:noFill/>
          <a:ln w="9525">
            <a:noFill/>
            <a:miter lim="800000"/>
            <a:headEnd/>
            <a:tailEnd/>
          </a:ln>
        </p:spPr>
      </p:pic>
      <p:sp>
        <p:nvSpPr>
          <p:cNvPr id="19462" name="WordArt 6"/>
          <p:cNvSpPr>
            <a:spLocks noChangeArrowheads="1" noChangeShapeType="1" noTextEdit="1"/>
          </p:cNvSpPr>
          <p:nvPr/>
        </p:nvSpPr>
        <p:spPr bwMode="auto">
          <a:xfrm>
            <a:off x="2000200" y="785782"/>
            <a:ext cx="14787666" cy="2714644"/>
          </a:xfrm>
          <a:prstGeom prst="rect">
            <a:avLst/>
          </a:prstGeom>
        </p:spPr>
        <p:txBody>
          <a:bodyPr wrap="none" lIns="163284" tIns="81642" rIns="163284" bIns="81642" fromWordArt="1">
            <a:prstTxWarp prst="textPlain">
              <a:avLst>
                <a:gd name="adj" fmla="val 48000"/>
              </a:avLst>
            </a:prstTxWarp>
          </a:bodyPr>
          <a:lstStyle/>
          <a:p>
            <a:pPr algn="ctr"/>
            <a:r>
              <a:rPr lang="en-US" sz="9600" u="sng" kern="10" dirty="0">
                <a:ln w="19050">
                  <a:solidFill>
                    <a:srgbClr val="0000FF"/>
                  </a:solidFill>
                  <a:round/>
                  <a:headEnd/>
                  <a:tailEnd/>
                </a:ln>
                <a:solidFill>
                  <a:srgbClr val="C6D9F1"/>
                </a:solidFill>
                <a:effectLst>
                  <a:outerShdw dist="35921" dir="2700000" algn="ctr" rotWithShape="0">
                    <a:srgbClr val="990000"/>
                  </a:outerShdw>
                </a:effectLst>
                <a:latin typeface="Times New Roman"/>
                <a:cs typeface="Times New Roman"/>
              </a:rPr>
              <a:t>VUI CÙNG CA DAO DÂN CA</a:t>
            </a:r>
          </a:p>
        </p:txBody>
      </p:sp>
      <p:sp>
        <p:nvSpPr>
          <p:cNvPr id="4" name="Rectangle 4"/>
          <p:cNvSpPr>
            <a:spLocks noChangeArrowheads="1"/>
          </p:cNvSpPr>
          <p:nvPr/>
        </p:nvSpPr>
        <p:spPr bwMode="auto">
          <a:xfrm>
            <a:off x="1857324" y="5357814"/>
            <a:ext cx="14435150" cy="914400"/>
          </a:xfrm>
          <a:prstGeom prst="rect">
            <a:avLst/>
          </a:prstGeom>
          <a:noFill/>
          <a:ln w="9525">
            <a:noFill/>
            <a:miter lim="800000"/>
            <a:headEnd/>
            <a:tailEnd/>
          </a:ln>
        </p:spPr>
        <p:txBody>
          <a:bodyPr lIns="163284" tIns="81642" rIns="163284" bIns="81642"/>
          <a:lstStyle/>
          <a:p>
            <a:pPr algn="ctr"/>
            <a:r>
              <a:rPr lang="en-US" sz="6000" kern="10" dirty="0">
                <a:ln w="19050">
                  <a:solidFill>
                    <a:srgbClr val="0000FF"/>
                  </a:solidFill>
                  <a:round/>
                  <a:headEnd/>
                  <a:tailEnd/>
                </a:ln>
                <a:solidFill>
                  <a:srgbClr val="C00000"/>
                </a:solidFill>
                <a:effectLst>
                  <a:outerShdw blurRad="38100" dist="38100" dir="2700000" algn="tl">
                    <a:srgbClr val="000000">
                      <a:alpha val="43137"/>
                    </a:srgbClr>
                  </a:outerShdw>
                </a:effectLst>
                <a:latin typeface="Times New Roman"/>
                <a:cs typeface="Times New Roman"/>
              </a:rPr>
              <a:t>EM HÃY HÁT MỘT BÀI DÂN CA HOẶC MỘT BÀI HÁT RU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fade">
                                      <p:cBhvr>
                                        <p:cTn id="7" dur="770" decel="100000"/>
                                        <p:tgtEl>
                                          <p:spTgt spid="19462"/>
                                        </p:tgtEl>
                                      </p:cBhvr>
                                    </p:animEffect>
                                    <p:animScale>
                                      <p:cBhvr>
                                        <p:cTn id="8" dur="770" decel="100000"/>
                                        <p:tgtEl>
                                          <p:spTgt spid="19462"/>
                                        </p:tgtEl>
                                      </p:cBhvr>
                                      <p:from x="10000" y="10000"/>
                                      <p:to x="200000" y="450000"/>
                                    </p:animScale>
                                    <p:animScale>
                                      <p:cBhvr>
                                        <p:cTn id="9" dur="1230" accel="100000" fill="hold">
                                          <p:stCondLst>
                                            <p:cond delay="770"/>
                                          </p:stCondLst>
                                        </p:cTn>
                                        <p:tgtEl>
                                          <p:spTgt spid="19462"/>
                                        </p:tgtEl>
                                      </p:cBhvr>
                                      <p:from x="200000" y="450000"/>
                                      <p:to x="100000" y="100000"/>
                                    </p:animScale>
                                    <p:set>
                                      <p:cBhvr>
                                        <p:cTn id="10" dur="770" fill="hold"/>
                                        <p:tgtEl>
                                          <p:spTgt spid="19462"/>
                                        </p:tgtEl>
                                        <p:attrNameLst>
                                          <p:attrName>ppt_x</p:attrName>
                                        </p:attrNameLst>
                                      </p:cBhvr>
                                      <p:to>
                                        <p:strVal val="(0.5)"/>
                                      </p:to>
                                    </p:set>
                                    <p:anim from="(0.5)" to="(#ppt_x)" calcmode="lin" valueType="num">
                                      <p:cBhvr>
                                        <p:cTn id="11" dur="1230" accel="100000" fill="hold">
                                          <p:stCondLst>
                                            <p:cond delay="770"/>
                                          </p:stCondLst>
                                        </p:cTn>
                                        <p:tgtEl>
                                          <p:spTgt spid="19462"/>
                                        </p:tgtEl>
                                        <p:attrNameLst>
                                          <p:attrName>ppt_x</p:attrName>
                                        </p:attrNameLst>
                                      </p:cBhvr>
                                    </p:anim>
                                    <p:set>
                                      <p:cBhvr>
                                        <p:cTn id="12" dur="770" fill="hold"/>
                                        <p:tgtEl>
                                          <p:spTgt spid="19462"/>
                                        </p:tgtEl>
                                        <p:attrNameLst>
                                          <p:attrName>ppt_y</p:attrName>
                                        </p:attrNameLst>
                                      </p:cBhvr>
                                      <p:to>
                                        <p:strVal val="(#ppt_y+0.4)"/>
                                      </p:to>
                                    </p:set>
                                    <p:anim from="(#ppt_y+0.4)" to="(#ppt_y)" calcmode="lin" valueType="num">
                                      <p:cBhvr>
                                        <p:cTn id="13" dur="1230" accel="100000" fill="hold">
                                          <p:stCondLst>
                                            <p:cond delay="770"/>
                                          </p:stCondLst>
                                        </p:cTn>
                                        <p:tgtEl>
                                          <p:spTgt spid="19462"/>
                                        </p:tgtEl>
                                        <p:attrNameLst>
                                          <p:attrName>ppt_y</p:attrName>
                                        </p:attrNameLst>
                                      </p:cBhvr>
                                    </p:anim>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par>
                                <p:cTn id="14" presetID="2" presetClass="entr" presetSubtype="4" fill="hold" nodeType="with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 calcmode="lin" valueType="num">
                                      <p:cBhvr additive="base">
                                        <p:cTn id="16"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7" dur="10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B66D40C-700E-4EF0-ABFE-19191D21930F}"/>
              </a:ext>
            </a:extLst>
          </p:cNvPr>
          <p:cNvSpPr txBox="1"/>
          <p:nvPr/>
        </p:nvSpPr>
        <p:spPr>
          <a:xfrm>
            <a:off x="438151" y="194674"/>
            <a:ext cx="7486650" cy="1107994"/>
          </a:xfrm>
          <a:prstGeom prst="rect">
            <a:avLst/>
          </a:prstGeom>
          <a:noFill/>
        </p:spPr>
        <p:txBody>
          <a:bodyPr wrap="square" lIns="91439" tIns="45719" rIns="91439" bIns="45719" rtlCol="0">
            <a:spAutoFit/>
          </a:bodyPr>
          <a:lstStyle/>
          <a:p>
            <a:pPr algn="l"/>
            <a:r>
              <a:rPr lang="vi-VN" sz="6600" b="1" i="1" dirty="0">
                <a:solidFill>
                  <a:srgbClr val="FF0000"/>
                </a:solidFill>
                <a:latin typeface="Arial" panose="020B0604020202020204" pitchFamily="34" charset="0"/>
                <a:cs typeface="Arial" panose="020B0604020202020204" pitchFamily="34" charset="0"/>
              </a:rPr>
              <a:t>2. Bài ca dao số 2</a:t>
            </a:r>
            <a:endParaRPr lang="en-US" sz="6600" b="1" i="1" dirty="0">
              <a:solidFill>
                <a:srgbClr val="FF0000"/>
              </a:solidFill>
              <a:latin typeface="Arial" panose="020B0604020202020204" pitchFamily="34" charset="0"/>
              <a:cs typeface="Arial" panose="020B0604020202020204" pitchFamily="34" charset="0"/>
            </a:endParaRPr>
          </a:p>
        </p:txBody>
      </p:sp>
      <p:sp>
        <p:nvSpPr>
          <p:cNvPr id="4" name="Rectangle: Rounded Corners 3">
            <a:extLst>
              <a:ext uri="{FF2B5EF4-FFF2-40B4-BE49-F238E27FC236}">
                <a16:creationId xmlns:a16="http://schemas.microsoft.com/office/drawing/2014/main" id="{4C1CBE3C-B7B2-4D8A-9A7A-7209171B9944}"/>
              </a:ext>
            </a:extLst>
          </p:cNvPr>
          <p:cNvSpPr/>
          <p:nvPr/>
        </p:nvSpPr>
        <p:spPr>
          <a:xfrm>
            <a:off x="438150" y="1485900"/>
            <a:ext cx="17830800" cy="7848600"/>
          </a:xfrm>
          <a:prstGeom prst="roundRect">
            <a:avLst/>
          </a:prstGeom>
          <a:noFill/>
          <a:ln w="38100">
            <a:solidFill>
              <a:srgbClr val="E9B641"/>
            </a:solid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marL="571495" indent="-571495" algn="just">
              <a:buFontTx/>
              <a:buChar char="-"/>
            </a:pPr>
            <a:r>
              <a:rPr lang="vi-VN" sz="5400" b="1" dirty="0">
                <a:solidFill>
                  <a:schemeClr val="tx1"/>
                </a:solidFill>
                <a:latin typeface="Arial" panose="020B0604020202020204" pitchFamily="34" charset="0"/>
                <a:cs typeface="Arial" panose="020B0604020202020204" pitchFamily="34" charset="0"/>
              </a:rPr>
              <a:t>Biện pháp tu từ so sánh:</a:t>
            </a:r>
          </a:p>
          <a:p>
            <a:pPr marL="1028692" lvl="1" indent="-571495">
              <a:buFont typeface="Arial" panose="020B0604020202020204" pitchFamily="34" charset="0"/>
              <a:buChar char="•"/>
            </a:pPr>
            <a:r>
              <a:rPr lang="vi-VN" sz="5400" b="1" dirty="0">
                <a:solidFill>
                  <a:schemeClr val="tx1"/>
                </a:solidFill>
                <a:latin typeface="Arial" panose="020B0604020202020204" pitchFamily="34" charset="0"/>
                <a:cs typeface="Arial" panose="020B0604020202020204" pitchFamily="34" charset="0"/>
              </a:rPr>
              <a:t>Cây – cội</a:t>
            </a:r>
          </a:p>
          <a:p>
            <a:pPr marL="1028692" lvl="1" indent="-571495">
              <a:buFont typeface="Arial" panose="020B0604020202020204" pitchFamily="34" charset="0"/>
              <a:buChar char="•"/>
            </a:pPr>
            <a:r>
              <a:rPr lang="vi-VN" sz="5400" b="1" dirty="0">
                <a:solidFill>
                  <a:schemeClr val="tx1"/>
                </a:solidFill>
                <a:latin typeface="Arial" panose="020B0604020202020204" pitchFamily="34" charset="0"/>
                <a:cs typeface="Arial" panose="020B0604020202020204" pitchFamily="34" charset="0"/>
              </a:rPr>
              <a:t>Sông - nguồn</a:t>
            </a:r>
            <a:r>
              <a:rPr lang="vi-VN" sz="5400" b="1"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 </a:t>
            </a:r>
            <a:endParaRPr lang="en-US" sz="5400" b="1"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endParaRPr>
          </a:p>
          <a:p>
            <a:pPr marL="1028692" lvl="1" indent="-571495"/>
            <a:r>
              <a:rPr lang="en-US" sz="5400" b="1"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 </a:t>
            </a:r>
            <a:r>
              <a:rPr lang="en-US" sz="5400" b="1" dirty="0" err="1">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Đ</a:t>
            </a:r>
            <a:r>
              <a:rPr lang="en-US" sz="5400" b="1" dirty="0" err="1">
                <a:solidFill>
                  <a:schemeClr val="tx1"/>
                </a:solidFill>
                <a:latin typeface="Arial" panose="020B0604020202020204" pitchFamily="34" charset="0"/>
                <a:cs typeface="Arial" panose="020B0604020202020204" pitchFamily="34" charset="0"/>
              </a:rPr>
              <a:t>iệp</a:t>
            </a:r>
            <a:r>
              <a:rPr lang="en-US" sz="5400" b="1" dirty="0">
                <a:solidFill>
                  <a:schemeClr val="tx1"/>
                </a:solidFill>
                <a:latin typeface="Arial" panose="020B0604020202020204" pitchFamily="34" charset="0"/>
                <a:cs typeface="Arial" panose="020B0604020202020204" pitchFamily="34" charset="0"/>
              </a:rPr>
              <a:t> </a:t>
            </a:r>
            <a:r>
              <a:rPr lang="en-US" sz="5400" b="1" dirty="0" err="1">
                <a:solidFill>
                  <a:schemeClr val="tx1"/>
                </a:solidFill>
                <a:latin typeface="Arial" panose="020B0604020202020204" pitchFamily="34" charset="0"/>
                <a:cs typeface="Arial" panose="020B0604020202020204" pitchFamily="34" charset="0"/>
              </a:rPr>
              <a:t>từ</a:t>
            </a:r>
            <a:r>
              <a:rPr lang="en-US" sz="5400" b="1" dirty="0">
                <a:solidFill>
                  <a:schemeClr val="tx1"/>
                </a:solidFill>
                <a:latin typeface="Arial" panose="020B0604020202020204" pitchFamily="34" charset="0"/>
                <a:cs typeface="Arial" panose="020B0604020202020204" pitchFamily="34" charset="0"/>
              </a:rPr>
              <a:t>: </a:t>
            </a:r>
            <a:r>
              <a:rPr lang="en-US" sz="5400" b="1" dirty="0" err="1">
                <a:solidFill>
                  <a:schemeClr val="tx1"/>
                </a:solidFill>
                <a:latin typeface="Arial" panose="020B0604020202020204" pitchFamily="34" charset="0"/>
                <a:cs typeface="Arial" panose="020B0604020202020204" pitchFamily="34" charset="0"/>
              </a:rPr>
              <a:t>có</a:t>
            </a:r>
            <a:endParaRPr lang="en-US" sz="5400" b="1"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endParaRPr>
          </a:p>
          <a:p>
            <a:pPr marL="1028692" lvl="1" indent="-571495"/>
            <a:r>
              <a:rPr lang="vi-VN" sz="5400" b="1"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en-US" sz="5400" b="1" dirty="0">
                <a:solidFill>
                  <a:schemeClr val="tx1"/>
                </a:solidFill>
              </a:rPr>
              <a:t> Nhấn mạnh con người </a:t>
            </a:r>
            <a:r>
              <a:rPr lang="en-US" sz="5400" b="1" dirty="0" err="1">
                <a:solidFill>
                  <a:schemeClr val="tx1"/>
                </a:solidFill>
              </a:rPr>
              <a:t>có</a:t>
            </a:r>
            <a:r>
              <a:rPr lang="en-US" sz="5400" b="1" dirty="0">
                <a:solidFill>
                  <a:schemeClr val="tx1"/>
                </a:solidFill>
              </a:rPr>
              <a:t> </a:t>
            </a:r>
            <a:r>
              <a:rPr lang="en-US" sz="5400" b="1" dirty="0" err="1">
                <a:solidFill>
                  <a:schemeClr val="tx1"/>
                </a:solidFill>
              </a:rPr>
              <a:t>cội</a:t>
            </a:r>
            <a:r>
              <a:rPr lang="en-US" sz="5400" b="1" dirty="0">
                <a:solidFill>
                  <a:schemeClr val="tx1"/>
                </a:solidFill>
              </a:rPr>
              <a:t> </a:t>
            </a:r>
            <a:r>
              <a:rPr lang="en-US" sz="5400" b="1" dirty="0" err="1">
                <a:solidFill>
                  <a:schemeClr val="tx1"/>
                </a:solidFill>
              </a:rPr>
              <a:t>nguồn</a:t>
            </a:r>
            <a:r>
              <a:rPr lang="en-US" sz="5400" b="1" dirty="0">
                <a:solidFill>
                  <a:schemeClr val="tx1"/>
                </a:solidFill>
              </a:rPr>
              <a:t>. </a:t>
            </a:r>
            <a:r>
              <a:rPr lang="en-US" sz="5400" dirty="0"/>
              <a:t>Đ</a:t>
            </a:r>
          </a:p>
          <a:p>
            <a:pPr marL="1028692" lvl="1" indent="-571495"/>
            <a:r>
              <a:rPr lang="en-US" sz="5400" b="1" dirty="0">
                <a:solidFill>
                  <a:schemeClr val="tx1"/>
                </a:solidFill>
                <a:latin typeface="Arial" panose="020B0604020202020204" pitchFamily="34" charset="0"/>
                <a:cs typeface="Arial" panose="020B0604020202020204" pitchFamily="34" charset="0"/>
              </a:rPr>
              <a:t>- </a:t>
            </a:r>
            <a:r>
              <a:rPr lang="en-US" sz="5400" b="1" dirty="0" err="1">
                <a:solidFill>
                  <a:schemeClr val="tx1"/>
                </a:solidFill>
                <a:latin typeface="Arial" panose="020B0604020202020204" pitchFamily="34" charset="0"/>
                <a:cs typeface="Arial" panose="020B0604020202020204" pitchFamily="34" charset="0"/>
              </a:rPr>
              <a:t>Lời</a:t>
            </a:r>
            <a:r>
              <a:rPr lang="en-US" sz="5400" b="1" dirty="0">
                <a:solidFill>
                  <a:schemeClr val="tx1"/>
                </a:solidFill>
                <a:latin typeface="Arial" panose="020B0604020202020204" pitchFamily="34" charset="0"/>
                <a:cs typeface="Arial" panose="020B0604020202020204" pitchFamily="34" charset="0"/>
              </a:rPr>
              <a:t> </a:t>
            </a:r>
            <a:r>
              <a:rPr lang="en-US" sz="5400" b="1" dirty="0" err="1">
                <a:solidFill>
                  <a:schemeClr val="tx1"/>
                </a:solidFill>
                <a:latin typeface="Arial" panose="020B0604020202020204" pitchFamily="34" charset="0"/>
                <a:cs typeface="Arial" panose="020B0604020202020204" pitchFamily="34" charset="0"/>
              </a:rPr>
              <a:t>của</a:t>
            </a:r>
            <a:r>
              <a:rPr lang="en-US" sz="5400" b="1" dirty="0">
                <a:solidFill>
                  <a:schemeClr val="tx1"/>
                </a:solidFill>
                <a:latin typeface="Arial" panose="020B0604020202020204" pitchFamily="34" charset="0"/>
                <a:cs typeface="Arial" panose="020B0604020202020204" pitchFamily="34" charset="0"/>
              </a:rPr>
              <a:t> </a:t>
            </a:r>
            <a:r>
              <a:rPr lang="en-US" sz="5400" b="1" dirty="0" err="1">
                <a:solidFill>
                  <a:schemeClr val="tx1"/>
                </a:solidFill>
                <a:latin typeface="Arial" panose="020B0604020202020204" pitchFamily="34" charset="0"/>
                <a:cs typeface="Arial" panose="020B0604020202020204" pitchFamily="34" charset="0"/>
              </a:rPr>
              <a:t>ông</a:t>
            </a:r>
            <a:r>
              <a:rPr lang="en-US" sz="5400" b="1" dirty="0">
                <a:solidFill>
                  <a:schemeClr val="tx1"/>
                </a:solidFill>
                <a:latin typeface="Arial" panose="020B0604020202020204" pitchFamily="34" charset="0"/>
                <a:cs typeface="Arial" panose="020B0604020202020204" pitchFamily="34" charset="0"/>
              </a:rPr>
              <a:t> </a:t>
            </a:r>
            <a:r>
              <a:rPr lang="en-US" sz="5400" b="1" dirty="0" err="1">
                <a:solidFill>
                  <a:schemeClr val="tx1"/>
                </a:solidFill>
                <a:latin typeface="Arial" panose="020B0604020202020204" pitchFamily="34" charset="0"/>
                <a:cs typeface="Arial" panose="020B0604020202020204" pitchFamily="34" charset="0"/>
              </a:rPr>
              <a:t>bà</a:t>
            </a:r>
            <a:r>
              <a:rPr lang="en-US" sz="5400" b="1" dirty="0">
                <a:solidFill>
                  <a:schemeClr val="tx1"/>
                </a:solidFill>
                <a:latin typeface="Arial" panose="020B0604020202020204" pitchFamily="34" charset="0"/>
                <a:cs typeface="Arial" panose="020B0604020202020204" pitchFamily="34" charset="0"/>
              </a:rPr>
              <a:t>, cha </a:t>
            </a:r>
            <a:r>
              <a:rPr lang="en-US" sz="5400" b="1" dirty="0" err="1">
                <a:solidFill>
                  <a:schemeClr val="tx1"/>
                </a:solidFill>
                <a:latin typeface="Arial" panose="020B0604020202020204" pitchFamily="34" charset="0"/>
                <a:cs typeface="Arial" panose="020B0604020202020204" pitchFamily="34" charset="0"/>
              </a:rPr>
              <a:t>mẹ</a:t>
            </a:r>
            <a:r>
              <a:rPr lang="en-US" sz="5400" b="1" dirty="0">
                <a:solidFill>
                  <a:schemeClr val="tx1"/>
                </a:solidFill>
                <a:latin typeface="Arial" panose="020B0604020202020204" pitchFamily="34" charset="0"/>
                <a:cs typeface="Arial" panose="020B0604020202020204" pitchFamily="34" charset="0"/>
              </a:rPr>
              <a:t> </a:t>
            </a:r>
            <a:r>
              <a:rPr lang="en-US" sz="5400" b="1" dirty="0" err="1">
                <a:solidFill>
                  <a:schemeClr val="tx1"/>
                </a:solidFill>
                <a:latin typeface="Arial" panose="020B0604020202020204" pitchFamily="34" charset="0"/>
                <a:cs typeface="Arial" panose="020B0604020202020204" pitchFamily="34" charset="0"/>
              </a:rPr>
              <a:t>nói</a:t>
            </a:r>
            <a:r>
              <a:rPr lang="en-US" sz="5400" b="1" dirty="0">
                <a:solidFill>
                  <a:schemeClr val="tx1"/>
                </a:solidFill>
                <a:latin typeface="Arial" panose="020B0604020202020204" pitchFamily="34" charset="0"/>
                <a:cs typeface="Arial" panose="020B0604020202020204" pitchFamily="34" charset="0"/>
              </a:rPr>
              <a:t> </a:t>
            </a:r>
            <a:r>
              <a:rPr lang="en-US" sz="5400" b="1" dirty="0" err="1">
                <a:solidFill>
                  <a:schemeClr val="tx1"/>
                </a:solidFill>
                <a:latin typeface="Arial" panose="020B0604020202020204" pitchFamily="34" charset="0"/>
                <a:cs typeface="Arial" panose="020B0604020202020204" pitchFamily="34" charset="0"/>
              </a:rPr>
              <a:t>với</a:t>
            </a:r>
            <a:r>
              <a:rPr lang="en-US" sz="5400" b="1" dirty="0">
                <a:solidFill>
                  <a:schemeClr val="tx1"/>
                </a:solidFill>
                <a:latin typeface="Arial" panose="020B0604020202020204" pitchFamily="34" charset="0"/>
                <a:cs typeface="Arial" panose="020B0604020202020204" pitchFamily="34" charset="0"/>
              </a:rPr>
              <a:t> con </a:t>
            </a:r>
            <a:r>
              <a:rPr lang="en-US" sz="5400" b="1" dirty="0" err="1">
                <a:solidFill>
                  <a:schemeClr val="tx1"/>
                </a:solidFill>
                <a:latin typeface="Arial" panose="020B0604020202020204" pitchFamily="34" charset="0"/>
                <a:cs typeface="Arial" panose="020B0604020202020204" pitchFamily="34" charset="0"/>
              </a:rPr>
              <a:t>cháu</a:t>
            </a:r>
            <a:r>
              <a:rPr lang="en-US" sz="5400" b="1" dirty="0">
                <a:solidFill>
                  <a:schemeClr val="tx1"/>
                </a:solidFill>
                <a:latin typeface="Arial" panose="020B0604020202020204" pitchFamily="34" charset="0"/>
                <a:cs typeface="Arial" panose="020B0604020202020204" pitchFamily="34" charset="0"/>
              </a:rPr>
              <a:t>,</a:t>
            </a:r>
            <a:r>
              <a:rPr lang="vi-VN" sz="5400" b="1" dirty="0">
                <a:solidFill>
                  <a:schemeClr val="tx1"/>
                </a:solidFill>
                <a:latin typeface="Arial" panose="020B0604020202020204" pitchFamily="34" charset="0"/>
                <a:cs typeface="Arial" panose="020B0604020202020204" pitchFamily="34" charset="0"/>
              </a:rPr>
              <a:t> </a:t>
            </a:r>
            <a:r>
              <a:rPr lang="en-US" sz="5400" b="1" dirty="0">
                <a:solidFill>
                  <a:schemeClr val="tx1"/>
                </a:solidFill>
                <a:latin typeface="Arial" panose="020B0604020202020204" pitchFamily="34" charset="0"/>
                <a:cs typeface="Arial" panose="020B0604020202020204" pitchFamily="34" charset="0"/>
              </a:rPr>
              <a:t>k</a:t>
            </a:r>
            <a:r>
              <a:rPr lang="vi-VN" sz="5400" b="1" dirty="0">
                <a:solidFill>
                  <a:schemeClr val="tx1"/>
                </a:solidFill>
                <a:latin typeface="Arial" panose="020B0604020202020204" pitchFamily="34" charset="0"/>
                <a:cs typeface="Arial" panose="020B0604020202020204" pitchFamily="34" charset="0"/>
              </a:rPr>
              <a:t>hẳng định con người có nguồn gốc, tổ tiên sinh thành</a:t>
            </a:r>
            <a:r>
              <a:rPr lang="en-US" sz="5400" b="1" dirty="0">
                <a:solidFill>
                  <a:schemeClr val="tx1"/>
                </a:solidFill>
                <a:latin typeface="Arial" panose="020B0604020202020204" pitchFamily="34" charset="0"/>
                <a:cs typeface="Arial" panose="020B0604020202020204" pitchFamily="34" charset="0"/>
              </a:rPr>
              <a:t>, n</a:t>
            </a:r>
            <a:r>
              <a:rPr lang="vi-VN" sz="5400" b="1" dirty="0">
                <a:solidFill>
                  <a:schemeClr val="tx1"/>
                </a:solidFill>
                <a:latin typeface="Arial" panose="020B0604020202020204" pitchFamily="34" charset="0"/>
                <a:cs typeface="Arial" panose="020B0604020202020204" pitchFamily="34" charset="0"/>
              </a:rPr>
              <a:t>hắn nhủ </a:t>
            </a:r>
            <a:r>
              <a:rPr lang="en-US" sz="5400" b="1" dirty="0">
                <a:solidFill>
                  <a:schemeClr val="tx1"/>
                </a:solidFill>
                <a:latin typeface="Arial" panose="020B0604020202020204" pitchFamily="34" charset="0"/>
                <a:cs typeface="Arial" panose="020B0604020202020204" pitchFamily="34" charset="0"/>
              </a:rPr>
              <a:t>con </a:t>
            </a:r>
            <a:r>
              <a:rPr lang="en-US" sz="5400" b="1" dirty="0" err="1">
                <a:solidFill>
                  <a:schemeClr val="tx1"/>
                </a:solidFill>
                <a:latin typeface="Arial" panose="020B0604020202020204" pitchFamily="34" charset="0"/>
                <a:cs typeface="Arial" panose="020B0604020202020204" pitchFamily="34" charset="0"/>
              </a:rPr>
              <a:t>cháu</a:t>
            </a:r>
            <a:r>
              <a:rPr lang="en-US" sz="5400" b="1" dirty="0">
                <a:solidFill>
                  <a:schemeClr val="tx1"/>
                </a:solidFill>
                <a:latin typeface="Arial" panose="020B0604020202020204" pitchFamily="34" charset="0"/>
                <a:cs typeface="Arial" panose="020B0604020202020204" pitchFamily="34" charset="0"/>
              </a:rPr>
              <a:t> </a:t>
            </a:r>
            <a:r>
              <a:rPr lang="vi-VN" sz="5400" b="1" dirty="0">
                <a:solidFill>
                  <a:schemeClr val="tx1"/>
                </a:solidFill>
                <a:latin typeface="Arial" panose="020B0604020202020204" pitchFamily="34" charset="0"/>
                <a:cs typeface="Arial" panose="020B0604020202020204" pitchFamily="34" charset="0"/>
              </a:rPr>
              <a:t>về lòng biết ơn, </a:t>
            </a:r>
            <a:r>
              <a:rPr lang="en-US" sz="5400" b="1" dirty="0" err="1">
                <a:solidFill>
                  <a:schemeClr val="tx1"/>
                </a:solidFill>
                <a:latin typeface="Arial" panose="020B0604020202020204" pitchFamily="34" charset="0"/>
                <a:cs typeface="Arial" panose="020B0604020202020204" pitchFamily="34" charset="0"/>
              </a:rPr>
              <a:t>nhớ</a:t>
            </a:r>
            <a:r>
              <a:rPr lang="en-US" sz="5400" b="1" dirty="0">
                <a:solidFill>
                  <a:schemeClr val="tx1"/>
                </a:solidFill>
                <a:latin typeface="Arial" panose="020B0604020202020204" pitchFamily="34" charset="0"/>
                <a:cs typeface="Arial" panose="020B0604020202020204" pitchFamily="34" charset="0"/>
              </a:rPr>
              <a:t> </a:t>
            </a:r>
            <a:r>
              <a:rPr lang="en-US" sz="5400" b="1" dirty="0" err="1">
                <a:solidFill>
                  <a:schemeClr val="tx1"/>
                </a:solidFill>
                <a:latin typeface="Arial" panose="020B0604020202020204" pitchFamily="34" charset="0"/>
                <a:cs typeface="Arial" panose="020B0604020202020204" pitchFamily="34" charset="0"/>
              </a:rPr>
              <a:t>về</a:t>
            </a:r>
            <a:r>
              <a:rPr lang="en-US" sz="5400" b="1" dirty="0">
                <a:solidFill>
                  <a:schemeClr val="tx1"/>
                </a:solidFill>
                <a:latin typeface="Arial" panose="020B0604020202020204" pitchFamily="34" charset="0"/>
                <a:cs typeface="Arial" panose="020B0604020202020204" pitchFamily="34" charset="0"/>
              </a:rPr>
              <a:t> </a:t>
            </a:r>
            <a:r>
              <a:rPr lang="vi-VN" sz="5400" b="1" dirty="0">
                <a:solidFill>
                  <a:schemeClr val="tx1"/>
                </a:solidFill>
                <a:latin typeface="Arial" panose="020B0604020202020204" pitchFamily="34" charset="0"/>
                <a:cs typeface="Arial" panose="020B0604020202020204" pitchFamily="34" charset="0"/>
              </a:rPr>
              <a:t>tổ tiên.</a:t>
            </a:r>
          </a:p>
          <a:p>
            <a:pPr marL="1028692" lvl="1" indent="-571495">
              <a:buFont typeface="Arial" panose="020B0604020202020204" pitchFamily="34" charset="0"/>
              <a:buChar char="•"/>
            </a:pPr>
            <a:r>
              <a:rPr lang="en-US" sz="5400" dirty="0" err="1"/>
              <a:t>ều</a:t>
            </a:r>
            <a:r>
              <a:rPr lang="en-US" sz="5400" dirty="0"/>
              <a:t> có cội nguồn</a:t>
            </a:r>
            <a:endParaRPr lang="vi-VN" sz="54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18593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b="7103"/>
          <a:stretch/>
        </p:blipFill>
        <p:spPr>
          <a:xfrm>
            <a:off x="1051539" y="1530480"/>
            <a:ext cx="16684886" cy="7851264"/>
          </a:xfrm>
          <a:prstGeom prst="rect">
            <a:avLst/>
          </a:prstGeom>
        </p:spPr>
      </p:pic>
      <p:sp>
        <p:nvSpPr>
          <p:cNvPr id="19" name="Round Diagonal Corner Rectangle 18"/>
          <p:cNvSpPr/>
          <p:nvPr/>
        </p:nvSpPr>
        <p:spPr>
          <a:xfrm>
            <a:off x="1051538" y="1530480"/>
            <a:ext cx="16684884" cy="7851264"/>
          </a:xfrm>
          <a:prstGeom prst="round2DiagRect">
            <a:avLst>
              <a:gd name="adj1" fmla="val 1414"/>
              <a:gd name="adj2" fmla="val 0"/>
            </a:avLst>
          </a:prstGeom>
          <a:solidFill>
            <a:schemeClr val="lt1">
              <a:alpha val="80000"/>
            </a:schemeClr>
          </a:solidFill>
          <a:ln>
            <a:noFill/>
          </a:ln>
        </p:spPr>
        <p:style>
          <a:lnRef idx="2">
            <a:schemeClr val="accent1"/>
          </a:lnRef>
          <a:fillRef idx="1">
            <a:schemeClr val="lt1"/>
          </a:fillRef>
          <a:effectRef idx="0">
            <a:schemeClr val="accent1"/>
          </a:effectRef>
          <a:fontRef idx="minor">
            <a:schemeClr val="dk1"/>
          </a:fontRef>
        </p:style>
        <p:txBody>
          <a:bodyPr lIns="137160" tIns="68580" rIns="137160" bIns="68580" rtlCol="0" anchor="ctr"/>
          <a:lstStyle/>
          <a:p>
            <a:pPr algn="ctr"/>
            <a:endParaRPr lang="en-US"/>
          </a:p>
        </p:txBody>
      </p:sp>
      <p:sp>
        <p:nvSpPr>
          <p:cNvPr id="4" name="TextBox 8">
            <a:extLst>
              <a:ext uri="{FF2B5EF4-FFF2-40B4-BE49-F238E27FC236}">
                <a16:creationId xmlns:a16="http://schemas.microsoft.com/office/drawing/2014/main" id="{DF92F432-4D2B-45D0-95F9-4EC785148E51}"/>
              </a:ext>
            </a:extLst>
          </p:cNvPr>
          <p:cNvSpPr txBox="1">
            <a:spLocks noChangeArrowheads="1"/>
          </p:cNvSpPr>
          <p:nvPr/>
        </p:nvSpPr>
        <p:spPr bwMode="auto">
          <a:xfrm>
            <a:off x="4582104" y="294356"/>
            <a:ext cx="9623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5400" b="1" spc="450" dirty="0">
                <a:solidFill>
                  <a:srgbClr val="4B9C76"/>
                </a:solidFill>
                <a:latin typeface="Time New Roman"/>
                <a:ea typeface="字魂35号-经典雅黑" panose="00000500000000000000" pitchFamily="2" charset="-122"/>
                <a:sym typeface=""/>
              </a:rPr>
              <a:t>PHIẾU HỌC TẬP </a:t>
            </a:r>
            <a:r>
              <a:rPr lang="en-US" altLang="zh-CN" sz="5400" b="1" spc="450" dirty="0">
                <a:solidFill>
                  <a:srgbClr val="4B9C76"/>
                </a:solidFill>
                <a:latin typeface="Times New Roman" panose="02020603050405020304" pitchFamily="18" charset="0"/>
                <a:ea typeface="字魂35号-经典雅黑" panose="00000500000000000000" pitchFamily="2" charset="-122"/>
                <a:cs typeface="Times New Roman" panose="02020603050405020304" pitchFamily="18" charset="0"/>
                <a:sym typeface=""/>
              </a:rPr>
              <a:t>3</a:t>
            </a:r>
            <a:endParaRPr lang="zh-CN" altLang="en-US" sz="5400" b="1" spc="450" dirty="0">
              <a:solidFill>
                <a:srgbClr val="4B9C76"/>
              </a:solidFill>
              <a:latin typeface="Times New Roman" panose="02020603050405020304" pitchFamily="18" charset="0"/>
              <a:ea typeface="字魂35号-经典雅黑" panose="00000500000000000000" pitchFamily="2" charset="-122"/>
              <a:cs typeface="Times New Roman" panose="02020603050405020304" pitchFamily="18" charset="0"/>
              <a:sym typeface=""/>
            </a:endParaRPr>
          </a:p>
        </p:txBody>
      </p:sp>
      <p:graphicFrame>
        <p:nvGraphicFramePr>
          <p:cNvPr id="15" name="Table 14"/>
          <p:cNvGraphicFramePr>
            <a:graphicFrameLocks noGrp="1"/>
          </p:cNvGraphicFramePr>
          <p:nvPr>
            <p:extLst>
              <p:ext uri="{D42A27DB-BD31-4B8C-83A1-F6EECF244321}">
                <p14:modId xmlns:p14="http://schemas.microsoft.com/office/powerpoint/2010/main" val="1780401072"/>
              </p:ext>
            </p:extLst>
          </p:nvPr>
        </p:nvGraphicFramePr>
        <p:xfrm>
          <a:off x="1051536" y="1530482"/>
          <a:ext cx="16684884" cy="12893040"/>
        </p:xfrm>
        <a:graphic>
          <a:graphicData uri="http://schemas.openxmlformats.org/drawingml/2006/table">
            <a:tbl>
              <a:tblPr firstRow="1" bandRow="1">
                <a:tableStyleId>{2D5ABB26-0587-4C30-8999-92F81FD0307C}</a:tableStyleId>
              </a:tblPr>
              <a:tblGrid>
                <a:gridCol w="8342442">
                  <a:extLst>
                    <a:ext uri="{9D8B030D-6E8A-4147-A177-3AD203B41FA5}">
                      <a16:colId xmlns:a16="http://schemas.microsoft.com/office/drawing/2014/main" val="20000"/>
                    </a:ext>
                  </a:extLst>
                </a:gridCol>
                <a:gridCol w="8342442">
                  <a:extLst>
                    <a:ext uri="{9D8B030D-6E8A-4147-A177-3AD203B41FA5}">
                      <a16:colId xmlns:a16="http://schemas.microsoft.com/office/drawing/2014/main" val="20001"/>
                    </a:ext>
                  </a:extLst>
                </a:gridCol>
              </a:tblGrid>
              <a:tr h="640080">
                <a:tc gridSpan="2">
                  <a:txBody>
                    <a:bodyPr/>
                    <a:lstStyle/>
                    <a:p>
                      <a:pPr algn="ctr">
                        <a:lnSpc>
                          <a:spcPct val="100000"/>
                        </a:lnSpc>
                      </a:pPr>
                      <a:r>
                        <a:rPr lang="en-US" sz="3300" b="1" dirty="0" err="1">
                          <a:latin typeface="Time New Roman"/>
                          <a:cs typeface="Times New Roman" panose="02020603050405020304" pitchFamily="18" charset="0"/>
                        </a:rPr>
                        <a:t>Đọc</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bài</a:t>
                      </a:r>
                      <a:r>
                        <a:rPr lang="en-US" sz="3300" b="1" baseline="0" dirty="0">
                          <a:latin typeface="Time New Roman"/>
                          <a:cs typeface="Times New Roman" panose="02020603050405020304" pitchFamily="18" charset="0"/>
                        </a:rPr>
                        <a:t> ca </a:t>
                      </a:r>
                      <a:r>
                        <a:rPr lang="en-US" sz="3300" b="1" baseline="0" dirty="0" err="1">
                          <a:latin typeface="Time New Roman"/>
                          <a:cs typeface="Times New Roman" panose="02020603050405020304" pitchFamily="18" charset="0"/>
                        </a:rPr>
                        <a:t>dao</a:t>
                      </a:r>
                      <a:r>
                        <a:rPr lang="en-US" sz="3300" b="1" baseline="0" dirty="0">
                          <a:latin typeface="Time New Roman"/>
                          <a:cs typeface="Times New Roman" panose="02020603050405020304" pitchFamily="18" charset="0"/>
                        </a:rPr>
                        <a:t> 3 </a:t>
                      </a:r>
                      <a:r>
                        <a:rPr lang="en-US" sz="3300" b="1" baseline="0" dirty="0" err="1">
                          <a:latin typeface="Time New Roman"/>
                          <a:cs typeface="Times New Roman" panose="02020603050405020304" pitchFamily="18" charset="0"/>
                        </a:rPr>
                        <a:t>và</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trả</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lời</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các</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câu</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hỏi</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sau</a:t>
                      </a:r>
                      <a:r>
                        <a:rPr lang="en-US" sz="3300" b="1" baseline="0" dirty="0">
                          <a:latin typeface="Time New Roman"/>
                          <a:cs typeface="Times New Roman" panose="02020603050405020304" pitchFamily="18" charset="0"/>
                        </a:rPr>
                        <a:t>:</a:t>
                      </a:r>
                      <a:endParaRPr lang="en-US" sz="3300" b="1" dirty="0">
                        <a:latin typeface="Time New Roman"/>
                        <a:cs typeface="Times New Roman" panose="02020603050405020304"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hMerge="1">
                  <a:txBody>
                    <a:bodyPr/>
                    <a:lstStyle/>
                    <a:p>
                      <a:pPr>
                        <a:lnSpc>
                          <a:spcPct val="100000"/>
                        </a:lnSpc>
                      </a:pPr>
                      <a:endParaRPr lang="en-US" sz="2200" b="1">
                        <a:latin typeface="Times New Roman" panose="02020603050405020304" pitchFamily="18" charset="0"/>
                        <a:cs typeface="Times New Roman" panose="02020603050405020304" pitchFamily="18"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2148840">
                <a:tc>
                  <a:txBody>
                    <a:bodyPr/>
                    <a:lstStyle/>
                    <a:p>
                      <a:pPr marL="0" marR="0" algn="just">
                        <a:lnSpc>
                          <a:spcPct val="100000"/>
                        </a:lnSpc>
                        <a:spcBef>
                          <a:spcPts val="0"/>
                        </a:spcBef>
                        <a:spcAft>
                          <a:spcPts val="1000"/>
                        </a:spcAft>
                      </a:pPr>
                      <a:r>
                        <a:rPr lang="it-IT" sz="3300" dirty="0">
                          <a:effectLst/>
                          <a:latin typeface="Time New Roman"/>
                          <a:cs typeface="Times New Roman" panose="02020603050405020304" pitchFamily="18" charset="0"/>
                        </a:rPr>
                        <a:t>1.</a:t>
                      </a:r>
                      <a:r>
                        <a:rPr lang="it-IT" sz="3300" baseline="0" dirty="0">
                          <a:effectLst/>
                          <a:latin typeface="Time New Roman"/>
                          <a:cs typeface="Times New Roman" panose="02020603050405020304" pitchFamily="18" charset="0"/>
                        </a:rPr>
                        <a:t> </a:t>
                      </a:r>
                      <a:r>
                        <a:rPr lang="it-IT" sz="3300" dirty="0">
                          <a:effectLst/>
                          <a:latin typeface="Time New Roman"/>
                          <a:cs typeface="Times New Roman" panose="02020603050405020304" pitchFamily="18" charset="0"/>
                        </a:rPr>
                        <a:t>Bài ca dao là lời của ai nói với ai? Nói về điều gì?</a:t>
                      </a:r>
                      <a:endParaRPr lang="en-US" sz="3300" dirty="0">
                        <a:effectLst/>
                        <a:latin typeface="Time New Roman"/>
                        <a:ea typeface="Calibri" panose="020F0502020204030204" pitchFamily="34" charset="0"/>
                        <a:cs typeface="Times New Roman" panose="02020603050405020304"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nSpc>
                          <a:spcPct val="100000"/>
                        </a:lnSpc>
                      </a:pPr>
                      <a:r>
                        <a:rPr lang="en-US" sz="3300" dirty="0">
                          <a:latin typeface="Time New Roman"/>
                          <a:cs typeface="Times New Roman" panose="02020603050405020304" pitchFamily="18" charset="0"/>
                        </a:rPr>
                        <a:t>…………………………………………………………………………………………………………………………</a:t>
                      </a: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2651760">
                <a:tc>
                  <a:txBody>
                    <a:bodyPr/>
                    <a:lstStyle/>
                    <a:p>
                      <a:pPr marL="0" marR="0" indent="0" algn="just" defTabSz="914400" rtl="0" eaLnBrk="1" fontAlgn="auto" latinLnBrk="0" hangingPunct="1">
                        <a:lnSpc>
                          <a:spcPct val="100000"/>
                        </a:lnSpc>
                        <a:spcBef>
                          <a:spcPts val="0"/>
                        </a:spcBef>
                        <a:spcAft>
                          <a:spcPts val="1000"/>
                        </a:spcAft>
                        <a:buClrTx/>
                        <a:buSzTx/>
                        <a:buFontTx/>
                        <a:buNone/>
                        <a:tabLst/>
                        <a:defRPr/>
                      </a:pPr>
                      <a:r>
                        <a:rPr lang="it-IT" sz="3300" dirty="0">
                          <a:effectLst/>
                          <a:latin typeface="Time New Roman"/>
                          <a:cs typeface="Times New Roman" panose="02020603050405020304" pitchFamily="18" charset="0"/>
                        </a:rPr>
                        <a:t>2. Từ</a:t>
                      </a:r>
                      <a:r>
                        <a:rPr lang="it-IT" sz="3300" baseline="0" dirty="0">
                          <a:effectLst/>
                          <a:latin typeface="Time New Roman"/>
                          <a:cs typeface="Times New Roman" panose="02020603050405020304" pitchFamily="18" charset="0"/>
                        </a:rPr>
                        <a:t> </a:t>
                      </a:r>
                      <a:r>
                        <a:rPr lang="it-IT" sz="3300" i="1" baseline="0" dirty="0">
                          <a:effectLst/>
                          <a:latin typeface="Time New Roman"/>
                          <a:cs typeface="Times New Roman" panose="02020603050405020304" pitchFamily="18" charset="0"/>
                        </a:rPr>
                        <a:t>có </a:t>
                      </a:r>
                      <a:r>
                        <a:rPr lang="it-IT" sz="3300" i="0" baseline="0" dirty="0">
                          <a:effectLst/>
                          <a:latin typeface="Time New Roman"/>
                          <a:cs typeface="Times New Roman" panose="02020603050405020304" pitchFamily="18" charset="0"/>
                        </a:rPr>
                        <a:t>xuất hiện mấy lần trong văn bản? Điệp ngữ </a:t>
                      </a:r>
                      <a:r>
                        <a:rPr lang="it-IT" sz="3300" i="1" baseline="0" dirty="0">
                          <a:effectLst/>
                          <a:latin typeface="Time New Roman"/>
                          <a:cs typeface="Times New Roman" panose="02020603050405020304" pitchFamily="18" charset="0"/>
                        </a:rPr>
                        <a:t>cùng</a:t>
                      </a:r>
                      <a:r>
                        <a:rPr lang="it-IT" sz="3300" i="0" baseline="0" dirty="0">
                          <a:effectLst/>
                          <a:latin typeface="Time New Roman"/>
                          <a:cs typeface="Times New Roman" panose="02020603050405020304" pitchFamily="18" charset="0"/>
                        </a:rPr>
                        <a:t> mang hiệu quả nghệ thuật như thế nào?</a:t>
                      </a:r>
                      <a:endParaRPr lang="en-US" sz="3300" i="0" dirty="0">
                        <a:effectLst/>
                        <a:latin typeface="Time New Roman"/>
                        <a:ea typeface="Calibri" panose="020F0502020204030204" pitchFamily="34" charset="0"/>
                        <a:cs typeface="Times New Roman" panose="02020603050405020304"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300" dirty="0">
                          <a:latin typeface="Time New Roman"/>
                          <a:cs typeface="Times New Roman" panose="02020603050405020304" pitchFamily="18" charset="0"/>
                        </a:rPr>
                        <a:t>………………………………………………………………………………………………………………………………………………………………………………………</a:t>
                      </a: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2651760">
                <a:tc>
                  <a:txBody>
                    <a:bodyPr/>
                    <a:lstStyle/>
                    <a:p>
                      <a:pPr algn="just">
                        <a:lnSpc>
                          <a:spcPct val="100000"/>
                        </a:lnSpc>
                      </a:pPr>
                      <a:r>
                        <a:rPr lang="nl-NL" sz="3300" dirty="0">
                          <a:latin typeface="Time New Roman"/>
                          <a:cs typeface="Times New Roman" panose="02020603050405020304" pitchFamily="18" charset="0"/>
                        </a:rPr>
                        <a:t>3. </a:t>
                      </a:r>
                      <a:r>
                        <a:rPr lang="nl-NL" sz="3300" i="0" kern="1200" dirty="0">
                          <a:solidFill>
                            <a:schemeClr val="tx1"/>
                          </a:solidFill>
                          <a:effectLst/>
                          <a:latin typeface="Time New Roman"/>
                          <a:ea typeface="+mn-ea"/>
                          <a:cs typeface="Times New Roman" panose="02020603050405020304" pitchFamily="18" charset="0"/>
                        </a:rPr>
                        <a:t>Tình cảm anh em trong một gia đình được diễn tả qua những chi tiết, hình ảnh nào?</a:t>
                      </a:r>
                      <a:endParaRPr lang="en-US" sz="3300" i="0" dirty="0">
                        <a:latin typeface="Time New Roman"/>
                        <a:ea typeface="Calibri" panose="020F0502020204030204" pitchFamily="34" charset="0"/>
                        <a:cs typeface="Times New Roman" panose="02020603050405020304"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300" dirty="0">
                          <a:latin typeface="Time New Roman"/>
                          <a:cs typeface="Times New Roman" panose="02020603050405020304" pitchFamily="18" charset="0"/>
                        </a:rPr>
                        <a:t>………………………………………………………………………………………………………………………………………………………………………………………</a:t>
                      </a: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2651760">
                <a:tc>
                  <a:txBody>
                    <a:bodyPr/>
                    <a:lstStyle/>
                    <a:p>
                      <a:pPr algn="just">
                        <a:lnSpc>
                          <a:spcPct val="100000"/>
                        </a:lnSpc>
                      </a:pPr>
                      <a:r>
                        <a:rPr lang="nl-NL" sz="3300" dirty="0">
                          <a:latin typeface="Time New Roman"/>
                          <a:cs typeface="Times New Roman" panose="02020603050405020304" pitchFamily="18" charset="0"/>
                        </a:rPr>
                        <a:t>4. Chỉ</a:t>
                      </a:r>
                      <a:r>
                        <a:rPr lang="nl-NL" sz="3300" baseline="0" dirty="0">
                          <a:latin typeface="Time New Roman"/>
                          <a:cs typeface="Times New Roman" panose="02020603050405020304" pitchFamily="18" charset="0"/>
                        </a:rPr>
                        <a:t> ra và nêu tác dụng của biện pháp nghệ thuật được sử dụng trong bài ca dao.</a:t>
                      </a:r>
                      <a:endParaRPr lang="en-US" sz="3300" i="0" dirty="0">
                        <a:latin typeface="Time New Roman"/>
                        <a:ea typeface="Calibri" panose="020F0502020204030204" pitchFamily="34" charset="0"/>
                        <a:cs typeface="Times New Roman" panose="02020603050405020304"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300" dirty="0">
                          <a:latin typeface="Time New Roman"/>
                          <a:cs typeface="Times New Roman" panose="02020603050405020304" pitchFamily="18" charset="0"/>
                        </a:rPr>
                        <a:t>………………………………………………………………………………………………………………………………………………………………………………………</a:t>
                      </a: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2148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3300" dirty="0">
                          <a:latin typeface="Time New Roman"/>
                          <a:cs typeface="Times New Roman" panose="02020603050405020304" pitchFamily="18" charset="0"/>
                        </a:rPr>
                        <a:t>5. </a:t>
                      </a:r>
                      <a:r>
                        <a:rPr lang="en-US" sz="3300" dirty="0" err="1">
                          <a:effectLst/>
                          <a:latin typeface="Time New Roman"/>
                          <a:cs typeface="Times New Roman" panose="02020603050405020304" pitchFamily="18" charset="0"/>
                        </a:rPr>
                        <a:t>Bài</a:t>
                      </a:r>
                      <a:r>
                        <a:rPr lang="en-US" sz="3300" baseline="0" dirty="0">
                          <a:effectLst/>
                          <a:latin typeface="Time New Roman"/>
                          <a:cs typeface="Times New Roman" panose="02020603050405020304" pitchFamily="18" charset="0"/>
                        </a:rPr>
                        <a:t> ca </a:t>
                      </a:r>
                      <a:r>
                        <a:rPr lang="en-US" sz="3300" baseline="0" dirty="0" err="1">
                          <a:effectLst/>
                          <a:latin typeface="Time New Roman"/>
                          <a:cs typeface="Times New Roman" panose="02020603050405020304" pitchFamily="18" charset="0"/>
                        </a:rPr>
                        <a:t>dao</a:t>
                      </a:r>
                      <a:r>
                        <a:rPr lang="en-US" sz="3300" baseline="0" dirty="0">
                          <a:effectLst/>
                          <a:latin typeface="Time New Roman"/>
                          <a:cs typeface="Times New Roman" panose="02020603050405020304" pitchFamily="18" charset="0"/>
                        </a:rPr>
                        <a:t> </a:t>
                      </a:r>
                      <a:r>
                        <a:rPr lang="en-US" sz="3300" baseline="0" dirty="0" err="1">
                          <a:effectLst/>
                          <a:latin typeface="Time New Roman"/>
                          <a:cs typeface="Times New Roman" panose="02020603050405020304" pitchFamily="18" charset="0"/>
                        </a:rPr>
                        <a:t>muốn</a:t>
                      </a:r>
                      <a:r>
                        <a:rPr lang="en-US" sz="3300" baseline="0" dirty="0">
                          <a:effectLst/>
                          <a:latin typeface="Time New Roman"/>
                          <a:cs typeface="Times New Roman" panose="02020603050405020304" pitchFamily="18" charset="0"/>
                        </a:rPr>
                        <a:t> </a:t>
                      </a:r>
                      <a:r>
                        <a:rPr lang="en-US" sz="3300" baseline="0" dirty="0" err="1">
                          <a:effectLst/>
                          <a:latin typeface="Time New Roman"/>
                          <a:cs typeface="Times New Roman" panose="02020603050405020304" pitchFamily="18" charset="0"/>
                        </a:rPr>
                        <a:t>nhắn</a:t>
                      </a:r>
                      <a:r>
                        <a:rPr lang="en-US" sz="3300" baseline="0" dirty="0">
                          <a:effectLst/>
                          <a:latin typeface="Time New Roman"/>
                          <a:cs typeface="Times New Roman" panose="02020603050405020304" pitchFamily="18" charset="0"/>
                        </a:rPr>
                        <a:t> </a:t>
                      </a:r>
                      <a:r>
                        <a:rPr lang="en-US" sz="3300" baseline="0" dirty="0" err="1">
                          <a:effectLst/>
                          <a:latin typeface="Time New Roman"/>
                          <a:cs typeface="Times New Roman" panose="02020603050405020304" pitchFamily="18" charset="0"/>
                        </a:rPr>
                        <a:t>nhủ</a:t>
                      </a:r>
                      <a:r>
                        <a:rPr lang="en-US" sz="3300" baseline="0" dirty="0">
                          <a:effectLst/>
                          <a:latin typeface="Time New Roman"/>
                          <a:cs typeface="Times New Roman" panose="02020603050405020304" pitchFamily="18" charset="0"/>
                        </a:rPr>
                        <a:t> </a:t>
                      </a:r>
                      <a:r>
                        <a:rPr lang="en-US" sz="3300" baseline="0" dirty="0" err="1">
                          <a:effectLst/>
                          <a:latin typeface="Time New Roman"/>
                          <a:cs typeface="Times New Roman" panose="02020603050405020304" pitchFamily="18" charset="0"/>
                        </a:rPr>
                        <a:t>với</a:t>
                      </a:r>
                      <a:r>
                        <a:rPr lang="en-US" sz="3300" baseline="0" dirty="0">
                          <a:effectLst/>
                          <a:latin typeface="Time New Roman"/>
                          <a:cs typeface="Times New Roman" panose="02020603050405020304" pitchFamily="18" charset="0"/>
                        </a:rPr>
                        <a:t> </a:t>
                      </a:r>
                      <a:r>
                        <a:rPr lang="en-US" sz="3300" baseline="0" dirty="0" err="1">
                          <a:effectLst/>
                          <a:latin typeface="Time New Roman"/>
                          <a:cs typeface="Times New Roman" panose="02020603050405020304" pitchFamily="18" charset="0"/>
                        </a:rPr>
                        <a:t>chúng</a:t>
                      </a:r>
                      <a:r>
                        <a:rPr lang="en-US" sz="3300" baseline="0" dirty="0">
                          <a:effectLst/>
                          <a:latin typeface="Time New Roman"/>
                          <a:cs typeface="Times New Roman" panose="02020603050405020304" pitchFamily="18" charset="0"/>
                        </a:rPr>
                        <a:t> </a:t>
                      </a:r>
                      <a:r>
                        <a:rPr lang="en-US" sz="3300" baseline="0" dirty="0" err="1">
                          <a:effectLst/>
                          <a:latin typeface="Time New Roman"/>
                          <a:cs typeface="Times New Roman" panose="02020603050405020304" pitchFamily="18" charset="0"/>
                        </a:rPr>
                        <a:t>ta</a:t>
                      </a:r>
                      <a:r>
                        <a:rPr lang="en-US" sz="3300" baseline="0" dirty="0">
                          <a:effectLst/>
                          <a:latin typeface="Time New Roman"/>
                          <a:cs typeface="Times New Roman" panose="02020603050405020304" pitchFamily="18" charset="0"/>
                        </a:rPr>
                        <a:t> </a:t>
                      </a:r>
                      <a:r>
                        <a:rPr lang="en-US" sz="3300" baseline="0" dirty="0" err="1">
                          <a:effectLst/>
                          <a:latin typeface="Time New Roman"/>
                          <a:cs typeface="Times New Roman" panose="02020603050405020304" pitchFamily="18" charset="0"/>
                        </a:rPr>
                        <a:t>điều</a:t>
                      </a:r>
                      <a:r>
                        <a:rPr lang="en-US" sz="3300" baseline="0" dirty="0">
                          <a:effectLst/>
                          <a:latin typeface="Time New Roman"/>
                          <a:cs typeface="Times New Roman" panose="02020603050405020304" pitchFamily="18" charset="0"/>
                        </a:rPr>
                        <a:t> </a:t>
                      </a:r>
                      <a:r>
                        <a:rPr lang="en-US" sz="3300" baseline="0" dirty="0" err="1">
                          <a:effectLst/>
                          <a:latin typeface="Time New Roman"/>
                          <a:cs typeface="Times New Roman" panose="02020603050405020304" pitchFamily="18" charset="0"/>
                        </a:rPr>
                        <a:t>gì</a:t>
                      </a:r>
                      <a:r>
                        <a:rPr lang="en-US" sz="3300" baseline="0" dirty="0">
                          <a:effectLst/>
                          <a:latin typeface="Time New Roman"/>
                          <a:cs typeface="Times New Roman" panose="02020603050405020304" pitchFamily="18" charset="0"/>
                        </a:rPr>
                        <a:t>?</a:t>
                      </a:r>
                      <a:endParaRPr lang="en-US" sz="3300" dirty="0">
                        <a:effectLst/>
                        <a:latin typeface="Time New Roman"/>
                        <a:ea typeface="Calibri" panose="020F0502020204030204" pitchFamily="34" charset="0"/>
                        <a:cs typeface="Times New Roman" panose="02020603050405020304"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300" dirty="0">
                          <a:latin typeface="Time New Roman"/>
                          <a:cs typeface="Times New Roman" panose="02020603050405020304" pitchFamily="18" charset="0"/>
                        </a:rPr>
                        <a:t>…………………………………………………………………………………………………………………………</a:t>
                      </a: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6" name="Rectangle 5"/>
          <p:cNvSpPr/>
          <p:nvPr/>
        </p:nvSpPr>
        <p:spPr>
          <a:xfrm>
            <a:off x="1071506" y="285718"/>
            <a:ext cx="4128960" cy="646329"/>
          </a:xfrm>
          <a:prstGeom prst="rect">
            <a:avLst/>
          </a:prstGeom>
        </p:spPr>
        <p:txBody>
          <a:bodyPr wrap="square" lIns="91439" tIns="45719" rIns="91439" bIns="45719">
            <a:spAutoFit/>
          </a:bodyPr>
          <a:lstStyle/>
          <a:p>
            <a:r>
              <a:rPr lang="vi-VN" sz="3600" b="1" i="1" dirty="0">
                <a:solidFill>
                  <a:srgbClr val="FF0000"/>
                </a:solidFill>
                <a:latin typeface="Arial" panose="020B0604020202020204" pitchFamily="34" charset="0"/>
                <a:cs typeface="Arial" panose="020B0604020202020204" pitchFamily="34" charset="0"/>
              </a:rPr>
              <a:t>3. Bài ca dao số 3</a:t>
            </a:r>
            <a:endParaRPr lang="en-US" sz="3600" b="1" i="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543239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b="7103"/>
          <a:stretch/>
        </p:blipFill>
        <p:spPr>
          <a:xfrm>
            <a:off x="1051539" y="1530480"/>
            <a:ext cx="16684886" cy="8756520"/>
          </a:xfrm>
          <a:prstGeom prst="rect">
            <a:avLst/>
          </a:prstGeom>
        </p:spPr>
      </p:pic>
      <p:sp>
        <p:nvSpPr>
          <p:cNvPr id="19" name="Round Diagonal Corner Rectangle 18"/>
          <p:cNvSpPr/>
          <p:nvPr/>
        </p:nvSpPr>
        <p:spPr>
          <a:xfrm>
            <a:off x="1051538" y="1530480"/>
            <a:ext cx="16684884" cy="8756520"/>
          </a:xfrm>
          <a:prstGeom prst="round2DiagRect">
            <a:avLst>
              <a:gd name="adj1" fmla="val 1414"/>
              <a:gd name="adj2" fmla="val 0"/>
            </a:avLst>
          </a:prstGeom>
          <a:solidFill>
            <a:schemeClr val="lt1">
              <a:alpha val="80000"/>
            </a:schemeClr>
          </a:solidFill>
          <a:ln>
            <a:noFill/>
          </a:ln>
        </p:spPr>
        <p:style>
          <a:lnRef idx="2">
            <a:schemeClr val="accent1"/>
          </a:lnRef>
          <a:fillRef idx="1">
            <a:schemeClr val="lt1"/>
          </a:fillRef>
          <a:effectRef idx="0">
            <a:schemeClr val="accent1"/>
          </a:effectRef>
          <a:fontRef idx="minor">
            <a:schemeClr val="dk1"/>
          </a:fontRef>
        </p:style>
        <p:txBody>
          <a:bodyPr lIns="137160" tIns="68580" rIns="137160" bIns="68580" rtlCol="0" anchor="ctr"/>
          <a:lstStyle/>
          <a:p>
            <a:pPr algn="ctr"/>
            <a:endParaRPr lang="en-US"/>
          </a:p>
        </p:txBody>
      </p:sp>
      <p:sp>
        <p:nvSpPr>
          <p:cNvPr id="4" name="TextBox 8">
            <a:extLst>
              <a:ext uri="{FF2B5EF4-FFF2-40B4-BE49-F238E27FC236}">
                <a16:creationId xmlns:a16="http://schemas.microsoft.com/office/drawing/2014/main" id="{DF92F432-4D2B-45D0-95F9-4EC785148E51}"/>
              </a:ext>
            </a:extLst>
          </p:cNvPr>
          <p:cNvSpPr txBox="1">
            <a:spLocks noChangeArrowheads="1"/>
          </p:cNvSpPr>
          <p:nvPr/>
        </p:nvSpPr>
        <p:spPr bwMode="auto">
          <a:xfrm>
            <a:off x="4582104" y="294356"/>
            <a:ext cx="962375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3600" b="1" spc="450" dirty="0">
                <a:solidFill>
                  <a:srgbClr val="4B9C76"/>
                </a:solidFill>
                <a:latin typeface="Time New Roman"/>
                <a:ea typeface="字魂35号-经典雅黑" panose="00000500000000000000" pitchFamily="2" charset="-122"/>
                <a:sym typeface=""/>
              </a:rPr>
              <a:t>PHIẾU HỌC TẬP </a:t>
            </a:r>
            <a:r>
              <a:rPr lang="en-US" altLang="zh-CN" sz="3600" b="1" spc="450" dirty="0">
                <a:solidFill>
                  <a:srgbClr val="4B9C76"/>
                </a:solidFill>
                <a:latin typeface="Times New Roman" panose="02020603050405020304" pitchFamily="18" charset="0"/>
                <a:ea typeface="字魂35号-经典雅黑" panose="00000500000000000000" pitchFamily="2" charset="-122"/>
                <a:cs typeface="Times New Roman" panose="02020603050405020304" pitchFamily="18" charset="0"/>
                <a:sym typeface=""/>
              </a:rPr>
              <a:t>3</a:t>
            </a:r>
            <a:endParaRPr lang="zh-CN" altLang="en-US" sz="3600" b="1" spc="450" dirty="0">
              <a:solidFill>
                <a:srgbClr val="4B9C76"/>
              </a:solidFill>
              <a:latin typeface="Times New Roman" panose="02020603050405020304" pitchFamily="18" charset="0"/>
              <a:ea typeface="字魂35号-经典雅黑" panose="00000500000000000000" pitchFamily="2" charset="-122"/>
              <a:cs typeface="Times New Roman" panose="02020603050405020304" pitchFamily="18" charset="0"/>
              <a:sym typeface=""/>
            </a:endParaRPr>
          </a:p>
        </p:txBody>
      </p:sp>
      <p:graphicFrame>
        <p:nvGraphicFramePr>
          <p:cNvPr id="15" name="Table 14"/>
          <p:cNvGraphicFramePr>
            <a:graphicFrameLocks noGrp="1"/>
          </p:cNvGraphicFramePr>
          <p:nvPr>
            <p:extLst>
              <p:ext uri="{D42A27DB-BD31-4B8C-83A1-F6EECF244321}">
                <p14:modId xmlns:p14="http://schemas.microsoft.com/office/powerpoint/2010/main" val="4156995808"/>
              </p:ext>
            </p:extLst>
          </p:nvPr>
        </p:nvGraphicFramePr>
        <p:xfrm>
          <a:off x="1051539" y="1309707"/>
          <a:ext cx="16684886" cy="9661227"/>
        </p:xfrm>
        <a:graphic>
          <a:graphicData uri="http://schemas.openxmlformats.org/drawingml/2006/table">
            <a:tbl>
              <a:tblPr firstRow="1" bandRow="1">
                <a:tableStyleId>{2D5ABB26-0587-4C30-8999-92F81FD0307C}</a:tableStyleId>
              </a:tblPr>
              <a:tblGrid>
                <a:gridCol w="6903744">
                  <a:extLst>
                    <a:ext uri="{9D8B030D-6E8A-4147-A177-3AD203B41FA5}">
                      <a16:colId xmlns:a16="http://schemas.microsoft.com/office/drawing/2014/main" val="20000"/>
                    </a:ext>
                  </a:extLst>
                </a:gridCol>
                <a:gridCol w="9781142">
                  <a:extLst>
                    <a:ext uri="{9D8B030D-6E8A-4147-A177-3AD203B41FA5}">
                      <a16:colId xmlns:a16="http://schemas.microsoft.com/office/drawing/2014/main" val="20001"/>
                    </a:ext>
                  </a:extLst>
                </a:gridCol>
              </a:tblGrid>
              <a:tr h="640080">
                <a:tc gridSpan="2">
                  <a:txBody>
                    <a:bodyPr/>
                    <a:lstStyle/>
                    <a:p>
                      <a:pPr algn="ctr">
                        <a:lnSpc>
                          <a:spcPct val="100000"/>
                        </a:lnSpc>
                      </a:pPr>
                      <a:r>
                        <a:rPr lang="en-US" sz="3300" b="1" dirty="0" err="1">
                          <a:latin typeface="Time New Roman"/>
                          <a:cs typeface="Times New Roman" panose="02020603050405020304" pitchFamily="18" charset="0"/>
                        </a:rPr>
                        <a:t>Đọc</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bài</a:t>
                      </a:r>
                      <a:r>
                        <a:rPr lang="en-US" sz="3300" b="1" baseline="0" dirty="0">
                          <a:latin typeface="Time New Roman"/>
                          <a:cs typeface="Times New Roman" panose="02020603050405020304" pitchFamily="18" charset="0"/>
                        </a:rPr>
                        <a:t> ca </a:t>
                      </a:r>
                      <a:r>
                        <a:rPr lang="en-US" sz="3300" b="1" baseline="0" dirty="0" err="1">
                          <a:latin typeface="Time New Roman"/>
                          <a:cs typeface="Times New Roman" panose="02020603050405020304" pitchFamily="18" charset="0"/>
                        </a:rPr>
                        <a:t>dao</a:t>
                      </a:r>
                      <a:r>
                        <a:rPr lang="en-US" sz="3300" b="1" baseline="0" dirty="0">
                          <a:latin typeface="Time New Roman"/>
                          <a:cs typeface="Times New Roman" panose="02020603050405020304" pitchFamily="18" charset="0"/>
                        </a:rPr>
                        <a:t> 3 </a:t>
                      </a:r>
                      <a:r>
                        <a:rPr lang="en-US" sz="3300" b="1" baseline="0" dirty="0" err="1">
                          <a:latin typeface="Time New Roman"/>
                          <a:cs typeface="Times New Roman" panose="02020603050405020304" pitchFamily="18" charset="0"/>
                        </a:rPr>
                        <a:t>và</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trả</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lời</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các</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câu</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hỏi</a:t>
                      </a:r>
                      <a:r>
                        <a:rPr lang="en-US" sz="3300" b="1" baseline="0" dirty="0">
                          <a:latin typeface="Time New Roman"/>
                          <a:cs typeface="Times New Roman" panose="02020603050405020304" pitchFamily="18" charset="0"/>
                        </a:rPr>
                        <a:t> </a:t>
                      </a:r>
                      <a:r>
                        <a:rPr lang="en-US" sz="3300" b="1" baseline="0" dirty="0" err="1">
                          <a:latin typeface="Time New Roman"/>
                          <a:cs typeface="Times New Roman" panose="02020603050405020304" pitchFamily="18" charset="0"/>
                        </a:rPr>
                        <a:t>sau</a:t>
                      </a:r>
                      <a:r>
                        <a:rPr lang="en-US" sz="3300" b="1" baseline="0" dirty="0">
                          <a:latin typeface="Time New Roman"/>
                          <a:cs typeface="Times New Roman" panose="02020603050405020304" pitchFamily="18" charset="0"/>
                        </a:rPr>
                        <a:t>:</a:t>
                      </a:r>
                      <a:endParaRPr lang="en-US" sz="3300" b="1" dirty="0">
                        <a:latin typeface="Time New Roman"/>
                        <a:cs typeface="Times New Roman" panose="02020603050405020304"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hMerge="1">
                  <a:txBody>
                    <a:bodyPr/>
                    <a:lstStyle/>
                    <a:p>
                      <a:pPr>
                        <a:lnSpc>
                          <a:spcPct val="100000"/>
                        </a:lnSpc>
                      </a:pPr>
                      <a:endParaRPr lang="en-US" sz="2200" b="1">
                        <a:latin typeface="Times New Roman" panose="02020603050405020304" pitchFamily="18" charset="0"/>
                        <a:cs typeface="Times New Roman" panose="02020603050405020304" pitchFamily="18"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2071707">
                <a:tc>
                  <a:txBody>
                    <a:bodyPr/>
                    <a:lstStyle/>
                    <a:p>
                      <a:pPr marL="0" marR="0" algn="just">
                        <a:lnSpc>
                          <a:spcPct val="100000"/>
                        </a:lnSpc>
                        <a:spcBef>
                          <a:spcPts val="0"/>
                        </a:spcBef>
                        <a:spcAft>
                          <a:spcPts val="1000"/>
                        </a:spcAft>
                      </a:pPr>
                      <a:r>
                        <a:rPr lang="it-IT" sz="3300" dirty="0">
                          <a:effectLst/>
                          <a:latin typeface="Time New Roman"/>
                          <a:cs typeface="Times New Roman" panose="02020603050405020304" pitchFamily="18" charset="0"/>
                        </a:rPr>
                        <a:t>1.</a:t>
                      </a:r>
                      <a:r>
                        <a:rPr lang="it-IT" sz="3300" baseline="0" dirty="0">
                          <a:effectLst/>
                          <a:latin typeface="Time New Roman"/>
                          <a:cs typeface="Times New Roman" panose="02020603050405020304" pitchFamily="18" charset="0"/>
                        </a:rPr>
                        <a:t> </a:t>
                      </a:r>
                      <a:r>
                        <a:rPr lang="it-IT" sz="3300" dirty="0">
                          <a:effectLst/>
                          <a:latin typeface="Time New Roman"/>
                          <a:cs typeface="Times New Roman" panose="02020603050405020304" pitchFamily="18" charset="0"/>
                        </a:rPr>
                        <a:t>Bài ca dao là lời của ai nói với ai? Nói về điều gì?</a:t>
                      </a: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nSpc>
                          <a:spcPct val="100000"/>
                        </a:lnSpc>
                      </a:pPr>
                      <a:endParaRPr lang="en-US" sz="3300" dirty="0">
                        <a:latin typeface="Time New Roman"/>
                        <a:cs typeface="Times New Roman" panose="02020603050405020304" pitchFamily="18" charset="0"/>
                      </a:endParaRPr>
                    </a:p>
                    <a:p>
                      <a:pPr>
                        <a:lnSpc>
                          <a:spcPct val="100000"/>
                        </a:lnSpc>
                      </a:pPr>
                      <a:endParaRPr lang="en-US" sz="3300" dirty="0">
                        <a:latin typeface="Time New Roman"/>
                        <a:cs typeface="Times New Roman" panose="02020603050405020304" pitchFamily="18" charset="0"/>
                      </a:endParaRPr>
                    </a:p>
                    <a:p>
                      <a:pPr>
                        <a:lnSpc>
                          <a:spcPct val="100000"/>
                        </a:lnSpc>
                      </a:pPr>
                      <a:endParaRPr lang="en-US" sz="3300" dirty="0">
                        <a:latin typeface="Time New Roman"/>
                        <a:cs typeface="Times New Roman" panose="02020603050405020304"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2148840">
                <a:tc>
                  <a:txBody>
                    <a:bodyPr/>
                    <a:lstStyle/>
                    <a:p>
                      <a:pPr algn="just">
                        <a:lnSpc>
                          <a:spcPct val="100000"/>
                        </a:lnSpc>
                      </a:pPr>
                      <a:r>
                        <a:rPr lang="nl-NL" sz="3300" dirty="0">
                          <a:latin typeface="Time New Roman"/>
                          <a:cs typeface="Times New Roman" panose="02020603050405020304" pitchFamily="18" charset="0"/>
                        </a:rPr>
                        <a:t>2. </a:t>
                      </a:r>
                      <a:r>
                        <a:rPr lang="it-IT" sz="3300" kern="1200" dirty="0">
                          <a:solidFill>
                            <a:schemeClr val="tx1"/>
                          </a:solidFill>
                          <a:effectLst/>
                          <a:latin typeface="Time New Roman"/>
                          <a:ea typeface="+mn-ea"/>
                          <a:cs typeface="Times New Roman" panose="02020603050405020304" pitchFamily="18" charset="0"/>
                        </a:rPr>
                        <a:t>Có người cho rằng “người xa” là người ở xa, ý kiến của em như thế nào?</a:t>
                      </a:r>
                      <a:endParaRPr lang="en-US" sz="3300" i="0" dirty="0">
                        <a:latin typeface="Time New Roman"/>
                        <a:ea typeface="Calibri" panose="020F0502020204030204" pitchFamily="34" charset="0"/>
                        <a:cs typeface="Times New Roman" panose="02020603050405020304"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3300" dirty="0">
                        <a:latin typeface="Time New Roman"/>
                        <a:cs typeface="Times New Roman" panose="02020603050405020304"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2651760">
                <a:tc>
                  <a:txBody>
                    <a:bodyPr/>
                    <a:lstStyle/>
                    <a:p>
                      <a:pPr algn="just">
                        <a:lnSpc>
                          <a:spcPct val="100000"/>
                        </a:lnSpc>
                      </a:pPr>
                      <a:r>
                        <a:rPr lang="nl-NL" sz="3300" dirty="0">
                          <a:latin typeface="Time New Roman"/>
                          <a:cs typeface="Times New Roman" panose="02020603050405020304" pitchFamily="18" charset="0"/>
                        </a:rPr>
                        <a:t>3. Chỉ</a:t>
                      </a:r>
                      <a:r>
                        <a:rPr lang="nl-NL" sz="3300" baseline="0" dirty="0">
                          <a:latin typeface="Time New Roman"/>
                          <a:cs typeface="Times New Roman" panose="02020603050405020304" pitchFamily="18" charset="0"/>
                        </a:rPr>
                        <a:t> ra và nêu tác dụng của biện pháp nghệ thuật được sử dụng trong bài ca dao.</a:t>
                      </a:r>
                    </a:p>
                    <a:p>
                      <a:pPr algn="just">
                        <a:lnSpc>
                          <a:spcPct val="100000"/>
                        </a:lnSpc>
                      </a:pPr>
                      <a:endParaRPr lang="en-US" sz="3300" i="0" dirty="0">
                        <a:latin typeface="Time New Roman"/>
                        <a:ea typeface="Calibri" panose="020F0502020204030204" pitchFamily="34" charset="0"/>
                        <a:cs typeface="Times New Roman" panose="02020603050405020304"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3300" dirty="0">
                        <a:latin typeface="Time New Roman"/>
                        <a:cs typeface="Times New Roman" panose="02020603050405020304"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2148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3300" dirty="0">
                          <a:latin typeface="Time New Roman"/>
                          <a:cs typeface="Times New Roman" panose="02020603050405020304" pitchFamily="18" charset="0"/>
                        </a:rPr>
                        <a:t>4. </a:t>
                      </a:r>
                      <a:r>
                        <a:rPr lang="en-US" sz="3300" dirty="0" err="1">
                          <a:effectLst/>
                          <a:latin typeface="Time New Roman"/>
                          <a:cs typeface="Times New Roman" panose="02020603050405020304" pitchFamily="18" charset="0"/>
                        </a:rPr>
                        <a:t>Bài</a:t>
                      </a:r>
                      <a:r>
                        <a:rPr lang="en-US" sz="3300" baseline="0" dirty="0">
                          <a:effectLst/>
                          <a:latin typeface="Time New Roman"/>
                          <a:cs typeface="Times New Roman" panose="02020603050405020304" pitchFamily="18" charset="0"/>
                        </a:rPr>
                        <a:t> ca </a:t>
                      </a:r>
                      <a:r>
                        <a:rPr lang="en-US" sz="3300" baseline="0" dirty="0" err="1">
                          <a:effectLst/>
                          <a:latin typeface="Time New Roman"/>
                          <a:cs typeface="Times New Roman" panose="02020603050405020304" pitchFamily="18" charset="0"/>
                        </a:rPr>
                        <a:t>dao</a:t>
                      </a:r>
                      <a:r>
                        <a:rPr lang="en-US" sz="3300" baseline="0" dirty="0">
                          <a:effectLst/>
                          <a:latin typeface="Time New Roman"/>
                          <a:cs typeface="Times New Roman" panose="02020603050405020304" pitchFamily="18" charset="0"/>
                        </a:rPr>
                        <a:t> </a:t>
                      </a:r>
                      <a:r>
                        <a:rPr lang="en-US" sz="3300" baseline="0" dirty="0" err="1">
                          <a:effectLst/>
                          <a:latin typeface="Time New Roman"/>
                          <a:cs typeface="Times New Roman" panose="02020603050405020304" pitchFamily="18" charset="0"/>
                        </a:rPr>
                        <a:t>muốn</a:t>
                      </a:r>
                      <a:r>
                        <a:rPr lang="en-US" sz="3300" baseline="0" dirty="0">
                          <a:effectLst/>
                          <a:latin typeface="Time New Roman"/>
                          <a:cs typeface="Times New Roman" panose="02020603050405020304" pitchFamily="18" charset="0"/>
                        </a:rPr>
                        <a:t> </a:t>
                      </a:r>
                      <a:r>
                        <a:rPr lang="en-US" sz="3300" baseline="0" dirty="0" err="1">
                          <a:effectLst/>
                          <a:latin typeface="Time New Roman"/>
                          <a:cs typeface="Times New Roman" panose="02020603050405020304" pitchFamily="18" charset="0"/>
                        </a:rPr>
                        <a:t>nhắn</a:t>
                      </a:r>
                      <a:r>
                        <a:rPr lang="en-US" sz="3300" baseline="0" dirty="0">
                          <a:effectLst/>
                          <a:latin typeface="Time New Roman"/>
                          <a:cs typeface="Times New Roman" panose="02020603050405020304" pitchFamily="18" charset="0"/>
                        </a:rPr>
                        <a:t> </a:t>
                      </a:r>
                      <a:r>
                        <a:rPr lang="en-US" sz="3300" baseline="0" dirty="0" err="1">
                          <a:effectLst/>
                          <a:latin typeface="Time New Roman"/>
                          <a:cs typeface="Times New Roman" panose="02020603050405020304" pitchFamily="18" charset="0"/>
                        </a:rPr>
                        <a:t>nhủ</a:t>
                      </a:r>
                      <a:r>
                        <a:rPr lang="en-US" sz="3300" baseline="0" dirty="0">
                          <a:effectLst/>
                          <a:latin typeface="Time New Roman"/>
                          <a:cs typeface="Times New Roman" panose="02020603050405020304" pitchFamily="18" charset="0"/>
                        </a:rPr>
                        <a:t> </a:t>
                      </a:r>
                      <a:r>
                        <a:rPr lang="en-US" sz="3300" baseline="0" dirty="0" err="1">
                          <a:effectLst/>
                          <a:latin typeface="Time New Roman"/>
                          <a:cs typeface="Times New Roman" panose="02020603050405020304" pitchFamily="18" charset="0"/>
                        </a:rPr>
                        <a:t>với</a:t>
                      </a:r>
                      <a:r>
                        <a:rPr lang="en-US" sz="3300" baseline="0" dirty="0">
                          <a:effectLst/>
                          <a:latin typeface="Time New Roman"/>
                          <a:cs typeface="Times New Roman" panose="02020603050405020304" pitchFamily="18" charset="0"/>
                        </a:rPr>
                        <a:t> </a:t>
                      </a:r>
                      <a:r>
                        <a:rPr lang="en-US" sz="3300" baseline="0" dirty="0" err="1">
                          <a:effectLst/>
                          <a:latin typeface="Time New Roman"/>
                          <a:cs typeface="Times New Roman" panose="02020603050405020304" pitchFamily="18" charset="0"/>
                        </a:rPr>
                        <a:t>chúng</a:t>
                      </a:r>
                      <a:r>
                        <a:rPr lang="en-US" sz="3300" baseline="0" dirty="0">
                          <a:effectLst/>
                          <a:latin typeface="Time New Roman"/>
                          <a:cs typeface="Times New Roman" panose="02020603050405020304" pitchFamily="18" charset="0"/>
                        </a:rPr>
                        <a:t> </a:t>
                      </a:r>
                      <a:r>
                        <a:rPr lang="en-US" sz="3300" baseline="0" dirty="0" err="1">
                          <a:effectLst/>
                          <a:latin typeface="Time New Roman"/>
                          <a:cs typeface="Times New Roman" panose="02020603050405020304" pitchFamily="18" charset="0"/>
                        </a:rPr>
                        <a:t>ta</a:t>
                      </a:r>
                      <a:r>
                        <a:rPr lang="en-US" sz="3300" baseline="0" dirty="0">
                          <a:effectLst/>
                          <a:latin typeface="Time New Roman"/>
                          <a:cs typeface="Times New Roman" panose="02020603050405020304" pitchFamily="18" charset="0"/>
                        </a:rPr>
                        <a:t> </a:t>
                      </a:r>
                      <a:r>
                        <a:rPr lang="en-US" sz="3300" baseline="0" dirty="0" err="1">
                          <a:effectLst/>
                          <a:latin typeface="Time New Roman"/>
                          <a:cs typeface="Times New Roman" panose="02020603050405020304" pitchFamily="18" charset="0"/>
                        </a:rPr>
                        <a:t>điều</a:t>
                      </a:r>
                      <a:r>
                        <a:rPr lang="en-US" sz="3300" baseline="0" dirty="0">
                          <a:effectLst/>
                          <a:latin typeface="Time New Roman"/>
                          <a:cs typeface="Times New Roman" panose="02020603050405020304" pitchFamily="18" charset="0"/>
                        </a:rPr>
                        <a:t> </a:t>
                      </a:r>
                      <a:r>
                        <a:rPr lang="en-US" sz="3300" baseline="0" dirty="0" err="1">
                          <a:effectLst/>
                          <a:latin typeface="Time New Roman"/>
                          <a:cs typeface="Times New Roman" panose="02020603050405020304" pitchFamily="18" charset="0"/>
                        </a:rPr>
                        <a:t>gì</a:t>
                      </a:r>
                      <a:r>
                        <a:rPr lang="en-US" sz="3300" baseline="0" dirty="0">
                          <a:effectLst/>
                          <a:latin typeface="Time New Roman"/>
                          <a:cs typeface="Times New Roman" panose="02020603050405020304" pitchFamily="18" charset="0"/>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3300" baseline="0" dirty="0">
                        <a:effectLst/>
                        <a:latin typeface="Time New Roman"/>
                        <a:ea typeface="Calibri" panose="020F0502020204030204" pitchFamily="34"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3300" dirty="0">
                        <a:effectLst/>
                        <a:latin typeface="Time New Roman"/>
                        <a:ea typeface="Calibri" panose="020F0502020204030204" pitchFamily="34" charset="0"/>
                        <a:cs typeface="Times New Roman" panose="02020603050405020304"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3300" dirty="0">
                        <a:latin typeface="Time New Roman"/>
                        <a:cs typeface="Times New Roman" panose="02020603050405020304" pitchFamily="18" charset="0"/>
                      </a:endParaRPr>
                    </a:p>
                  </a:txBody>
                  <a:tcPr marL="137160" marR="137160" marT="68580" marB="6858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6" name="TextBox 5"/>
          <p:cNvSpPr txBox="1"/>
          <p:nvPr/>
        </p:nvSpPr>
        <p:spPr>
          <a:xfrm>
            <a:off x="7863843" y="2231010"/>
            <a:ext cx="9872582" cy="2108269"/>
          </a:xfrm>
          <a:prstGeom prst="rect">
            <a:avLst/>
          </a:prstGeom>
          <a:noFill/>
        </p:spPr>
        <p:txBody>
          <a:bodyPr wrap="square" lIns="137160" tIns="68580" rIns="137160" bIns="68580" rtlCol="0">
            <a:spAutoFit/>
          </a:bodyPr>
          <a:lstStyle/>
          <a:p>
            <a:pPr algn="just"/>
            <a:r>
              <a:rPr lang="en-US" sz="3200" b="1" dirty="0" err="1">
                <a:latin typeface="Time New Roman"/>
                <a:ea typeface="Times New Roman" panose="02020603050405020304" pitchFamily="18" charset="0"/>
              </a:rPr>
              <a:t>Đây</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có</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thể</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là</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lời</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của</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ông</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bà</a:t>
            </a:r>
            <a:r>
              <a:rPr lang="en-US" sz="3200" b="1" dirty="0">
                <a:latin typeface="Time New Roman"/>
                <a:ea typeface="Times New Roman" panose="02020603050405020304" pitchFamily="18" charset="0"/>
              </a:rPr>
              <a:t>, cha </a:t>
            </a:r>
            <a:r>
              <a:rPr lang="en-US" sz="3200" b="1" dirty="0" err="1">
                <a:latin typeface="Time New Roman"/>
                <a:ea typeface="Times New Roman" panose="02020603050405020304" pitchFamily="18" charset="0"/>
              </a:rPr>
              <a:t>mẹ</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nói</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với</a:t>
            </a:r>
            <a:r>
              <a:rPr lang="en-US" sz="3200" b="1" dirty="0">
                <a:latin typeface="Time New Roman"/>
                <a:ea typeface="Times New Roman" panose="02020603050405020304" pitchFamily="18" charset="0"/>
              </a:rPr>
              <a:t> con </a:t>
            </a:r>
            <a:r>
              <a:rPr lang="en-US" sz="3200" b="1" dirty="0" err="1">
                <a:latin typeface="Time New Roman"/>
                <a:ea typeface="Times New Roman" panose="02020603050405020304" pitchFamily="18" charset="0"/>
              </a:rPr>
              <a:t>cháu</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cũng</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có</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thể</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là</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lời</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tâm</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sự</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của</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anh</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em</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với</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nhau</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Bài</a:t>
            </a:r>
            <a:r>
              <a:rPr lang="en-US" sz="3200" b="1" dirty="0">
                <a:latin typeface="Time New Roman"/>
                <a:ea typeface="Times New Roman" panose="02020603050405020304" pitchFamily="18" charset="0"/>
              </a:rPr>
              <a:t> ca </a:t>
            </a:r>
            <a:r>
              <a:rPr lang="en-US" sz="3200" b="1" dirty="0" err="1">
                <a:latin typeface="Time New Roman"/>
                <a:ea typeface="Times New Roman" panose="02020603050405020304" pitchFamily="18" charset="0"/>
              </a:rPr>
              <a:t>dao</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nói</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về</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tình</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cảm</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anh</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em</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trong</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gia</a:t>
            </a:r>
            <a:r>
              <a:rPr lang="en-US" sz="3200" b="1" dirty="0">
                <a:latin typeface="Time New Roman"/>
                <a:ea typeface="Times New Roman" panose="02020603050405020304" pitchFamily="18" charset="0"/>
              </a:rPr>
              <a:t> </a:t>
            </a:r>
            <a:r>
              <a:rPr lang="en-US" sz="3200" b="1" dirty="0" err="1">
                <a:latin typeface="Time New Roman"/>
                <a:ea typeface="Times New Roman" panose="02020603050405020304" pitchFamily="18" charset="0"/>
              </a:rPr>
              <a:t>đình</a:t>
            </a:r>
            <a:r>
              <a:rPr lang="en-US" sz="3200" b="1" dirty="0">
                <a:latin typeface="Time New Roman"/>
                <a:ea typeface="Times New Roman" panose="02020603050405020304" pitchFamily="18" charset="0"/>
              </a:rPr>
              <a:t>.</a:t>
            </a:r>
            <a:endParaRPr lang="en-US" sz="3200" b="1" dirty="0">
              <a:latin typeface="Time New Roman"/>
            </a:endParaRPr>
          </a:p>
        </p:txBody>
      </p:sp>
      <p:sp>
        <p:nvSpPr>
          <p:cNvPr id="7" name="Rectangle 6"/>
          <p:cNvSpPr/>
          <p:nvPr/>
        </p:nvSpPr>
        <p:spPr>
          <a:xfrm>
            <a:off x="7936993" y="4280695"/>
            <a:ext cx="9726278" cy="630942"/>
          </a:xfrm>
          <a:prstGeom prst="rect">
            <a:avLst/>
          </a:prstGeom>
        </p:spPr>
        <p:txBody>
          <a:bodyPr wrap="square" lIns="137160" tIns="68580" rIns="137160" bIns="68580">
            <a:spAutoFit/>
          </a:bodyPr>
          <a:lstStyle/>
          <a:p>
            <a:pPr algn="just">
              <a:spcAft>
                <a:spcPts val="1500"/>
              </a:spcAft>
            </a:pPr>
            <a:r>
              <a:rPr lang="en-US" sz="3200" b="1" i="1" dirty="0" err="1">
                <a:latin typeface="Time New Roman"/>
                <a:cs typeface="Times New Roman" panose="02020603050405020304" pitchFamily="18" charset="0"/>
              </a:rPr>
              <a:t>Người</a:t>
            </a:r>
            <a:r>
              <a:rPr lang="en-US" sz="3200" b="1" i="1" dirty="0">
                <a:latin typeface="Time New Roman"/>
                <a:cs typeface="Times New Roman" panose="02020603050405020304" pitchFamily="18" charset="0"/>
              </a:rPr>
              <a:t> </a:t>
            </a:r>
            <a:r>
              <a:rPr lang="en-US" sz="3200" b="1" i="1" dirty="0" err="1">
                <a:latin typeface="Time New Roman"/>
                <a:cs typeface="Times New Roman" panose="02020603050405020304" pitchFamily="18" charset="0"/>
              </a:rPr>
              <a:t>xa</a:t>
            </a:r>
            <a:r>
              <a:rPr lang="en-US" sz="3200" b="1" dirty="0">
                <a:latin typeface="Time New Roman"/>
                <a:cs typeface="Times New Roman" panose="02020603050405020304" pitchFamily="18" charset="0"/>
              </a:rPr>
              <a:t> ở </a:t>
            </a:r>
            <a:r>
              <a:rPr lang="en-US" sz="3200" b="1" dirty="0" err="1">
                <a:latin typeface="Time New Roman"/>
                <a:cs typeface="Times New Roman" panose="02020603050405020304" pitchFamily="18" charset="0"/>
              </a:rPr>
              <a:t>đây</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được</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hiểu</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là</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người</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ngoài</a:t>
            </a:r>
            <a:r>
              <a:rPr lang="en-US" sz="3200" b="1" dirty="0">
                <a:latin typeface="Time New Roman"/>
                <a:cs typeface="Times New Roman" panose="02020603050405020304" pitchFamily="18" charset="0"/>
              </a:rPr>
              <a:t>.</a:t>
            </a:r>
            <a:endParaRPr lang="en-US" sz="3200" b="1" i="1" dirty="0">
              <a:latin typeface="Time New Roman"/>
              <a:ea typeface="Calibri" panose="020F0502020204030204" pitchFamily="34" charset="0"/>
              <a:cs typeface="Times New Roman" panose="02020603050405020304" pitchFamily="18" charset="0"/>
            </a:endParaRPr>
          </a:p>
        </p:txBody>
      </p:sp>
      <p:sp>
        <p:nvSpPr>
          <p:cNvPr id="8" name="Rectangle 7"/>
          <p:cNvSpPr/>
          <p:nvPr/>
        </p:nvSpPr>
        <p:spPr>
          <a:xfrm>
            <a:off x="7936995" y="7783506"/>
            <a:ext cx="9799430" cy="2108269"/>
          </a:xfrm>
          <a:prstGeom prst="rect">
            <a:avLst/>
          </a:prstGeom>
        </p:spPr>
        <p:txBody>
          <a:bodyPr wrap="square" lIns="137160" tIns="68580" rIns="137160" bIns="68580">
            <a:spAutoFit/>
          </a:bodyPr>
          <a:lstStyle/>
          <a:p>
            <a:pPr algn="just">
              <a:defRPr/>
            </a:pPr>
            <a:r>
              <a:rPr lang="en-US" sz="3200" b="1" dirty="0" err="1">
                <a:latin typeface="Time New Roman"/>
                <a:cs typeface="Times New Roman" panose="02020603050405020304" pitchFamily="18" charset="0"/>
              </a:rPr>
              <a:t>Anh</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em</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một</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nhà</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cùng</a:t>
            </a:r>
            <a:r>
              <a:rPr lang="en-US" sz="3200" b="1" dirty="0">
                <a:latin typeface="Time New Roman"/>
                <a:cs typeface="Times New Roman" panose="02020603050405020304" pitchFamily="18" charset="0"/>
              </a:rPr>
              <a:t> do cha </a:t>
            </a:r>
            <a:r>
              <a:rPr lang="en-US" sz="3200" b="1" dirty="0" err="1">
                <a:latin typeface="Time New Roman"/>
                <a:cs typeface="Times New Roman" panose="02020603050405020304" pitchFamily="18" charset="0"/>
              </a:rPr>
              <a:t>mẹ</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sinh</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ra</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vậy</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nên</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phải</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sống</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hoà</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thuận</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yêu</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thương</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gắn</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bó</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đoàn</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kết</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tương</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thân</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tương</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ái</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với</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nhau</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để</a:t>
            </a:r>
            <a:r>
              <a:rPr lang="en-US" sz="3200" b="1" dirty="0">
                <a:latin typeface="Time New Roman"/>
                <a:cs typeface="Times New Roman" panose="02020603050405020304" pitchFamily="18" charset="0"/>
              </a:rPr>
              <a:t> cha </a:t>
            </a:r>
            <a:r>
              <a:rPr lang="en-US" sz="3200" b="1" dirty="0" err="1">
                <a:latin typeface="Time New Roman"/>
                <a:cs typeface="Times New Roman" panose="02020603050405020304" pitchFamily="18" charset="0"/>
              </a:rPr>
              <a:t>mẹ</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được</a:t>
            </a:r>
            <a:r>
              <a:rPr lang="en-US" sz="3200" b="1" dirty="0">
                <a:latin typeface="Time New Roman"/>
                <a:cs typeface="Times New Roman" panose="02020603050405020304" pitchFamily="18" charset="0"/>
              </a:rPr>
              <a:t> an </a:t>
            </a:r>
            <a:r>
              <a:rPr lang="en-US" sz="3200" b="1" dirty="0" err="1">
                <a:latin typeface="Time New Roman"/>
                <a:cs typeface="Times New Roman" panose="02020603050405020304" pitchFamily="18" charset="0"/>
              </a:rPr>
              <a:t>tâm</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và</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vui</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lòng</a:t>
            </a:r>
            <a:r>
              <a:rPr lang="en-US" sz="3200" b="1" dirty="0">
                <a:latin typeface="Time New Roman"/>
                <a:cs typeface="Times New Roman" panose="02020603050405020304" pitchFamily="18" charset="0"/>
              </a:rPr>
              <a:t>.</a:t>
            </a:r>
          </a:p>
        </p:txBody>
      </p:sp>
      <p:sp>
        <p:nvSpPr>
          <p:cNvPr id="9" name="Rectangle 8"/>
          <p:cNvSpPr/>
          <p:nvPr/>
        </p:nvSpPr>
        <p:spPr>
          <a:xfrm>
            <a:off x="7863843" y="5655669"/>
            <a:ext cx="9872582" cy="2108269"/>
          </a:xfrm>
          <a:prstGeom prst="rect">
            <a:avLst/>
          </a:prstGeom>
        </p:spPr>
        <p:txBody>
          <a:bodyPr wrap="square" lIns="137160" tIns="68580" rIns="137160" bIns="68580">
            <a:spAutoFit/>
          </a:bodyPr>
          <a:lstStyle/>
          <a:p>
            <a:pPr algn="just"/>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Điệp</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từ</a:t>
            </a:r>
            <a:r>
              <a:rPr lang="en-US" sz="3200" b="1" dirty="0">
                <a:latin typeface="Time New Roman"/>
                <a:cs typeface="Times New Roman" panose="02020603050405020304" pitchFamily="18" charset="0"/>
              </a:rPr>
              <a:t> " </a:t>
            </a:r>
            <a:r>
              <a:rPr lang="en-US" sz="3200" b="1" dirty="0" err="1">
                <a:latin typeface="Time New Roman"/>
                <a:cs typeface="Times New Roman" panose="02020603050405020304" pitchFamily="18" charset="0"/>
              </a:rPr>
              <a:t>Cùng</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nhấn</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mạnh</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sự</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gắn</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bó</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về</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nguồn</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gốc</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máu</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mủ</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ruột</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thịt</a:t>
            </a:r>
            <a:r>
              <a:rPr lang="en-US" sz="3200" b="1" dirty="0">
                <a:latin typeface="Time New Roman"/>
                <a:cs typeface="Times New Roman" panose="02020603050405020304" pitchFamily="18" charset="0"/>
              </a:rPr>
              <a:t>.</a:t>
            </a:r>
          </a:p>
          <a:p>
            <a:pPr algn="just"/>
            <a:r>
              <a:rPr lang="en-US" sz="3200" b="1" dirty="0">
                <a:latin typeface="Time New Roman"/>
                <a:cs typeface="Times New Roman" panose="02020603050405020304" pitchFamily="18" charset="0"/>
              </a:rPr>
              <a:t>- So </a:t>
            </a:r>
            <a:r>
              <a:rPr lang="en-US" sz="3200" b="1" dirty="0" err="1">
                <a:latin typeface="Time New Roman"/>
                <a:cs typeface="Times New Roman" panose="02020603050405020304" pitchFamily="18" charset="0"/>
              </a:rPr>
              <a:t>sánh</a:t>
            </a:r>
            <a:r>
              <a:rPr lang="en-US" sz="3200" b="1" dirty="0">
                <a:latin typeface="Time New Roman"/>
                <a:cs typeface="Times New Roman" panose="02020603050405020304" pitchFamily="18" charset="0"/>
              </a:rPr>
              <a:t> " </a:t>
            </a:r>
            <a:r>
              <a:rPr lang="en-US" sz="3200" b="1" dirty="0" err="1">
                <a:latin typeface="Time New Roman"/>
                <a:cs typeface="Times New Roman" panose="02020603050405020304" pitchFamily="18" charset="0"/>
              </a:rPr>
              <a:t>Tình</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cảm</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anh</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em</a:t>
            </a:r>
            <a:r>
              <a:rPr lang="en-US" sz="3200" b="1" dirty="0">
                <a:latin typeface="Time New Roman"/>
                <a:cs typeface="Times New Roman" panose="02020603050405020304" pitchFamily="18" charset="0"/>
              </a:rPr>
              <a:t> - </a:t>
            </a:r>
            <a:r>
              <a:rPr lang="en-US" sz="3200" b="1" dirty="0" err="1">
                <a:latin typeface="Time New Roman"/>
                <a:cs typeface="Times New Roman" panose="02020603050405020304" pitchFamily="18" charset="0"/>
              </a:rPr>
              <a:t>tay</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chân</a:t>
            </a:r>
            <a:r>
              <a:rPr lang="en-US" sz="3200" b="1" dirty="0">
                <a:latin typeface="Time New Roman"/>
                <a:cs typeface="Times New Roman" panose="02020603050405020304" pitchFamily="18" charset="0"/>
              </a:rPr>
              <a:t> " </a:t>
            </a:r>
            <a:r>
              <a:rPr lang="en-US" sz="3200" b="1" dirty="0" err="1">
                <a:latin typeface="Time New Roman"/>
                <a:cs typeface="Times New Roman" panose="02020603050405020304" pitchFamily="18" charset="0"/>
              </a:rPr>
              <a:t>biểu</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thị</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sự</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gần</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gũi</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ko</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thể</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tách</a:t>
            </a:r>
            <a:r>
              <a:rPr lang="en-US" sz="3200" b="1" dirty="0">
                <a:latin typeface="Time New Roman"/>
                <a:cs typeface="Times New Roman" panose="02020603050405020304" pitchFamily="18" charset="0"/>
              </a:rPr>
              <a:t> </a:t>
            </a:r>
            <a:r>
              <a:rPr lang="en-US" sz="3200" b="1" dirty="0" err="1">
                <a:latin typeface="Time New Roman"/>
                <a:cs typeface="Times New Roman" panose="02020603050405020304" pitchFamily="18" charset="0"/>
              </a:rPr>
              <a:t>rời</a:t>
            </a:r>
            <a:r>
              <a:rPr lang="en-US" sz="3200" b="1" dirty="0">
                <a:latin typeface="Time New Roman"/>
                <a:cs typeface="Times New Roman" panose="02020603050405020304" pitchFamily="18" charset="0"/>
              </a:rPr>
              <a:t>.</a:t>
            </a:r>
          </a:p>
        </p:txBody>
      </p:sp>
    </p:spTree>
    <p:extLst>
      <p:ext uri="{BB962C8B-B14F-4D97-AF65-F5344CB8AC3E}">
        <p14:creationId xmlns:p14="http://schemas.microsoft.com/office/powerpoint/2010/main" val="332204761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wipe(left)">
                                      <p:cBhvr>
                                        <p:cTn id="22" dur="500"/>
                                        <p:tgtEl>
                                          <p:spTgt spid="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wipe(left)">
                                      <p:cBhvr>
                                        <p:cTn id="27" dur="500"/>
                                        <p:tgtEl>
                                          <p:spTgt spid="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9">
                                            <p:txEl>
                                              <p:pRg st="0" end="0"/>
                                            </p:txEl>
                                          </p:spTgt>
                                        </p:tgtEl>
                                        <p:attrNameLst>
                                          <p:attrName>style.visibility</p:attrName>
                                        </p:attrNameLst>
                                      </p:cBhvr>
                                      <p:to>
                                        <p:strVal val="visible"/>
                                      </p:to>
                                    </p:set>
                                    <p:animEffect transition="in" filter="wipe(left)">
                                      <p:cBhvr>
                                        <p:cTn id="32" dur="500"/>
                                        <p:tgtEl>
                                          <p:spTgt spid="9">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9">
                                            <p:txEl>
                                              <p:pRg st="1" end="1"/>
                                            </p:txEl>
                                          </p:spTgt>
                                        </p:tgtEl>
                                        <p:attrNameLst>
                                          <p:attrName>style.visibility</p:attrName>
                                        </p:attrNameLst>
                                      </p:cBhvr>
                                      <p:to>
                                        <p:strVal val="visible"/>
                                      </p:to>
                                    </p:set>
                                    <p:animEffect transition="in" filter="wipe(left)">
                                      <p:cBhvr>
                                        <p:cTn id="37" dur="500"/>
                                        <p:tgtEl>
                                          <p:spTgt spid="9">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8">
                                            <p:txEl>
                                              <p:pRg st="0" end="0"/>
                                            </p:txEl>
                                          </p:spTgt>
                                        </p:tgtEl>
                                        <p:attrNameLst>
                                          <p:attrName>style.visibility</p:attrName>
                                        </p:attrNameLst>
                                      </p:cBhvr>
                                      <p:to>
                                        <p:strVal val="visible"/>
                                      </p:to>
                                    </p:set>
                                    <p:animEffect transition="in" filter="wipe(left)">
                                      <p:cBhvr>
                                        <p:cTn id="4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srcRect t="7865" b="7865"/>
          <a:stretch>
            <a:fillRect/>
          </a:stretch>
        </a:blip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773401" y="7935139"/>
            <a:ext cx="506722" cy="564593"/>
          </a:xfrm>
          <a:prstGeom prst="rect">
            <a:avLst/>
          </a:prstGeom>
        </p:spPr>
      </p:pic>
      <p:pic>
        <p:nvPicPr>
          <p:cNvPr id="6" name="Picture 6"/>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7149611" y="2197768"/>
            <a:ext cx="506722" cy="564593"/>
          </a:xfrm>
          <a:prstGeom prst="rect">
            <a:avLst/>
          </a:prstGeom>
        </p:spPr>
      </p:pic>
      <p:pic>
        <p:nvPicPr>
          <p:cNvPr id="7" name="Picture 7"/>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3772181" y="1375055"/>
            <a:ext cx="506722" cy="564593"/>
          </a:xfrm>
          <a:prstGeom prst="rect">
            <a:avLst/>
          </a:prstGeom>
        </p:spPr>
      </p:pic>
      <p:pic>
        <p:nvPicPr>
          <p:cNvPr id="8"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894631" y="1359458"/>
            <a:ext cx="506722" cy="564593"/>
          </a:xfrm>
          <a:prstGeom prst="rect">
            <a:avLst/>
          </a:prstGeom>
        </p:spPr>
      </p:pic>
      <p:sp>
        <p:nvSpPr>
          <p:cNvPr id="11" name="TextBox 10">
            <a:extLst>
              <a:ext uri="{FF2B5EF4-FFF2-40B4-BE49-F238E27FC236}">
                <a16:creationId xmlns:a16="http://schemas.microsoft.com/office/drawing/2014/main" id="{B0878498-8D96-4D2C-AF8C-F3BE922B4348}"/>
              </a:ext>
            </a:extLst>
          </p:cNvPr>
          <p:cNvSpPr txBox="1"/>
          <p:nvPr/>
        </p:nvSpPr>
        <p:spPr>
          <a:xfrm>
            <a:off x="838200" y="321716"/>
            <a:ext cx="6858000" cy="1031049"/>
          </a:xfrm>
          <a:prstGeom prst="rect">
            <a:avLst/>
          </a:prstGeom>
          <a:noFill/>
        </p:spPr>
        <p:txBody>
          <a:bodyPr wrap="square" lIns="91439" tIns="45719" rIns="91439" bIns="45719" rtlCol="0">
            <a:spAutoFit/>
          </a:bodyPr>
          <a:lstStyle/>
          <a:p>
            <a:pPr algn="l"/>
            <a:r>
              <a:rPr lang="vi-VN" sz="6100" b="1" i="1" dirty="0">
                <a:solidFill>
                  <a:srgbClr val="FF0000"/>
                </a:solidFill>
                <a:latin typeface="Arial" panose="020B0604020202020204" pitchFamily="34" charset="0"/>
                <a:cs typeface="Arial" panose="020B0604020202020204" pitchFamily="34" charset="0"/>
              </a:rPr>
              <a:t>3. Bài ca dao số 3</a:t>
            </a:r>
            <a:endParaRPr lang="en-US" sz="6100" b="1" i="1" dirty="0">
              <a:solidFill>
                <a:srgbClr val="FF0000"/>
              </a:solidFill>
              <a:latin typeface="Arial" panose="020B0604020202020204" pitchFamily="34" charset="0"/>
              <a:cs typeface="Arial" panose="020B0604020202020204" pitchFamily="34" charset="0"/>
            </a:endParaRPr>
          </a:p>
        </p:txBody>
      </p:sp>
      <p:pic>
        <p:nvPicPr>
          <p:cNvPr id="1026" name="Picture 2" descr="Giải thích ý nghĩa câu ca dao: Anh em như thể tay chân ...- Văn mẫu lớp 7 |  Hoc360.net">
            <a:extLst>
              <a:ext uri="{FF2B5EF4-FFF2-40B4-BE49-F238E27FC236}">
                <a16:creationId xmlns:a16="http://schemas.microsoft.com/office/drawing/2014/main" id="{CC3C3D09-0D73-41BD-943B-38D8576010C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244388" y="-91011"/>
            <a:ext cx="6024564" cy="1018751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Rounded Corners 11">
            <a:extLst>
              <a:ext uri="{FF2B5EF4-FFF2-40B4-BE49-F238E27FC236}">
                <a16:creationId xmlns:a16="http://schemas.microsoft.com/office/drawing/2014/main" id="{BEA4DCB9-A39D-41A7-BE83-3835EC9F106E}"/>
              </a:ext>
            </a:extLst>
          </p:cNvPr>
          <p:cNvSpPr/>
          <p:nvPr/>
        </p:nvSpPr>
        <p:spPr>
          <a:xfrm>
            <a:off x="324563" y="1375055"/>
            <a:ext cx="11715038" cy="8721446"/>
          </a:xfrm>
          <a:prstGeom prst="roundRect">
            <a:avLst/>
          </a:prstGeom>
          <a:solidFill>
            <a:schemeClr val="bg1"/>
          </a:solidFill>
          <a:ln w="38100">
            <a:solidFill>
              <a:srgbClr val="E9B641"/>
            </a:solid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just">
              <a:lnSpc>
                <a:spcPct val="150000"/>
              </a:lnSpc>
              <a:buFontTx/>
              <a:buChar char="-"/>
            </a:pPr>
            <a:r>
              <a:rPr lang="vi-VN" sz="4500" b="1" dirty="0">
                <a:solidFill>
                  <a:schemeClr val="tx1"/>
                </a:solidFill>
                <a:latin typeface="Arial" panose="020B0604020202020204" pitchFamily="34" charset="0"/>
                <a:ea typeface="Times New Roman" panose="02020603050405020304" pitchFamily="18" charset="0"/>
                <a:cs typeface="Arial" panose="020B0604020202020204" pitchFamily="34" charset="0"/>
              </a:rPr>
              <a:t>Biện pháp tu từ so sánh: Yêu nhau như thể tay chân.</a:t>
            </a:r>
            <a:r>
              <a:rPr lang="en-US" sz="4500" b="1"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vi-VN" sz="4500" b="1"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nl-NL" sz="4500" b="1"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 T</a:t>
            </a:r>
            <a:r>
              <a:rPr lang="nl-NL" sz="4500" b="1" dirty="0">
                <a:solidFill>
                  <a:schemeClr val="tx1"/>
                </a:solidFill>
                <a:latin typeface="Arial" panose="020B0604020202020204" pitchFamily="34" charset="0"/>
                <a:ea typeface="Times New Roman" panose="02020603050405020304" pitchFamily="18" charset="0"/>
                <a:cs typeface="Arial" panose="020B0604020202020204" pitchFamily="34" charset="0"/>
              </a:rPr>
              <a:t>ình cảm gắn bó thiêng liêng, không thể tách rời của tình anh em.</a:t>
            </a:r>
          </a:p>
          <a:p>
            <a:pPr algn="just">
              <a:lnSpc>
                <a:spcPct val="150000"/>
              </a:lnSpc>
              <a:buFontTx/>
              <a:buChar char="-"/>
            </a:pPr>
            <a:r>
              <a:rPr lang="en-US" sz="4500" b="1" dirty="0" err="1">
                <a:solidFill>
                  <a:schemeClr val="tx1"/>
                </a:solidFill>
                <a:latin typeface="Arial" panose="020B0604020202020204" pitchFamily="34" charset="0"/>
                <a:ea typeface="Times New Roman" panose="02020603050405020304" pitchFamily="18" charset="0"/>
                <a:cs typeface="Arial" panose="020B0604020202020204" pitchFamily="34" charset="0"/>
              </a:rPr>
              <a:t>Lời</a:t>
            </a:r>
            <a:r>
              <a:rPr lang="en-US" sz="4500" b="1"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n-US" sz="4500" b="1" dirty="0" err="1">
                <a:solidFill>
                  <a:schemeClr val="tx1"/>
                </a:solidFill>
                <a:latin typeface="Arial" panose="020B0604020202020204" pitchFamily="34" charset="0"/>
                <a:ea typeface="Times New Roman" panose="02020603050405020304" pitchFamily="18" charset="0"/>
                <a:cs typeface="Arial" panose="020B0604020202020204" pitchFamily="34" charset="0"/>
              </a:rPr>
              <a:t>của</a:t>
            </a:r>
            <a:r>
              <a:rPr lang="en-US" sz="4500" b="1"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n-US" sz="4500" b="1" dirty="0" err="1">
                <a:solidFill>
                  <a:schemeClr val="tx1"/>
                </a:solidFill>
                <a:latin typeface="Arial" panose="020B0604020202020204" pitchFamily="34" charset="0"/>
                <a:ea typeface="Times New Roman" panose="02020603050405020304" pitchFamily="18" charset="0"/>
                <a:cs typeface="Arial" panose="020B0604020202020204" pitchFamily="34" charset="0"/>
              </a:rPr>
              <a:t>ông</a:t>
            </a:r>
            <a:r>
              <a:rPr lang="en-US" sz="4500" b="1"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n-US" sz="4500" b="1" dirty="0" err="1">
                <a:solidFill>
                  <a:schemeClr val="tx1"/>
                </a:solidFill>
                <a:latin typeface="Arial" panose="020B0604020202020204" pitchFamily="34" charset="0"/>
                <a:ea typeface="Times New Roman" panose="02020603050405020304" pitchFamily="18" charset="0"/>
                <a:cs typeface="Arial" panose="020B0604020202020204" pitchFamily="34" charset="0"/>
              </a:rPr>
              <a:t>bà</a:t>
            </a:r>
            <a:r>
              <a:rPr lang="en-US" sz="4500" b="1" dirty="0">
                <a:solidFill>
                  <a:schemeClr val="tx1"/>
                </a:solidFill>
                <a:latin typeface="Arial" panose="020B0604020202020204" pitchFamily="34" charset="0"/>
                <a:ea typeface="Times New Roman" panose="02020603050405020304" pitchFamily="18" charset="0"/>
                <a:cs typeface="Arial" panose="020B0604020202020204" pitchFamily="34" charset="0"/>
              </a:rPr>
              <a:t>, cha </a:t>
            </a:r>
            <a:r>
              <a:rPr lang="en-US" sz="4500" b="1" dirty="0" err="1">
                <a:solidFill>
                  <a:schemeClr val="tx1"/>
                </a:solidFill>
                <a:latin typeface="Arial" panose="020B0604020202020204" pitchFamily="34" charset="0"/>
                <a:ea typeface="Times New Roman" panose="02020603050405020304" pitchFamily="18" charset="0"/>
                <a:cs typeface="Arial" panose="020B0604020202020204" pitchFamily="34" charset="0"/>
              </a:rPr>
              <a:t>mẹ</a:t>
            </a:r>
            <a:r>
              <a:rPr lang="en-US" sz="4500" b="1"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n-US" sz="4500" b="1" dirty="0" err="1">
                <a:solidFill>
                  <a:schemeClr val="tx1"/>
                </a:solidFill>
                <a:latin typeface="Arial" panose="020B0604020202020204" pitchFamily="34" charset="0"/>
                <a:ea typeface="Times New Roman" panose="02020603050405020304" pitchFamily="18" charset="0"/>
                <a:cs typeface="Arial" panose="020B0604020202020204" pitchFamily="34" charset="0"/>
              </a:rPr>
              <a:t>nói</a:t>
            </a:r>
            <a:r>
              <a:rPr lang="en-US" sz="4500" b="1"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n-US" sz="4500" b="1" dirty="0" err="1">
                <a:solidFill>
                  <a:schemeClr val="tx1"/>
                </a:solidFill>
                <a:latin typeface="Arial" panose="020B0604020202020204" pitchFamily="34" charset="0"/>
                <a:ea typeface="Times New Roman" panose="02020603050405020304" pitchFamily="18" charset="0"/>
                <a:cs typeface="Arial" panose="020B0604020202020204" pitchFamily="34" charset="0"/>
              </a:rPr>
              <a:t>với</a:t>
            </a:r>
            <a:r>
              <a:rPr lang="en-US" sz="4500" b="1" dirty="0">
                <a:solidFill>
                  <a:schemeClr val="tx1"/>
                </a:solidFill>
                <a:latin typeface="Arial" panose="020B0604020202020204" pitchFamily="34" charset="0"/>
                <a:ea typeface="Times New Roman" panose="02020603050405020304" pitchFamily="18" charset="0"/>
                <a:cs typeface="Arial" panose="020B0604020202020204" pitchFamily="34" charset="0"/>
              </a:rPr>
              <a:t> con </a:t>
            </a:r>
            <a:r>
              <a:rPr lang="en-US" sz="4500" b="1" dirty="0" err="1">
                <a:solidFill>
                  <a:schemeClr val="tx1"/>
                </a:solidFill>
                <a:latin typeface="Arial" panose="020B0604020202020204" pitchFamily="34" charset="0"/>
                <a:ea typeface="Times New Roman" panose="02020603050405020304" pitchFamily="18" charset="0"/>
                <a:cs typeface="Arial" panose="020B0604020202020204" pitchFamily="34" charset="0"/>
              </a:rPr>
              <a:t>cháu</a:t>
            </a:r>
            <a:r>
              <a:rPr lang="en-US" sz="4500" b="1" dirty="0">
                <a:solidFill>
                  <a:schemeClr val="tx1"/>
                </a:solidFill>
                <a:latin typeface="Arial" panose="020B0604020202020204" pitchFamily="34" charset="0"/>
                <a:ea typeface="Times New Roman" panose="02020603050405020304" pitchFamily="18" charset="0"/>
                <a:cs typeface="Arial" panose="020B0604020202020204" pitchFamily="34" charset="0"/>
              </a:rPr>
              <a:t>, b</a:t>
            </a:r>
            <a:r>
              <a:rPr lang="vi-VN" sz="4500" b="1" dirty="0">
                <a:solidFill>
                  <a:schemeClr val="tx1"/>
                </a:solidFill>
                <a:latin typeface="Arial" panose="020B0604020202020204" pitchFamily="34" charset="0"/>
                <a:ea typeface="Times New Roman" panose="02020603050405020304" pitchFamily="18" charset="0"/>
                <a:cs typeface="Arial" panose="020B0604020202020204" pitchFamily="34" charset="0"/>
              </a:rPr>
              <a:t>ài ca dao là tiếng hát về tình cảm gắn bó </a:t>
            </a:r>
            <a:r>
              <a:rPr lang="en-US" sz="4500" b="1" dirty="0" err="1">
                <a:solidFill>
                  <a:schemeClr val="tx1"/>
                </a:solidFill>
                <a:latin typeface="Arial" panose="020B0604020202020204" pitchFamily="34" charset="0"/>
                <a:ea typeface="Times New Roman" panose="02020603050405020304" pitchFamily="18" charset="0"/>
                <a:cs typeface="Arial" panose="020B0604020202020204" pitchFamily="34" charset="0"/>
              </a:rPr>
              <a:t>máu</a:t>
            </a:r>
            <a:r>
              <a:rPr lang="en-US" sz="4500" b="1"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n-US" sz="4500" b="1" dirty="0" err="1">
                <a:solidFill>
                  <a:schemeClr val="tx1"/>
                </a:solidFill>
                <a:latin typeface="Arial" panose="020B0604020202020204" pitchFamily="34" charset="0"/>
                <a:ea typeface="Times New Roman" panose="02020603050405020304" pitchFamily="18" charset="0"/>
                <a:cs typeface="Arial" panose="020B0604020202020204" pitchFamily="34" charset="0"/>
              </a:rPr>
              <a:t>thịt</a:t>
            </a:r>
            <a:r>
              <a:rPr lang="en-US" sz="4500" b="1"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vi-VN" sz="4500" b="1" dirty="0">
                <a:solidFill>
                  <a:schemeClr val="tx1"/>
                </a:solidFill>
                <a:latin typeface="Arial" panose="020B0604020202020204" pitchFamily="34" charset="0"/>
                <a:ea typeface="Times New Roman" panose="02020603050405020304" pitchFamily="18" charset="0"/>
                <a:cs typeface="Arial" panose="020B0604020202020204" pitchFamily="34" charset="0"/>
              </a:rPr>
              <a:t>của anh em trong gia đình</a:t>
            </a:r>
            <a:r>
              <a:rPr lang="en-US" sz="4500" b="1" dirty="0">
                <a:solidFill>
                  <a:schemeClr val="tx1"/>
                </a:solidFill>
                <a:latin typeface="Arial" panose="020B0604020202020204" pitchFamily="34" charset="0"/>
                <a:ea typeface="Times New Roman" panose="02020603050405020304" pitchFamily="18" charset="0"/>
                <a:cs typeface="Arial" panose="020B0604020202020204" pitchFamily="34" charset="0"/>
              </a:rPr>
              <a:t>.</a:t>
            </a:r>
            <a:endParaRPr lang="vi-VN" sz="4500" b="1"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buFontTx/>
              <a:buChar char="-"/>
            </a:pPr>
            <a:endParaRPr lang="en-US" sz="4500" b="1"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800101"/>
            <a:ext cx="17754600" cy="7648246"/>
          </a:xfrm>
          <a:prstGeom prst="rect">
            <a:avLst/>
          </a:prstGeom>
          <a:noFill/>
        </p:spPr>
        <p:txBody>
          <a:bodyPr wrap="square" lIns="91439" tIns="45719" rIns="91439" bIns="45719" rtlCol="0">
            <a:spAutoFit/>
          </a:bodyPr>
          <a:lstStyle/>
          <a:p>
            <a:pPr algn="l"/>
            <a:r>
              <a:rPr lang="en-US" sz="7100" u="sng" dirty="0">
                <a:solidFill>
                  <a:srgbClr val="FF0000"/>
                </a:solidFill>
                <a:latin typeface="Arial" panose="020B0604020202020204" pitchFamily="34" charset="0"/>
                <a:cs typeface="Arial" panose="020B0604020202020204" pitchFamily="34" charset="0"/>
              </a:rPr>
              <a:t>III. Tổng kết:</a:t>
            </a:r>
          </a:p>
          <a:p>
            <a:r>
              <a:rPr lang="en-US" sz="4800" b="1" dirty="0"/>
              <a:t>+ </a:t>
            </a:r>
            <a:r>
              <a:rPr lang="nl-NL" sz="4800" i="1" dirty="0"/>
              <a:t>Em cảm nhận được vẻ đẹp cao quý nào trong đời sống tinh thần của dân tộc ta qua 3 bài ca dao?</a:t>
            </a:r>
            <a:endParaRPr lang="vi-VN" sz="4800" dirty="0"/>
          </a:p>
          <a:p>
            <a:r>
              <a:rPr lang="nl-NL" sz="4800" i="1" dirty="0"/>
              <a:t>+ Khái quát những nét đặc sắc nghệ thuật trong 3 bài ca dao? (thể thơ, âm điệu, biện pháp tu từ)</a:t>
            </a:r>
          </a:p>
          <a:p>
            <a:r>
              <a:rPr lang="nl-NL" sz="4800" dirty="0">
                <a:latin typeface="Time New Roman"/>
                <a:cs typeface="Times New Roman" panose="02020603050405020304" pitchFamily="18" charset="0"/>
              </a:rPr>
              <a:t>+Tìm và ghi lại các bài ca dao khác cũng viết về chủ đề tình cảm gia đình.</a:t>
            </a:r>
            <a:endParaRPr lang="en-US" sz="4800" dirty="0">
              <a:latin typeface="Time New Roman"/>
              <a:ea typeface="Calibri" panose="020F0502020204030204" pitchFamily="34" charset="0"/>
              <a:cs typeface="Times New Roman" panose="02020603050405020304" pitchFamily="18" charset="0"/>
            </a:endParaRPr>
          </a:p>
          <a:p>
            <a:endParaRPr lang="vi-VN" sz="7100" dirty="0"/>
          </a:p>
          <a:p>
            <a:pPr algn="l"/>
            <a:endParaRPr lang="vi-VN" sz="6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2262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srcRect t="7865" b="7865"/>
          <a:stretch>
            <a:fillRect/>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4073463-4B8E-4970-BF37-D575FFDB546D}"/>
              </a:ext>
            </a:extLst>
          </p:cNvPr>
          <p:cNvSpPr txBox="1"/>
          <p:nvPr/>
        </p:nvSpPr>
        <p:spPr>
          <a:xfrm>
            <a:off x="1051034" y="342901"/>
            <a:ext cx="7696200" cy="1107994"/>
          </a:xfrm>
          <a:prstGeom prst="rect">
            <a:avLst/>
          </a:prstGeom>
          <a:noFill/>
        </p:spPr>
        <p:txBody>
          <a:bodyPr wrap="square" lIns="91439" tIns="45719" rIns="91439" bIns="45719" rtlCol="0">
            <a:spAutoFit/>
          </a:bodyPr>
          <a:lstStyle/>
          <a:p>
            <a:pPr algn="l"/>
            <a:r>
              <a:rPr lang="vi-VN" sz="6600" b="1" dirty="0">
                <a:solidFill>
                  <a:srgbClr val="FF0000"/>
                </a:solidFill>
                <a:latin typeface="Arial" panose="020B0604020202020204" pitchFamily="34" charset="0"/>
                <a:cs typeface="Arial" panose="020B0604020202020204" pitchFamily="34" charset="0"/>
              </a:rPr>
              <a:t>III. Tổng kết</a:t>
            </a:r>
            <a:endParaRPr lang="en-US" sz="6600" b="1" dirty="0">
              <a:solidFill>
                <a:srgbClr val="FF0000"/>
              </a:solidFill>
              <a:latin typeface="Arial" panose="020B0604020202020204" pitchFamily="34" charset="0"/>
              <a:cs typeface="Arial" panose="020B0604020202020204" pitchFamily="34" charset="0"/>
            </a:endParaRPr>
          </a:p>
        </p:txBody>
      </p:sp>
      <p:sp>
        <p:nvSpPr>
          <p:cNvPr id="10" name="TextBox 5">
            <a:extLst>
              <a:ext uri="{FF2B5EF4-FFF2-40B4-BE49-F238E27FC236}">
                <a16:creationId xmlns:a16="http://schemas.microsoft.com/office/drawing/2014/main" id="{27D79F56-99E4-40B2-BCB2-83D40DFEBD9E}"/>
              </a:ext>
            </a:extLst>
          </p:cNvPr>
          <p:cNvSpPr txBox="1"/>
          <p:nvPr/>
        </p:nvSpPr>
        <p:spPr>
          <a:xfrm>
            <a:off x="0" y="2605031"/>
            <a:ext cx="2592472" cy="1154162"/>
          </a:xfrm>
          <a:prstGeom prst="rect">
            <a:avLst/>
          </a:prstGeom>
        </p:spPr>
        <p:txBody>
          <a:bodyPr wrap="square" lIns="0" tIns="0" rIns="0" bIns="0" rtlCol="0" anchor="t">
            <a:spAutoFit/>
          </a:bodyPr>
          <a:lstStyle/>
          <a:p>
            <a:pPr algn="ctr">
              <a:lnSpc>
                <a:spcPts val="3000"/>
              </a:lnSpc>
            </a:pPr>
            <a:r>
              <a:rPr lang="vi-VN" sz="6600" b="1" spc="75" dirty="0">
                <a:solidFill>
                  <a:srgbClr val="204035"/>
                </a:solidFill>
                <a:latin typeface="Arial" panose="020B0604020202020204" pitchFamily="34" charset="0"/>
                <a:cs typeface="Arial" panose="020B0604020202020204" pitchFamily="34" charset="0"/>
              </a:rPr>
              <a:t>Nội </a:t>
            </a:r>
            <a:endParaRPr lang="en-US" sz="6600" b="1" spc="75" dirty="0">
              <a:solidFill>
                <a:srgbClr val="204035"/>
              </a:solidFill>
              <a:latin typeface="Arial" panose="020B0604020202020204" pitchFamily="34" charset="0"/>
              <a:cs typeface="Arial" panose="020B0604020202020204" pitchFamily="34" charset="0"/>
            </a:endParaRPr>
          </a:p>
          <a:p>
            <a:pPr algn="ctr">
              <a:lnSpc>
                <a:spcPts val="3000"/>
              </a:lnSpc>
            </a:pPr>
            <a:endParaRPr lang="en-US" sz="6600" b="1" spc="75" dirty="0">
              <a:solidFill>
                <a:srgbClr val="204035"/>
              </a:solidFill>
              <a:latin typeface="Arial" panose="020B0604020202020204" pitchFamily="34" charset="0"/>
              <a:cs typeface="Arial" panose="020B0604020202020204" pitchFamily="34" charset="0"/>
            </a:endParaRPr>
          </a:p>
          <a:p>
            <a:pPr algn="ctr">
              <a:lnSpc>
                <a:spcPts val="3000"/>
              </a:lnSpc>
            </a:pPr>
            <a:r>
              <a:rPr lang="vi-VN" sz="6600" b="1" spc="75" dirty="0">
                <a:solidFill>
                  <a:srgbClr val="204035"/>
                </a:solidFill>
                <a:latin typeface="Arial" panose="020B0604020202020204" pitchFamily="34" charset="0"/>
                <a:cs typeface="Arial" panose="020B0604020202020204" pitchFamily="34" charset="0"/>
              </a:rPr>
              <a:t>dung</a:t>
            </a:r>
            <a:endParaRPr lang="en-US" sz="6600" b="1" spc="75" dirty="0">
              <a:solidFill>
                <a:srgbClr val="204035"/>
              </a:solidFill>
              <a:latin typeface="Arial" panose="020B0604020202020204" pitchFamily="34" charset="0"/>
              <a:cs typeface="Arial" panose="020B0604020202020204" pitchFamily="34" charset="0"/>
            </a:endParaRPr>
          </a:p>
        </p:txBody>
      </p:sp>
      <p:sp>
        <p:nvSpPr>
          <p:cNvPr id="11" name="TextBox 6">
            <a:extLst>
              <a:ext uri="{FF2B5EF4-FFF2-40B4-BE49-F238E27FC236}">
                <a16:creationId xmlns:a16="http://schemas.microsoft.com/office/drawing/2014/main" id="{245A6EB6-99DE-49AD-894E-782228E4C940}"/>
              </a:ext>
            </a:extLst>
          </p:cNvPr>
          <p:cNvSpPr txBox="1"/>
          <p:nvPr/>
        </p:nvSpPr>
        <p:spPr>
          <a:xfrm>
            <a:off x="3052849" y="1450896"/>
            <a:ext cx="15235154" cy="3116238"/>
          </a:xfrm>
          <a:prstGeom prst="rect">
            <a:avLst/>
          </a:prstGeom>
          <a:solidFill>
            <a:srgbClr val="B0D8CD"/>
          </a:solidFill>
          <a:ln w="28575">
            <a:solidFill>
              <a:srgbClr val="B0D8CD"/>
            </a:solidFill>
          </a:ln>
        </p:spPr>
        <p:txBody>
          <a:bodyPr wrap="square" lIns="0" tIns="0" rIns="0" bIns="0" rtlCol="0" anchor="t">
            <a:spAutoFit/>
          </a:bodyPr>
          <a:lstStyle/>
          <a:p>
            <a:pPr algn="just">
              <a:lnSpc>
                <a:spcPct val="150000"/>
              </a:lnSpc>
            </a:pPr>
            <a:r>
              <a:rPr lang="nl-NL" sz="4500" dirty="0">
                <a:latin typeface="Arial" panose="020B0604020202020204" pitchFamily="34" charset="0"/>
                <a:ea typeface="Times New Roman" panose="02020603050405020304" pitchFamily="18" charset="0"/>
                <a:cs typeface="Arial" panose="020B0604020202020204" pitchFamily="34" charset="0"/>
              </a:rPr>
              <a:t>Tình cảm đối với ông bà, cha mẹ, anh em và tình cảm của ông bà, cha mẹ đối với con cháu luôn là những tình cảm sâu nặng thiêng liêng nhất trong đời sống mỗi con người.</a:t>
            </a:r>
            <a:endParaRPr lang="en-US" sz="4500" dirty="0">
              <a:latin typeface="Arial" panose="020B0604020202020204" pitchFamily="34" charset="0"/>
              <a:ea typeface="Times New Roman" panose="02020603050405020304" pitchFamily="18" charset="0"/>
              <a:cs typeface="Arial" panose="020B0604020202020204" pitchFamily="34" charset="0"/>
            </a:endParaRPr>
          </a:p>
        </p:txBody>
      </p:sp>
      <p:sp>
        <p:nvSpPr>
          <p:cNvPr id="13" name="TextBox 8">
            <a:extLst>
              <a:ext uri="{FF2B5EF4-FFF2-40B4-BE49-F238E27FC236}">
                <a16:creationId xmlns:a16="http://schemas.microsoft.com/office/drawing/2014/main" id="{44886A54-2D06-4C7E-8EC8-43588311E2A2}"/>
              </a:ext>
            </a:extLst>
          </p:cNvPr>
          <p:cNvSpPr txBox="1"/>
          <p:nvPr/>
        </p:nvSpPr>
        <p:spPr>
          <a:xfrm>
            <a:off x="96086" y="5753101"/>
            <a:ext cx="2592472" cy="1154162"/>
          </a:xfrm>
          <a:prstGeom prst="rect">
            <a:avLst/>
          </a:prstGeom>
        </p:spPr>
        <p:txBody>
          <a:bodyPr wrap="square" lIns="0" tIns="0" rIns="0" bIns="0" rtlCol="0" anchor="t">
            <a:spAutoFit/>
          </a:bodyPr>
          <a:lstStyle/>
          <a:p>
            <a:pPr algn="ctr">
              <a:lnSpc>
                <a:spcPts val="3000"/>
              </a:lnSpc>
            </a:pPr>
            <a:r>
              <a:rPr lang="vi-VN" sz="7100" b="1" spc="75" dirty="0">
                <a:solidFill>
                  <a:srgbClr val="204035"/>
                </a:solidFill>
                <a:latin typeface="Arial" panose="020B0604020202020204" pitchFamily="34" charset="0"/>
                <a:cs typeface="Arial" panose="020B0604020202020204" pitchFamily="34" charset="0"/>
              </a:rPr>
              <a:t>Nghệ </a:t>
            </a:r>
            <a:endParaRPr lang="en-US" sz="7100" b="1" spc="75" dirty="0">
              <a:solidFill>
                <a:srgbClr val="204035"/>
              </a:solidFill>
              <a:latin typeface="Arial" panose="020B0604020202020204" pitchFamily="34" charset="0"/>
              <a:cs typeface="Arial" panose="020B0604020202020204" pitchFamily="34" charset="0"/>
            </a:endParaRPr>
          </a:p>
          <a:p>
            <a:pPr algn="ctr">
              <a:lnSpc>
                <a:spcPts val="3000"/>
              </a:lnSpc>
            </a:pPr>
            <a:endParaRPr lang="en-US" sz="7100" b="1" spc="75" dirty="0">
              <a:solidFill>
                <a:srgbClr val="204035"/>
              </a:solidFill>
              <a:latin typeface="Arial" panose="020B0604020202020204" pitchFamily="34" charset="0"/>
              <a:cs typeface="Arial" panose="020B0604020202020204" pitchFamily="34" charset="0"/>
            </a:endParaRPr>
          </a:p>
          <a:p>
            <a:pPr algn="ctr">
              <a:lnSpc>
                <a:spcPts val="3000"/>
              </a:lnSpc>
            </a:pPr>
            <a:r>
              <a:rPr lang="vi-VN" sz="7100" b="1" spc="75" dirty="0">
                <a:solidFill>
                  <a:srgbClr val="204035"/>
                </a:solidFill>
                <a:latin typeface="Arial" panose="020B0604020202020204" pitchFamily="34" charset="0"/>
                <a:cs typeface="Arial" panose="020B0604020202020204" pitchFamily="34" charset="0"/>
              </a:rPr>
              <a:t>thuật</a:t>
            </a:r>
            <a:endParaRPr lang="en-US" sz="7100" b="1" spc="75" dirty="0">
              <a:solidFill>
                <a:srgbClr val="204035"/>
              </a:solidFill>
              <a:latin typeface="Arial" panose="020B0604020202020204" pitchFamily="34" charset="0"/>
              <a:cs typeface="Arial" panose="020B0604020202020204" pitchFamily="34" charset="0"/>
            </a:endParaRPr>
          </a:p>
        </p:txBody>
      </p:sp>
      <p:sp>
        <p:nvSpPr>
          <p:cNvPr id="14" name="TextBox 9">
            <a:extLst>
              <a:ext uri="{FF2B5EF4-FFF2-40B4-BE49-F238E27FC236}">
                <a16:creationId xmlns:a16="http://schemas.microsoft.com/office/drawing/2014/main" id="{591F73DC-45DE-4BEC-A30E-BF00AA11A75D}"/>
              </a:ext>
            </a:extLst>
          </p:cNvPr>
          <p:cNvSpPr txBox="1"/>
          <p:nvPr/>
        </p:nvSpPr>
        <p:spPr>
          <a:xfrm>
            <a:off x="3052849" y="5588657"/>
            <a:ext cx="15235154" cy="3739485"/>
          </a:xfrm>
          <a:prstGeom prst="rect">
            <a:avLst/>
          </a:prstGeom>
          <a:solidFill>
            <a:srgbClr val="E9B641"/>
          </a:solidFill>
          <a:ln w="28575">
            <a:solidFill>
              <a:srgbClr val="E9B641"/>
            </a:solidFill>
          </a:ln>
        </p:spPr>
        <p:txBody>
          <a:bodyPr wrap="square" lIns="0" tIns="0" rIns="0" bIns="0" rtlCol="0" anchor="t">
            <a:spAutoFit/>
          </a:bodyPr>
          <a:lstStyle/>
          <a:p>
            <a:pPr algn="just">
              <a:lnSpc>
                <a:spcPct val="150000"/>
              </a:lnSpc>
            </a:pPr>
            <a:r>
              <a:rPr lang="nl-NL" sz="5400" dirty="0">
                <a:latin typeface="Arial" panose="020B0604020202020204" pitchFamily="34" charset="0"/>
                <a:ea typeface="Times New Roman" panose="02020603050405020304" pitchFamily="18" charset="0"/>
                <a:cs typeface="Arial" panose="020B0604020202020204" pitchFamily="34" charset="0"/>
              </a:rPr>
              <a:t>- Thể thơ lục bát</a:t>
            </a:r>
            <a:r>
              <a:rPr lang="vi-VN" sz="5400" dirty="0">
                <a:latin typeface="Arial" panose="020B0604020202020204" pitchFamily="34" charset="0"/>
                <a:ea typeface="Times New Roman" panose="02020603050405020304" pitchFamily="18" charset="0"/>
                <a:cs typeface="Arial" panose="020B0604020202020204" pitchFamily="34" charset="0"/>
              </a:rPr>
              <a:t>, nhịp điệu sâu lắng, tình cảm</a:t>
            </a:r>
            <a:endParaRPr lang="en-US" sz="5400" dirty="0">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nl-NL" sz="5400" dirty="0">
                <a:latin typeface="Arial" panose="020B0604020202020204" pitchFamily="34" charset="0"/>
                <a:ea typeface="Times New Roman" panose="02020603050405020304" pitchFamily="18" charset="0"/>
                <a:cs typeface="Arial" panose="020B0604020202020204" pitchFamily="34" charset="0"/>
              </a:rPr>
              <a:t>- Âm điệu tha </a:t>
            </a:r>
            <a:r>
              <a:rPr lang="vi-VN" sz="5400" dirty="0">
                <a:latin typeface="Arial" panose="020B0604020202020204" pitchFamily="34" charset="0"/>
                <a:ea typeface="Times New Roman" panose="02020603050405020304" pitchFamily="18" charset="0"/>
                <a:cs typeface="Arial" panose="020B0604020202020204" pitchFamily="34" charset="0"/>
              </a:rPr>
              <a:t>thiết.</a:t>
            </a:r>
            <a:endParaRPr lang="en-US" sz="5400" dirty="0">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nl-NL" sz="5400" dirty="0">
                <a:latin typeface="Arial" panose="020B0604020202020204" pitchFamily="34" charset="0"/>
                <a:ea typeface="Times New Roman" panose="02020603050405020304" pitchFamily="18" charset="0"/>
                <a:cs typeface="Arial" panose="020B0604020202020204" pitchFamily="34" charset="0"/>
              </a:rPr>
              <a:t>- </a:t>
            </a:r>
            <a:r>
              <a:rPr lang="vi-VN" sz="5400" dirty="0">
                <a:latin typeface="Arial" panose="020B0604020202020204" pitchFamily="34" charset="0"/>
                <a:ea typeface="Times New Roman" panose="02020603050405020304" pitchFamily="18" charset="0"/>
                <a:cs typeface="Arial" panose="020B0604020202020204" pitchFamily="34" charset="0"/>
              </a:rPr>
              <a:t>Các biện pháp tu từ: so sánh, ẩn dụ</a:t>
            </a:r>
            <a:endParaRPr lang="en-US" sz="5400" dirty="0">
              <a:latin typeface="Arial" panose="020B0604020202020204" pitchFamily="34"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1000"/>
                                        <p:tgtEl>
                                          <p:spTgt spid="13"/>
                                        </p:tgtEl>
                                      </p:cBhvr>
                                    </p:animEffect>
                                    <p:anim calcmode="lin" valueType="num">
                                      <p:cBhvr>
                                        <p:cTn id="17" dur="1000" fill="hold"/>
                                        <p:tgtEl>
                                          <p:spTgt spid="13"/>
                                        </p:tgtEl>
                                        <p:attrNameLst>
                                          <p:attrName>ppt_x</p:attrName>
                                        </p:attrNameLst>
                                      </p:cBhvr>
                                      <p:tavLst>
                                        <p:tav tm="0">
                                          <p:val>
                                            <p:strVal val="#ppt_x"/>
                                          </p:val>
                                        </p:tav>
                                        <p:tav tm="100000">
                                          <p:val>
                                            <p:strVal val="#ppt_x"/>
                                          </p:val>
                                        </p:tav>
                                      </p:tavLst>
                                    </p:anim>
                                    <p:anim calcmode="lin" valueType="num">
                                      <p:cBhvr>
                                        <p:cTn id="1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ppt_x"/>
                                          </p:val>
                                        </p:tav>
                                        <p:tav tm="100000">
                                          <p:val>
                                            <p:strVal val="#ppt_x"/>
                                          </p:val>
                                        </p:tav>
                                      </p:tavLst>
                                    </p:anim>
                                    <p:anim calcmode="lin" valueType="num">
                                      <p:cBhvr additive="base">
                                        <p:cTn id="2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animBg="1"/>
      <p:bldP spid="13" grpId="0"/>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2"/>
          <a:srcRect t="7865" b="7865"/>
          <a:stretch>
            <a:fillRect/>
          </a:stretch>
        </a:blipFill>
        <a:effectLst/>
      </p:bgPr>
    </p:bg>
    <p:spTree>
      <p:nvGrpSpPr>
        <p:cNvPr id="1" name=""/>
        <p:cNvGrpSpPr/>
        <p:nvPr/>
      </p:nvGrpSpPr>
      <p:grpSpPr>
        <a:xfrm>
          <a:off x="0" y="0"/>
          <a:ext cx="0" cy="0"/>
          <a:chOff x="0" y="0"/>
          <a:chExt cx="0" cy="0"/>
        </a:xfrm>
      </p:grpSpPr>
      <p:sp>
        <p:nvSpPr>
          <p:cNvPr id="8" name="TextBox 8"/>
          <p:cNvSpPr txBox="1"/>
          <p:nvPr/>
        </p:nvSpPr>
        <p:spPr>
          <a:xfrm>
            <a:off x="4419600" y="723901"/>
            <a:ext cx="9034568" cy="1154162"/>
          </a:xfrm>
          <a:prstGeom prst="rect">
            <a:avLst/>
          </a:prstGeom>
        </p:spPr>
        <p:txBody>
          <a:bodyPr lIns="0" tIns="0" rIns="0" bIns="0" rtlCol="0" anchor="t">
            <a:spAutoFit/>
          </a:bodyPr>
          <a:lstStyle/>
          <a:p>
            <a:pPr algn="ctr">
              <a:lnSpc>
                <a:spcPts val="9000"/>
              </a:lnSpc>
            </a:pPr>
            <a:r>
              <a:rPr lang="vi-VN" sz="8900" b="1" dirty="0">
                <a:solidFill>
                  <a:srgbClr val="204035"/>
                </a:solidFill>
                <a:latin typeface="Arial" panose="020B0604020202020204" pitchFamily="34" charset="0"/>
                <a:cs typeface="Arial" panose="020B0604020202020204" pitchFamily="34" charset="0"/>
              </a:rPr>
              <a:t>LUYỆN TẬP</a:t>
            </a:r>
            <a:endParaRPr lang="en-US" sz="8900" b="1" dirty="0">
              <a:solidFill>
                <a:srgbClr val="204035"/>
              </a:solidFill>
              <a:latin typeface="Arial" panose="020B0604020202020204" pitchFamily="34" charset="0"/>
              <a:cs typeface="Arial" panose="020B0604020202020204" pitchFamily="34" charset="0"/>
            </a:endParaRPr>
          </a:p>
        </p:txBody>
      </p:sp>
      <p:sp>
        <p:nvSpPr>
          <p:cNvPr id="15" name="Thought Bubble: Cloud 14">
            <a:extLst>
              <a:ext uri="{FF2B5EF4-FFF2-40B4-BE49-F238E27FC236}">
                <a16:creationId xmlns:a16="http://schemas.microsoft.com/office/drawing/2014/main" id="{FEABD67F-B3AC-43F4-BDD9-84E3A2C82F8C}"/>
              </a:ext>
            </a:extLst>
          </p:cNvPr>
          <p:cNvSpPr/>
          <p:nvPr/>
        </p:nvSpPr>
        <p:spPr>
          <a:xfrm>
            <a:off x="10287000" y="2640062"/>
            <a:ext cx="7315200" cy="3722639"/>
          </a:xfrm>
          <a:prstGeom prst="cloudCallout">
            <a:avLst>
              <a:gd name="adj1" fmla="val -77915"/>
              <a:gd name="adj2" fmla="val 44181"/>
            </a:avLst>
          </a:prstGeom>
          <a:solidFill>
            <a:srgbClr val="FFC000"/>
          </a:solidFill>
          <a:ln>
            <a:solidFill>
              <a:srgbClr val="E9B641"/>
            </a:solid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r>
              <a:rPr lang="vi-VN" sz="4800" dirty="0">
                <a:solidFill>
                  <a:srgbClr val="C00000"/>
                </a:solidFill>
              </a:rPr>
              <a:t>Em thích bài ca dao nào nhất? Vì sao?</a:t>
            </a:r>
            <a:r>
              <a:rPr lang="en-US" sz="4800" dirty="0">
                <a:solidFill>
                  <a:srgbClr val="C00000"/>
                </a:solidFill>
              </a:rPr>
              <a:t> </a:t>
            </a:r>
          </a:p>
        </p:txBody>
      </p:sp>
      <p:pic>
        <p:nvPicPr>
          <p:cNvPr id="16" name="图片 1">
            <a:extLst>
              <a:ext uri="{FF2B5EF4-FFF2-40B4-BE49-F238E27FC236}">
                <a16:creationId xmlns:a16="http://schemas.microsoft.com/office/drawing/2014/main" id="{3590C536-AA51-4994-8F66-8F95EBA3FE3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2760" r="8347"/>
          <a:stretch>
            <a:fillRect/>
          </a:stretch>
        </p:blipFill>
        <p:spPr>
          <a:xfrm flipH="1">
            <a:off x="1219200" y="3922551"/>
            <a:ext cx="4800600" cy="628761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ircle(in)">
                                      <p:cBhvr>
                                        <p:cTn id="12"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00332" y="714346"/>
            <a:ext cx="9144000" cy="2546849"/>
          </a:xfrm>
          <a:prstGeom prst="rect">
            <a:avLst/>
          </a:prstGeom>
        </p:spPr>
        <p:txBody>
          <a:bodyPr lIns="91439" tIns="45719" rIns="91439" bIns="45719">
            <a:spAutoFit/>
          </a:bodyPr>
          <a:lstStyle/>
          <a:p>
            <a:pPr>
              <a:lnSpc>
                <a:spcPct val="50000"/>
              </a:lnSpc>
              <a:spcBef>
                <a:spcPct val="50000"/>
              </a:spcBef>
            </a:pPr>
            <a:r>
              <a:rPr lang="en-US" altLang="en-US" sz="2900" dirty="0">
                <a:latin typeface="Times New Roman" pitchFamily="18" charset="0"/>
                <a:cs typeface="Times New Roman" pitchFamily="18" charset="0"/>
              </a:rPr>
              <a:t> - </a:t>
            </a:r>
            <a:r>
              <a:rPr lang="en-US" altLang="en-US" sz="2900" dirty="0" err="1">
                <a:latin typeface="Times New Roman" pitchFamily="18" charset="0"/>
                <a:cs typeface="Times New Roman" pitchFamily="18" charset="0"/>
              </a:rPr>
              <a:t>Lên</a:t>
            </a:r>
            <a:r>
              <a:rPr lang="en-US" altLang="en-US" sz="2900" dirty="0">
                <a:latin typeface="Times New Roman" pitchFamily="18" charset="0"/>
                <a:cs typeface="Times New Roman" pitchFamily="18" charset="0"/>
              </a:rPr>
              <a:t> non </a:t>
            </a:r>
            <a:r>
              <a:rPr lang="en-US" altLang="en-US" sz="2900" dirty="0" err="1">
                <a:latin typeface="Times New Roman" pitchFamily="18" charset="0"/>
                <a:cs typeface="Times New Roman" pitchFamily="18" charset="0"/>
              </a:rPr>
              <a:t>mới</a:t>
            </a:r>
            <a:r>
              <a:rPr lang="en-US" altLang="en-US" sz="2900" dirty="0">
                <a:latin typeface="Times New Roman" pitchFamily="18" charset="0"/>
                <a:cs typeface="Times New Roman" pitchFamily="18" charset="0"/>
              </a:rPr>
              <a:t> </a:t>
            </a:r>
            <a:r>
              <a:rPr lang="en-US" altLang="en-US" sz="2900" dirty="0" err="1">
                <a:latin typeface="Times New Roman" pitchFamily="18" charset="0"/>
                <a:cs typeface="Times New Roman" pitchFamily="18" charset="0"/>
              </a:rPr>
              <a:t>biết</a:t>
            </a:r>
            <a:r>
              <a:rPr lang="en-US" altLang="en-US" sz="2900" dirty="0">
                <a:latin typeface="Times New Roman" pitchFamily="18" charset="0"/>
                <a:cs typeface="Times New Roman" pitchFamily="18" charset="0"/>
              </a:rPr>
              <a:t> non </a:t>
            </a:r>
            <a:r>
              <a:rPr lang="en-US" altLang="en-US" sz="2900" dirty="0" err="1">
                <a:latin typeface="Times New Roman" pitchFamily="18" charset="0"/>
                <a:cs typeface="Times New Roman" pitchFamily="18" charset="0"/>
              </a:rPr>
              <a:t>cao</a:t>
            </a:r>
            <a:endParaRPr lang="en-US" altLang="en-US" sz="2900" dirty="0">
              <a:latin typeface="Times New Roman" pitchFamily="18" charset="0"/>
              <a:cs typeface="Times New Roman" pitchFamily="18" charset="0"/>
            </a:endParaRPr>
          </a:p>
          <a:p>
            <a:pPr>
              <a:lnSpc>
                <a:spcPct val="50000"/>
              </a:lnSpc>
              <a:spcBef>
                <a:spcPct val="50000"/>
              </a:spcBef>
            </a:pPr>
            <a:r>
              <a:rPr lang="en-US" altLang="en-US" sz="2900" dirty="0" err="1">
                <a:latin typeface="Times New Roman" pitchFamily="18" charset="0"/>
                <a:cs typeface="Times New Roman" pitchFamily="18" charset="0"/>
              </a:rPr>
              <a:t>Nuôi</a:t>
            </a:r>
            <a:r>
              <a:rPr lang="en-US" altLang="en-US" sz="2900" dirty="0">
                <a:latin typeface="Times New Roman" pitchFamily="18" charset="0"/>
                <a:cs typeface="Times New Roman" pitchFamily="18" charset="0"/>
              </a:rPr>
              <a:t> con </a:t>
            </a:r>
            <a:r>
              <a:rPr lang="en-US" altLang="en-US" sz="2900" dirty="0" err="1">
                <a:latin typeface="Times New Roman" pitchFamily="18" charset="0"/>
                <a:cs typeface="Times New Roman" pitchFamily="18" charset="0"/>
              </a:rPr>
              <a:t>mới</a:t>
            </a:r>
            <a:r>
              <a:rPr lang="en-US" altLang="en-US" sz="2900" dirty="0">
                <a:latin typeface="Times New Roman" pitchFamily="18" charset="0"/>
                <a:cs typeface="Times New Roman" pitchFamily="18" charset="0"/>
              </a:rPr>
              <a:t> </a:t>
            </a:r>
            <a:r>
              <a:rPr lang="en-US" altLang="en-US" sz="2900" dirty="0" err="1">
                <a:latin typeface="Times New Roman" pitchFamily="18" charset="0"/>
                <a:cs typeface="Times New Roman" pitchFamily="18" charset="0"/>
              </a:rPr>
              <a:t>biết</a:t>
            </a:r>
            <a:r>
              <a:rPr lang="en-US" altLang="en-US" sz="2900" dirty="0">
                <a:latin typeface="Times New Roman" pitchFamily="18" charset="0"/>
                <a:cs typeface="Times New Roman" pitchFamily="18" charset="0"/>
              </a:rPr>
              <a:t> </a:t>
            </a:r>
            <a:r>
              <a:rPr lang="en-US" altLang="en-US" sz="2900" dirty="0" err="1">
                <a:latin typeface="Times New Roman" pitchFamily="18" charset="0"/>
                <a:cs typeface="Times New Roman" pitchFamily="18" charset="0"/>
              </a:rPr>
              <a:t>công</a:t>
            </a:r>
            <a:r>
              <a:rPr lang="en-US" altLang="en-US" sz="2900" dirty="0">
                <a:latin typeface="Times New Roman" pitchFamily="18" charset="0"/>
                <a:cs typeface="Times New Roman" pitchFamily="18" charset="0"/>
              </a:rPr>
              <a:t> </a:t>
            </a:r>
            <a:r>
              <a:rPr lang="en-US" altLang="en-US" sz="2900" dirty="0" err="1">
                <a:latin typeface="Times New Roman" pitchFamily="18" charset="0"/>
                <a:cs typeface="Times New Roman" pitchFamily="18" charset="0"/>
              </a:rPr>
              <a:t>lao</a:t>
            </a:r>
            <a:r>
              <a:rPr lang="en-US" altLang="en-US" sz="2900" dirty="0">
                <a:latin typeface="Times New Roman" pitchFamily="18" charset="0"/>
                <a:cs typeface="Times New Roman" pitchFamily="18" charset="0"/>
              </a:rPr>
              <a:t> </a:t>
            </a:r>
            <a:r>
              <a:rPr lang="en-US" altLang="en-US" sz="2900" dirty="0" err="1">
                <a:latin typeface="Times New Roman" pitchFamily="18" charset="0"/>
                <a:cs typeface="Times New Roman" pitchFamily="18" charset="0"/>
              </a:rPr>
              <a:t>mẹ</a:t>
            </a:r>
            <a:r>
              <a:rPr lang="en-US" altLang="en-US" sz="2900" dirty="0">
                <a:latin typeface="Times New Roman" pitchFamily="18" charset="0"/>
                <a:cs typeface="Times New Roman" pitchFamily="18" charset="0"/>
              </a:rPr>
              <a:t> </a:t>
            </a:r>
            <a:r>
              <a:rPr lang="en-US" altLang="en-US" sz="2900" dirty="0" err="1">
                <a:latin typeface="Times New Roman" pitchFamily="18" charset="0"/>
                <a:cs typeface="Times New Roman" pitchFamily="18" charset="0"/>
              </a:rPr>
              <a:t>hiền</a:t>
            </a:r>
            <a:endParaRPr lang="en-US" altLang="en-US" sz="2900" dirty="0">
              <a:latin typeface="Times New Roman" pitchFamily="18" charset="0"/>
              <a:cs typeface="Times New Roman" pitchFamily="18" charset="0"/>
            </a:endParaRPr>
          </a:p>
          <a:p>
            <a:pPr marL="342897" indent="-342897">
              <a:lnSpc>
                <a:spcPct val="50000"/>
              </a:lnSpc>
              <a:spcBef>
                <a:spcPct val="50000"/>
              </a:spcBef>
              <a:buFontTx/>
              <a:buChar char="-"/>
              <a:defRPr/>
            </a:pPr>
            <a:r>
              <a:rPr lang="en-US" sz="2900" dirty="0" err="1">
                <a:latin typeface="Times New Roman" panose="02020603050405020304" pitchFamily="18" charset="0"/>
                <a:cs typeface="Times New Roman" panose="02020603050405020304" pitchFamily="18" charset="0"/>
              </a:rPr>
              <a:t>Ngày</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nào</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em</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còn</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bé</a:t>
            </a:r>
            <a:r>
              <a:rPr lang="en-US" sz="2900" dirty="0">
                <a:latin typeface="Times New Roman" panose="02020603050405020304" pitchFamily="18" charset="0"/>
                <a:cs typeface="Times New Roman" panose="02020603050405020304" pitchFamily="18" charset="0"/>
              </a:rPr>
              <a:t> con</a:t>
            </a:r>
          </a:p>
          <a:p>
            <a:pPr>
              <a:lnSpc>
                <a:spcPct val="50000"/>
              </a:lnSpc>
              <a:spcBef>
                <a:spcPct val="50000"/>
              </a:spcBef>
              <a:defRPr/>
            </a:pPr>
            <a:r>
              <a:rPr lang="en-US" sz="2900" dirty="0" err="1">
                <a:latin typeface="Times New Roman" panose="02020603050405020304" pitchFamily="18" charset="0"/>
                <a:cs typeface="Times New Roman" panose="02020603050405020304" pitchFamily="18" charset="0"/>
              </a:rPr>
              <a:t>Bây</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giờ</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em</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đã</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lớn</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khôn</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thế</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này</a:t>
            </a:r>
            <a:endParaRPr lang="en-US" sz="2900" dirty="0">
              <a:latin typeface="Times New Roman" panose="02020603050405020304" pitchFamily="18" charset="0"/>
              <a:cs typeface="Times New Roman" panose="02020603050405020304" pitchFamily="18" charset="0"/>
            </a:endParaRPr>
          </a:p>
          <a:p>
            <a:pPr>
              <a:lnSpc>
                <a:spcPct val="50000"/>
              </a:lnSpc>
              <a:spcBef>
                <a:spcPct val="50000"/>
              </a:spcBef>
              <a:defRPr/>
            </a:pPr>
            <a:r>
              <a:rPr lang="en-US" sz="2900" dirty="0" err="1">
                <a:latin typeface="Times New Roman" panose="02020603050405020304" pitchFamily="18" charset="0"/>
                <a:cs typeface="Times New Roman" panose="02020603050405020304" pitchFamily="18" charset="0"/>
              </a:rPr>
              <a:t>Cơm</a:t>
            </a:r>
            <a:r>
              <a:rPr lang="en-US" sz="2900" dirty="0">
                <a:latin typeface="Times New Roman" panose="02020603050405020304" pitchFamily="18" charset="0"/>
                <a:cs typeface="Times New Roman" panose="02020603050405020304" pitchFamily="18" charset="0"/>
              </a:rPr>
              <a:t> cha, </a:t>
            </a:r>
            <a:r>
              <a:rPr lang="en-US" sz="2900" dirty="0" err="1">
                <a:latin typeface="Times New Roman" panose="02020603050405020304" pitchFamily="18" charset="0"/>
                <a:cs typeface="Times New Roman" panose="02020603050405020304" pitchFamily="18" charset="0"/>
              </a:rPr>
              <a:t>nghĩa</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mẹ</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chữ</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thầy</a:t>
            </a:r>
            <a:endParaRPr lang="en-US" sz="2900" dirty="0">
              <a:latin typeface="Times New Roman" panose="02020603050405020304" pitchFamily="18" charset="0"/>
              <a:cs typeface="Times New Roman" panose="02020603050405020304" pitchFamily="18" charset="0"/>
            </a:endParaRPr>
          </a:p>
          <a:p>
            <a:pPr>
              <a:lnSpc>
                <a:spcPct val="50000"/>
              </a:lnSpc>
              <a:spcBef>
                <a:spcPct val="50000"/>
              </a:spcBef>
              <a:defRPr/>
            </a:pPr>
            <a:r>
              <a:rPr lang="en-US" sz="2900" dirty="0" err="1">
                <a:latin typeface="Times New Roman" panose="02020603050405020304" pitchFamily="18" charset="0"/>
                <a:cs typeface="Times New Roman" panose="02020603050405020304" pitchFamily="18" charset="0"/>
              </a:rPr>
              <a:t>Nghĩ</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sao</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cho</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bõ</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những</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ngày</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ước</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ao</a:t>
            </a:r>
            <a:endParaRPr lang="en-US" sz="2900" dirty="0"/>
          </a:p>
        </p:txBody>
      </p:sp>
      <p:sp>
        <p:nvSpPr>
          <p:cNvPr id="3" name="Text Box 36"/>
          <p:cNvSpPr txBox="1">
            <a:spLocks noChangeArrowheads="1"/>
          </p:cNvSpPr>
          <p:nvPr/>
        </p:nvSpPr>
        <p:spPr bwMode="auto">
          <a:xfrm>
            <a:off x="2643143" y="3286113"/>
            <a:ext cx="6881858" cy="1720469"/>
          </a:xfrm>
          <a:prstGeom prst="rect">
            <a:avLst/>
          </a:prstGeom>
          <a:noFill/>
          <a:ln w="9525">
            <a:noFill/>
            <a:miter lim="800000"/>
            <a:headEnd/>
            <a:tailEnd/>
          </a:ln>
          <a:effectLst/>
        </p:spPr>
        <p:txBody>
          <a:bodyPr wrap="square" lIns="91439" tIns="45719" rIns="91439" bIns="45719">
            <a:spAutoFit/>
          </a:bodyPr>
          <a:lstStyle/>
          <a:p>
            <a:pPr>
              <a:spcBef>
                <a:spcPct val="20000"/>
              </a:spcBef>
            </a:pPr>
            <a:r>
              <a:rPr lang="en-US" altLang="en-US" sz="2300" dirty="0">
                <a:latin typeface="Time New Roman"/>
              </a:rPr>
              <a:t>   - </a:t>
            </a:r>
            <a:r>
              <a:rPr lang="en-US" altLang="en-US" sz="2300" dirty="0" err="1">
                <a:latin typeface="Time New Roman"/>
                <a:cs typeface="Times New Roman" pitchFamily="18" charset="0"/>
              </a:rPr>
              <a:t>Tu</a:t>
            </a:r>
            <a:r>
              <a:rPr lang="en-US" altLang="en-US" sz="2300" dirty="0">
                <a:latin typeface="Time New Roman"/>
                <a:cs typeface="Times New Roman" pitchFamily="18" charset="0"/>
              </a:rPr>
              <a:t> </a:t>
            </a:r>
            <a:r>
              <a:rPr lang="en-US" altLang="en-US" sz="2300" dirty="0" err="1">
                <a:latin typeface="Time New Roman"/>
                <a:cs typeface="Times New Roman" pitchFamily="18" charset="0"/>
              </a:rPr>
              <a:t>đâu</a:t>
            </a:r>
            <a:r>
              <a:rPr lang="en-US" altLang="en-US" sz="2300" dirty="0">
                <a:latin typeface="Time New Roman"/>
                <a:cs typeface="Times New Roman" pitchFamily="18" charset="0"/>
              </a:rPr>
              <a:t> </a:t>
            </a:r>
            <a:r>
              <a:rPr lang="en-US" altLang="en-US" sz="2300" dirty="0" err="1">
                <a:latin typeface="Time New Roman"/>
                <a:cs typeface="Times New Roman" pitchFamily="18" charset="0"/>
              </a:rPr>
              <a:t>cho</a:t>
            </a:r>
            <a:r>
              <a:rPr lang="en-US" altLang="en-US" sz="2300" dirty="0">
                <a:latin typeface="Time New Roman"/>
                <a:cs typeface="Times New Roman" pitchFamily="18" charset="0"/>
              </a:rPr>
              <a:t> </a:t>
            </a:r>
            <a:r>
              <a:rPr lang="en-US" altLang="en-US" sz="2300" dirty="0" err="1">
                <a:latin typeface="Time New Roman"/>
                <a:cs typeface="Times New Roman" pitchFamily="18" charset="0"/>
              </a:rPr>
              <a:t>bằng</a:t>
            </a:r>
            <a:r>
              <a:rPr lang="en-US" altLang="en-US" sz="2300" dirty="0">
                <a:latin typeface="Time New Roman"/>
                <a:cs typeface="Times New Roman" pitchFamily="18" charset="0"/>
              </a:rPr>
              <a:t> </a:t>
            </a:r>
            <a:r>
              <a:rPr lang="en-US" altLang="en-US" sz="2300" dirty="0" err="1">
                <a:latin typeface="Time New Roman"/>
                <a:cs typeface="Times New Roman" pitchFamily="18" charset="0"/>
              </a:rPr>
              <a:t>tu</a:t>
            </a:r>
            <a:r>
              <a:rPr lang="en-US" altLang="en-US" sz="2300" dirty="0">
                <a:latin typeface="Time New Roman"/>
                <a:cs typeface="Times New Roman" pitchFamily="18" charset="0"/>
              </a:rPr>
              <a:t> </a:t>
            </a:r>
            <a:r>
              <a:rPr lang="en-US" altLang="en-US" sz="2300" dirty="0" err="1">
                <a:latin typeface="Time New Roman"/>
                <a:cs typeface="Times New Roman" pitchFamily="18" charset="0"/>
              </a:rPr>
              <a:t>nhà</a:t>
            </a:r>
            <a:r>
              <a:rPr lang="en-US" altLang="en-US" sz="2300" dirty="0">
                <a:latin typeface="Time New Roman"/>
                <a:cs typeface="Times New Roman" pitchFamily="18" charset="0"/>
              </a:rPr>
              <a:t>,</a:t>
            </a:r>
          </a:p>
          <a:p>
            <a:pPr>
              <a:spcBef>
                <a:spcPct val="20000"/>
              </a:spcBef>
            </a:pPr>
            <a:r>
              <a:rPr lang="en-US" altLang="en-US" sz="2300" dirty="0" err="1">
                <a:latin typeface="Time New Roman"/>
                <a:cs typeface="Times New Roman" pitchFamily="18" charset="0"/>
              </a:rPr>
              <a:t>Thờ</a:t>
            </a:r>
            <a:r>
              <a:rPr lang="en-US" altLang="en-US" sz="2300" dirty="0">
                <a:latin typeface="Time New Roman"/>
                <a:cs typeface="Times New Roman" pitchFamily="18" charset="0"/>
              </a:rPr>
              <a:t> cha </a:t>
            </a:r>
            <a:r>
              <a:rPr lang="en-US" altLang="en-US" sz="2300" dirty="0" err="1">
                <a:latin typeface="Time New Roman"/>
                <a:cs typeface="Times New Roman" pitchFamily="18" charset="0"/>
              </a:rPr>
              <a:t>kính</a:t>
            </a:r>
            <a:r>
              <a:rPr lang="en-US" altLang="en-US" sz="2300" dirty="0">
                <a:latin typeface="Time New Roman"/>
                <a:cs typeface="Times New Roman" pitchFamily="18" charset="0"/>
              </a:rPr>
              <a:t> </a:t>
            </a:r>
            <a:r>
              <a:rPr lang="en-US" altLang="en-US" sz="2300" dirty="0" err="1">
                <a:latin typeface="Time New Roman"/>
                <a:cs typeface="Times New Roman" pitchFamily="18" charset="0"/>
              </a:rPr>
              <a:t>mẹ</a:t>
            </a:r>
            <a:r>
              <a:rPr lang="en-US" altLang="en-US" sz="2300" dirty="0">
                <a:latin typeface="Time New Roman"/>
                <a:cs typeface="Times New Roman" pitchFamily="18" charset="0"/>
              </a:rPr>
              <a:t>, </a:t>
            </a:r>
            <a:r>
              <a:rPr lang="en-US" altLang="en-US" sz="2300" dirty="0" err="1">
                <a:latin typeface="Time New Roman"/>
                <a:cs typeface="Times New Roman" pitchFamily="18" charset="0"/>
              </a:rPr>
              <a:t>mới</a:t>
            </a:r>
            <a:r>
              <a:rPr lang="en-US" altLang="en-US" sz="2300" dirty="0">
                <a:latin typeface="Time New Roman"/>
                <a:cs typeface="Times New Roman" pitchFamily="18" charset="0"/>
              </a:rPr>
              <a:t> </a:t>
            </a:r>
            <a:r>
              <a:rPr lang="en-US" altLang="en-US" sz="2300" dirty="0" err="1">
                <a:latin typeface="Time New Roman"/>
                <a:cs typeface="Times New Roman" pitchFamily="18" charset="0"/>
              </a:rPr>
              <a:t>là</a:t>
            </a:r>
            <a:r>
              <a:rPr lang="en-US" altLang="en-US" sz="2300" dirty="0">
                <a:latin typeface="Time New Roman"/>
                <a:cs typeface="Times New Roman" pitchFamily="18" charset="0"/>
              </a:rPr>
              <a:t> </a:t>
            </a:r>
            <a:r>
              <a:rPr lang="en-US" altLang="en-US" sz="2300" dirty="0" err="1">
                <a:latin typeface="Time New Roman"/>
                <a:cs typeface="Times New Roman" pitchFamily="18" charset="0"/>
              </a:rPr>
              <a:t>chân</a:t>
            </a:r>
            <a:r>
              <a:rPr lang="en-US" altLang="en-US" sz="2300" dirty="0">
                <a:latin typeface="Time New Roman"/>
                <a:cs typeface="Times New Roman" pitchFamily="18" charset="0"/>
              </a:rPr>
              <a:t> </a:t>
            </a:r>
            <a:r>
              <a:rPr lang="en-US" altLang="en-US" sz="2300" dirty="0" err="1">
                <a:latin typeface="Time New Roman"/>
                <a:cs typeface="Times New Roman" pitchFamily="18" charset="0"/>
              </a:rPr>
              <a:t>tu</a:t>
            </a:r>
            <a:r>
              <a:rPr lang="en-US" altLang="en-US" sz="2300" dirty="0">
                <a:latin typeface="Time New Roman"/>
              </a:rPr>
              <a:t>.</a:t>
            </a:r>
          </a:p>
          <a:p>
            <a:pPr>
              <a:spcBef>
                <a:spcPct val="20000"/>
              </a:spcBef>
            </a:pPr>
            <a:r>
              <a:rPr lang="en-US" altLang="en-US" sz="2300" dirty="0">
                <a:latin typeface="Time New Roman"/>
              </a:rPr>
              <a:t>-  </a:t>
            </a:r>
            <a:r>
              <a:rPr lang="en-US" altLang="en-US" sz="2300" dirty="0" err="1">
                <a:latin typeface="Time New Roman"/>
              </a:rPr>
              <a:t>Ngó</a:t>
            </a:r>
            <a:r>
              <a:rPr lang="en-US" altLang="en-US" sz="2300" dirty="0">
                <a:latin typeface="Time New Roman"/>
              </a:rPr>
              <a:t> </a:t>
            </a:r>
            <a:r>
              <a:rPr lang="en-US" altLang="en-US" sz="2300" dirty="0" err="1">
                <a:latin typeface="Time New Roman"/>
              </a:rPr>
              <a:t>lên</a:t>
            </a:r>
            <a:r>
              <a:rPr lang="en-US" altLang="en-US" sz="2300" dirty="0">
                <a:latin typeface="Time New Roman"/>
              </a:rPr>
              <a:t> </a:t>
            </a:r>
            <a:r>
              <a:rPr lang="en-US" altLang="en-US" sz="2300" dirty="0" err="1">
                <a:latin typeface="Time New Roman"/>
              </a:rPr>
              <a:t>nuột</a:t>
            </a:r>
            <a:r>
              <a:rPr lang="en-US" altLang="en-US" sz="2300" dirty="0">
                <a:latin typeface="Time New Roman"/>
              </a:rPr>
              <a:t> </a:t>
            </a:r>
            <a:r>
              <a:rPr lang="en-US" altLang="en-US" sz="2300" dirty="0" err="1">
                <a:latin typeface="Time New Roman"/>
              </a:rPr>
              <a:t>lạt</a:t>
            </a:r>
            <a:r>
              <a:rPr lang="en-US" altLang="en-US" sz="2300" dirty="0">
                <a:latin typeface="Time New Roman"/>
              </a:rPr>
              <a:t> </a:t>
            </a:r>
            <a:r>
              <a:rPr lang="en-US" altLang="en-US" sz="2300" dirty="0" err="1">
                <a:latin typeface="Time New Roman"/>
              </a:rPr>
              <a:t>mái</a:t>
            </a:r>
            <a:r>
              <a:rPr lang="en-US" altLang="en-US" sz="2300" dirty="0">
                <a:latin typeface="Time New Roman"/>
              </a:rPr>
              <a:t> </a:t>
            </a:r>
            <a:r>
              <a:rPr lang="en-US" altLang="en-US" sz="2300" dirty="0" err="1">
                <a:latin typeface="Time New Roman"/>
              </a:rPr>
              <a:t>nhà</a:t>
            </a:r>
            <a:endParaRPr lang="en-US" altLang="en-US" sz="2300" dirty="0">
              <a:latin typeface="Time New Roman"/>
            </a:endParaRPr>
          </a:p>
          <a:p>
            <a:pPr>
              <a:spcBef>
                <a:spcPct val="20000"/>
              </a:spcBef>
            </a:pPr>
            <a:r>
              <a:rPr lang="en-US" altLang="en-US" sz="2300" dirty="0" err="1">
                <a:latin typeface="Time New Roman"/>
              </a:rPr>
              <a:t>Bao</a:t>
            </a:r>
            <a:r>
              <a:rPr lang="en-US" altLang="en-US" sz="2300" dirty="0">
                <a:latin typeface="Time New Roman"/>
              </a:rPr>
              <a:t> </a:t>
            </a:r>
            <a:r>
              <a:rPr lang="en-US" altLang="en-US" sz="2300" dirty="0" err="1">
                <a:latin typeface="Time New Roman"/>
              </a:rPr>
              <a:t>nhiêu</a:t>
            </a:r>
            <a:r>
              <a:rPr lang="en-US" altLang="en-US" sz="2300" dirty="0">
                <a:latin typeface="Time New Roman"/>
              </a:rPr>
              <a:t> </a:t>
            </a:r>
            <a:r>
              <a:rPr lang="en-US" altLang="en-US" sz="2300" dirty="0" err="1">
                <a:latin typeface="Time New Roman"/>
              </a:rPr>
              <a:t>nuột</a:t>
            </a:r>
            <a:r>
              <a:rPr lang="en-US" altLang="en-US" sz="2300" dirty="0">
                <a:latin typeface="Time New Roman"/>
              </a:rPr>
              <a:t> </a:t>
            </a:r>
            <a:r>
              <a:rPr lang="en-US" altLang="en-US" sz="2300" dirty="0" err="1">
                <a:latin typeface="Time New Roman"/>
              </a:rPr>
              <a:t>lạt</a:t>
            </a:r>
            <a:r>
              <a:rPr lang="en-US" altLang="en-US" sz="2300" dirty="0">
                <a:latin typeface="Time New Roman"/>
              </a:rPr>
              <a:t> </a:t>
            </a:r>
            <a:r>
              <a:rPr lang="en-US" altLang="en-US" sz="2300" dirty="0" err="1">
                <a:latin typeface="Time New Roman"/>
              </a:rPr>
              <a:t>nhớ</a:t>
            </a:r>
            <a:r>
              <a:rPr lang="en-US" altLang="en-US" sz="2300" dirty="0">
                <a:latin typeface="Time New Roman"/>
              </a:rPr>
              <a:t> </a:t>
            </a:r>
            <a:r>
              <a:rPr lang="en-US" altLang="en-US" sz="2300" dirty="0" err="1">
                <a:latin typeface="Time New Roman"/>
              </a:rPr>
              <a:t>ông</a:t>
            </a:r>
            <a:r>
              <a:rPr lang="en-US" altLang="en-US" sz="2300" dirty="0">
                <a:latin typeface="Time New Roman"/>
              </a:rPr>
              <a:t> </a:t>
            </a:r>
            <a:r>
              <a:rPr lang="en-US" altLang="en-US" sz="2300" dirty="0" err="1">
                <a:latin typeface="Time New Roman"/>
              </a:rPr>
              <a:t>bà</a:t>
            </a:r>
            <a:r>
              <a:rPr lang="en-US" altLang="en-US" sz="2300" dirty="0">
                <a:latin typeface="Time New Roman"/>
              </a:rPr>
              <a:t> </a:t>
            </a:r>
            <a:r>
              <a:rPr lang="en-US" altLang="en-US" sz="2300" dirty="0" err="1">
                <a:latin typeface="Time New Roman"/>
              </a:rPr>
              <a:t>bấy</a:t>
            </a:r>
            <a:r>
              <a:rPr lang="en-US" altLang="en-US" sz="2300" dirty="0">
                <a:latin typeface="Time New Roman"/>
              </a:rPr>
              <a:t> </a:t>
            </a:r>
            <a:r>
              <a:rPr lang="en-US" altLang="en-US" sz="2300" dirty="0" err="1">
                <a:latin typeface="Time New Roman"/>
              </a:rPr>
              <a:t>nhiêu</a:t>
            </a:r>
            <a:endParaRPr lang="en-US" altLang="en-US" sz="2300" dirty="0">
              <a:latin typeface="Time New Roman"/>
            </a:endParaRPr>
          </a:p>
        </p:txBody>
      </p:sp>
      <p:sp>
        <p:nvSpPr>
          <p:cNvPr id="4" name="Rectangle 3"/>
          <p:cNvSpPr/>
          <p:nvPr/>
        </p:nvSpPr>
        <p:spPr>
          <a:xfrm>
            <a:off x="2500266" y="5500691"/>
            <a:ext cx="9144000" cy="2308322"/>
          </a:xfrm>
          <a:prstGeom prst="rect">
            <a:avLst/>
          </a:prstGeom>
        </p:spPr>
        <p:txBody>
          <a:bodyPr wrap="square" lIns="91439" tIns="45719" rIns="91439" bIns="45719">
            <a:spAutoFit/>
          </a:bodyPr>
          <a:lstStyle/>
          <a:p>
            <a:pPr>
              <a:lnSpc>
                <a:spcPct val="50000"/>
              </a:lnSpc>
              <a:spcBef>
                <a:spcPct val="50000"/>
              </a:spcBef>
              <a:buFontTx/>
              <a:buChar char="-"/>
            </a:pPr>
            <a:r>
              <a:rPr lang="en-US" altLang="en-US" sz="3200" dirty="0" err="1">
                <a:latin typeface="Times New Roman" pitchFamily="18" charset="0"/>
                <a:cs typeface="Times New Roman" pitchFamily="18" charset="0"/>
              </a:rPr>
              <a:t>Anh</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em</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như</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thể</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tay</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chân</a:t>
            </a:r>
            <a:endParaRPr lang="en-US" altLang="en-US" sz="3200" dirty="0">
              <a:latin typeface="Times New Roman" pitchFamily="18" charset="0"/>
              <a:cs typeface="Times New Roman" pitchFamily="18" charset="0"/>
            </a:endParaRPr>
          </a:p>
          <a:p>
            <a:pPr>
              <a:lnSpc>
                <a:spcPct val="50000"/>
              </a:lnSpc>
              <a:spcBef>
                <a:spcPct val="50000"/>
              </a:spcBef>
            </a:pPr>
            <a:r>
              <a:rPr lang="en-US" altLang="en-US" sz="3200" dirty="0" err="1">
                <a:latin typeface="Times New Roman" pitchFamily="18" charset="0"/>
                <a:cs typeface="Times New Roman" pitchFamily="18" charset="0"/>
              </a:rPr>
              <a:t>Rách</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lành</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đùm</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bọc</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dở</a:t>
            </a:r>
            <a:r>
              <a:rPr lang="en-US" altLang="en-US" sz="3200" dirty="0">
                <a:latin typeface="Times New Roman" pitchFamily="18" charset="0"/>
                <a:cs typeface="Times New Roman" pitchFamily="18" charset="0"/>
              </a:rPr>
              <a:t> hay </a:t>
            </a:r>
            <a:r>
              <a:rPr lang="en-US" altLang="en-US" sz="3200" dirty="0" err="1">
                <a:latin typeface="Times New Roman" pitchFamily="18" charset="0"/>
                <a:cs typeface="Times New Roman" pitchFamily="18" charset="0"/>
              </a:rPr>
              <a:t>đỡ</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đần</a:t>
            </a:r>
            <a:endParaRPr lang="en-US" altLang="en-US" sz="3200" dirty="0">
              <a:latin typeface="Times New Roman" pitchFamily="18" charset="0"/>
              <a:cs typeface="Times New Roman" pitchFamily="18" charset="0"/>
            </a:endParaRPr>
          </a:p>
          <a:p>
            <a:pPr>
              <a:lnSpc>
                <a:spcPct val="50000"/>
              </a:lnSpc>
              <a:spcBef>
                <a:spcPct val="50000"/>
              </a:spcBef>
            </a:pP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Khôn</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ngoan</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đối</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đáp</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người</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ngoài</a:t>
            </a:r>
            <a:endParaRPr lang="en-US" altLang="en-US" sz="3200" dirty="0">
              <a:latin typeface="Times New Roman" pitchFamily="18" charset="0"/>
              <a:cs typeface="Times New Roman" pitchFamily="18" charset="0"/>
            </a:endParaRPr>
          </a:p>
          <a:p>
            <a:pPr>
              <a:lnSpc>
                <a:spcPct val="50000"/>
              </a:lnSpc>
              <a:spcBef>
                <a:spcPct val="50000"/>
              </a:spcBef>
            </a:pPr>
            <a:r>
              <a:rPr lang="en-US" altLang="en-US" sz="3200" dirty="0" err="1">
                <a:latin typeface="Times New Roman" pitchFamily="18" charset="0"/>
                <a:cs typeface="Times New Roman" pitchFamily="18" charset="0"/>
              </a:rPr>
              <a:t>Gà</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cùng</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một</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mẹ</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chớ</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hoài</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đá</a:t>
            </a:r>
            <a:r>
              <a:rPr lang="en-US" altLang="en-US" sz="3200" dirty="0">
                <a:latin typeface="Times New Roman" pitchFamily="18" charset="0"/>
                <a:cs typeface="Times New Roman" pitchFamily="18" charset="0"/>
              </a:rPr>
              <a:t> </a:t>
            </a:r>
            <a:r>
              <a:rPr lang="en-US" altLang="en-US" sz="3200" dirty="0" err="1">
                <a:latin typeface="Times New Roman" pitchFamily="18" charset="0"/>
                <a:cs typeface="Times New Roman" pitchFamily="18" charset="0"/>
              </a:rPr>
              <a:t>nhau</a:t>
            </a:r>
            <a:endParaRPr lang="vi-VN" altLang="en-US" sz="3200" dirty="0">
              <a:latin typeface="Times New Roman" pitchFamily="18" charset="0"/>
              <a:cs typeface="Times New Roman" pitchFamily="18" charset="0"/>
            </a:endParaRPr>
          </a:p>
          <a:p>
            <a:pPr>
              <a:lnSpc>
                <a:spcPct val="50000"/>
              </a:lnSpc>
              <a:spcBef>
                <a:spcPct val="50000"/>
              </a:spcBef>
            </a:pPr>
            <a:endParaRPr lang="vi-VN" altLang="en-US" sz="3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65F9E29D-244E-40E9-8EBC-FB4800478930}"/>
              </a:ext>
            </a:extLst>
          </p:cNvPr>
          <p:cNvPicPr>
            <a:picLocks noChangeAspect="1"/>
          </p:cNvPicPr>
          <p:nvPr/>
        </p:nvPicPr>
        <p:blipFill>
          <a:blip r:embed="rId3">
            <a:extLst>
              <a:ext uri="{BEBA8EAE-BF5A-486C-A8C5-ECC9F3942E4B}">
                <a14:imgProps xmlns:a14="http://schemas.microsoft.com/office/drawing/2010/main">
                  <a14:imgLayer>
                    <a14:imgEffect>
                      <a14:brightnessContrast bright="5000"/>
                    </a14:imgEffect>
                  </a14:imgLayer>
                </a14:imgProps>
              </a:ext>
              <a:ext uri="{28A0092B-C50C-407E-A947-70E740481C1C}">
                <a14:useLocalDpi xmlns:a14="http://schemas.microsoft.com/office/drawing/2010/main" val="0"/>
              </a:ext>
            </a:extLst>
          </a:blip>
          <a:stretch>
            <a:fillRect/>
          </a:stretch>
        </p:blipFill>
        <p:spPr>
          <a:xfrm>
            <a:off x="0" y="1190"/>
            <a:ext cx="18288000" cy="10287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26" name="矩形 25">
            <a:extLst>
              <a:ext uri="{FF2B5EF4-FFF2-40B4-BE49-F238E27FC236}">
                <a16:creationId xmlns:a16="http://schemas.microsoft.com/office/drawing/2014/main" id="{57E59564-BDE0-4167-86C0-A82AC3CE9790}"/>
              </a:ext>
            </a:extLst>
          </p:cNvPr>
          <p:cNvSpPr/>
          <p:nvPr/>
        </p:nvSpPr>
        <p:spPr>
          <a:xfrm>
            <a:off x="531019" y="514350"/>
            <a:ext cx="17223582" cy="9260679"/>
          </a:xfrm>
          <a:prstGeom prst="rect">
            <a:avLst/>
          </a:prstGeom>
          <a:noFill/>
          <a:ln>
            <a:solidFill>
              <a:srgbClr val="4B9C76"/>
            </a:solidFill>
          </a:ln>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a:endParaRPr lang="zh-CN" altLang="en-US">
              <a:latin typeface=""/>
              <a:ea typeface="字魂35号-经典雅黑" panose="00000500000000000000" pitchFamily="2" charset="-122"/>
              <a:sym typeface=""/>
            </a:endParaRPr>
          </a:p>
        </p:txBody>
      </p:sp>
      <p:sp>
        <p:nvSpPr>
          <p:cNvPr id="10" name="TextBox 8">
            <a:extLst>
              <a:ext uri="{FF2B5EF4-FFF2-40B4-BE49-F238E27FC236}">
                <a16:creationId xmlns:a16="http://schemas.microsoft.com/office/drawing/2014/main" id="{DF92F432-4D2B-45D0-95F9-4EC785148E51}"/>
              </a:ext>
            </a:extLst>
          </p:cNvPr>
          <p:cNvSpPr txBox="1">
            <a:spLocks noChangeArrowheads="1"/>
          </p:cNvSpPr>
          <p:nvPr/>
        </p:nvSpPr>
        <p:spPr bwMode="auto">
          <a:xfrm>
            <a:off x="-1211464" y="1424414"/>
            <a:ext cx="1427208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5400" b="1" spc="450" dirty="0">
                <a:solidFill>
                  <a:srgbClr val="4B9C76"/>
                </a:solidFill>
                <a:latin typeface="Time New Roman"/>
                <a:ea typeface="字魂35号-经典雅黑" panose="00000500000000000000" pitchFamily="2" charset="-122"/>
                <a:sym typeface=""/>
              </a:rPr>
              <a:t>LUYỆN TẬP</a:t>
            </a:r>
            <a:endParaRPr lang="zh-CN" altLang="en-US" sz="5400" b="1" spc="450" dirty="0">
              <a:solidFill>
                <a:srgbClr val="4B9C76"/>
              </a:solidFill>
              <a:latin typeface="Time New Roman"/>
              <a:ea typeface="字魂35号-经典雅黑" panose="00000500000000000000" pitchFamily="2" charset="-122"/>
              <a:sym typeface=""/>
            </a:endParaRPr>
          </a:p>
        </p:txBody>
      </p:sp>
      <p:sp>
        <p:nvSpPr>
          <p:cNvPr id="2" name="Rectangle 1"/>
          <p:cNvSpPr/>
          <p:nvPr/>
        </p:nvSpPr>
        <p:spPr>
          <a:xfrm>
            <a:off x="2249424" y="2488909"/>
            <a:ext cx="9985248" cy="4570262"/>
          </a:xfrm>
          <a:prstGeom prst="rect">
            <a:avLst/>
          </a:prstGeom>
          <a:solidFill>
            <a:srgbClr val="F7FFFF">
              <a:alpha val="3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a:endParaRPr lang="en-US"/>
          </a:p>
        </p:txBody>
      </p:sp>
      <p:sp>
        <p:nvSpPr>
          <p:cNvPr id="3" name="Rectangle 2"/>
          <p:cNvSpPr/>
          <p:nvPr/>
        </p:nvSpPr>
        <p:spPr>
          <a:xfrm>
            <a:off x="2249426" y="3147430"/>
            <a:ext cx="9985248" cy="2123658"/>
          </a:xfrm>
          <a:prstGeom prst="rect">
            <a:avLst/>
          </a:prstGeom>
        </p:spPr>
        <p:txBody>
          <a:bodyPr wrap="square" lIns="137160" tIns="68580" rIns="137160" bIns="68580">
            <a:spAutoFit/>
          </a:bodyPr>
          <a:lstStyle/>
          <a:p>
            <a:pPr algn="ctr"/>
            <a:r>
              <a:rPr lang="nl-NL" sz="4300" i="1" dirty="0">
                <a:latin typeface="Time new roman"/>
              </a:rPr>
              <a:t>Em hãy viết đoạn văn khoảng 7 câu nêu cảm nhận của em về bài ca dao mà em yêu thích nhất.</a:t>
            </a:r>
            <a:endParaRPr lang="en-US" sz="4300" dirty="0">
              <a:latin typeface="Time new roman"/>
            </a:endParaRPr>
          </a:p>
        </p:txBody>
      </p:sp>
    </p:spTree>
    <p:extLst>
      <p:ext uri="{BB962C8B-B14F-4D97-AF65-F5344CB8AC3E}">
        <p14:creationId xmlns:p14="http://schemas.microsoft.com/office/powerpoint/2010/main" val="357429620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750"/>
                                        <p:tgtEl>
                                          <p:spTgt spid="16"/>
                                        </p:tgtEl>
                                      </p:cBhvr>
                                    </p:animEffect>
                                  </p:childTnLst>
                                </p:cTn>
                              </p:par>
                            </p:childTnLst>
                          </p:cTn>
                        </p:par>
                        <p:par>
                          <p:cTn id="8" fill="hold">
                            <p:stCondLst>
                              <p:cond delay="750"/>
                            </p:stCondLst>
                            <p:childTnLst>
                              <p:par>
                                <p:cTn id="9" presetID="53" presetClass="entr" presetSubtype="16" fill="hold" grpId="0" nodeType="after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p:cTn id="11" dur="750" fill="hold"/>
                                        <p:tgtEl>
                                          <p:spTgt spid="26"/>
                                        </p:tgtEl>
                                        <p:attrNameLst>
                                          <p:attrName>ppt_w</p:attrName>
                                        </p:attrNameLst>
                                      </p:cBhvr>
                                      <p:tavLst>
                                        <p:tav tm="0">
                                          <p:val>
                                            <p:fltVal val="0"/>
                                          </p:val>
                                        </p:tav>
                                        <p:tav tm="100000">
                                          <p:val>
                                            <p:strVal val="#ppt_w"/>
                                          </p:val>
                                        </p:tav>
                                      </p:tavLst>
                                    </p:anim>
                                    <p:anim calcmode="lin" valueType="num">
                                      <p:cBhvr>
                                        <p:cTn id="12" dur="750" fill="hold"/>
                                        <p:tgtEl>
                                          <p:spTgt spid="26"/>
                                        </p:tgtEl>
                                        <p:attrNameLst>
                                          <p:attrName>ppt_h</p:attrName>
                                        </p:attrNameLst>
                                      </p:cBhvr>
                                      <p:tavLst>
                                        <p:tav tm="0">
                                          <p:val>
                                            <p:fltVal val="0"/>
                                          </p:val>
                                        </p:tav>
                                        <p:tav tm="100000">
                                          <p:val>
                                            <p:strVal val="#ppt_h"/>
                                          </p:val>
                                        </p:tav>
                                      </p:tavLst>
                                    </p:anim>
                                    <p:animEffect transition="in" filter="fade">
                                      <p:cBhvr>
                                        <p:cTn id="13" dur="750"/>
                                        <p:tgtEl>
                                          <p:spTgt spid="2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left)">
                                      <p:cBhvr>
                                        <p:cTn id="23" dur="500"/>
                                        <p:tgtEl>
                                          <p:spTgt spid="2"/>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wipe(left)">
                                      <p:cBhvr>
                                        <p:cTn id="2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10" grpId="0"/>
      <p:bldP spid="2" grpId="0" animBg="1"/>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4939" y="1214439"/>
            <a:ext cx="7858126" cy="7858125"/>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 y="0"/>
            <a:ext cx="18288000" cy="1028700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92190" y="1681128"/>
            <a:ext cx="5845932" cy="4531749"/>
          </a:xfrm>
          <a:prstGeom prst="ellipse">
            <a:avLst/>
          </a:prstGeom>
          <a:ln>
            <a:noFill/>
          </a:ln>
          <a:effectLst>
            <a:softEdge rad="112500"/>
          </a:effectLst>
        </p:spPr>
      </p:pic>
      <p:sp>
        <p:nvSpPr>
          <p:cNvPr id="39" name="TextBox 8">
            <a:extLst>
              <a:ext uri="{FF2B5EF4-FFF2-40B4-BE49-F238E27FC236}">
                <a16:creationId xmlns:a16="http://schemas.microsoft.com/office/drawing/2014/main" id="{DF92F432-4D2B-45D0-95F9-4EC785148E51}"/>
              </a:ext>
            </a:extLst>
          </p:cNvPr>
          <p:cNvSpPr txBox="1">
            <a:spLocks noChangeArrowheads="1"/>
          </p:cNvSpPr>
          <p:nvPr/>
        </p:nvSpPr>
        <p:spPr bwMode="auto">
          <a:xfrm>
            <a:off x="1877100" y="202217"/>
            <a:ext cx="1427208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5400" b="1" spc="450" dirty="0" err="1">
                <a:solidFill>
                  <a:srgbClr val="C00000"/>
                </a:solidFill>
                <a:latin typeface="Time New Roman"/>
                <a:ea typeface="字魂35号-经典雅黑" panose="00000500000000000000" pitchFamily="2" charset="-122"/>
                <a:sym typeface=""/>
              </a:rPr>
              <a:t>Vận</a:t>
            </a:r>
            <a:r>
              <a:rPr lang="en-US" altLang="zh-CN" sz="5400" b="1" spc="450" dirty="0">
                <a:solidFill>
                  <a:srgbClr val="C00000"/>
                </a:solidFill>
                <a:latin typeface="Time New Roman"/>
                <a:ea typeface="字魂35号-经典雅黑" panose="00000500000000000000" pitchFamily="2" charset="-122"/>
                <a:sym typeface=""/>
              </a:rPr>
              <a:t> </a:t>
            </a:r>
            <a:r>
              <a:rPr lang="en-US" altLang="zh-CN" sz="5400" b="1" spc="450" dirty="0" err="1">
                <a:solidFill>
                  <a:srgbClr val="C00000"/>
                </a:solidFill>
                <a:latin typeface="Time New Roman"/>
                <a:ea typeface="字魂35号-经典雅黑" panose="00000500000000000000" pitchFamily="2" charset="-122"/>
                <a:sym typeface=""/>
              </a:rPr>
              <a:t>dụng</a:t>
            </a:r>
            <a:endParaRPr lang="zh-CN" altLang="en-US" sz="5400" b="1" spc="450" dirty="0">
              <a:solidFill>
                <a:srgbClr val="C00000"/>
              </a:solidFill>
              <a:latin typeface="Time New Roman"/>
              <a:ea typeface="字魂35号-经典雅黑" panose="00000500000000000000" pitchFamily="2" charset="-122"/>
              <a:sym typeface=""/>
            </a:endParaRPr>
          </a:p>
        </p:txBody>
      </p:sp>
    </p:spTree>
    <p:extLst>
      <p:ext uri="{BB962C8B-B14F-4D97-AF65-F5344CB8AC3E}">
        <p14:creationId xmlns:p14="http://schemas.microsoft.com/office/powerpoint/2010/main" val="264463533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rcRect t="7865" b="7865"/>
          <a:stretch>
            <a:fillRect/>
          </a:stretch>
        </a:blipFill>
        <a:effectLst/>
      </p:bgPr>
    </p:bg>
    <p:spTree>
      <p:nvGrpSpPr>
        <p:cNvPr id="1" name=""/>
        <p:cNvGrpSpPr/>
        <p:nvPr/>
      </p:nvGrpSpPr>
      <p:grpSpPr>
        <a:xfrm>
          <a:off x="0" y="0"/>
          <a:ext cx="0" cy="0"/>
          <a:chOff x="0" y="0"/>
          <a:chExt cx="0" cy="0"/>
        </a:xfrm>
      </p:grpSpPr>
      <p:sp>
        <p:nvSpPr>
          <p:cNvPr id="8" name="TextBox 8"/>
          <p:cNvSpPr txBox="1"/>
          <p:nvPr/>
        </p:nvSpPr>
        <p:spPr>
          <a:xfrm>
            <a:off x="357126" y="1000096"/>
            <a:ext cx="18359566" cy="3077766"/>
          </a:xfrm>
          <a:prstGeom prst="rect">
            <a:avLst/>
          </a:prstGeom>
        </p:spPr>
        <p:txBody>
          <a:bodyPr wrap="square" lIns="0" tIns="0" rIns="0" bIns="0" rtlCol="0" anchor="t">
            <a:spAutoFit/>
          </a:bodyPr>
          <a:lstStyle/>
          <a:p>
            <a:pPr algn="ctr">
              <a:lnSpc>
                <a:spcPts val="11955"/>
              </a:lnSpc>
            </a:pPr>
            <a:r>
              <a:rPr lang="vi-VN" sz="8800" b="1" dirty="0">
                <a:solidFill>
                  <a:srgbClr val="FF0000"/>
                </a:solidFill>
                <a:latin typeface="Open Sans"/>
              </a:rPr>
              <a:t>Tiết </a:t>
            </a:r>
            <a:r>
              <a:rPr lang="en-US" sz="8800" b="1" dirty="0">
                <a:solidFill>
                  <a:srgbClr val="FF0000"/>
                </a:solidFill>
                <a:latin typeface="Open Sans"/>
              </a:rPr>
              <a:t>23</a:t>
            </a:r>
            <a:r>
              <a:rPr lang="vi-VN" sz="8800" b="1" dirty="0">
                <a:solidFill>
                  <a:srgbClr val="FF0000"/>
                </a:solidFill>
                <a:latin typeface="Open Sans"/>
              </a:rPr>
              <a:t>: Thực hành đọc hiểu</a:t>
            </a:r>
            <a:endParaRPr lang="en-US" sz="8800" b="1" dirty="0">
              <a:solidFill>
                <a:srgbClr val="FF0000"/>
              </a:solidFill>
              <a:latin typeface="Open Sans"/>
            </a:endParaRPr>
          </a:p>
          <a:p>
            <a:pPr algn="ctr">
              <a:lnSpc>
                <a:spcPts val="11955"/>
              </a:lnSpc>
            </a:pPr>
            <a:r>
              <a:rPr lang="en-US" sz="8700" b="1" dirty="0">
                <a:solidFill>
                  <a:srgbClr val="FF0000"/>
                </a:solidFill>
              </a:rPr>
              <a:t>CA DAO </a:t>
            </a:r>
            <a:r>
              <a:rPr lang="vi-VN" sz="8700" b="1" dirty="0">
                <a:solidFill>
                  <a:srgbClr val="FF0000"/>
                </a:solidFill>
              </a:rPr>
              <a:t>V</a:t>
            </a:r>
            <a:r>
              <a:rPr lang="en-US" sz="8700" b="1" dirty="0">
                <a:solidFill>
                  <a:srgbClr val="FF0000"/>
                </a:solidFill>
              </a:rPr>
              <a:t>IỆT</a:t>
            </a:r>
            <a:r>
              <a:rPr lang="vi-VN" sz="8700" b="1" dirty="0">
                <a:solidFill>
                  <a:srgbClr val="FF0000"/>
                </a:solidFill>
              </a:rPr>
              <a:t> N</a:t>
            </a:r>
            <a:r>
              <a:rPr lang="en-US" sz="8700" b="1" dirty="0">
                <a:solidFill>
                  <a:srgbClr val="FF0000"/>
                </a:solidFill>
              </a:rPr>
              <a:t>AM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Scroll: Horizontal 21">
            <a:extLst>
              <a:ext uri="{FF2B5EF4-FFF2-40B4-BE49-F238E27FC236}">
                <a16:creationId xmlns:a16="http://schemas.microsoft.com/office/drawing/2014/main" id="{A6C0E5B5-B057-45C9-AA3C-2FD551E74C6F}"/>
              </a:ext>
            </a:extLst>
          </p:cNvPr>
          <p:cNvSpPr/>
          <p:nvPr/>
        </p:nvSpPr>
        <p:spPr>
          <a:xfrm>
            <a:off x="4571968" y="857220"/>
            <a:ext cx="7239000" cy="2181224"/>
          </a:xfrm>
          <a:prstGeom prst="horizontalScroll">
            <a:avLst/>
          </a:prstGeom>
          <a:solidFill>
            <a:srgbClr val="E46919"/>
          </a:solidFill>
          <a:ln>
            <a:solidFill>
              <a:srgbClr val="E46919"/>
            </a:solid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a:r>
              <a:rPr lang="vi-VN" sz="3600" b="1" dirty="0">
                <a:latin typeface="Arial" panose="020B0604020202020204" pitchFamily="34" charset="0"/>
                <a:cs typeface="Arial" panose="020B0604020202020204" pitchFamily="34" charset="0"/>
              </a:rPr>
              <a:t>HƯỚNG DẪN VỀ NHÀ</a:t>
            </a:r>
            <a:endParaRPr lang="en-US" sz="3600" b="1" dirty="0">
              <a:latin typeface="Arial" panose="020B0604020202020204" pitchFamily="34" charset="0"/>
              <a:cs typeface="Arial" panose="020B0604020202020204" pitchFamily="34" charset="0"/>
            </a:endParaRPr>
          </a:p>
        </p:txBody>
      </p:sp>
      <p:sp>
        <p:nvSpPr>
          <p:cNvPr id="3" name="TextBox 2"/>
          <p:cNvSpPr txBox="1"/>
          <p:nvPr/>
        </p:nvSpPr>
        <p:spPr>
          <a:xfrm>
            <a:off x="4000465" y="3929054"/>
            <a:ext cx="8643998" cy="1477325"/>
          </a:xfrm>
          <a:prstGeom prst="rect">
            <a:avLst/>
          </a:prstGeom>
          <a:noFill/>
        </p:spPr>
        <p:txBody>
          <a:bodyPr wrap="square" lIns="91439" tIns="45719" rIns="91439" bIns="45719" rtlCol="0">
            <a:spAutoFit/>
          </a:bodyPr>
          <a:lstStyle/>
          <a:p>
            <a:pPr algn="l">
              <a:buFontTx/>
              <a:buChar char="-"/>
            </a:pPr>
            <a:r>
              <a:rPr lang="en-US" sz="4500" dirty="0" err="1">
                <a:latin typeface="Time new roman"/>
                <a:cs typeface="Arial" panose="020B0604020202020204" pitchFamily="34" charset="0"/>
              </a:rPr>
              <a:t>Học</a:t>
            </a:r>
            <a:r>
              <a:rPr lang="en-US" sz="4500" dirty="0">
                <a:latin typeface="Time new roman"/>
                <a:cs typeface="Arial" panose="020B0604020202020204" pitchFamily="34" charset="0"/>
              </a:rPr>
              <a:t> </a:t>
            </a:r>
            <a:r>
              <a:rPr lang="en-US" sz="4500" dirty="0" err="1">
                <a:latin typeface="Time new roman"/>
                <a:cs typeface="Arial" panose="020B0604020202020204" pitchFamily="34" charset="0"/>
              </a:rPr>
              <a:t>thuộc</a:t>
            </a:r>
            <a:r>
              <a:rPr lang="en-US" sz="4500" dirty="0">
                <a:latin typeface="Time new roman"/>
                <a:cs typeface="Arial" panose="020B0604020202020204" pitchFamily="34" charset="0"/>
              </a:rPr>
              <a:t> </a:t>
            </a:r>
            <a:r>
              <a:rPr lang="en-US" sz="4500" dirty="0" err="1">
                <a:latin typeface="Time new roman"/>
                <a:cs typeface="Arial" panose="020B0604020202020204" pitchFamily="34" charset="0"/>
              </a:rPr>
              <a:t>các</a:t>
            </a:r>
            <a:r>
              <a:rPr lang="en-US" sz="4500" dirty="0">
                <a:latin typeface="Time new roman"/>
                <a:cs typeface="Arial" panose="020B0604020202020204" pitchFamily="34" charset="0"/>
              </a:rPr>
              <a:t> </a:t>
            </a:r>
            <a:r>
              <a:rPr lang="en-US" sz="4500" dirty="0" err="1">
                <a:latin typeface="Time new roman"/>
                <a:cs typeface="Arial" panose="020B0604020202020204" pitchFamily="34" charset="0"/>
              </a:rPr>
              <a:t>bài</a:t>
            </a:r>
            <a:r>
              <a:rPr lang="en-US" sz="4500" dirty="0">
                <a:latin typeface="Time new roman"/>
                <a:cs typeface="Arial" panose="020B0604020202020204" pitchFamily="34" charset="0"/>
              </a:rPr>
              <a:t> ca </a:t>
            </a:r>
            <a:r>
              <a:rPr lang="en-US" sz="4500" dirty="0" err="1">
                <a:latin typeface="Time new roman"/>
                <a:cs typeface="Arial" panose="020B0604020202020204" pitchFamily="34" charset="0"/>
              </a:rPr>
              <a:t>dao</a:t>
            </a:r>
            <a:endParaRPr lang="en-US" sz="4500" dirty="0">
              <a:latin typeface="Time new roman"/>
              <a:cs typeface="Arial" panose="020B0604020202020204" pitchFamily="34" charset="0"/>
            </a:endParaRPr>
          </a:p>
          <a:p>
            <a:pPr algn="l">
              <a:buFontTx/>
              <a:buChar char="-"/>
            </a:pPr>
            <a:r>
              <a:rPr lang="en-US" sz="4500" dirty="0">
                <a:latin typeface="Time new roman"/>
                <a:cs typeface="Arial" panose="020B0604020202020204" pitchFamily="34" charset="0"/>
              </a:rPr>
              <a:t> </a:t>
            </a:r>
            <a:r>
              <a:rPr lang="en-US" sz="4500" dirty="0" err="1">
                <a:latin typeface="Time new roman"/>
                <a:cs typeface="Arial" panose="020B0604020202020204" pitchFamily="34" charset="0"/>
              </a:rPr>
              <a:t>Vẽ</a:t>
            </a:r>
            <a:r>
              <a:rPr lang="en-US" sz="4500" dirty="0">
                <a:latin typeface="Time new roman"/>
                <a:cs typeface="Arial" panose="020B0604020202020204" pitchFamily="34" charset="0"/>
              </a:rPr>
              <a:t> </a:t>
            </a:r>
            <a:r>
              <a:rPr lang="en-US" sz="4500" dirty="0" err="1">
                <a:latin typeface="Time new roman"/>
                <a:cs typeface="Arial" panose="020B0604020202020204" pitchFamily="34" charset="0"/>
              </a:rPr>
              <a:t>tranh</a:t>
            </a:r>
            <a:r>
              <a:rPr lang="en-US" sz="4500" dirty="0">
                <a:latin typeface="Time new roman"/>
                <a:cs typeface="Arial" panose="020B0604020202020204" pitchFamily="34" charset="0"/>
              </a:rPr>
              <a:t> </a:t>
            </a:r>
            <a:r>
              <a:rPr lang="en-US" sz="4500" dirty="0" err="1">
                <a:latin typeface="Time new roman"/>
                <a:cs typeface="Arial" panose="020B0604020202020204" pitchFamily="34" charset="0"/>
              </a:rPr>
              <a:t>về</a:t>
            </a:r>
            <a:r>
              <a:rPr lang="en-US" sz="4500" dirty="0">
                <a:latin typeface="Time new roman"/>
                <a:cs typeface="Arial" panose="020B0604020202020204" pitchFamily="34" charset="0"/>
              </a:rPr>
              <a:t> </a:t>
            </a:r>
            <a:r>
              <a:rPr lang="en-US" sz="4500" dirty="0" err="1">
                <a:latin typeface="Time new roman"/>
                <a:cs typeface="Arial" panose="020B0604020202020204" pitchFamily="34" charset="0"/>
              </a:rPr>
              <a:t>bài</a:t>
            </a:r>
            <a:r>
              <a:rPr lang="en-US" sz="4500" dirty="0">
                <a:latin typeface="Time new roman"/>
                <a:cs typeface="Arial" panose="020B0604020202020204" pitchFamily="34" charset="0"/>
              </a:rPr>
              <a:t> ca </a:t>
            </a:r>
            <a:r>
              <a:rPr lang="en-US" sz="4500" dirty="0" err="1">
                <a:latin typeface="Time new roman"/>
                <a:cs typeface="Arial" panose="020B0604020202020204" pitchFamily="34" charset="0"/>
              </a:rPr>
              <a:t>dao</a:t>
            </a:r>
            <a:r>
              <a:rPr lang="en-US" sz="4500" dirty="0">
                <a:latin typeface="Time new roman"/>
                <a:cs typeface="Arial" panose="020B0604020202020204" pitchFamily="34" charset="0"/>
              </a:rPr>
              <a:t> 1</a:t>
            </a:r>
          </a:p>
        </p:txBody>
      </p:sp>
    </p:spTree>
    <p:extLst>
      <p:ext uri="{BB962C8B-B14F-4D97-AF65-F5344CB8AC3E}">
        <p14:creationId xmlns:p14="http://schemas.microsoft.com/office/powerpoint/2010/main" val="1972723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86" name="CLAP3700.WAV">
            <a:hlinkClick r:id="" action="ppaction://media"/>
          </p:cNvPr>
          <p:cNvPicPr>
            <a:picLocks noGrp="1" noRot="1" noChangeAspect="1" noChangeArrowheads="1"/>
          </p:cNvPicPr>
          <p:nvPr>
            <p:ph/>
            <a:wavAudioFile r:embed="rId1" name="CLAP.WAV"/>
          </p:nvPr>
        </p:nvPicPr>
        <p:blipFill>
          <a:blip r:embed="rId4"/>
          <a:stretch>
            <a:fillRect/>
          </a:stretch>
        </p:blipFill>
        <p:spPr>
          <a:xfrm>
            <a:off x="8839200" y="4572000"/>
            <a:ext cx="609600" cy="457200"/>
          </a:xfrm>
        </p:spPr>
      </p:pic>
      <p:pic>
        <p:nvPicPr>
          <p:cNvPr id="29700" name="Picture 4" descr="DEN"/>
          <p:cNvPicPr>
            <a:picLocks noGrp="1" noChangeAspect="1" noChangeArrowheads="1" noCrop="1"/>
          </p:cNvPicPr>
          <p:nvPr>
            <p:ph type="body" idx="4294967295"/>
          </p:nvPr>
        </p:nvPicPr>
        <p:blipFill>
          <a:blip r:embed="rId5"/>
          <a:srcRect/>
          <a:stretch>
            <a:fillRect/>
          </a:stretch>
        </p:blipFill>
        <p:spPr>
          <a:xfrm rot="16200000">
            <a:off x="1714500" y="4533900"/>
            <a:ext cx="10287000" cy="1219200"/>
          </a:xfrm>
          <a:noFill/>
        </p:spPr>
      </p:pic>
      <p:pic>
        <p:nvPicPr>
          <p:cNvPr id="29701" name="Picture 5" descr="DEN"/>
          <p:cNvPicPr>
            <a:picLocks noChangeAspect="1" noChangeArrowheads="1" noCrop="1"/>
          </p:cNvPicPr>
          <p:nvPr/>
        </p:nvPicPr>
        <p:blipFill>
          <a:blip r:embed="rId5"/>
          <a:srcRect/>
          <a:stretch>
            <a:fillRect/>
          </a:stretch>
        </p:blipFill>
        <p:spPr bwMode="auto">
          <a:xfrm>
            <a:off x="1066800" y="-40482"/>
            <a:ext cx="16306800" cy="840582"/>
          </a:xfrm>
          <a:prstGeom prst="rect">
            <a:avLst/>
          </a:prstGeom>
          <a:noFill/>
          <a:ln w="9525">
            <a:noFill/>
            <a:miter lim="800000"/>
            <a:headEnd/>
            <a:tailEnd/>
          </a:ln>
        </p:spPr>
      </p:pic>
      <p:pic>
        <p:nvPicPr>
          <p:cNvPr id="29702" name="Picture 6" descr="DEN"/>
          <p:cNvPicPr>
            <a:picLocks noChangeAspect="1" noChangeArrowheads="1" noCrop="1"/>
          </p:cNvPicPr>
          <p:nvPr/>
        </p:nvPicPr>
        <p:blipFill>
          <a:blip r:embed="rId5"/>
          <a:srcRect/>
          <a:stretch>
            <a:fillRect/>
          </a:stretch>
        </p:blipFill>
        <p:spPr bwMode="auto">
          <a:xfrm rot="5400000">
            <a:off x="13296900" y="4381500"/>
            <a:ext cx="8915400" cy="1066800"/>
          </a:xfrm>
          <a:prstGeom prst="rect">
            <a:avLst/>
          </a:prstGeom>
          <a:noFill/>
          <a:ln w="9525">
            <a:noFill/>
            <a:miter lim="800000"/>
            <a:headEnd/>
            <a:tailEnd/>
          </a:ln>
        </p:spPr>
      </p:pic>
      <p:pic>
        <p:nvPicPr>
          <p:cNvPr id="29703" name="Picture 7" descr="DEN"/>
          <p:cNvPicPr>
            <a:picLocks noChangeAspect="1" noChangeArrowheads="1" noCrop="1"/>
          </p:cNvPicPr>
          <p:nvPr/>
        </p:nvPicPr>
        <p:blipFill>
          <a:blip r:embed="rId5"/>
          <a:srcRect/>
          <a:stretch>
            <a:fillRect/>
          </a:stretch>
        </p:blipFill>
        <p:spPr bwMode="auto">
          <a:xfrm rot="10800000">
            <a:off x="762000" y="9289257"/>
            <a:ext cx="16916400" cy="1112043"/>
          </a:xfrm>
          <a:prstGeom prst="rect">
            <a:avLst/>
          </a:prstGeom>
          <a:noFill/>
          <a:ln w="9525">
            <a:noFill/>
            <a:miter lim="800000"/>
            <a:headEnd/>
            <a:tailEnd/>
          </a:ln>
        </p:spPr>
      </p:pic>
      <p:sp>
        <p:nvSpPr>
          <p:cNvPr id="29704" name="WordArt 8"/>
          <p:cNvSpPr>
            <a:spLocks noChangeArrowheads="1" noChangeShapeType="1" noTextEdit="1"/>
          </p:cNvSpPr>
          <p:nvPr/>
        </p:nvSpPr>
        <p:spPr bwMode="auto">
          <a:xfrm>
            <a:off x="2133600" y="1828800"/>
            <a:ext cx="13716000" cy="7703345"/>
          </a:xfrm>
          <a:prstGeom prst="rect">
            <a:avLst/>
          </a:prstGeom>
        </p:spPr>
        <p:txBody>
          <a:bodyPr spcFirstLastPara="1" wrap="none" lIns="163284" tIns="81642" rIns="163284" bIns="81642" fromWordArt="1">
            <a:prstTxWarp prst="textArchUp">
              <a:avLst>
                <a:gd name="adj" fmla="val 10299132"/>
              </a:avLst>
            </a:prstTxWarp>
          </a:bodyPr>
          <a:lstStyle/>
          <a:p>
            <a:r>
              <a:rPr lang="en-US" sz="6400" kern="10" spc="-643" dirty="0" err="1">
                <a:ln w="12700">
                  <a:solidFill>
                    <a:srgbClr val="FF00FF"/>
                  </a:solidFill>
                  <a:round/>
                  <a:headEnd/>
                  <a:tailEnd/>
                </a:ln>
                <a:solidFill>
                  <a:srgbClr val="FF9933"/>
                </a:solidFill>
                <a:effectLst>
                  <a:outerShdw dist="125724" dir="18900000" algn="ctr" rotWithShape="0">
                    <a:srgbClr val="000099"/>
                  </a:outerShdw>
                </a:effectLst>
                <a:latin typeface=".VnTimeH"/>
              </a:rPr>
              <a:t>Xin</a:t>
            </a:r>
            <a:r>
              <a:rPr lang="en-US" sz="6400" kern="10" spc="-643" dirty="0">
                <a:ln w="12700">
                  <a:solidFill>
                    <a:srgbClr val="FF00FF"/>
                  </a:solidFill>
                  <a:round/>
                  <a:headEnd/>
                  <a:tailEnd/>
                </a:ln>
                <a:solidFill>
                  <a:srgbClr val="FF9933"/>
                </a:solidFill>
                <a:effectLst>
                  <a:outerShdw dist="125724" dir="18900000" algn="ctr" rotWithShape="0">
                    <a:srgbClr val="000099"/>
                  </a:outerShdw>
                </a:effectLst>
                <a:latin typeface=".VnTimeH"/>
              </a:rPr>
              <a:t> </a:t>
            </a:r>
            <a:r>
              <a:rPr lang="en-US" sz="6400" kern="10" spc="-643" dirty="0" err="1">
                <a:ln w="12700">
                  <a:solidFill>
                    <a:srgbClr val="FF00FF"/>
                  </a:solidFill>
                  <a:round/>
                  <a:headEnd/>
                  <a:tailEnd/>
                </a:ln>
                <a:solidFill>
                  <a:srgbClr val="FF9933"/>
                </a:solidFill>
                <a:effectLst>
                  <a:outerShdw dist="125724" dir="18900000" algn="ctr" rotWithShape="0">
                    <a:srgbClr val="000099"/>
                  </a:outerShdw>
                </a:effectLst>
                <a:latin typeface=".VnTimeH"/>
              </a:rPr>
              <a:t>ch©n</a:t>
            </a:r>
            <a:r>
              <a:rPr lang="en-US" sz="6400" kern="10" spc="-643" dirty="0">
                <a:ln w="12700">
                  <a:solidFill>
                    <a:srgbClr val="FF00FF"/>
                  </a:solidFill>
                  <a:round/>
                  <a:headEnd/>
                  <a:tailEnd/>
                </a:ln>
                <a:solidFill>
                  <a:srgbClr val="FF9933"/>
                </a:solidFill>
                <a:effectLst>
                  <a:outerShdw dist="125724" dir="18900000" algn="ctr" rotWithShape="0">
                    <a:srgbClr val="000099"/>
                  </a:outerShdw>
                </a:effectLst>
                <a:latin typeface=".VnTimeH"/>
              </a:rPr>
              <a:t> </a:t>
            </a:r>
            <a:r>
              <a:rPr lang="en-US" sz="6400" kern="10" spc="-643" dirty="0" err="1">
                <a:ln w="12700">
                  <a:solidFill>
                    <a:srgbClr val="FF00FF"/>
                  </a:solidFill>
                  <a:round/>
                  <a:headEnd/>
                  <a:tailEnd/>
                </a:ln>
                <a:solidFill>
                  <a:srgbClr val="FF9933"/>
                </a:solidFill>
                <a:effectLst>
                  <a:outerShdw dist="125724" dir="18900000" algn="ctr" rotWithShape="0">
                    <a:srgbClr val="000099"/>
                  </a:outerShdw>
                </a:effectLst>
                <a:latin typeface=".VnTimeH"/>
              </a:rPr>
              <a:t>thµnh</a:t>
            </a:r>
            <a:r>
              <a:rPr lang="en-US" sz="6400" kern="10" spc="-643" dirty="0">
                <a:ln w="12700">
                  <a:solidFill>
                    <a:srgbClr val="FF00FF"/>
                  </a:solidFill>
                  <a:round/>
                  <a:headEnd/>
                  <a:tailEnd/>
                </a:ln>
                <a:solidFill>
                  <a:srgbClr val="FF9933"/>
                </a:solidFill>
                <a:effectLst>
                  <a:outerShdw dist="125724" dir="18900000" algn="ctr" rotWithShape="0">
                    <a:srgbClr val="000099"/>
                  </a:outerShdw>
                </a:effectLst>
                <a:latin typeface=".VnTimeH"/>
              </a:rPr>
              <a:t> </a:t>
            </a:r>
            <a:r>
              <a:rPr lang="en-US" sz="6400" kern="10" spc="-643" dirty="0" err="1">
                <a:ln w="12700">
                  <a:solidFill>
                    <a:srgbClr val="FF00FF"/>
                  </a:solidFill>
                  <a:round/>
                  <a:headEnd/>
                  <a:tailEnd/>
                </a:ln>
                <a:solidFill>
                  <a:srgbClr val="FF9933"/>
                </a:solidFill>
                <a:effectLst>
                  <a:outerShdw dist="125724" dir="18900000" algn="ctr" rotWithShape="0">
                    <a:srgbClr val="000099"/>
                  </a:outerShdw>
                </a:effectLst>
                <a:latin typeface=".VnTimeH"/>
              </a:rPr>
              <a:t>c¶m</a:t>
            </a:r>
            <a:r>
              <a:rPr lang="en-US" sz="6400" kern="10" spc="-643" dirty="0">
                <a:ln w="12700">
                  <a:solidFill>
                    <a:srgbClr val="FF00FF"/>
                  </a:solidFill>
                  <a:round/>
                  <a:headEnd/>
                  <a:tailEnd/>
                </a:ln>
                <a:solidFill>
                  <a:srgbClr val="FF9933"/>
                </a:solidFill>
                <a:effectLst>
                  <a:outerShdw dist="125724" dir="18900000" algn="ctr" rotWithShape="0">
                    <a:srgbClr val="000099"/>
                  </a:outerShdw>
                </a:effectLst>
                <a:latin typeface=".VnTimeH"/>
              </a:rPr>
              <a:t> ¬n !</a:t>
            </a:r>
          </a:p>
        </p:txBody>
      </p:sp>
      <p:pic>
        <p:nvPicPr>
          <p:cNvPr id="29705" name="Picture 9" descr="Bouquet"/>
          <p:cNvPicPr>
            <a:picLocks noChangeAspect="1" noChangeArrowheads="1"/>
          </p:cNvPicPr>
          <p:nvPr/>
        </p:nvPicPr>
        <p:blipFill>
          <a:blip r:embed="rId6"/>
          <a:srcRect/>
          <a:stretch>
            <a:fillRect/>
          </a:stretch>
        </p:blipFill>
        <p:spPr bwMode="auto">
          <a:xfrm rot="1039646">
            <a:off x="6625671" y="3014026"/>
            <a:ext cx="4111626" cy="4343400"/>
          </a:xfrm>
          <a:prstGeom prst="rect">
            <a:avLst/>
          </a:prstGeom>
          <a:noFill/>
          <a:ln w="9525">
            <a:noFill/>
            <a:miter lim="800000"/>
            <a:headEnd/>
            <a:tailEnd/>
          </a:ln>
        </p:spPr>
      </p:pic>
      <p:grpSp>
        <p:nvGrpSpPr>
          <p:cNvPr id="2" name="Group 10"/>
          <p:cNvGrpSpPr>
            <a:grpSpLocks/>
          </p:cNvGrpSpPr>
          <p:nvPr/>
        </p:nvGrpSpPr>
        <p:grpSpPr bwMode="auto">
          <a:xfrm>
            <a:off x="10668000" y="6172200"/>
            <a:ext cx="1666876" cy="1143000"/>
            <a:chOff x="2400" y="1968"/>
            <a:chExt cx="525" cy="480"/>
          </a:xfrm>
        </p:grpSpPr>
        <p:sp>
          <p:nvSpPr>
            <p:cNvPr id="17493" name="Freeform 11"/>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n-US"/>
            </a:p>
          </p:txBody>
        </p:sp>
        <p:sp>
          <p:nvSpPr>
            <p:cNvPr id="17494" name="Freeform 12"/>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en-US"/>
            </a:p>
          </p:txBody>
        </p:sp>
        <p:sp>
          <p:nvSpPr>
            <p:cNvPr id="17495" name="Freeform 13"/>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noFill/>
              <a:round/>
              <a:headEnd/>
              <a:tailEnd/>
            </a:ln>
          </p:spPr>
          <p:txBody>
            <a:bodyPr/>
            <a:lstStyle/>
            <a:p>
              <a:endParaRPr lang="en-US"/>
            </a:p>
          </p:txBody>
        </p:sp>
        <p:sp>
          <p:nvSpPr>
            <p:cNvPr id="17496" name="Freeform 14"/>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p:spPr>
          <p:txBody>
            <a:bodyPr/>
            <a:lstStyle/>
            <a:p>
              <a:endParaRPr lang="en-US"/>
            </a:p>
          </p:txBody>
        </p:sp>
      </p:grpSp>
      <p:grpSp>
        <p:nvGrpSpPr>
          <p:cNvPr id="3" name="Group 15"/>
          <p:cNvGrpSpPr>
            <a:grpSpLocks/>
          </p:cNvGrpSpPr>
          <p:nvPr/>
        </p:nvGrpSpPr>
        <p:grpSpPr bwMode="auto">
          <a:xfrm>
            <a:off x="14325600" y="5829300"/>
            <a:ext cx="1666876" cy="1143000"/>
            <a:chOff x="2400" y="1968"/>
            <a:chExt cx="525" cy="480"/>
          </a:xfrm>
        </p:grpSpPr>
        <p:sp>
          <p:nvSpPr>
            <p:cNvPr id="17489" name="Freeform 16"/>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n-US"/>
            </a:p>
          </p:txBody>
        </p:sp>
        <p:sp>
          <p:nvSpPr>
            <p:cNvPr id="17490" name="Freeform 17"/>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en-US"/>
            </a:p>
          </p:txBody>
        </p:sp>
        <p:sp>
          <p:nvSpPr>
            <p:cNvPr id="17491" name="Freeform 18"/>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noFill/>
              <a:round/>
              <a:headEnd/>
              <a:tailEnd/>
            </a:ln>
          </p:spPr>
          <p:txBody>
            <a:bodyPr/>
            <a:lstStyle/>
            <a:p>
              <a:endParaRPr lang="en-US"/>
            </a:p>
          </p:txBody>
        </p:sp>
        <p:sp>
          <p:nvSpPr>
            <p:cNvPr id="17492" name="Freeform 19"/>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p:spPr>
          <p:txBody>
            <a:bodyPr/>
            <a:lstStyle/>
            <a:p>
              <a:endParaRPr lang="en-US"/>
            </a:p>
          </p:txBody>
        </p:sp>
      </p:grpSp>
      <p:grpSp>
        <p:nvGrpSpPr>
          <p:cNvPr id="4" name="Group 20"/>
          <p:cNvGrpSpPr>
            <a:grpSpLocks/>
          </p:cNvGrpSpPr>
          <p:nvPr/>
        </p:nvGrpSpPr>
        <p:grpSpPr bwMode="auto">
          <a:xfrm>
            <a:off x="3657600" y="5143500"/>
            <a:ext cx="1666876" cy="1143000"/>
            <a:chOff x="2400" y="1968"/>
            <a:chExt cx="525" cy="480"/>
          </a:xfrm>
        </p:grpSpPr>
        <p:sp>
          <p:nvSpPr>
            <p:cNvPr id="17485" name="Freeform 21"/>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n-US"/>
            </a:p>
          </p:txBody>
        </p:sp>
        <p:sp>
          <p:nvSpPr>
            <p:cNvPr id="17486" name="Freeform 22"/>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en-US"/>
            </a:p>
          </p:txBody>
        </p:sp>
        <p:sp>
          <p:nvSpPr>
            <p:cNvPr id="17487" name="Freeform 23"/>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noFill/>
              <a:round/>
              <a:headEnd/>
              <a:tailEnd/>
            </a:ln>
          </p:spPr>
          <p:txBody>
            <a:bodyPr/>
            <a:lstStyle/>
            <a:p>
              <a:endParaRPr lang="en-US"/>
            </a:p>
          </p:txBody>
        </p:sp>
        <p:sp>
          <p:nvSpPr>
            <p:cNvPr id="17488" name="Freeform 24"/>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p:spPr>
          <p:txBody>
            <a:bodyPr/>
            <a:lstStyle/>
            <a:p>
              <a:endParaRPr lang="en-US"/>
            </a:p>
          </p:txBody>
        </p:sp>
      </p:grpSp>
      <p:grpSp>
        <p:nvGrpSpPr>
          <p:cNvPr id="5" name="Group 25"/>
          <p:cNvGrpSpPr>
            <a:grpSpLocks/>
          </p:cNvGrpSpPr>
          <p:nvPr/>
        </p:nvGrpSpPr>
        <p:grpSpPr bwMode="auto">
          <a:xfrm>
            <a:off x="6248400" y="8115300"/>
            <a:ext cx="1666876" cy="1143000"/>
            <a:chOff x="2400" y="1968"/>
            <a:chExt cx="525" cy="480"/>
          </a:xfrm>
        </p:grpSpPr>
        <p:sp>
          <p:nvSpPr>
            <p:cNvPr id="17481" name="Freeform 26"/>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n-US"/>
            </a:p>
          </p:txBody>
        </p:sp>
        <p:sp>
          <p:nvSpPr>
            <p:cNvPr id="17482" name="Freeform 27"/>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en-US"/>
            </a:p>
          </p:txBody>
        </p:sp>
        <p:sp>
          <p:nvSpPr>
            <p:cNvPr id="17483" name="Freeform 28"/>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noFill/>
              <a:round/>
              <a:headEnd/>
              <a:tailEnd/>
            </a:ln>
          </p:spPr>
          <p:txBody>
            <a:bodyPr/>
            <a:lstStyle/>
            <a:p>
              <a:endParaRPr lang="en-US"/>
            </a:p>
          </p:txBody>
        </p:sp>
        <p:sp>
          <p:nvSpPr>
            <p:cNvPr id="17484" name="Freeform 29"/>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p:spPr>
          <p:txBody>
            <a:bodyPr/>
            <a:lstStyle/>
            <a:p>
              <a:endParaRPr lang="en-US"/>
            </a:p>
          </p:txBody>
        </p:sp>
      </p:grpSp>
      <p:grpSp>
        <p:nvGrpSpPr>
          <p:cNvPr id="6" name="Group 30"/>
          <p:cNvGrpSpPr>
            <a:grpSpLocks/>
          </p:cNvGrpSpPr>
          <p:nvPr/>
        </p:nvGrpSpPr>
        <p:grpSpPr bwMode="auto">
          <a:xfrm>
            <a:off x="11887200" y="7772400"/>
            <a:ext cx="1666876" cy="1143000"/>
            <a:chOff x="2400" y="1968"/>
            <a:chExt cx="525" cy="480"/>
          </a:xfrm>
        </p:grpSpPr>
        <p:sp>
          <p:nvSpPr>
            <p:cNvPr id="17477" name="Freeform 31"/>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n-US"/>
            </a:p>
          </p:txBody>
        </p:sp>
        <p:sp>
          <p:nvSpPr>
            <p:cNvPr id="17478" name="Freeform 32"/>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en-US"/>
            </a:p>
          </p:txBody>
        </p:sp>
        <p:sp>
          <p:nvSpPr>
            <p:cNvPr id="17479" name="Freeform 33"/>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noFill/>
              <a:round/>
              <a:headEnd/>
              <a:tailEnd/>
            </a:ln>
          </p:spPr>
          <p:txBody>
            <a:bodyPr/>
            <a:lstStyle/>
            <a:p>
              <a:endParaRPr lang="en-US"/>
            </a:p>
          </p:txBody>
        </p:sp>
        <p:sp>
          <p:nvSpPr>
            <p:cNvPr id="17480" name="Freeform 34"/>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p:spPr>
          <p:txBody>
            <a:bodyPr/>
            <a:lstStyle/>
            <a:p>
              <a:endParaRPr lang="en-US"/>
            </a:p>
          </p:txBody>
        </p:sp>
      </p:grpSp>
      <p:grpSp>
        <p:nvGrpSpPr>
          <p:cNvPr id="7" name="Group 35"/>
          <p:cNvGrpSpPr>
            <a:grpSpLocks/>
          </p:cNvGrpSpPr>
          <p:nvPr/>
        </p:nvGrpSpPr>
        <p:grpSpPr bwMode="auto">
          <a:xfrm>
            <a:off x="12192000" y="3886200"/>
            <a:ext cx="1666876" cy="1143000"/>
            <a:chOff x="2400" y="1968"/>
            <a:chExt cx="525" cy="480"/>
          </a:xfrm>
        </p:grpSpPr>
        <p:sp>
          <p:nvSpPr>
            <p:cNvPr id="17473" name="Freeform 36"/>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n-US"/>
            </a:p>
          </p:txBody>
        </p:sp>
        <p:sp>
          <p:nvSpPr>
            <p:cNvPr id="17474" name="Freeform 37"/>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en-US"/>
            </a:p>
          </p:txBody>
        </p:sp>
        <p:sp>
          <p:nvSpPr>
            <p:cNvPr id="17475" name="Freeform 38"/>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noFill/>
              <a:round/>
              <a:headEnd/>
              <a:tailEnd/>
            </a:ln>
          </p:spPr>
          <p:txBody>
            <a:bodyPr/>
            <a:lstStyle/>
            <a:p>
              <a:endParaRPr lang="en-US"/>
            </a:p>
          </p:txBody>
        </p:sp>
        <p:sp>
          <p:nvSpPr>
            <p:cNvPr id="17476" name="Freeform 39"/>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p:spPr>
          <p:txBody>
            <a:bodyPr/>
            <a:lstStyle/>
            <a:p>
              <a:endParaRPr lang="en-US"/>
            </a:p>
          </p:txBody>
        </p:sp>
      </p:grpSp>
      <p:grpSp>
        <p:nvGrpSpPr>
          <p:cNvPr id="8" name="Group 40"/>
          <p:cNvGrpSpPr>
            <a:grpSpLocks/>
          </p:cNvGrpSpPr>
          <p:nvPr/>
        </p:nvGrpSpPr>
        <p:grpSpPr bwMode="auto">
          <a:xfrm>
            <a:off x="14935200" y="8001000"/>
            <a:ext cx="1666876" cy="1143000"/>
            <a:chOff x="2400" y="1968"/>
            <a:chExt cx="525" cy="480"/>
          </a:xfrm>
        </p:grpSpPr>
        <p:sp>
          <p:nvSpPr>
            <p:cNvPr id="17469" name="Freeform 41"/>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n-US"/>
            </a:p>
          </p:txBody>
        </p:sp>
        <p:sp>
          <p:nvSpPr>
            <p:cNvPr id="17470" name="Freeform 42"/>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en-US"/>
            </a:p>
          </p:txBody>
        </p:sp>
        <p:sp>
          <p:nvSpPr>
            <p:cNvPr id="17471" name="Freeform 43"/>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noFill/>
              <a:round/>
              <a:headEnd/>
              <a:tailEnd/>
            </a:ln>
          </p:spPr>
          <p:txBody>
            <a:bodyPr/>
            <a:lstStyle/>
            <a:p>
              <a:endParaRPr lang="en-US"/>
            </a:p>
          </p:txBody>
        </p:sp>
        <p:sp>
          <p:nvSpPr>
            <p:cNvPr id="17472" name="Freeform 44"/>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p:spPr>
          <p:txBody>
            <a:bodyPr/>
            <a:lstStyle/>
            <a:p>
              <a:endParaRPr lang="en-US"/>
            </a:p>
          </p:txBody>
        </p:sp>
      </p:grpSp>
      <p:grpSp>
        <p:nvGrpSpPr>
          <p:cNvPr id="9" name="Group 45"/>
          <p:cNvGrpSpPr>
            <a:grpSpLocks/>
          </p:cNvGrpSpPr>
          <p:nvPr/>
        </p:nvGrpSpPr>
        <p:grpSpPr bwMode="auto">
          <a:xfrm>
            <a:off x="1371600" y="8001000"/>
            <a:ext cx="1666876" cy="1143000"/>
            <a:chOff x="2400" y="1968"/>
            <a:chExt cx="525" cy="480"/>
          </a:xfrm>
        </p:grpSpPr>
        <p:sp>
          <p:nvSpPr>
            <p:cNvPr id="17465" name="Freeform 46"/>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n-US"/>
            </a:p>
          </p:txBody>
        </p:sp>
        <p:sp>
          <p:nvSpPr>
            <p:cNvPr id="17466" name="Freeform 47"/>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en-US"/>
            </a:p>
          </p:txBody>
        </p:sp>
        <p:sp>
          <p:nvSpPr>
            <p:cNvPr id="17467" name="Freeform 48"/>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noFill/>
              <a:round/>
              <a:headEnd/>
              <a:tailEnd/>
            </a:ln>
          </p:spPr>
          <p:txBody>
            <a:bodyPr/>
            <a:lstStyle/>
            <a:p>
              <a:endParaRPr lang="en-US"/>
            </a:p>
          </p:txBody>
        </p:sp>
        <p:sp>
          <p:nvSpPr>
            <p:cNvPr id="17468" name="Freeform 49"/>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p:spPr>
          <p:txBody>
            <a:bodyPr/>
            <a:lstStyle/>
            <a:p>
              <a:endParaRPr lang="en-US"/>
            </a:p>
          </p:txBody>
        </p:sp>
      </p:grpSp>
      <p:grpSp>
        <p:nvGrpSpPr>
          <p:cNvPr id="10" name="Group 50"/>
          <p:cNvGrpSpPr>
            <a:grpSpLocks/>
          </p:cNvGrpSpPr>
          <p:nvPr/>
        </p:nvGrpSpPr>
        <p:grpSpPr bwMode="auto">
          <a:xfrm>
            <a:off x="457200" y="685800"/>
            <a:ext cx="1666876" cy="1143000"/>
            <a:chOff x="2400" y="1968"/>
            <a:chExt cx="525" cy="480"/>
          </a:xfrm>
        </p:grpSpPr>
        <p:sp>
          <p:nvSpPr>
            <p:cNvPr id="17461" name="Freeform 51"/>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n-US"/>
            </a:p>
          </p:txBody>
        </p:sp>
        <p:sp>
          <p:nvSpPr>
            <p:cNvPr id="17462" name="Freeform 52"/>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en-US"/>
            </a:p>
          </p:txBody>
        </p:sp>
        <p:sp>
          <p:nvSpPr>
            <p:cNvPr id="17463" name="Freeform 53"/>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noFill/>
              <a:round/>
              <a:headEnd/>
              <a:tailEnd/>
            </a:ln>
          </p:spPr>
          <p:txBody>
            <a:bodyPr/>
            <a:lstStyle/>
            <a:p>
              <a:endParaRPr lang="en-US"/>
            </a:p>
          </p:txBody>
        </p:sp>
        <p:sp>
          <p:nvSpPr>
            <p:cNvPr id="17464" name="Freeform 54"/>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p:spPr>
          <p:txBody>
            <a:bodyPr/>
            <a:lstStyle/>
            <a:p>
              <a:endParaRPr lang="en-US"/>
            </a:p>
          </p:txBody>
        </p:sp>
      </p:grpSp>
      <p:grpSp>
        <p:nvGrpSpPr>
          <p:cNvPr id="11" name="Group 55"/>
          <p:cNvGrpSpPr>
            <a:grpSpLocks/>
          </p:cNvGrpSpPr>
          <p:nvPr/>
        </p:nvGrpSpPr>
        <p:grpSpPr bwMode="auto">
          <a:xfrm>
            <a:off x="15544800" y="685800"/>
            <a:ext cx="1666876" cy="1143000"/>
            <a:chOff x="2400" y="1968"/>
            <a:chExt cx="525" cy="480"/>
          </a:xfrm>
        </p:grpSpPr>
        <p:sp>
          <p:nvSpPr>
            <p:cNvPr id="17457" name="Freeform 56"/>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n-US"/>
            </a:p>
          </p:txBody>
        </p:sp>
        <p:sp>
          <p:nvSpPr>
            <p:cNvPr id="17458" name="Freeform 57"/>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en-US"/>
            </a:p>
          </p:txBody>
        </p:sp>
        <p:sp>
          <p:nvSpPr>
            <p:cNvPr id="17459" name="Freeform 58"/>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noFill/>
              <a:round/>
              <a:headEnd/>
              <a:tailEnd/>
            </a:ln>
          </p:spPr>
          <p:txBody>
            <a:bodyPr/>
            <a:lstStyle/>
            <a:p>
              <a:endParaRPr lang="en-US"/>
            </a:p>
          </p:txBody>
        </p:sp>
        <p:sp>
          <p:nvSpPr>
            <p:cNvPr id="17460" name="Freeform 59"/>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p:spPr>
          <p:txBody>
            <a:bodyPr/>
            <a:lstStyle/>
            <a:p>
              <a:endParaRPr lang="en-US"/>
            </a:p>
          </p:txBody>
        </p:sp>
      </p:grpSp>
      <p:grpSp>
        <p:nvGrpSpPr>
          <p:cNvPr id="12" name="Group 60"/>
          <p:cNvGrpSpPr>
            <a:grpSpLocks/>
          </p:cNvGrpSpPr>
          <p:nvPr/>
        </p:nvGrpSpPr>
        <p:grpSpPr bwMode="auto">
          <a:xfrm>
            <a:off x="3048000" y="342900"/>
            <a:ext cx="1666876" cy="1143000"/>
            <a:chOff x="2400" y="1968"/>
            <a:chExt cx="525" cy="480"/>
          </a:xfrm>
        </p:grpSpPr>
        <p:sp>
          <p:nvSpPr>
            <p:cNvPr id="17453" name="Freeform 61"/>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n-US"/>
            </a:p>
          </p:txBody>
        </p:sp>
        <p:sp>
          <p:nvSpPr>
            <p:cNvPr id="17454" name="Freeform 62"/>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en-US"/>
            </a:p>
          </p:txBody>
        </p:sp>
        <p:sp>
          <p:nvSpPr>
            <p:cNvPr id="17455" name="Freeform 63"/>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noFill/>
              <a:round/>
              <a:headEnd/>
              <a:tailEnd/>
            </a:ln>
          </p:spPr>
          <p:txBody>
            <a:bodyPr/>
            <a:lstStyle/>
            <a:p>
              <a:endParaRPr lang="en-US"/>
            </a:p>
          </p:txBody>
        </p:sp>
        <p:sp>
          <p:nvSpPr>
            <p:cNvPr id="17456" name="Freeform 64"/>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p:spPr>
          <p:txBody>
            <a:bodyPr/>
            <a:lstStyle/>
            <a:p>
              <a:endParaRPr lang="en-US"/>
            </a:p>
          </p:txBody>
        </p:sp>
      </p:grpSp>
      <p:grpSp>
        <p:nvGrpSpPr>
          <p:cNvPr id="13" name="Group 65"/>
          <p:cNvGrpSpPr>
            <a:grpSpLocks/>
          </p:cNvGrpSpPr>
          <p:nvPr/>
        </p:nvGrpSpPr>
        <p:grpSpPr bwMode="auto">
          <a:xfrm>
            <a:off x="10820400" y="0"/>
            <a:ext cx="1666876" cy="1143000"/>
            <a:chOff x="2400" y="1968"/>
            <a:chExt cx="525" cy="480"/>
          </a:xfrm>
        </p:grpSpPr>
        <p:sp>
          <p:nvSpPr>
            <p:cNvPr id="17449" name="Freeform 66"/>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n-US"/>
            </a:p>
          </p:txBody>
        </p:sp>
        <p:sp>
          <p:nvSpPr>
            <p:cNvPr id="17450" name="Freeform 67"/>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en-US"/>
            </a:p>
          </p:txBody>
        </p:sp>
        <p:sp>
          <p:nvSpPr>
            <p:cNvPr id="17451" name="Freeform 68"/>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noFill/>
              <a:round/>
              <a:headEnd/>
              <a:tailEnd/>
            </a:ln>
          </p:spPr>
          <p:txBody>
            <a:bodyPr/>
            <a:lstStyle/>
            <a:p>
              <a:endParaRPr lang="en-US"/>
            </a:p>
          </p:txBody>
        </p:sp>
        <p:sp>
          <p:nvSpPr>
            <p:cNvPr id="17452" name="Freeform 69"/>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p:spPr>
          <p:txBody>
            <a:bodyPr/>
            <a:lstStyle/>
            <a:p>
              <a:endParaRPr lang="en-US"/>
            </a:p>
          </p:txBody>
        </p:sp>
      </p:grpSp>
      <p:grpSp>
        <p:nvGrpSpPr>
          <p:cNvPr id="14" name="Group 70"/>
          <p:cNvGrpSpPr>
            <a:grpSpLocks/>
          </p:cNvGrpSpPr>
          <p:nvPr/>
        </p:nvGrpSpPr>
        <p:grpSpPr bwMode="auto">
          <a:xfrm>
            <a:off x="4419600" y="3200400"/>
            <a:ext cx="1666876" cy="1143000"/>
            <a:chOff x="2400" y="1968"/>
            <a:chExt cx="525" cy="480"/>
          </a:xfrm>
        </p:grpSpPr>
        <p:sp>
          <p:nvSpPr>
            <p:cNvPr id="17445" name="Freeform 71"/>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n-US"/>
            </a:p>
          </p:txBody>
        </p:sp>
        <p:sp>
          <p:nvSpPr>
            <p:cNvPr id="17446" name="Freeform 72"/>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en-US"/>
            </a:p>
          </p:txBody>
        </p:sp>
        <p:sp>
          <p:nvSpPr>
            <p:cNvPr id="17447" name="Freeform 73"/>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noFill/>
              <a:round/>
              <a:headEnd/>
              <a:tailEnd/>
            </a:ln>
          </p:spPr>
          <p:txBody>
            <a:bodyPr/>
            <a:lstStyle/>
            <a:p>
              <a:endParaRPr lang="en-US"/>
            </a:p>
          </p:txBody>
        </p:sp>
        <p:sp>
          <p:nvSpPr>
            <p:cNvPr id="17448" name="Freeform 74"/>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p:spPr>
          <p:txBody>
            <a:bodyPr/>
            <a:lstStyle/>
            <a:p>
              <a:endParaRPr lang="en-US"/>
            </a:p>
          </p:txBody>
        </p:sp>
      </p:grpSp>
      <p:grpSp>
        <p:nvGrpSpPr>
          <p:cNvPr id="15" name="Group 75"/>
          <p:cNvGrpSpPr>
            <a:grpSpLocks/>
          </p:cNvGrpSpPr>
          <p:nvPr/>
        </p:nvGrpSpPr>
        <p:grpSpPr bwMode="auto">
          <a:xfrm>
            <a:off x="2895600" y="6858000"/>
            <a:ext cx="1666876" cy="1143000"/>
            <a:chOff x="2400" y="1968"/>
            <a:chExt cx="525" cy="480"/>
          </a:xfrm>
        </p:grpSpPr>
        <p:sp>
          <p:nvSpPr>
            <p:cNvPr id="17441" name="Freeform 76"/>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n-US"/>
            </a:p>
          </p:txBody>
        </p:sp>
        <p:sp>
          <p:nvSpPr>
            <p:cNvPr id="17442" name="Freeform 77"/>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en-US"/>
            </a:p>
          </p:txBody>
        </p:sp>
        <p:sp>
          <p:nvSpPr>
            <p:cNvPr id="17443" name="Freeform 78"/>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noFill/>
              <a:round/>
              <a:headEnd/>
              <a:tailEnd/>
            </a:ln>
          </p:spPr>
          <p:txBody>
            <a:bodyPr/>
            <a:lstStyle/>
            <a:p>
              <a:endParaRPr lang="en-US"/>
            </a:p>
          </p:txBody>
        </p:sp>
        <p:sp>
          <p:nvSpPr>
            <p:cNvPr id="17444" name="Freeform 79"/>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p:spPr>
          <p:txBody>
            <a:bodyPr/>
            <a:lstStyle/>
            <a:p>
              <a:endParaRPr lang="en-US"/>
            </a:p>
          </p:txBody>
        </p:sp>
      </p:grpSp>
      <p:grpSp>
        <p:nvGrpSpPr>
          <p:cNvPr id="16" name="Group 80"/>
          <p:cNvGrpSpPr>
            <a:grpSpLocks/>
          </p:cNvGrpSpPr>
          <p:nvPr/>
        </p:nvGrpSpPr>
        <p:grpSpPr bwMode="auto">
          <a:xfrm>
            <a:off x="15240000" y="2171700"/>
            <a:ext cx="1666876" cy="1143000"/>
            <a:chOff x="2400" y="1968"/>
            <a:chExt cx="525" cy="480"/>
          </a:xfrm>
        </p:grpSpPr>
        <p:sp>
          <p:nvSpPr>
            <p:cNvPr id="17437" name="Freeform 81"/>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n-US"/>
            </a:p>
          </p:txBody>
        </p:sp>
        <p:sp>
          <p:nvSpPr>
            <p:cNvPr id="17438" name="Freeform 82"/>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en-US"/>
            </a:p>
          </p:txBody>
        </p:sp>
        <p:sp>
          <p:nvSpPr>
            <p:cNvPr id="17439" name="Freeform 83"/>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noFill/>
              <a:round/>
              <a:headEnd/>
              <a:tailEnd/>
            </a:ln>
          </p:spPr>
          <p:txBody>
            <a:bodyPr/>
            <a:lstStyle/>
            <a:p>
              <a:endParaRPr lang="en-US"/>
            </a:p>
          </p:txBody>
        </p:sp>
        <p:sp>
          <p:nvSpPr>
            <p:cNvPr id="17440" name="Freeform 84"/>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p:spPr>
          <p:txBody>
            <a:bodyPr/>
            <a:lstStyle/>
            <a:p>
              <a:endParaRPr lang="en-US"/>
            </a:p>
          </p:txBody>
        </p:sp>
      </p:grpSp>
      <p:grpSp>
        <p:nvGrpSpPr>
          <p:cNvPr id="17" name="Group 85"/>
          <p:cNvGrpSpPr>
            <a:grpSpLocks/>
          </p:cNvGrpSpPr>
          <p:nvPr/>
        </p:nvGrpSpPr>
        <p:grpSpPr bwMode="auto">
          <a:xfrm>
            <a:off x="5791200" y="6400800"/>
            <a:ext cx="1666876" cy="1143000"/>
            <a:chOff x="2400" y="1968"/>
            <a:chExt cx="525" cy="480"/>
          </a:xfrm>
        </p:grpSpPr>
        <p:sp>
          <p:nvSpPr>
            <p:cNvPr id="17433" name="Freeform 86"/>
            <p:cNvSpPr>
              <a:spLocks/>
            </p:cNvSpPr>
            <p:nvPr/>
          </p:nvSpPr>
          <p:spPr bwMode="gray">
            <a:xfrm>
              <a:off x="2400" y="1968"/>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w="9525" cap="rnd">
              <a:noFill/>
              <a:round/>
              <a:headEnd/>
              <a:tailEnd/>
            </a:ln>
          </p:spPr>
          <p:txBody>
            <a:bodyPr/>
            <a:lstStyle/>
            <a:p>
              <a:endParaRPr lang="en-US"/>
            </a:p>
          </p:txBody>
        </p:sp>
        <p:sp>
          <p:nvSpPr>
            <p:cNvPr id="17434" name="Freeform 87"/>
            <p:cNvSpPr>
              <a:spLocks/>
            </p:cNvSpPr>
            <p:nvPr/>
          </p:nvSpPr>
          <p:spPr bwMode="gray">
            <a:xfrm>
              <a:off x="2472" y="2033"/>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en-US"/>
            </a:p>
          </p:txBody>
        </p:sp>
        <p:sp>
          <p:nvSpPr>
            <p:cNvPr id="17435" name="Freeform 88"/>
            <p:cNvSpPr>
              <a:spLocks/>
            </p:cNvSpPr>
            <p:nvPr/>
          </p:nvSpPr>
          <p:spPr bwMode="gray">
            <a:xfrm>
              <a:off x="2528" y="2042"/>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1">
              <a:gsLst>
                <a:gs pos="0">
                  <a:srgbClr val="FFFFFF"/>
                </a:gs>
                <a:gs pos="100000">
                  <a:schemeClr val="hlink"/>
                </a:gs>
              </a:gsLst>
              <a:path path="rect">
                <a:fillToRect l="50000" t="50000" r="50000" b="50000"/>
              </a:path>
            </a:gradFill>
            <a:ln w="9525" cap="rnd">
              <a:noFill/>
              <a:round/>
              <a:headEnd/>
              <a:tailEnd/>
            </a:ln>
          </p:spPr>
          <p:txBody>
            <a:bodyPr/>
            <a:lstStyle/>
            <a:p>
              <a:endParaRPr lang="en-US"/>
            </a:p>
          </p:txBody>
        </p:sp>
        <p:sp>
          <p:nvSpPr>
            <p:cNvPr id="17436" name="Freeform 89"/>
            <p:cNvSpPr>
              <a:spLocks/>
            </p:cNvSpPr>
            <p:nvPr/>
          </p:nvSpPr>
          <p:spPr bwMode="gray">
            <a:xfrm>
              <a:off x="2629" y="2165"/>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w="9525" cap="rnd">
              <a:noFill/>
              <a:round/>
              <a:headEnd/>
              <a:tailEnd/>
            </a:ln>
          </p:spPr>
          <p:txBody>
            <a:bodyPr/>
            <a:lstStyle/>
            <a:p>
              <a:endParaRPr lang="en-US"/>
            </a:p>
          </p:txBody>
        </p:sp>
      </p:grpSp>
    </p:spTree>
    <p:extLst>
      <p:ext uri="{BB962C8B-B14F-4D97-AF65-F5344CB8AC3E}">
        <p14:creationId xmlns:p14="http://schemas.microsoft.com/office/powerpoint/2010/main" val="41824953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29700"/>
                                        </p:tgtEl>
                                        <p:attrNameLst>
                                          <p:attrName>style.visibility</p:attrName>
                                        </p:attrNameLst>
                                      </p:cBhvr>
                                      <p:to>
                                        <p:strVal val="visible"/>
                                      </p:to>
                                    </p:set>
                                    <p:animEffect transition="in" filter="fade">
                                      <p:cBhvr>
                                        <p:cTn id="7" dur="1000"/>
                                        <p:tgtEl>
                                          <p:spTgt spid="29700"/>
                                        </p:tgtEl>
                                      </p:cBhvr>
                                    </p:animEffect>
                                  </p:childTnLst>
                                  <p:subTnLst>
                                    <p:audio>
                                      <p:cMediaNode vol="90000">
                                        <p:cTn display="0" masterRel="sameClick">
                                          <p:stCondLst>
                                            <p:cond evt="begin" delay="0">
                                              <p:tn val="5"/>
                                            </p:cond>
                                          </p:stCondLst>
                                          <p:endCondLst>
                                            <p:cond evt="onStopAudio" delay="0">
                                              <p:tgtEl>
                                                <p:sldTgt/>
                                              </p:tgtEl>
                                            </p:cond>
                                          </p:endCondLst>
                                        </p:cTn>
                                        <p:tgtEl>
                                          <p:sndTgt r:embed="rId3" name="chimes.wav"/>
                                        </p:tgtEl>
                                      </p:cMediaNode>
                                    </p:audio>
                                  </p:subTnLst>
                                </p:cTn>
                              </p:par>
                              <p:par>
                                <p:cTn id="8" presetID="10" presetClass="entr" presetSubtype="0" fill="hold" nodeType="withEffect">
                                  <p:stCondLst>
                                    <p:cond delay="0"/>
                                  </p:stCondLst>
                                  <p:childTnLst>
                                    <p:set>
                                      <p:cBhvr>
                                        <p:cTn id="9" dur="1" fill="hold">
                                          <p:stCondLst>
                                            <p:cond delay="0"/>
                                          </p:stCondLst>
                                        </p:cTn>
                                        <p:tgtEl>
                                          <p:spTgt spid="29701"/>
                                        </p:tgtEl>
                                        <p:attrNameLst>
                                          <p:attrName>style.visibility</p:attrName>
                                        </p:attrNameLst>
                                      </p:cBhvr>
                                      <p:to>
                                        <p:strVal val="visible"/>
                                      </p:to>
                                    </p:set>
                                    <p:animEffect transition="in" filter="fade">
                                      <p:cBhvr>
                                        <p:cTn id="10" dur="1000"/>
                                        <p:tgtEl>
                                          <p:spTgt spid="29701"/>
                                        </p:tgtEl>
                                      </p:cBhvr>
                                    </p:animEffect>
                                  </p:childTnLst>
                                  <p:subTnLst>
                                    <p:audio>
                                      <p:cMediaNode vol="90000">
                                        <p:cTn display="0" masterRel="sameClick">
                                          <p:stCondLst>
                                            <p:cond evt="begin" delay="0">
                                              <p:tn val="8"/>
                                            </p:cond>
                                          </p:stCondLst>
                                          <p:endCondLst>
                                            <p:cond evt="onStopAudio" delay="0">
                                              <p:tgtEl>
                                                <p:sldTgt/>
                                              </p:tgtEl>
                                            </p:cond>
                                          </p:endCondLst>
                                        </p:cTn>
                                        <p:tgtEl>
                                          <p:sndTgt r:embed="rId3" name="chimes.wav"/>
                                        </p:tgtEl>
                                      </p:cMediaNode>
                                    </p:audio>
                                  </p:subTnLst>
                                </p:cTn>
                              </p:par>
                              <p:par>
                                <p:cTn id="11" presetID="10" presetClass="entr" presetSubtype="0" fill="hold" nodeType="withEffect">
                                  <p:stCondLst>
                                    <p:cond delay="0"/>
                                  </p:stCondLst>
                                  <p:childTnLst>
                                    <p:set>
                                      <p:cBhvr>
                                        <p:cTn id="12" dur="1" fill="hold">
                                          <p:stCondLst>
                                            <p:cond delay="0"/>
                                          </p:stCondLst>
                                        </p:cTn>
                                        <p:tgtEl>
                                          <p:spTgt spid="29702"/>
                                        </p:tgtEl>
                                        <p:attrNameLst>
                                          <p:attrName>style.visibility</p:attrName>
                                        </p:attrNameLst>
                                      </p:cBhvr>
                                      <p:to>
                                        <p:strVal val="visible"/>
                                      </p:to>
                                    </p:set>
                                    <p:animEffect transition="in" filter="fade">
                                      <p:cBhvr>
                                        <p:cTn id="13" dur="1000"/>
                                        <p:tgtEl>
                                          <p:spTgt spid="29702"/>
                                        </p:tgtEl>
                                      </p:cBhvr>
                                    </p:animEffect>
                                  </p:childTnLst>
                                  <p:subTnLst>
                                    <p:audio>
                                      <p:cMediaNode vol="90000">
                                        <p:cTn display="0" masterRel="sameClick">
                                          <p:stCondLst>
                                            <p:cond evt="begin" delay="0">
                                              <p:tn val="11"/>
                                            </p:cond>
                                          </p:stCondLst>
                                          <p:endCondLst>
                                            <p:cond evt="onStopAudio" delay="0">
                                              <p:tgtEl>
                                                <p:sldTgt/>
                                              </p:tgtEl>
                                            </p:cond>
                                          </p:endCondLst>
                                        </p:cTn>
                                        <p:tgtEl>
                                          <p:sndTgt r:embed="rId3" name="chimes.wav"/>
                                        </p:tgtEl>
                                      </p:cMediaNode>
                                    </p:audio>
                                  </p:subTnLst>
                                </p:cTn>
                              </p:par>
                              <p:par>
                                <p:cTn id="14" presetID="10" presetClass="entr" presetSubtype="0" fill="hold" nodeType="withEffect">
                                  <p:stCondLst>
                                    <p:cond delay="0"/>
                                  </p:stCondLst>
                                  <p:childTnLst>
                                    <p:set>
                                      <p:cBhvr>
                                        <p:cTn id="15" dur="1" fill="hold">
                                          <p:stCondLst>
                                            <p:cond delay="0"/>
                                          </p:stCondLst>
                                        </p:cTn>
                                        <p:tgtEl>
                                          <p:spTgt spid="29703"/>
                                        </p:tgtEl>
                                        <p:attrNameLst>
                                          <p:attrName>style.visibility</p:attrName>
                                        </p:attrNameLst>
                                      </p:cBhvr>
                                      <p:to>
                                        <p:strVal val="visible"/>
                                      </p:to>
                                    </p:set>
                                    <p:animEffect transition="in" filter="fade">
                                      <p:cBhvr>
                                        <p:cTn id="16" dur="1000"/>
                                        <p:tgtEl>
                                          <p:spTgt spid="29703"/>
                                        </p:tgtEl>
                                      </p:cBhvr>
                                    </p:animEffect>
                                  </p:childTnLst>
                                  <p:subTnLst>
                                    <p:audio>
                                      <p:cMediaNode vol="90000">
                                        <p:cTn display="0" masterRel="sameClick">
                                          <p:stCondLst>
                                            <p:cond evt="begin" delay="0">
                                              <p:tn val="14"/>
                                            </p:cond>
                                          </p:stCondLst>
                                          <p:endCondLst>
                                            <p:cond evt="onStopAudio" delay="0">
                                              <p:tgtEl>
                                                <p:sldTgt/>
                                              </p:tgtEl>
                                            </p:cond>
                                          </p:endCondLst>
                                        </p:cTn>
                                        <p:tgtEl>
                                          <p:sndTgt r:embed="rId3" name="chimes.wav"/>
                                        </p:tgtEl>
                                      </p:cMediaNode>
                                    </p:audio>
                                  </p:subTnLst>
                                </p:cTn>
                              </p:par>
                            </p:childTnLst>
                          </p:cTn>
                        </p:par>
                        <p:par>
                          <p:cTn id="17" fill="hold" nodeType="afterGroup">
                            <p:stCondLst>
                              <p:cond delay="1000"/>
                            </p:stCondLst>
                            <p:childTnLst>
                              <p:par>
                                <p:cTn id="18" presetID="12" presetClass="entr" presetSubtype="4" fill="hold" grpId="0" nodeType="afterEffect">
                                  <p:stCondLst>
                                    <p:cond delay="0"/>
                                  </p:stCondLst>
                                  <p:childTnLst>
                                    <p:set>
                                      <p:cBhvr>
                                        <p:cTn id="19" dur="1" fill="hold">
                                          <p:stCondLst>
                                            <p:cond delay="0"/>
                                          </p:stCondLst>
                                        </p:cTn>
                                        <p:tgtEl>
                                          <p:spTgt spid="29704"/>
                                        </p:tgtEl>
                                        <p:attrNameLst>
                                          <p:attrName>style.visibility</p:attrName>
                                        </p:attrNameLst>
                                      </p:cBhvr>
                                      <p:to>
                                        <p:strVal val="visible"/>
                                      </p:to>
                                    </p:set>
                                    <p:animEffect transition="in" filter="slide(fromBottom)">
                                      <p:cBhvr>
                                        <p:cTn id="20" dur="2000"/>
                                        <p:tgtEl>
                                          <p:spTgt spid="29704"/>
                                        </p:tgtEl>
                                      </p:cBhvr>
                                    </p:animEffect>
                                  </p:childTnLst>
                                </p:cTn>
                              </p:par>
                              <p:par>
                                <p:cTn id="21" presetID="15" presetClass="entr" presetSubtype="0" fill="hold" nodeType="withEffect">
                                  <p:stCondLst>
                                    <p:cond delay="0"/>
                                  </p:stCondLst>
                                  <p:childTnLst>
                                    <p:set>
                                      <p:cBhvr>
                                        <p:cTn id="22" dur="1" fill="hold">
                                          <p:stCondLst>
                                            <p:cond delay="0"/>
                                          </p:stCondLst>
                                        </p:cTn>
                                        <p:tgtEl>
                                          <p:spTgt spid="29705"/>
                                        </p:tgtEl>
                                        <p:attrNameLst>
                                          <p:attrName>style.visibility</p:attrName>
                                        </p:attrNameLst>
                                      </p:cBhvr>
                                      <p:to>
                                        <p:strVal val="visible"/>
                                      </p:to>
                                    </p:set>
                                    <p:anim calcmode="lin" valueType="num">
                                      <p:cBhvr>
                                        <p:cTn id="23" dur="3000" fill="hold"/>
                                        <p:tgtEl>
                                          <p:spTgt spid="29705"/>
                                        </p:tgtEl>
                                        <p:attrNameLst>
                                          <p:attrName>ppt_w</p:attrName>
                                        </p:attrNameLst>
                                      </p:cBhvr>
                                      <p:tavLst>
                                        <p:tav tm="0">
                                          <p:val>
                                            <p:fltVal val="0"/>
                                          </p:val>
                                        </p:tav>
                                        <p:tav tm="100000">
                                          <p:val>
                                            <p:strVal val="#ppt_w"/>
                                          </p:val>
                                        </p:tav>
                                      </p:tavLst>
                                    </p:anim>
                                    <p:anim calcmode="lin" valueType="num">
                                      <p:cBhvr>
                                        <p:cTn id="24" dur="3000" fill="hold"/>
                                        <p:tgtEl>
                                          <p:spTgt spid="29705"/>
                                        </p:tgtEl>
                                        <p:attrNameLst>
                                          <p:attrName>ppt_h</p:attrName>
                                        </p:attrNameLst>
                                      </p:cBhvr>
                                      <p:tavLst>
                                        <p:tav tm="0">
                                          <p:val>
                                            <p:fltVal val="0"/>
                                          </p:val>
                                        </p:tav>
                                        <p:tav tm="100000">
                                          <p:val>
                                            <p:strVal val="#ppt_h"/>
                                          </p:val>
                                        </p:tav>
                                      </p:tavLst>
                                    </p:anim>
                                    <p:anim calcmode="lin" valueType="num">
                                      <p:cBhvr>
                                        <p:cTn id="25" dur="3000" fill="hold"/>
                                        <p:tgtEl>
                                          <p:spTgt spid="29705"/>
                                        </p:tgtEl>
                                        <p:attrNameLst>
                                          <p:attrName>ppt_x</p:attrName>
                                        </p:attrNameLst>
                                      </p:cBhvr>
                                      <p:tavLst>
                                        <p:tav tm="0" fmla="#ppt_x+(cos(-2*pi*(1-$))*-#ppt_x-sin(-2*pi*(1-$))*(1-#ppt_y))*(1-$)">
                                          <p:val>
                                            <p:fltVal val="0"/>
                                          </p:val>
                                        </p:tav>
                                        <p:tav tm="100000">
                                          <p:val>
                                            <p:fltVal val="1"/>
                                          </p:val>
                                        </p:tav>
                                      </p:tavLst>
                                    </p:anim>
                                    <p:anim calcmode="lin" valueType="num">
                                      <p:cBhvr>
                                        <p:cTn id="26" dur="3000" fill="hold"/>
                                        <p:tgtEl>
                                          <p:spTgt spid="29705"/>
                                        </p:tgtEl>
                                        <p:attrNameLst>
                                          <p:attrName>ppt_y</p:attrName>
                                        </p:attrNameLst>
                                      </p:cBhvr>
                                      <p:tavLst>
                                        <p:tav tm="0" fmla="#ppt_y+(sin(-2*pi*(1-$))*-#ppt_x+cos(-2*pi*(1-$))*(1-#ppt_y))*(1-$)">
                                          <p:val>
                                            <p:fltVal val="0"/>
                                          </p:val>
                                        </p:tav>
                                        <p:tav tm="100000">
                                          <p:val>
                                            <p:fltVal val="1"/>
                                          </p:val>
                                        </p:tav>
                                      </p:tavLst>
                                    </p:anim>
                                  </p:childTnLst>
                                </p:cTn>
                              </p:par>
                              <p:par>
                                <p:cTn id="27" presetID="2" presetClass="entr" presetSubtype="1" fill="hold" nodeType="with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additive="base">
                                        <p:cTn id="29" dur="500" fill="hold"/>
                                        <p:tgtEl>
                                          <p:spTgt spid="2"/>
                                        </p:tgtEl>
                                        <p:attrNameLst>
                                          <p:attrName>ppt_x</p:attrName>
                                        </p:attrNameLst>
                                      </p:cBhvr>
                                      <p:tavLst>
                                        <p:tav tm="0">
                                          <p:val>
                                            <p:strVal val="#ppt_x"/>
                                          </p:val>
                                        </p:tav>
                                        <p:tav tm="100000">
                                          <p:val>
                                            <p:strVal val="#ppt_x"/>
                                          </p:val>
                                        </p:tav>
                                      </p:tavLst>
                                    </p:anim>
                                    <p:anim calcmode="lin" valueType="num">
                                      <p:cBhvr additive="base">
                                        <p:cTn id="30" dur="500" fill="hold"/>
                                        <p:tgtEl>
                                          <p:spTgt spid="2"/>
                                        </p:tgtEl>
                                        <p:attrNameLst>
                                          <p:attrName>ppt_y</p:attrName>
                                        </p:attrNameLst>
                                      </p:cBhvr>
                                      <p:tavLst>
                                        <p:tav tm="0">
                                          <p:val>
                                            <p:strVal val="0-#ppt_h/2"/>
                                          </p:val>
                                        </p:tav>
                                        <p:tav tm="100000">
                                          <p:val>
                                            <p:strVal val="#ppt_y"/>
                                          </p:val>
                                        </p:tav>
                                      </p:tavLst>
                                    </p:anim>
                                  </p:childTnLst>
                                </p:cTn>
                              </p:par>
                              <p:par>
                                <p:cTn id="31" presetID="2" presetClass="entr" presetSubtype="1" fill="hold" nodeType="with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additive="base">
                                        <p:cTn id="33" dur="500" fill="hold"/>
                                        <p:tgtEl>
                                          <p:spTgt spid="3"/>
                                        </p:tgtEl>
                                        <p:attrNameLst>
                                          <p:attrName>ppt_x</p:attrName>
                                        </p:attrNameLst>
                                      </p:cBhvr>
                                      <p:tavLst>
                                        <p:tav tm="0">
                                          <p:val>
                                            <p:strVal val="#ppt_x"/>
                                          </p:val>
                                        </p:tav>
                                        <p:tav tm="100000">
                                          <p:val>
                                            <p:strVal val="#ppt_x"/>
                                          </p:val>
                                        </p:tav>
                                      </p:tavLst>
                                    </p:anim>
                                    <p:anim calcmode="lin" valueType="num">
                                      <p:cBhvr additive="base">
                                        <p:cTn id="34" dur="500" fill="hold"/>
                                        <p:tgtEl>
                                          <p:spTgt spid="3"/>
                                        </p:tgtEl>
                                        <p:attrNameLst>
                                          <p:attrName>ppt_y</p:attrName>
                                        </p:attrNameLst>
                                      </p:cBhvr>
                                      <p:tavLst>
                                        <p:tav tm="0">
                                          <p:val>
                                            <p:strVal val="0-#ppt_h/2"/>
                                          </p:val>
                                        </p:tav>
                                        <p:tav tm="100000">
                                          <p:val>
                                            <p:strVal val="#ppt_y"/>
                                          </p:val>
                                        </p:tav>
                                      </p:tavLst>
                                    </p:anim>
                                  </p:childTnLst>
                                </p:cTn>
                              </p:par>
                              <p:par>
                                <p:cTn id="35" presetID="2" presetClass="entr" presetSubtype="1" fill="hold" nodeType="with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500" fill="hold"/>
                                        <p:tgtEl>
                                          <p:spTgt spid="4"/>
                                        </p:tgtEl>
                                        <p:attrNameLst>
                                          <p:attrName>ppt_x</p:attrName>
                                        </p:attrNameLst>
                                      </p:cBhvr>
                                      <p:tavLst>
                                        <p:tav tm="0">
                                          <p:val>
                                            <p:strVal val="#ppt_x"/>
                                          </p:val>
                                        </p:tav>
                                        <p:tav tm="100000">
                                          <p:val>
                                            <p:strVal val="#ppt_x"/>
                                          </p:val>
                                        </p:tav>
                                      </p:tavLst>
                                    </p:anim>
                                    <p:anim calcmode="lin" valueType="num">
                                      <p:cBhvr additive="base">
                                        <p:cTn id="38" dur="500" fill="hold"/>
                                        <p:tgtEl>
                                          <p:spTgt spid="4"/>
                                        </p:tgtEl>
                                        <p:attrNameLst>
                                          <p:attrName>ppt_y</p:attrName>
                                        </p:attrNameLst>
                                      </p:cBhvr>
                                      <p:tavLst>
                                        <p:tav tm="0">
                                          <p:val>
                                            <p:strVal val="0-#ppt_h/2"/>
                                          </p:val>
                                        </p:tav>
                                        <p:tav tm="100000">
                                          <p:val>
                                            <p:strVal val="#ppt_y"/>
                                          </p:val>
                                        </p:tav>
                                      </p:tavLst>
                                    </p:anim>
                                  </p:childTnLst>
                                </p:cTn>
                              </p:par>
                              <p:par>
                                <p:cTn id="39" presetID="2" presetClass="entr" presetSubtype="1" fill="hold" nodeType="withEffect">
                                  <p:stCondLst>
                                    <p:cond delay="0"/>
                                  </p:stCondLst>
                                  <p:childTnLst>
                                    <p:set>
                                      <p:cBhvr>
                                        <p:cTn id="40" dur="1" fill="hold">
                                          <p:stCondLst>
                                            <p:cond delay="0"/>
                                          </p:stCondLst>
                                        </p:cTn>
                                        <p:tgtEl>
                                          <p:spTgt spid="5"/>
                                        </p:tgtEl>
                                        <p:attrNameLst>
                                          <p:attrName>style.visibility</p:attrName>
                                        </p:attrNameLst>
                                      </p:cBhvr>
                                      <p:to>
                                        <p:strVal val="visible"/>
                                      </p:to>
                                    </p:set>
                                    <p:anim calcmode="lin" valueType="num">
                                      <p:cBhvr additive="base">
                                        <p:cTn id="41" dur="500" fill="hold"/>
                                        <p:tgtEl>
                                          <p:spTgt spid="5"/>
                                        </p:tgtEl>
                                        <p:attrNameLst>
                                          <p:attrName>ppt_x</p:attrName>
                                        </p:attrNameLst>
                                      </p:cBhvr>
                                      <p:tavLst>
                                        <p:tav tm="0">
                                          <p:val>
                                            <p:strVal val="#ppt_x"/>
                                          </p:val>
                                        </p:tav>
                                        <p:tav tm="100000">
                                          <p:val>
                                            <p:strVal val="#ppt_x"/>
                                          </p:val>
                                        </p:tav>
                                      </p:tavLst>
                                    </p:anim>
                                    <p:anim calcmode="lin" valueType="num">
                                      <p:cBhvr additive="base">
                                        <p:cTn id="42" dur="500" fill="hold"/>
                                        <p:tgtEl>
                                          <p:spTgt spid="5"/>
                                        </p:tgtEl>
                                        <p:attrNameLst>
                                          <p:attrName>ppt_y</p:attrName>
                                        </p:attrNameLst>
                                      </p:cBhvr>
                                      <p:tavLst>
                                        <p:tav tm="0">
                                          <p:val>
                                            <p:strVal val="0-#ppt_h/2"/>
                                          </p:val>
                                        </p:tav>
                                        <p:tav tm="100000">
                                          <p:val>
                                            <p:strVal val="#ppt_y"/>
                                          </p:val>
                                        </p:tav>
                                      </p:tavLst>
                                    </p:anim>
                                  </p:childTnLst>
                                </p:cTn>
                              </p:par>
                              <p:par>
                                <p:cTn id="43" presetID="2" presetClass="entr" presetSubtype="1" fill="hold" nodeType="withEffect">
                                  <p:stCondLst>
                                    <p:cond delay="0"/>
                                  </p:stCondLst>
                                  <p:childTnLst>
                                    <p:set>
                                      <p:cBhvr>
                                        <p:cTn id="44" dur="1" fill="hold">
                                          <p:stCondLst>
                                            <p:cond delay="0"/>
                                          </p:stCondLst>
                                        </p:cTn>
                                        <p:tgtEl>
                                          <p:spTgt spid="6"/>
                                        </p:tgtEl>
                                        <p:attrNameLst>
                                          <p:attrName>style.visibility</p:attrName>
                                        </p:attrNameLst>
                                      </p:cBhvr>
                                      <p:to>
                                        <p:strVal val="visible"/>
                                      </p:to>
                                    </p:set>
                                    <p:anim calcmode="lin" valueType="num">
                                      <p:cBhvr additive="base">
                                        <p:cTn id="45" dur="500" fill="hold"/>
                                        <p:tgtEl>
                                          <p:spTgt spid="6"/>
                                        </p:tgtEl>
                                        <p:attrNameLst>
                                          <p:attrName>ppt_x</p:attrName>
                                        </p:attrNameLst>
                                      </p:cBhvr>
                                      <p:tavLst>
                                        <p:tav tm="0">
                                          <p:val>
                                            <p:strVal val="#ppt_x"/>
                                          </p:val>
                                        </p:tav>
                                        <p:tav tm="100000">
                                          <p:val>
                                            <p:strVal val="#ppt_x"/>
                                          </p:val>
                                        </p:tav>
                                      </p:tavLst>
                                    </p:anim>
                                    <p:anim calcmode="lin" valueType="num">
                                      <p:cBhvr additive="base">
                                        <p:cTn id="46" dur="500" fill="hold"/>
                                        <p:tgtEl>
                                          <p:spTgt spid="6"/>
                                        </p:tgtEl>
                                        <p:attrNameLst>
                                          <p:attrName>ppt_y</p:attrName>
                                        </p:attrNameLst>
                                      </p:cBhvr>
                                      <p:tavLst>
                                        <p:tav tm="0">
                                          <p:val>
                                            <p:strVal val="0-#ppt_h/2"/>
                                          </p:val>
                                        </p:tav>
                                        <p:tav tm="100000">
                                          <p:val>
                                            <p:strVal val="#ppt_y"/>
                                          </p:val>
                                        </p:tav>
                                      </p:tavLst>
                                    </p:anim>
                                  </p:childTnLst>
                                </p:cTn>
                              </p:par>
                              <p:par>
                                <p:cTn id="47" presetID="2" presetClass="entr" presetSubtype="1" fill="hold" nodeType="with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additive="base">
                                        <p:cTn id="49" dur="500" fill="hold"/>
                                        <p:tgtEl>
                                          <p:spTgt spid="7"/>
                                        </p:tgtEl>
                                        <p:attrNameLst>
                                          <p:attrName>ppt_x</p:attrName>
                                        </p:attrNameLst>
                                      </p:cBhvr>
                                      <p:tavLst>
                                        <p:tav tm="0">
                                          <p:val>
                                            <p:strVal val="#ppt_x"/>
                                          </p:val>
                                        </p:tav>
                                        <p:tav tm="100000">
                                          <p:val>
                                            <p:strVal val="#ppt_x"/>
                                          </p:val>
                                        </p:tav>
                                      </p:tavLst>
                                    </p:anim>
                                    <p:anim calcmode="lin" valueType="num">
                                      <p:cBhvr additive="base">
                                        <p:cTn id="50" dur="500" fill="hold"/>
                                        <p:tgtEl>
                                          <p:spTgt spid="7"/>
                                        </p:tgtEl>
                                        <p:attrNameLst>
                                          <p:attrName>ppt_y</p:attrName>
                                        </p:attrNameLst>
                                      </p:cBhvr>
                                      <p:tavLst>
                                        <p:tav tm="0">
                                          <p:val>
                                            <p:strVal val="0-#ppt_h/2"/>
                                          </p:val>
                                        </p:tav>
                                        <p:tav tm="100000">
                                          <p:val>
                                            <p:strVal val="#ppt_y"/>
                                          </p:val>
                                        </p:tav>
                                      </p:tavLst>
                                    </p:anim>
                                  </p:childTnLst>
                                </p:cTn>
                              </p:par>
                              <p:par>
                                <p:cTn id="51" presetID="2" presetClass="entr" presetSubtype="1" fill="hold" nodeType="withEffect">
                                  <p:stCondLst>
                                    <p:cond delay="0"/>
                                  </p:stCondLst>
                                  <p:childTnLst>
                                    <p:set>
                                      <p:cBhvr>
                                        <p:cTn id="52" dur="1" fill="hold">
                                          <p:stCondLst>
                                            <p:cond delay="0"/>
                                          </p:stCondLst>
                                        </p:cTn>
                                        <p:tgtEl>
                                          <p:spTgt spid="8"/>
                                        </p:tgtEl>
                                        <p:attrNameLst>
                                          <p:attrName>style.visibility</p:attrName>
                                        </p:attrNameLst>
                                      </p:cBhvr>
                                      <p:to>
                                        <p:strVal val="visible"/>
                                      </p:to>
                                    </p:set>
                                    <p:anim calcmode="lin" valueType="num">
                                      <p:cBhvr additive="base">
                                        <p:cTn id="53" dur="500" fill="hold"/>
                                        <p:tgtEl>
                                          <p:spTgt spid="8"/>
                                        </p:tgtEl>
                                        <p:attrNameLst>
                                          <p:attrName>ppt_x</p:attrName>
                                        </p:attrNameLst>
                                      </p:cBhvr>
                                      <p:tavLst>
                                        <p:tav tm="0">
                                          <p:val>
                                            <p:strVal val="#ppt_x"/>
                                          </p:val>
                                        </p:tav>
                                        <p:tav tm="100000">
                                          <p:val>
                                            <p:strVal val="#ppt_x"/>
                                          </p:val>
                                        </p:tav>
                                      </p:tavLst>
                                    </p:anim>
                                    <p:anim calcmode="lin" valueType="num">
                                      <p:cBhvr additive="base">
                                        <p:cTn id="54" dur="500" fill="hold"/>
                                        <p:tgtEl>
                                          <p:spTgt spid="8"/>
                                        </p:tgtEl>
                                        <p:attrNameLst>
                                          <p:attrName>ppt_y</p:attrName>
                                        </p:attrNameLst>
                                      </p:cBhvr>
                                      <p:tavLst>
                                        <p:tav tm="0">
                                          <p:val>
                                            <p:strVal val="0-#ppt_h/2"/>
                                          </p:val>
                                        </p:tav>
                                        <p:tav tm="100000">
                                          <p:val>
                                            <p:strVal val="#ppt_y"/>
                                          </p:val>
                                        </p:tav>
                                      </p:tavLst>
                                    </p:anim>
                                  </p:childTnLst>
                                </p:cTn>
                              </p:par>
                              <p:par>
                                <p:cTn id="55" presetID="2" presetClass="entr" presetSubtype="1" fill="hold" nodeType="withEffect">
                                  <p:stCondLst>
                                    <p:cond delay="0"/>
                                  </p:stCondLst>
                                  <p:childTnLst>
                                    <p:set>
                                      <p:cBhvr>
                                        <p:cTn id="56" dur="1" fill="hold">
                                          <p:stCondLst>
                                            <p:cond delay="0"/>
                                          </p:stCondLst>
                                        </p:cTn>
                                        <p:tgtEl>
                                          <p:spTgt spid="9"/>
                                        </p:tgtEl>
                                        <p:attrNameLst>
                                          <p:attrName>style.visibility</p:attrName>
                                        </p:attrNameLst>
                                      </p:cBhvr>
                                      <p:to>
                                        <p:strVal val="visible"/>
                                      </p:to>
                                    </p:set>
                                    <p:anim calcmode="lin" valueType="num">
                                      <p:cBhvr additive="base">
                                        <p:cTn id="57" dur="500" fill="hold"/>
                                        <p:tgtEl>
                                          <p:spTgt spid="9"/>
                                        </p:tgtEl>
                                        <p:attrNameLst>
                                          <p:attrName>ppt_x</p:attrName>
                                        </p:attrNameLst>
                                      </p:cBhvr>
                                      <p:tavLst>
                                        <p:tav tm="0">
                                          <p:val>
                                            <p:strVal val="#ppt_x"/>
                                          </p:val>
                                        </p:tav>
                                        <p:tav tm="100000">
                                          <p:val>
                                            <p:strVal val="#ppt_x"/>
                                          </p:val>
                                        </p:tav>
                                      </p:tavLst>
                                    </p:anim>
                                    <p:anim calcmode="lin" valueType="num">
                                      <p:cBhvr additive="base">
                                        <p:cTn id="58" dur="500" fill="hold"/>
                                        <p:tgtEl>
                                          <p:spTgt spid="9"/>
                                        </p:tgtEl>
                                        <p:attrNameLst>
                                          <p:attrName>ppt_y</p:attrName>
                                        </p:attrNameLst>
                                      </p:cBhvr>
                                      <p:tavLst>
                                        <p:tav tm="0">
                                          <p:val>
                                            <p:strVal val="0-#ppt_h/2"/>
                                          </p:val>
                                        </p:tav>
                                        <p:tav tm="100000">
                                          <p:val>
                                            <p:strVal val="#ppt_y"/>
                                          </p:val>
                                        </p:tav>
                                      </p:tavLst>
                                    </p:anim>
                                  </p:childTnLst>
                                </p:cTn>
                              </p:par>
                              <p:par>
                                <p:cTn id="59" presetID="2" presetClass="entr" presetSubtype="1" fill="hold" nodeType="withEffect">
                                  <p:stCondLst>
                                    <p:cond delay="0"/>
                                  </p:stCondLst>
                                  <p:childTnLst>
                                    <p:set>
                                      <p:cBhvr>
                                        <p:cTn id="60" dur="1" fill="hold">
                                          <p:stCondLst>
                                            <p:cond delay="0"/>
                                          </p:stCondLst>
                                        </p:cTn>
                                        <p:tgtEl>
                                          <p:spTgt spid="10"/>
                                        </p:tgtEl>
                                        <p:attrNameLst>
                                          <p:attrName>style.visibility</p:attrName>
                                        </p:attrNameLst>
                                      </p:cBhvr>
                                      <p:to>
                                        <p:strVal val="visible"/>
                                      </p:to>
                                    </p:set>
                                    <p:anim calcmode="lin" valueType="num">
                                      <p:cBhvr additive="base">
                                        <p:cTn id="61" dur="500" fill="hold"/>
                                        <p:tgtEl>
                                          <p:spTgt spid="10"/>
                                        </p:tgtEl>
                                        <p:attrNameLst>
                                          <p:attrName>ppt_x</p:attrName>
                                        </p:attrNameLst>
                                      </p:cBhvr>
                                      <p:tavLst>
                                        <p:tav tm="0">
                                          <p:val>
                                            <p:strVal val="#ppt_x"/>
                                          </p:val>
                                        </p:tav>
                                        <p:tav tm="100000">
                                          <p:val>
                                            <p:strVal val="#ppt_x"/>
                                          </p:val>
                                        </p:tav>
                                      </p:tavLst>
                                    </p:anim>
                                    <p:anim calcmode="lin" valueType="num">
                                      <p:cBhvr additive="base">
                                        <p:cTn id="62" dur="500" fill="hold"/>
                                        <p:tgtEl>
                                          <p:spTgt spid="10"/>
                                        </p:tgtEl>
                                        <p:attrNameLst>
                                          <p:attrName>ppt_y</p:attrName>
                                        </p:attrNameLst>
                                      </p:cBhvr>
                                      <p:tavLst>
                                        <p:tav tm="0">
                                          <p:val>
                                            <p:strVal val="0-#ppt_h/2"/>
                                          </p:val>
                                        </p:tav>
                                        <p:tav tm="100000">
                                          <p:val>
                                            <p:strVal val="#ppt_y"/>
                                          </p:val>
                                        </p:tav>
                                      </p:tavLst>
                                    </p:anim>
                                  </p:childTnLst>
                                </p:cTn>
                              </p:par>
                              <p:par>
                                <p:cTn id="63" presetID="2" presetClass="entr" presetSubtype="1" fill="hold" nodeType="with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additive="base">
                                        <p:cTn id="65" dur="500" fill="hold"/>
                                        <p:tgtEl>
                                          <p:spTgt spid="11"/>
                                        </p:tgtEl>
                                        <p:attrNameLst>
                                          <p:attrName>ppt_x</p:attrName>
                                        </p:attrNameLst>
                                      </p:cBhvr>
                                      <p:tavLst>
                                        <p:tav tm="0">
                                          <p:val>
                                            <p:strVal val="#ppt_x"/>
                                          </p:val>
                                        </p:tav>
                                        <p:tav tm="100000">
                                          <p:val>
                                            <p:strVal val="#ppt_x"/>
                                          </p:val>
                                        </p:tav>
                                      </p:tavLst>
                                    </p:anim>
                                    <p:anim calcmode="lin" valueType="num">
                                      <p:cBhvr additive="base">
                                        <p:cTn id="66" dur="500" fill="hold"/>
                                        <p:tgtEl>
                                          <p:spTgt spid="11"/>
                                        </p:tgtEl>
                                        <p:attrNameLst>
                                          <p:attrName>ppt_y</p:attrName>
                                        </p:attrNameLst>
                                      </p:cBhvr>
                                      <p:tavLst>
                                        <p:tav tm="0">
                                          <p:val>
                                            <p:strVal val="0-#ppt_h/2"/>
                                          </p:val>
                                        </p:tav>
                                        <p:tav tm="100000">
                                          <p:val>
                                            <p:strVal val="#ppt_y"/>
                                          </p:val>
                                        </p:tav>
                                      </p:tavLst>
                                    </p:anim>
                                  </p:childTnLst>
                                </p:cTn>
                              </p:par>
                              <p:par>
                                <p:cTn id="67" presetID="2" presetClass="entr" presetSubtype="1" fill="hold" nodeType="withEffect">
                                  <p:stCondLst>
                                    <p:cond delay="0"/>
                                  </p:stCondLst>
                                  <p:childTnLst>
                                    <p:set>
                                      <p:cBhvr>
                                        <p:cTn id="68" dur="1" fill="hold">
                                          <p:stCondLst>
                                            <p:cond delay="0"/>
                                          </p:stCondLst>
                                        </p:cTn>
                                        <p:tgtEl>
                                          <p:spTgt spid="12"/>
                                        </p:tgtEl>
                                        <p:attrNameLst>
                                          <p:attrName>style.visibility</p:attrName>
                                        </p:attrNameLst>
                                      </p:cBhvr>
                                      <p:to>
                                        <p:strVal val="visible"/>
                                      </p:to>
                                    </p:set>
                                    <p:anim calcmode="lin" valueType="num">
                                      <p:cBhvr additive="base">
                                        <p:cTn id="69" dur="500" fill="hold"/>
                                        <p:tgtEl>
                                          <p:spTgt spid="12"/>
                                        </p:tgtEl>
                                        <p:attrNameLst>
                                          <p:attrName>ppt_x</p:attrName>
                                        </p:attrNameLst>
                                      </p:cBhvr>
                                      <p:tavLst>
                                        <p:tav tm="0">
                                          <p:val>
                                            <p:strVal val="#ppt_x"/>
                                          </p:val>
                                        </p:tav>
                                        <p:tav tm="100000">
                                          <p:val>
                                            <p:strVal val="#ppt_x"/>
                                          </p:val>
                                        </p:tav>
                                      </p:tavLst>
                                    </p:anim>
                                    <p:anim calcmode="lin" valueType="num">
                                      <p:cBhvr additive="base">
                                        <p:cTn id="70" dur="500" fill="hold"/>
                                        <p:tgtEl>
                                          <p:spTgt spid="12"/>
                                        </p:tgtEl>
                                        <p:attrNameLst>
                                          <p:attrName>ppt_y</p:attrName>
                                        </p:attrNameLst>
                                      </p:cBhvr>
                                      <p:tavLst>
                                        <p:tav tm="0">
                                          <p:val>
                                            <p:strVal val="0-#ppt_h/2"/>
                                          </p:val>
                                        </p:tav>
                                        <p:tav tm="100000">
                                          <p:val>
                                            <p:strVal val="#ppt_y"/>
                                          </p:val>
                                        </p:tav>
                                      </p:tavLst>
                                    </p:anim>
                                  </p:childTnLst>
                                </p:cTn>
                              </p:par>
                              <p:par>
                                <p:cTn id="71" presetID="2" presetClass="entr" presetSubtype="1" fill="hold" nodeType="withEffect">
                                  <p:stCondLst>
                                    <p:cond delay="0"/>
                                  </p:stCondLst>
                                  <p:childTnLst>
                                    <p:set>
                                      <p:cBhvr>
                                        <p:cTn id="72" dur="1" fill="hold">
                                          <p:stCondLst>
                                            <p:cond delay="0"/>
                                          </p:stCondLst>
                                        </p:cTn>
                                        <p:tgtEl>
                                          <p:spTgt spid="13"/>
                                        </p:tgtEl>
                                        <p:attrNameLst>
                                          <p:attrName>style.visibility</p:attrName>
                                        </p:attrNameLst>
                                      </p:cBhvr>
                                      <p:to>
                                        <p:strVal val="visible"/>
                                      </p:to>
                                    </p:set>
                                    <p:anim calcmode="lin" valueType="num">
                                      <p:cBhvr additive="base">
                                        <p:cTn id="73" dur="500" fill="hold"/>
                                        <p:tgtEl>
                                          <p:spTgt spid="13"/>
                                        </p:tgtEl>
                                        <p:attrNameLst>
                                          <p:attrName>ppt_x</p:attrName>
                                        </p:attrNameLst>
                                      </p:cBhvr>
                                      <p:tavLst>
                                        <p:tav tm="0">
                                          <p:val>
                                            <p:strVal val="#ppt_x"/>
                                          </p:val>
                                        </p:tav>
                                        <p:tav tm="100000">
                                          <p:val>
                                            <p:strVal val="#ppt_x"/>
                                          </p:val>
                                        </p:tav>
                                      </p:tavLst>
                                    </p:anim>
                                    <p:anim calcmode="lin" valueType="num">
                                      <p:cBhvr additive="base">
                                        <p:cTn id="74" dur="500" fill="hold"/>
                                        <p:tgtEl>
                                          <p:spTgt spid="13"/>
                                        </p:tgtEl>
                                        <p:attrNameLst>
                                          <p:attrName>ppt_y</p:attrName>
                                        </p:attrNameLst>
                                      </p:cBhvr>
                                      <p:tavLst>
                                        <p:tav tm="0">
                                          <p:val>
                                            <p:strVal val="0-#ppt_h/2"/>
                                          </p:val>
                                        </p:tav>
                                        <p:tav tm="100000">
                                          <p:val>
                                            <p:strVal val="#ppt_y"/>
                                          </p:val>
                                        </p:tav>
                                      </p:tavLst>
                                    </p:anim>
                                  </p:childTnLst>
                                </p:cTn>
                              </p:par>
                              <p:par>
                                <p:cTn id="75" presetID="2" presetClass="entr" presetSubtype="1" fill="hold" nodeType="withEffect">
                                  <p:stCondLst>
                                    <p:cond delay="0"/>
                                  </p:stCondLst>
                                  <p:childTnLst>
                                    <p:set>
                                      <p:cBhvr>
                                        <p:cTn id="76" dur="1" fill="hold">
                                          <p:stCondLst>
                                            <p:cond delay="0"/>
                                          </p:stCondLst>
                                        </p:cTn>
                                        <p:tgtEl>
                                          <p:spTgt spid="14"/>
                                        </p:tgtEl>
                                        <p:attrNameLst>
                                          <p:attrName>style.visibility</p:attrName>
                                        </p:attrNameLst>
                                      </p:cBhvr>
                                      <p:to>
                                        <p:strVal val="visible"/>
                                      </p:to>
                                    </p:set>
                                    <p:anim calcmode="lin" valueType="num">
                                      <p:cBhvr additive="base">
                                        <p:cTn id="77" dur="500" fill="hold"/>
                                        <p:tgtEl>
                                          <p:spTgt spid="14"/>
                                        </p:tgtEl>
                                        <p:attrNameLst>
                                          <p:attrName>ppt_x</p:attrName>
                                        </p:attrNameLst>
                                      </p:cBhvr>
                                      <p:tavLst>
                                        <p:tav tm="0">
                                          <p:val>
                                            <p:strVal val="#ppt_x"/>
                                          </p:val>
                                        </p:tav>
                                        <p:tav tm="100000">
                                          <p:val>
                                            <p:strVal val="#ppt_x"/>
                                          </p:val>
                                        </p:tav>
                                      </p:tavLst>
                                    </p:anim>
                                    <p:anim calcmode="lin" valueType="num">
                                      <p:cBhvr additive="base">
                                        <p:cTn id="78" dur="500" fill="hold"/>
                                        <p:tgtEl>
                                          <p:spTgt spid="14"/>
                                        </p:tgtEl>
                                        <p:attrNameLst>
                                          <p:attrName>ppt_y</p:attrName>
                                        </p:attrNameLst>
                                      </p:cBhvr>
                                      <p:tavLst>
                                        <p:tav tm="0">
                                          <p:val>
                                            <p:strVal val="0-#ppt_h/2"/>
                                          </p:val>
                                        </p:tav>
                                        <p:tav tm="100000">
                                          <p:val>
                                            <p:strVal val="#ppt_y"/>
                                          </p:val>
                                        </p:tav>
                                      </p:tavLst>
                                    </p:anim>
                                  </p:childTnLst>
                                </p:cTn>
                              </p:par>
                              <p:par>
                                <p:cTn id="79" presetID="2" presetClass="entr" presetSubtype="1" fill="hold" nodeType="withEffect">
                                  <p:stCondLst>
                                    <p:cond delay="0"/>
                                  </p:stCondLst>
                                  <p:childTnLst>
                                    <p:set>
                                      <p:cBhvr>
                                        <p:cTn id="80" dur="1" fill="hold">
                                          <p:stCondLst>
                                            <p:cond delay="0"/>
                                          </p:stCondLst>
                                        </p:cTn>
                                        <p:tgtEl>
                                          <p:spTgt spid="15"/>
                                        </p:tgtEl>
                                        <p:attrNameLst>
                                          <p:attrName>style.visibility</p:attrName>
                                        </p:attrNameLst>
                                      </p:cBhvr>
                                      <p:to>
                                        <p:strVal val="visible"/>
                                      </p:to>
                                    </p:set>
                                    <p:anim calcmode="lin" valueType="num">
                                      <p:cBhvr additive="base">
                                        <p:cTn id="81" dur="500" fill="hold"/>
                                        <p:tgtEl>
                                          <p:spTgt spid="15"/>
                                        </p:tgtEl>
                                        <p:attrNameLst>
                                          <p:attrName>ppt_x</p:attrName>
                                        </p:attrNameLst>
                                      </p:cBhvr>
                                      <p:tavLst>
                                        <p:tav tm="0">
                                          <p:val>
                                            <p:strVal val="#ppt_x"/>
                                          </p:val>
                                        </p:tav>
                                        <p:tav tm="100000">
                                          <p:val>
                                            <p:strVal val="#ppt_x"/>
                                          </p:val>
                                        </p:tav>
                                      </p:tavLst>
                                    </p:anim>
                                    <p:anim calcmode="lin" valueType="num">
                                      <p:cBhvr additive="base">
                                        <p:cTn id="82" dur="500" fill="hold"/>
                                        <p:tgtEl>
                                          <p:spTgt spid="15"/>
                                        </p:tgtEl>
                                        <p:attrNameLst>
                                          <p:attrName>ppt_y</p:attrName>
                                        </p:attrNameLst>
                                      </p:cBhvr>
                                      <p:tavLst>
                                        <p:tav tm="0">
                                          <p:val>
                                            <p:strVal val="0-#ppt_h/2"/>
                                          </p:val>
                                        </p:tav>
                                        <p:tav tm="100000">
                                          <p:val>
                                            <p:strVal val="#ppt_y"/>
                                          </p:val>
                                        </p:tav>
                                      </p:tavLst>
                                    </p:anim>
                                  </p:childTnLst>
                                </p:cTn>
                              </p:par>
                              <p:par>
                                <p:cTn id="83" presetID="2" presetClass="entr" presetSubtype="1" fill="hold" nodeType="withEffect">
                                  <p:stCondLst>
                                    <p:cond delay="0"/>
                                  </p:stCondLst>
                                  <p:childTnLst>
                                    <p:set>
                                      <p:cBhvr>
                                        <p:cTn id="84" dur="1" fill="hold">
                                          <p:stCondLst>
                                            <p:cond delay="0"/>
                                          </p:stCondLst>
                                        </p:cTn>
                                        <p:tgtEl>
                                          <p:spTgt spid="16"/>
                                        </p:tgtEl>
                                        <p:attrNameLst>
                                          <p:attrName>style.visibility</p:attrName>
                                        </p:attrNameLst>
                                      </p:cBhvr>
                                      <p:to>
                                        <p:strVal val="visible"/>
                                      </p:to>
                                    </p:set>
                                    <p:anim calcmode="lin" valueType="num">
                                      <p:cBhvr additive="base">
                                        <p:cTn id="85" dur="500" fill="hold"/>
                                        <p:tgtEl>
                                          <p:spTgt spid="16"/>
                                        </p:tgtEl>
                                        <p:attrNameLst>
                                          <p:attrName>ppt_x</p:attrName>
                                        </p:attrNameLst>
                                      </p:cBhvr>
                                      <p:tavLst>
                                        <p:tav tm="0">
                                          <p:val>
                                            <p:strVal val="#ppt_x"/>
                                          </p:val>
                                        </p:tav>
                                        <p:tav tm="100000">
                                          <p:val>
                                            <p:strVal val="#ppt_x"/>
                                          </p:val>
                                        </p:tav>
                                      </p:tavLst>
                                    </p:anim>
                                    <p:anim calcmode="lin" valueType="num">
                                      <p:cBhvr additive="base">
                                        <p:cTn id="86" dur="500" fill="hold"/>
                                        <p:tgtEl>
                                          <p:spTgt spid="16"/>
                                        </p:tgtEl>
                                        <p:attrNameLst>
                                          <p:attrName>ppt_y</p:attrName>
                                        </p:attrNameLst>
                                      </p:cBhvr>
                                      <p:tavLst>
                                        <p:tav tm="0">
                                          <p:val>
                                            <p:strVal val="0-#ppt_h/2"/>
                                          </p:val>
                                        </p:tav>
                                        <p:tav tm="100000">
                                          <p:val>
                                            <p:strVal val="#ppt_y"/>
                                          </p:val>
                                        </p:tav>
                                      </p:tavLst>
                                    </p:anim>
                                  </p:childTnLst>
                                </p:cTn>
                              </p:par>
                              <p:par>
                                <p:cTn id="87" presetID="2" presetClass="entr" presetSubtype="1" fill="hold" nodeType="withEffect">
                                  <p:stCondLst>
                                    <p:cond delay="0"/>
                                  </p:stCondLst>
                                  <p:childTnLst>
                                    <p:set>
                                      <p:cBhvr>
                                        <p:cTn id="88" dur="1" fill="hold">
                                          <p:stCondLst>
                                            <p:cond delay="0"/>
                                          </p:stCondLst>
                                        </p:cTn>
                                        <p:tgtEl>
                                          <p:spTgt spid="17"/>
                                        </p:tgtEl>
                                        <p:attrNameLst>
                                          <p:attrName>style.visibility</p:attrName>
                                        </p:attrNameLst>
                                      </p:cBhvr>
                                      <p:to>
                                        <p:strVal val="visible"/>
                                      </p:to>
                                    </p:set>
                                    <p:anim calcmode="lin" valueType="num">
                                      <p:cBhvr additive="base">
                                        <p:cTn id="89" dur="500" fill="hold"/>
                                        <p:tgtEl>
                                          <p:spTgt spid="17"/>
                                        </p:tgtEl>
                                        <p:attrNameLst>
                                          <p:attrName>ppt_x</p:attrName>
                                        </p:attrNameLst>
                                      </p:cBhvr>
                                      <p:tavLst>
                                        <p:tav tm="0">
                                          <p:val>
                                            <p:strVal val="#ppt_x"/>
                                          </p:val>
                                        </p:tav>
                                        <p:tav tm="100000">
                                          <p:val>
                                            <p:strVal val="#ppt_x"/>
                                          </p:val>
                                        </p:tav>
                                      </p:tavLst>
                                    </p:anim>
                                    <p:anim calcmode="lin" valueType="num">
                                      <p:cBhvr additive="base">
                                        <p:cTn id="90" dur="500" fill="hold"/>
                                        <p:tgtEl>
                                          <p:spTgt spid="17"/>
                                        </p:tgtEl>
                                        <p:attrNameLst>
                                          <p:attrName>ppt_y</p:attrName>
                                        </p:attrNameLst>
                                      </p:cBhvr>
                                      <p:tavLst>
                                        <p:tav tm="0">
                                          <p:val>
                                            <p:strVal val="0-#ppt_h/2"/>
                                          </p:val>
                                        </p:tav>
                                        <p:tav tm="100000">
                                          <p:val>
                                            <p:strVal val="#ppt_y"/>
                                          </p:val>
                                        </p:tav>
                                      </p:tavLst>
                                    </p:anim>
                                  </p:childTnLst>
                                </p:cTn>
                              </p:par>
                            </p:childTnLst>
                          </p:cTn>
                        </p:par>
                        <p:par>
                          <p:cTn id="91" fill="hold" nodeType="afterGroup">
                            <p:stCondLst>
                              <p:cond delay="4000"/>
                            </p:stCondLst>
                            <p:childTnLst>
                              <p:par>
                                <p:cTn id="92" presetID="1" presetClass="mediacall" presetSubtype="0" fill="hold" nodeType="afterEffect">
                                  <p:stCondLst>
                                    <p:cond delay="0"/>
                                  </p:stCondLst>
                                  <p:childTnLst>
                                    <p:cmd type="call" cmd="playFrom(0.0)">
                                      <p:cBhvr>
                                        <p:cTn id="93" dur="1" fill="hold"/>
                                        <p:tgtEl>
                                          <p:spTgt spid="2978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94" repeatCount="2000" fill="hold" display="0">
                  <p:stCondLst>
                    <p:cond delay="indefinite"/>
                  </p:stCondLst>
                  <p:endCondLst>
                    <p:cond evt="onPrev" delay="0">
                      <p:tgtEl>
                        <p:sldTgt/>
                      </p:tgtEl>
                    </p:cond>
                    <p:cond evt="onStopAudio" delay="0">
                      <p:tgtEl>
                        <p:sldTgt/>
                      </p:tgtEl>
                    </p:cond>
                  </p:endCondLst>
                </p:cTn>
                <p:tgtEl>
                  <p:spTgt spid="29786"/>
                </p:tgtEl>
              </p:cMediaNode>
            </p:audio>
          </p:childTnLst>
        </p:cTn>
      </p:par>
    </p:tnLst>
    <p:bldLst>
      <p:bldP spid="2970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878" y="2143104"/>
            <a:ext cx="9144000" cy="1200329"/>
          </a:xfrm>
          <a:prstGeom prst="rect">
            <a:avLst/>
          </a:prstGeom>
        </p:spPr>
        <p:txBody>
          <a:bodyPr>
            <a:spAutoFit/>
          </a:bodyPr>
          <a:lstStyle/>
          <a:p>
            <a:pPr marL="571500" indent="-571500">
              <a:buAutoNum type="romanUcPeriod"/>
            </a:pPr>
            <a:r>
              <a:rPr lang="en-US" sz="3600" b="1" dirty="0" err="1">
                <a:solidFill>
                  <a:srgbClr val="FF0000"/>
                </a:solidFill>
                <a:latin typeface="Times New Roman" pitchFamily="18" charset="0"/>
                <a:cs typeface="Times New Roman" pitchFamily="18" charset="0"/>
              </a:rPr>
              <a:t>Đọc</a:t>
            </a:r>
            <a:r>
              <a:rPr lang="en-US" sz="3600" b="1" dirty="0">
                <a:solidFill>
                  <a:srgbClr val="FF0000"/>
                </a:solidFill>
                <a:latin typeface="Times New Roman" pitchFamily="18" charset="0"/>
                <a:cs typeface="Times New Roman" pitchFamily="18" charset="0"/>
              </a:rPr>
              <a:t> – </a:t>
            </a:r>
            <a:r>
              <a:rPr lang="en-US" sz="3600" b="1" dirty="0" err="1">
                <a:solidFill>
                  <a:srgbClr val="FF0000"/>
                </a:solidFill>
                <a:latin typeface="Times New Roman" pitchFamily="18" charset="0"/>
                <a:cs typeface="Times New Roman" pitchFamily="18" charset="0"/>
              </a:rPr>
              <a:t>tìm</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hiểu</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chung</a:t>
            </a:r>
            <a:endParaRPr lang="en-US" sz="3600" b="1" dirty="0">
              <a:solidFill>
                <a:srgbClr val="FF0000"/>
              </a:solidFill>
              <a:latin typeface="Times New Roman" pitchFamily="18" charset="0"/>
              <a:cs typeface="Times New Roman" pitchFamily="18" charset="0"/>
            </a:endParaRPr>
          </a:p>
          <a:p>
            <a:pPr marL="571500" indent="-571500"/>
            <a:r>
              <a:rPr lang="en-US" sz="3600" b="1" dirty="0">
                <a:solidFill>
                  <a:srgbClr val="FF0000"/>
                </a:solidFill>
                <a:latin typeface="Times New Roman" pitchFamily="18" charset="0"/>
                <a:cs typeface="Times New Roman" pitchFamily="18" charset="0"/>
              </a:rPr>
              <a:t>1. Ca </a:t>
            </a:r>
            <a:r>
              <a:rPr lang="en-US" sz="3600" b="1" dirty="0" err="1">
                <a:solidFill>
                  <a:srgbClr val="FF0000"/>
                </a:solidFill>
                <a:latin typeface="Times New Roman" pitchFamily="18" charset="0"/>
                <a:cs typeface="Times New Roman" pitchFamily="18" charset="0"/>
              </a:rPr>
              <a:t>dao</a:t>
            </a:r>
            <a:endParaRPr lang="en-US" sz="3600" b="1" dirty="0">
              <a:solidFill>
                <a:srgbClr val="FF0000"/>
              </a:solidFill>
              <a:latin typeface="Times New Roman" pitchFamily="18" charset="0"/>
              <a:cs typeface="Times New Roman" pitchFamily="18" charset="0"/>
            </a:endParaRPr>
          </a:p>
        </p:txBody>
      </p:sp>
      <p:sp>
        <p:nvSpPr>
          <p:cNvPr id="3" name="Rectangle 2"/>
          <p:cNvSpPr/>
          <p:nvPr/>
        </p:nvSpPr>
        <p:spPr>
          <a:xfrm>
            <a:off x="571440" y="285716"/>
            <a:ext cx="15001980" cy="1754326"/>
          </a:xfrm>
          <a:prstGeom prst="rect">
            <a:avLst/>
          </a:prstGeom>
        </p:spPr>
        <p:txBody>
          <a:bodyPr wrap="square">
            <a:spAutoFit/>
          </a:bodyPr>
          <a:lstStyle/>
          <a:p>
            <a:pPr algn="ctr"/>
            <a:r>
              <a:rPr lang="vi-VN" sz="5400" b="1" dirty="0">
                <a:solidFill>
                  <a:srgbClr val="FF0000"/>
                </a:solidFill>
                <a:effectLst>
                  <a:outerShdw blurRad="38100" dist="38100" dir="2700000" algn="tl">
                    <a:srgbClr val="000000">
                      <a:alpha val="43137"/>
                    </a:srgbClr>
                  </a:outerShdw>
                </a:effectLst>
                <a:latin typeface="+mj-lt"/>
              </a:rPr>
              <a:t>Tiết </a:t>
            </a:r>
            <a:r>
              <a:rPr lang="en-US" sz="5400" b="1" dirty="0">
                <a:solidFill>
                  <a:srgbClr val="FF0000"/>
                </a:solidFill>
                <a:effectLst>
                  <a:outerShdw blurRad="38100" dist="38100" dir="2700000" algn="tl">
                    <a:srgbClr val="000000">
                      <a:alpha val="43137"/>
                    </a:srgbClr>
                  </a:outerShdw>
                </a:effectLst>
                <a:latin typeface="+mj-lt"/>
              </a:rPr>
              <a:t>23</a:t>
            </a:r>
            <a:r>
              <a:rPr lang="vi-VN" sz="5400" b="1" dirty="0">
                <a:solidFill>
                  <a:srgbClr val="FF0000"/>
                </a:solidFill>
                <a:effectLst>
                  <a:outerShdw blurRad="38100" dist="38100" dir="2700000" algn="tl">
                    <a:srgbClr val="000000">
                      <a:alpha val="43137"/>
                    </a:srgbClr>
                  </a:outerShdw>
                </a:effectLst>
                <a:latin typeface="+mj-lt"/>
              </a:rPr>
              <a:t>: Thực hành đọc hiểu</a:t>
            </a:r>
            <a:endParaRPr lang="en-US" sz="5400" b="1" dirty="0">
              <a:solidFill>
                <a:srgbClr val="FF0000"/>
              </a:solidFill>
              <a:effectLst>
                <a:outerShdw blurRad="38100" dist="38100" dir="2700000" algn="tl">
                  <a:srgbClr val="000000">
                    <a:alpha val="43137"/>
                  </a:srgbClr>
                </a:outerShdw>
              </a:effectLst>
              <a:latin typeface="+mj-lt"/>
            </a:endParaRPr>
          </a:p>
          <a:p>
            <a:pPr algn="ctr"/>
            <a:r>
              <a:rPr lang="en-US" sz="5400" b="1" dirty="0">
                <a:solidFill>
                  <a:srgbClr val="FF0000"/>
                </a:solidFill>
                <a:effectLst>
                  <a:outerShdw blurRad="38100" dist="38100" dir="2700000" algn="tl">
                    <a:srgbClr val="000000">
                      <a:alpha val="43137"/>
                    </a:srgbClr>
                  </a:outerShdw>
                </a:effectLst>
                <a:latin typeface="+mj-lt"/>
              </a:rPr>
              <a:t>CA DAO </a:t>
            </a:r>
            <a:r>
              <a:rPr lang="vi-VN" sz="5400" b="1" dirty="0">
                <a:solidFill>
                  <a:srgbClr val="FF0000"/>
                </a:solidFill>
                <a:effectLst>
                  <a:outerShdw blurRad="38100" dist="38100" dir="2700000" algn="tl">
                    <a:srgbClr val="000000">
                      <a:alpha val="43137"/>
                    </a:srgbClr>
                  </a:outerShdw>
                </a:effectLst>
                <a:latin typeface="+mj-lt"/>
              </a:rPr>
              <a:t>V</a:t>
            </a:r>
            <a:r>
              <a:rPr lang="en-US" sz="5400" b="1" dirty="0">
                <a:solidFill>
                  <a:srgbClr val="FF0000"/>
                </a:solidFill>
                <a:effectLst>
                  <a:outerShdw blurRad="38100" dist="38100" dir="2700000" algn="tl">
                    <a:srgbClr val="000000">
                      <a:alpha val="43137"/>
                    </a:srgbClr>
                  </a:outerShdw>
                </a:effectLst>
                <a:latin typeface="+mj-lt"/>
              </a:rPr>
              <a:t>IỆT</a:t>
            </a:r>
            <a:r>
              <a:rPr lang="vi-VN" sz="5400" b="1" dirty="0">
                <a:solidFill>
                  <a:srgbClr val="FF0000"/>
                </a:solidFill>
                <a:effectLst>
                  <a:outerShdw blurRad="38100" dist="38100" dir="2700000" algn="tl">
                    <a:srgbClr val="000000">
                      <a:alpha val="43137"/>
                    </a:srgbClr>
                  </a:outerShdw>
                </a:effectLst>
                <a:latin typeface="+mj-lt"/>
              </a:rPr>
              <a:t> N</a:t>
            </a:r>
            <a:r>
              <a:rPr lang="en-US" sz="5400" b="1" dirty="0">
                <a:solidFill>
                  <a:srgbClr val="FF0000"/>
                </a:solidFill>
                <a:effectLst>
                  <a:outerShdw blurRad="38100" dist="38100" dir="2700000" algn="tl">
                    <a:srgbClr val="000000">
                      <a:alpha val="43137"/>
                    </a:srgbClr>
                  </a:outerShdw>
                </a:effectLst>
                <a:latin typeface="+mj-lt"/>
              </a:rPr>
              <a:t>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35">
            <a:extLst>
              <a:ext uri="{FF2B5EF4-FFF2-40B4-BE49-F238E27FC236}">
                <a16:creationId xmlns:a16="http://schemas.microsoft.com/office/drawing/2014/main" id="{50A0D36A-2F00-4239-8403-B1DE9C137A1F}"/>
              </a:ext>
            </a:extLst>
          </p:cNvPr>
          <p:cNvSpPr txBox="1"/>
          <p:nvPr/>
        </p:nvSpPr>
        <p:spPr>
          <a:xfrm>
            <a:off x="785755" y="1928791"/>
            <a:ext cx="4572031" cy="2354491"/>
          </a:xfrm>
          <a:prstGeom prst="rect">
            <a:avLst/>
          </a:prstGeom>
          <a:noFill/>
        </p:spPr>
        <p:txBody>
          <a:bodyPr wrap="square" lIns="137160" tIns="68580" rIns="137160" bIns="68580" rtlCol="0">
            <a:spAutoFit/>
          </a:bodyPr>
          <a:lstStyle/>
          <a:p>
            <a:pPr algn="just"/>
            <a:r>
              <a:rPr lang="en-US" sz="3600" dirty="0">
                <a:latin typeface="Times New Roman" pitchFamily="18" charset="0"/>
                <a:cs typeface="Times New Roman" pitchFamily="18" charset="0"/>
              </a:rPr>
              <a:t>- Ca </a:t>
            </a:r>
            <a:r>
              <a:rPr lang="en-US" sz="3600" dirty="0" err="1">
                <a:latin typeface="Times New Roman" pitchFamily="18" charset="0"/>
                <a:cs typeface="Times New Roman" pitchFamily="18" charset="0"/>
              </a:rPr>
              <a:t>dao</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là</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một</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hình</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thức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thơ</a:t>
            </a:r>
            <a:r>
              <a:rPr lang="en-US" sz="3600" dirty="0">
                <a:latin typeface="Times New Roman" pitchFamily="18" charset="0"/>
                <a:cs typeface="Times New Roman" pitchFamily="18" charset="0"/>
              </a:rPr>
              <a:t> ca </a:t>
            </a:r>
            <a:r>
              <a:rPr lang="en-US" sz="3600" dirty="0" err="1">
                <a:latin typeface="Times New Roman" pitchFamily="18" charset="0"/>
                <a:cs typeface="Times New Roman" pitchFamily="18" charset="0"/>
              </a:rPr>
              <a:t>dân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gian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truyền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thống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lâu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đời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của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dân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tộc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Việt</a:t>
            </a:r>
            <a:r>
              <a:rPr lang="en-US" sz="3600" dirty="0">
                <a:latin typeface="Times New Roman" pitchFamily="18" charset="0"/>
                <a:cs typeface="Times New Roman" pitchFamily="18" charset="0"/>
              </a:rPr>
              <a:t> Nam.</a:t>
            </a:r>
          </a:p>
        </p:txBody>
      </p:sp>
      <p:sp>
        <p:nvSpPr>
          <p:cNvPr id="27" name="Rounded Rectangle 26"/>
          <p:cNvSpPr/>
          <p:nvPr/>
        </p:nvSpPr>
        <p:spPr>
          <a:xfrm>
            <a:off x="9644066" y="0"/>
            <a:ext cx="6981911" cy="6942146"/>
          </a:xfrm>
          <a:prstGeom prst="roundRect">
            <a:avLst>
              <a:gd name="adj" fmla="val 7815"/>
            </a:avLst>
          </a:prstGeom>
          <a:solidFill>
            <a:srgbClr val="F0F9F6">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a:endParaRPr lang="en-US"/>
          </a:p>
        </p:txBody>
      </p:sp>
      <p:sp>
        <p:nvSpPr>
          <p:cNvPr id="26" name="Rectangle 25"/>
          <p:cNvSpPr/>
          <p:nvPr/>
        </p:nvSpPr>
        <p:spPr>
          <a:xfrm>
            <a:off x="9644066" y="0"/>
            <a:ext cx="7929618" cy="6786473"/>
          </a:xfrm>
          <a:prstGeom prst="rect">
            <a:avLst/>
          </a:prstGeom>
        </p:spPr>
        <p:txBody>
          <a:bodyPr wrap="square" lIns="137160" tIns="68580" rIns="137160" bIns="68580">
            <a:spAutoFit/>
          </a:bodyPr>
          <a:lstStyle/>
          <a:p>
            <a:pPr marL="1023938"/>
            <a:r>
              <a:rPr lang="en-US" sz="3600" b="1" dirty="0">
                <a:solidFill>
                  <a:srgbClr val="002060"/>
                </a:solidFill>
                <a:latin typeface="Times New Roman" pitchFamily="18" charset="0"/>
                <a:cs typeface="Times New Roman" pitchFamily="18" charset="0"/>
              </a:rPr>
              <a:t>1- </a:t>
            </a:r>
            <a:r>
              <a:rPr lang="vi-VN" sz="3600" b="1" dirty="0">
                <a:solidFill>
                  <a:srgbClr val="002060"/>
                </a:solidFill>
                <a:latin typeface="Times New Roman" pitchFamily="18" charset="0"/>
                <a:cs typeface="Times New Roman" pitchFamily="18" charset="0"/>
              </a:rPr>
              <a:t>Khăn thương nhớ ai,</a:t>
            </a:r>
            <a:br>
              <a:rPr lang="vi-VN" sz="3600" b="1" dirty="0">
                <a:solidFill>
                  <a:srgbClr val="002060"/>
                </a:solidFill>
                <a:latin typeface="Times New Roman" pitchFamily="18" charset="0"/>
                <a:cs typeface="Times New Roman" pitchFamily="18" charset="0"/>
              </a:rPr>
            </a:br>
            <a:r>
              <a:rPr lang="vi-VN" sz="3600" b="1" dirty="0">
                <a:solidFill>
                  <a:srgbClr val="002060"/>
                </a:solidFill>
                <a:latin typeface="Times New Roman" pitchFamily="18" charset="0"/>
                <a:cs typeface="Times New Roman" pitchFamily="18" charset="0"/>
              </a:rPr>
              <a:t>Khăn rơi xuống đất.</a:t>
            </a:r>
            <a:br>
              <a:rPr lang="vi-VN" sz="3600" b="1" dirty="0">
                <a:solidFill>
                  <a:srgbClr val="002060"/>
                </a:solidFill>
                <a:latin typeface="Times New Roman" pitchFamily="18" charset="0"/>
                <a:cs typeface="Times New Roman" pitchFamily="18" charset="0"/>
              </a:rPr>
            </a:br>
            <a:r>
              <a:rPr lang="vi-VN" sz="3600" b="1" dirty="0">
                <a:solidFill>
                  <a:srgbClr val="002060"/>
                </a:solidFill>
                <a:latin typeface="Times New Roman" pitchFamily="18" charset="0"/>
                <a:cs typeface="Times New Roman" pitchFamily="18" charset="0"/>
              </a:rPr>
              <a:t>Khăn thương nhớ ai,</a:t>
            </a:r>
            <a:br>
              <a:rPr lang="vi-VN" sz="3600" b="1" dirty="0">
                <a:solidFill>
                  <a:srgbClr val="002060"/>
                </a:solidFill>
                <a:latin typeface="Times New Roman" pitchFamily="18" charset="0"/>
                <a:cs typeface="Times New Roman" pitchFamily="18" charset="0"/>
              </a:rPr>
            </a:br>
            <a:r>
              <a:rPr lang="vi-VN" sz="3600" b="1" dirty="0">
                <a:solidFill>
                  <a:srgbClr val="002060"/>
                </a:solidFill>
                <a:latin typeface="Times New Roman" pitchFamily="18" charset="0"/>
                <a:cs typeface="Times New Roman" pitchFamily="18" charset="0"/>
              </a:rPr>
              <a:t>Khăn vắt lên vai.</a:t>
            </a:r>
            <a:br>
              <a:rPr lang="vi-VN" sz="3600" b="1" dirty="0">
                <a:solidFill>
                  <a:srgbClr val="002060"/>
                </a:solidFill>
                <a:latin typeface="Times New Roman" pitchFamily="18" charset="0"/>
                <a:cs typeface="Times New Roman" pitchFamily="18" charset="0"/>
              </a:rPr>
            </a:br>
            <a:r>
              <a:rPr lang="vi-VN" sz="3600" b="1" dirty="0">
                <a:solidFill>
                  <a:srgbClr val="002060"/>
                </a:solidFill>
                <a:latin typeface="Times New Roman" pitchFamily="18" charset="0"/>
                <a:cs typeface="Times New Roman" pitchFamily="18" charset="0"/>
              </a:rPr>
              <a:t>Khăn thương nhớ ai,</a:t>
            </a:r>
            <a:br>
              <a:rPr lang="vi-VN" sz="3600" b="1" dirty="0">
                <a:solidFill>
                  <a:srgbClr val="002060"/>
                </a:solidFill>
                <a:latin typeface="Times New Roman" pitchFamily="18" charset="0"/>
                <a:cs typeface="Times New Roman" pitchFamily="18" charset="0"/>
              </a:rPr>
            </a:br>
            <a:r>
              <a:rPr lang="vi-VN" sz="3600" b="1" dirty="0">
                <a:solidFill>
                  <a:srgbClr val="002060"/>
                </a:solidFill>
                <a:latin typeface="Times New Roman" pitchFamily="18" charset="0"/>
                <a:cs typeface="Times New Roman" pitchFamily="18" charset="0"/>
              </a:rPr>
              <a:t>Khăn chùi nước mắt.</a:t>
            </a:r>
            <a:br>
              <a:rPr lang="vi-VN" sz="3600" b="1" dirty="0">
                <a:solidFill>
                  <a:srgbClr val="002060"/>
                </a:solidFill>
                <a:latin typeface="Times New Roman" pitchFamily="18" charset="0"/>
                <a:cs typeface="Times New Roman" pitchFamily="18" charset="0"/>
              </a:rPr>
            </a:br>
            <a:r>
              <a:rPr lang="vi-VN" sz="3600" b="1" dirty="0">
                <a:solidFill>
                  <a:srgbClr val="002060"/>
                </a:solidFill>
                <a:latin typeface="Times New Roman" pitchFamily="18" charset="0"/>
                <a:cs typeface="Times New Roman" pitchFamily="18" charset="0"/>
              </a:rPr>
              <a:t>Đèn thương nhớ ai,</a:t>
            </a:r>
            <a:br>
              <a:rPr lang="vi-VN" sz="3600" b="1" dirty="0">
                <a:solidFill>
                  <a:srgbClr val="002060"/>
                </a:solidFill>
                <a:latin typeface="Times New Roman" pitchFamily="18" charset="0"/>
                <a:cs typeface="Times New Roman" pitchFamily="18" charset="0"/>
              </a:rPr>
            </a:br>
            <a:r>
              <a:rPr lang="vi-VN" sz="3600" b="1" dirty="0">
                <a:solidFill>
                  <a:srgbClr val="002060"/>
                </a:solidFill>
                <a:latin typeface="Times New Roman" pitchFamily="18" charset="0"/>
                <a:cs typeface="Times New Roman" pitchFamily="18" charset="0"/>
              </a:rPr>
              <a:t>Mà đèn không tắt.</a:t>
            </a:r>
            <a:br>
              <a:rPr lang="vi-VN" sz="3600" b="1" dirty="0">
                <a:solidFill>
                  <a:srgbClr val="002060"/>
                </a:solidFill>
                <a:latin typeface="Times New Roman" pitchFamily="18" charset="0"/>
                <a:cs typeface="Times New Roman" pitchFamily="18" charset="0"/>
              </a:rPr>
            </a:br>
            <a:r>
              <a:rPr lang="vi-VN" sz="3600" b="1" dirty="0">
                <a:solidFill>
                  <a:srgbClr val="002060"/>
                </a:solidFill>
                <a:latin typeface="Times New Roman" pitchFamily="18" charset="0"/>
                <a:cs typeface="Times New Roman" pitchFamily="18" charset="0"/>
              </a:rPr>
              <a:t>Mắt thương nhớ ai,</a:t>
            </a:r>
            <a:br>
              <a:rPr lang="vi-VN" sz="3600" b="1" dirty="0">
                <a:solidFill>
                  <a:srgbClr val="002060"/>
                </a:solidFill>
                <a:latin typeface="Times New Roman" pitchFamily="18" charset="0"/>
                <a:cs typeface="Times New Roman" pitchFamily="18" charset="0"/>
              </a:rPr>
            </a:br>
            <a:r>
              <a:rPr lang="vi-VN" sz="3600" b="1" dirty="0">
                <a:solidFill>
                  <a:srgbClr val="002060"/>
                </a:solidFill>
                <a:latin typeface="Times New Roman" pitchFamily="18" charset="0"/>
                <a:cs typeface="Times New Roman" pitchFamily="18" charset="0"/>
              </a:rPr>
              <a:t>Mắt ngủ không yên.</a:t>
            </a:r>
            <a:endParaRPr lang="en-US" sz="3600" b="1" dirty="0">
              <a:solidFill>
                <a:srgbClr val="002060"/>
              </a:solidFill>
              <a:latin typeface="Times New Roman" pitchFamily="18" charset="0"/>
              <a:cs typeface="Times New Roman" pitchFamily="18" charset="0"/>
            </a:endParaRPr>
          </a:p>
          <a:p>
            <a:pPr marL="1023938" indent="-602457"/>
            <a:r>
              <a:rPr lang="vi-VN" sz="3600" b="1" dirty="0">
                <a:solidFill>
                  <a:srgbClr val="002060"/>
                </a:solidFill>
                <a:latin typeface="Times New Roman" pitchFamily="18" charset="0"/>
                <a:cs typeface="Times New Roman" pitchFamily="18" charset="0"/>
              </a:rPr>
              <a:t>Đêm qua em những lo phiền,</a:t>
            </a:r>
            <a:endParaRPr lang="en-US" sz="3600" b="1" dirty="0">
              <a:solidFill>
                <a:srgbClr val="002060"/>
              </a:solidFill>
              <a:latin typeface="Times New Roman" pitchFamily="18" charset="0"/>
              <a:cs typeface="Times New Roman" pitchFamily="18" charset="0"/>
            </a:endParaRPr>
          </a:p>
          <a:p>
            <a:pPr marL="1023938" indent="-1023938"/>
            <a:r>
              <a:rPr lang="vi-VN" sz="3600" b="1" dirty="0">
                <a:solidFill>
                  <a:srgbClr val="002060"/>
                </a:solidFill>
                <a:latin typeface="Times New Roman" pitchFamily="18" charset="0"/>
                <a:cs typeface="Times New Roman" pitchFamily="18" charset="0"/>
              </a:rPr>
              <a:t>Lo vì một nỗi không yên một bề…</a:t>
            </a:r>
            <a:endParaRPr lang="en-US" sz="3600" b="1" dirty="0">
              <a:solidFill>
                <a:srgbClr val="002060"/>
              </a:solidFill>
              <a:latin typeface="Times New Roman" pitchFamily="18" charset="0"/>
              <a:cs typeface="Times New Roman" pitchFamily="18" charset="0"/>
            </a:endParaRPr>
          </a:p>
        </p:txBody>
      </p:sp>
      <p:sp>
        <p:nvSpPr>
          <p:cNvPr id="29" name="Rectangle 28"/>
          <p:cNvSpPr/>
          <p:nvPr/>
        </p:nvSpPr>
        <p:spPr>
          <a:xfrm>
            <a:off x="9501190" y="6643698"/>
            <a:ext cx="8786810" cy="1246495"/>
          </a:xfrm>
          <a:prstGeom prst="rect">
            <a:avLst/>
          </a:prstGeom>
        </p:spPr>
        <p:txBody>
          <a:bodyPr wrap="square" lIns="137160" tIns="68580" rIns="137160" bIns="68580">
            <a:spAutoFit/>
          </a:bodyPr>
          <a:lstStyle/>
          <a:p>
            <a:pPr marL="1023938"/>
            <a:r>
              <a:rPr lang="en-US" sz="3600" b="1" dirty="0">
                <a:solidFill>
                  <a:srgbClr val="FF0000"/>
                </a:solidFill>
                <a:latin typeface="Times New Roman" pitchFamily="18" charset="0"/>
                <a:cs typeface="Times New Roman" pitchFamily="18" charset="0"/>
              </a:rPr>
              <a:t>2- </a:t>
            </a:r>
            <a:r>
              <a:rPr lang="en-US" sz="3600" b="1" dirty="0" err="1">
                <a:solidFill>
                  <a:srgbClr val="FF0000"/>
                </a:solidFill>
                <a:latin typeface="Times New Roman" pitchFamily="18" charset="0"/>
                <a:cs typeface="Times New Roman" pitchFamily="18" charset="0"/>
              </a:rPr>
              <a:t>Ước</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gì</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sông</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rộng</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một</a:t>
            </a:r>
            <a:r>
              <a:rPr lang="en-US" sz="3600" b="1" dirty="0">
                <a:solidFill>
                  <a:srgbClr val="FF0000"/>
                </a:solidFill>
                <a:latin typeface="Times New Roman" pitchFamily="18" charset="0"/>
                <a:cs typeface="Times New Roman" pitchFamily="18" charset="0"/>
              </a:rPr>
              <a:t> gang</a:t>
            </a:r>
          </a:p>
          <a:p>
            <a:pPr marL="1023938" indent="-1023938"/>
            <a:r>
              <a:rPr lang="en-US" sz="3600" b="1" dirty="0" err="1">
                <a:solidFill>
                  <a:srgbClr val="FF0000"/>
                </a:solidFill>
                <a:latin typeface="Times New Roman" pitchFamily="18" charset="0"/>
                <a:cs typeface="Times New Roman" pitchFamily="18" charset="0"/>
              </a:rPr>
              <a:t>Bắc</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cầu</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dải</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yếm</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cho</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chàng</a:t>
            </a:r>
            <a:r>
              <a:rPr lang="en-US" sz="3600" b="1" dirty="0">
                <a:solidFill>
                  <a:srgbClr val="FF0000"/>
                </a:solidFill>
                <a:latin typeface="Times New Roman" pitchFamily="18" charset="0"/>
                <a:cs typeface="Times New Roman" pitchFamily="18" charset="0"/>
              </a:rPr>
              <a:t> sang </a:t>
            </a:r>
            <a:r>
              <a:rPr lang="en-US" sz="3600" b="1" dirty="0" err="1">
                <a:solidFill>
                  <a:srgbClr val="FF0000"/>
                </a:solidFill>
                <a:latin typeface="Times New Roman" pitchFamily="18" charset="0"/>
                <a:cs typeface="Times New Roman" pitchFamily="18" charset="0"/>
              </a:rPr>
              <a:t>chơi</a:t>
            </a:r>
            <a:r>
              <a:rPr lang="en-US" sz="3600" b="1" dirty="0">
                <a:solidFill>
                  <a:srgbClr val="FF0000"/>
                </a:solidFill>
                <a:latin typeface="Times New Roman" pitchFamily="18" charset="0"/>
                <a:cs typeface="Times New Roman" pitchFamily="18" charset="0"/>
              </a:rPr>
              <a:t>. </a:t>
            </a:r>
          </a:p>
        </p:txBody>
      </p:sp>
      <p:sp>
        <p:nvSpPr>
          <p:cNvPr id="69" name="Rectangle 68"/>
          <p:cNvSpPr/>
          <p:nvPr/>
        </p:nvSpPr>
        <p:spPr>
          <a:xfrm>
            <a:off x="500002" y="357154"/>
            <a:ext cx="9144000" cy="1200329"/>
          </a:xfrm>
          <a:prstGeom prst="rect">
            <a:avLst/>
          </a:prstGeom>
        </p:spPr>
        <p:txBody>
          <a:bodyPr>
            <a:spAutoFit/>
          </a:bodyPr>
          <a:lstStyle/>
          <a:p>
            <a:pPr marL="571500" indent="-571500">
              <a:buAutoNum type="romanUcPeriod"/>
            </a:pPr>
            <a:r>
              <a:rPr lang="en-US" sz="3600" b="1" dirty="0" err="1">
                <a:solidFill>
                  <a:srgbClr val="FF0000"/>
                </a:solidFill>
                <a:latin typeface="Times New Roman" pitchFamily="18" charset="0"/>
                <a:cs typeface="Times New Roman" pitchFamily="18" charset="0"/>
              </a:rPr>
              <a:t>Đọc</a:t>
            </a:r>
            <a:r>
              <a:rPr lang="en-US" sz="3600" b="1" dirty="0">
                <a:solidFill>
                  <a:srgbClr val="FF0000"/>
                </a:solidFill>
                <a:latin typeface="Times New Roman" pitchFamily="18" charset="0"/>
                <a:cs typeface="Times New Roman" pitchFamily="18" charset="0"/>
              </a:rPr>
              <a:t> – </a:t>
            </a:r>
            <a:r>
              <a:rPr lang="en-US" sz="3600" b="1" dirty="0" err="1">
                <a:solidFill>
                  <a:srgbClr val="FF0000"/>
                </a:solidFill>
                <a:latin typeface="Times New Roman" pitchFamily="18" charset="0"/>
                <a:cs typeface="Times New Roman" pitchFamily="18" charset="0"/>
              </a:rPr>
              <a:t>tìm</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hiểu</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chung</a:t>
            </a:r>
            <a:endParaRPr lang="en-US" sz="3600" b="1" dirty="0">
              <a:solidFill>
                <a:srgbClr val="FF0000"/>
              </a:solidFill>
              <a:latin typeface="Times New Roman" pitchFamily="18" charset="0"/>
              <a:cs typeface="Times New Roman" pitchFamily="18" charset="0"/>
            </a:endParaRPr>
          </a:p>
          <a:p>
            <a:pPr marL="571500" indent="-571500"/>
            <a:r>
              <a:rPr lang="en-US" sz="3600" b="1" dirty="0">
                <a:solidFill>
                  <a:srgbClr val="FF0000"/>
                </a:solidFill>
                <a:latin typeface="Times New Roman" pitchFamily="18" charset="0"/>
                <a:cs typeface="Times New Roman" pitchFamily="18" charset="0"/>
              </a:rPr>
              <a:t>1. Ca </a:t>
            </a:r>
            <a:r>
              <a:rPr lang="en-US" sz="3600" b="1" dirty="0" err="1">
                <a:solidFill>
                  <a:srgbClr val="FF0000"/>
                </a:solidFill>
                <a:latin typeface="Times New Roman" pitchFamily="18" charset="0"/>
                <a:cs typeface="Times New Roman" pitchFamily="18" charset="0"/>
              </a:rPr>
              <a:t>dao</a:t>
            </a:r>
            <a:endParaRPr lang="en-US" sz="3600" b="1" dirty="0">
              <a:solidFill>
                <a:srgbClr val="FF0000"/>
              </a:solidFill>
              <a:latin typeface="Times New Roman" pitchFamily="18" charset="0"/>
              <a:cs typeface="Times New Roman" pitchFamily="18" charset="0"/>
            </a:endParaRPr>
          </a:p>
        </p:txBody>
      </p:sp>
      <p:sp>
        <p:nvSpPr>
          <p:cNvPr id="72" name="Line 5"/>
          <p:cNvSpPr>
            <a:spLocks noChangeShapeType="1"/>
          </p:cNvSpPr>
          <p:nvPr/>
        </p:nvSpPr>
        <p:spPr bwMode="auto">
          <a:xfrm>
            <a:off x="6766547" y="1785914"/>
            <a:ext cx="45719" cy="6429420"/>
          </a:xfrm>
          <a:prstGeom prst="line">
            <a:avLst/>
          </a:prstGeom>
          <a:ln>
            <a:headEnd/>
            <a:tailEnd/>
          </a:ln>
        </p:spPr>
        <p:style>
          <a:lnRef idx="2">
            <a:schemeClr val="dk1"/>
          </a:lnRef>
          <a:fillRef idx="0">
            <a:schemeClr val="dk1"/>
          </a:fillRef>
          <a:effectRef idx="1">
            <a:schemeClr val="dk1"/>
          </a:effectRef>
          <a:fontRef idx="minor">
            <a:schemeClr val="tx1"/>
          </a:fontRef>
        </p:style>
        <p:txBody>
          <a:bodyPr lIns="163283" tIns="81642" rIns="163283" bIns="81642"/>
          <a:lstStyle/>
          <a:p>
            <a:endParaRPr lang="en-US">
              <a:solidFill>
                <a:srgbClr val="0000FF"/>
              </a:solidFill>
            </a:endParaRPr>
          </a:p>
        </p:txBody>
      </p:sp>
      <p:sp>
        <p:nvSpPr>
          <p:cNvPr id="73" name="Rectangle 72"/>
          <p:cNvSpPr/>
          <p:nvPr/>
        </p:nvSpPr>
        <p:spPr>
          <a:xfrm>
            <a:off x="7858116" y="7932509"/>
            <a:ext cx="10001320" cy="2354491"/>
          </a:xfrm>
          <a:prstGeom prst="rect">
            <a:avLst/>
          </a:prstGeom>
        </p:spPr>
        <p:txBody>
          <a:bodyPr wrap="square" lIns="137160" tIns="68580" rIns="137160" bIns="68580">
            <a:spAutoFit/>
          </a:bodyPr>
          <a:lstStyle/>
          <a:p>
            <a:pPr marL="1023938" algn="ctr"/>
            <a:r>
              <a:rPr lang="en-US" sz="3600" b="1" dirty="0">
                <a:solidFill>
                  <a:srgbClr val="FF0000"/>
                </a:solidFill>
                <a:latin typeface="Times New Roman" pitchFamily="18" charset="0"/>
                <a:cs typeface="Times New Roman" pitchFamily="18" charset="0"/>
              </a:rPr>
              <a:t>3- </a:t>
            </a:r>
            <a:r>
              <a:rPr lang="en-US" sz="3600" b="1" dirty="0" err="1">
                <a:solidFill>
                  <a:srgbClr val="FF0000"/>
                </a:solidFill>
                <a:latin typeface="Times New Roman" pitchFamily="18" charset="0"/>
                <a:cs typeface="Times New Roman" pitchFamily="18" charset="0"/>
              </a:rPr>
              <a:t>Anh</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đi</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anh</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nhớ</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quê</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nhà</a:t>
            </a:r>
            <a:r>
              <a:rPr lang="en-US" sz="3600" b="1" dirty="0">
                <a:solidFill>
                  <a:srgbClr val="FF0000"/>
                </a:solidFill>
                <a:latin typeface="Times New Roman" pitchFamily="18" charset="0"/>
                <a:cs typeface="Times New Roman" pitchFamily="18" charset="0"/>
              </a:rPr>
              <a:t> </a:t>
            </a:r>
          </a:p>
          <a:p>
            <a:pPr marL="1023938" algn="ctr"/>
            <a:r>
              <a:rPr lang="en-US" sz="3600" b="1" dirty="0" err="1">
                <a:solidFill>
                  <a:srgbClr val="FF0000"/>
                </a:solidFill>
                <a:latin typeface="Times New Roman" pitchFamily="18" charset="0"/>
                <a:cs typeface="Times New Roman" pitchFamily="18" charset="0"/>
              </a:rPr>
              <a:t>Nhớ</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canh</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rau</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muống</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nhớ</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cà</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dầm</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tương</a:t>
            </a:r>
            <a:endParaRPr lang="en-US" sz="3600" b="1" dirty="0">
              <a:solidFill>
                <a:srgbClr val="FF0000"/>
              </a:solidFill>
              <a:latin typeface="Times New Roman" pitchFamily="18" charset="0"/>
              <a:cs typeface="Times New Roman" pitchFamily="18" charset="0"/>
            </a:endParaRPr>
          </a:p>
          <a:p>
            <a:pPr marL="1023938" algn="ct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Nhớ</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ao</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dãi</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nắng</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dầm</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sương</a:t>
            </a:r>
            <a:endParaRPr lang="en-US" sz="3600" b="1" dirty="0">
              <a:solidFill>
                <a:srgbClr val="FF0000"/>
              </a:solidFill>
              <a:latin typeface="Times New Roman" pitchFamily="18" charset="0"/>
              <a:cs typeface="Times New Roman" pitchFamily="18" charset="0"/>
            </a:endParaRPr>
          </a:p>
          <a:p>
            <a:pPr marL="1023938" algn="ct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Nhớ</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ai</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tát</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nước</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bên</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đường</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hôm</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nao</a:t>
            </a:r>
            <a:r>
              <a:rPr lang="en-US" sz="3600" b="1" dirty="0">
                <a:solidFill>
                  <a:srgbClr val="FF0000"/>
                </a:solidFill>
                <a:latin typeface="Times New Roman" pitchFamily="18" charset="0"/>
                <a:cs typeface="Times New Roman" pitchFamily="18" charset="0"/>
              </a:rPr>
              <a:t>.</a:t>
            </a:r>
          </a:p>
        </p:txBody>
      </p:sp>
      <p:sp>
        <p:nvSpPr>
          <p:cNvPr id="9" name="Rectangle 8"/>
          <p:cNvSpPr/>
          <p:nvPr/>
        </p:nvSpPr>
        <p:spPr>
          <a:xfrm>
            <a:off x="357126" y="4786310"/>
            <a:ext cx="6215042" cy="2062103"/>
          </a:xfrm>
          <a:prstGeom prst="rect">
            <a:avLst/>
          </a:prstGeom>
        </p:spPr>
        <p:txBody>
          <a:bodyPr wrap="square">
            <a:spAutoFit/>
          </a:bodyPr>
          <a:lstStyle/>
          <a:p>
            <a:pPr lvl="0" algn="just"/>
            <a:r>
              <a:rPr lang="en-US" sz="3200" dirty="0">
                <a:latin typeface="Times New Roman" pitchFamily="18" charset="0"/>
                <a:cs typeface="Times New Roman" pitchFamily="18" charset="0"/>
              </a:rPr>
              <a:t>- Ca </a:t>
            </a:r>
            <a:r>
              <a:rPr lang="en-US" sz="3200" dirty="0" err="1">
                <a:latin typeface="Times New Roman" pitchFamily="18" charset="0"/>
                <a:cs typeface="Times New Roman" pitchFamily="18" charset="0"/>
              </a:rPr>
              <a:t>dao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sử</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dụng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nhiều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thể</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thơ</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trong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đó</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nhiều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bài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viết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theo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thể</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lục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bát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Mỗi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bài</a:t>
            </a:r>
            <a:r>
              <a:rPr lang="en-US" sz="3200" dirty="0">
                <a:latin typeface="Times New Roman" pitchFamily="18" charset="0"/>
                <a:cs typeface="Times New Roman" pitchFamily="18" charset="0"/>
              </a:rPr>
              <a:t> ca </a:t>
            </a:r>
            <a:r>
              <a:rPr lang="en-US" sz="3200" dirty="0" err="1">
                <a:latin typeface="Times New Roman" pitchFamily="18" charset="0"/>
                <a:cs typeface="Times New Roman" pitchFamily="18" charset="0"/>
              </a:rPr>
              <a:t>dao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ít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nhất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có</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hai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dòng</a:t>
            </a:r>
            <a:r>
              <a:rPr lang="en-US" sz="3200" dirty="0">
                <a:latin typeface="Times New Roman" pitchFamily="18" charset="0"/>
                <a:cs typeface="Times New Roman" pitchFamily="18" charset="0"/>
              </a:rPr>
              <a:t>.</a:t>
            </a:r>
            <a:endParaRPr lang="en-US" altLang="zh-CN" sz="3200" dirty="0">
              <a:solidFill>
                <a:srgbClr val="FFFFFF">
                  <a:lumMod val="50000"/>
                </a:srgbClr>
              </a:solidFill>
              <a:latin typeface="Times New Roman" pitchFamily="18" charset="0"/>
              <a:ea typeface="字魂35号-经典雅黑" panose="00000500000000000000" pitchFamily="2" charset="-122"/>
              <a:cs typeface="Times New Roman" pitchFamily="18" charset="0"/>
              <a:sym typeface=""/>
            </a:endParaRPr>
          </a:p>
        </p:txBody>
      </p:sp>
    </p:spTree>
    <p:extLst>
      <p:ext uri="{BB962C8B-B14F-4D97-AF65-F5344CB8AC3E}">
        <p14:creationId xmlns:p14="http://schemas.microsoft.com/office/powerpoint/2010/main" val="249377575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randombar(horizontal)">
                                      <p:cBhvr>
                                        <p:cTn id="12" dur="500"/>
                                        <p:tgtEl>
                                          <p:spTgt spid="26"/>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randombar(horizontal)">
                                      <p:cBhvr>
                                        <p:cTn id="15" dur="500"/>
                                        <p:tgtEl>
                                          <p:spTgt spid="27"/>
                                        </p:tgtEl>
                                      </p:cBhvr>
                                    </p:animEffect>
                                  </p:childTnLst>
                                </p:cTn>
                              </p:par>
                              <p:par>
                                <p:cTn id="16" presetID="14" presetClass="exit" presetSubtype="10" fill="hold" grpId="1" nodeType="withEffect">
                                  <p:stCondLst>
                                    <p:cond delay="0"/>
                                  </p:stCondLst>
                                  <p:childTnLst>
                                    <p:animEffect transition="out" filter="randombar(horizontal)">
                                      <p:cBhvr>
                                        <p:cTn id="17" dur="500"/>
                                        <p:tgtEl>
                                          <p:spTgt spid="27"/>
                                        </p:tgtEl>
                                      </p:cBhvr>
                                    </p:animEffect>
                                    <p:set>
                                      <p:cBhvr>
                                        <p:cTn id="18" dur="1" fill="hold">
                                          <p:stCondLst>
                                            <p:cond delay="499"/>
                                          </p:stCondLst>
                                        </p:cTn>
                                        <p:tgtEl>
                                          <p:spTgt spid="27"/>
                                        </p:tgtEl>
                                        <p:attrNameLst>
                                          <p:attrName>style.visibility</p:attrName>
                                        </p:attrNameLst>
                                      </p:cBhvr>
                                      <p:to>
                                        <p:strVal val="hidden"/>
                                      </p:to>
                                    </p:set>
                                  </p:childTnLst>
                                </p:cTn>
                              </p:par>
                              <p:par>
                                <p:cTn id="19" presetID="14" presetClass="entr" presetSubtype="1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randombar(horizontal)">
                                      <p:cBhvr>
                                        <p:cTn id="21" dur="500"/>
                                        <p:tgtEl>
                                          <p:spTgt spid="29"/>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73"/>
                                        </p:tgtEl>
                                        <p:attrNameLst>
                                          <p:attrName>style.visibility</p:attrName>
                                        </p:attrNameLst>
                                      </p:cBhvr>
                                      <p:to>
                                        <p:strVal val="visible"/>
                                      </p:to>
                                    </p:set>
                                    <p:animEffect transition="in" filter="randombar(horizontal)">
                                      <p:cBhvr>
                                        <p:cTn id="24" dur="500"/>
                                        <p:tgtEl>
                                          <p:spTgt spid="73"/>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7" grpId="0" animBg="1"/>
      <p:bldP spid="27" grpId="1" animBg="1"/>
      <p:bldP spid="26" grpId="0"/>
      <p:bldP spid="29" grpId="0"/>
      <p:bldP spid="73"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0" y="1447800"/>
            <a:ext cx="17145120" cy="883920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none" lIns="163283" tIns="81642" rIns="163283" bIns="81642" anchor="ctr"/>
          <a:lstStyle/>
          <a:p>
            <a:pPr algn="ctr" eaLnBrk="1" hangingPunct="1"/>
            <a:endParaRPr lang="vi-VN" altLang="en-US" sz="3200" dirty="0">
              <a:latin typeface="Arial" charset="0"/>
            </a:endParaRPr>
          </a:p>
        </p:txBody>
      </p:sp>
      <p:sp>
        <p:nvSpPr>
          <p:cNvPr id="9220" name="Text Box 4"/>
          <p:cNvSpPr txBox="1">
            <a:spLocks noChangeArrowheads="1"/>
          </p:cNvSpPr>
          <p:nvPr/>
        </p:nvSpPr>
        <p:spPr bwMode="auto">
          <a:xfrm>
            <a:off x="3962400" y="342902"/>
            <a:ext cx="6705600" cy="934320"/>
          </a:xfrm>
          <a:prstGeom prst="rect">
            <a:avLst/>
          </a:prstGeom>
          <a:noFill/>
          <a:ln w="9525">
            <a:noFill/>
            <a:miter lim="800000"/>
            <a:headEnd/>
            <a:tailEnd/>
          </a:ln>
          <a:effectLst/>
        </p:spPr>
        <p:txBody>
          <a:bodyPr lIns="163283" tIns="81642" rIns="163283" bIns="81642">
            <a:spAutoFit/>
          </a:bodyPr>
          <a:lstStyle/>
          <a:p>
            <a:pPr eaLnBrk="1" hangingPunct="1">
              <a:spcBef>
                <a:spcPct val="50000"/>
              </a:spcBef>
            </a:pPr>
            <a:r>
              <a:rPr lang="en-US" altLang="en-US" sz="5000" dirty="0" err="1">
                <a:latin typeface="Arial" charset="0"/>
              </a:rPr>
              <a:t>nhietj</a:t>
            </a:r>
            <a:r>
              <a:rPr lang="en-US" altLang="en-US" sz="5000" dirty="0">
                <a:latin typeface="Arial" charset="0"/>
              </a:rPr>
              <a:t> </a:t>
            </a:r>
            <a:r>
              <a:rPr lang="en-US" altLang="en-US" sz="5000" dirty="0" err="1">
                <a:latin typeface="Arial" charset="0"/>
              </a:rPr>
              <a:t>nqnngnng</a:t>
            </a:r>
            <a:endParaRPr lang="en-US" altLang="en-US" sz="5000" dirty="0">
              <a:latin typeface="Arial" charset="0"/>
            </a:endParaRPr>
          </a:p>
        </p:txBody>
      </p:sp>
      <p:sp>
        <p:nvSpPr>
          <p:cNvPr id="9221" name="AutoShape 5"/>
          <p:cNvSpPr>
            <a:spLocks noChangeArrowheads="1"/>
          </p:cNvSpPr>
          <p:nvPr/>
        </p:nvSpPr>
        <p:spPr bwMode="auto">
          <a:xfrm>
            <a:off x="228600" y="-4763"/>
            <a:ext cx="17754600" cy="1152525"/>
          </a:xfrm>
          <a:prstGeom prst="flowChartAlternateProcess">
            <a:avLst/>
          </a:prstGeom>
          <a:gradFill rotWithShape="1">
            <a:gsLst>
              <a:gs pos="0">
                <a:srgbClr val="CCFF66"/>
              </a:gs>
              <a:gs pos="50000">
                <a:srgbClr val="FFFF99"/>
              </a:gs>
              <a:gs pos="100000">
                <a:srgbClr val="CCFF66"/>
              </a:gs>
            </a:gsLst>
            <a:lin ang="2700000" scaled="1"/>
          </a:gradFill>
          <a:ln w="57150" cmpd="thinThick">
            <a:solidFill>
              <a:srgbClr val="FF6600"/>
            </a:solidFill>
            <a:miter lim="800000"/>
            <a:headEnd/>
            <a:tailEnd/>
          </a:ln>
          <a:effectLst/>
        </p:spPr>
        <p:txBody>
          <a:bodyPr wrap="none" lIns="163283" tIns="81642" rIns="163283" bIns="81642" anchor="ctr"/>
          <a:lstStyle/>
          <a:p>
            <a:pPr eaLnBrk="1" hangingPunct="1">
              <a:lnSpc>
                <a:spcPct val="80000"/>
              </a:lnSpc>
            </a:pPr>
            <a:r>
              <a:rPr lang="en-US" altLang="en-US" i="1" dirty="0">
                <a:solidFill>
                  <a:srgbClr val="0066FF"/>
                </a:solidFill>
              </a:rPr>
              <a:t>  </a:t>
            </a:r>
            <a:endParaRPr lang="en-US" altLang="en-US" sz="7100" b="1" dirty="0">
              <a:solidFill>
                <a:srgbClr val="0066FF"/>
              </a:solidFill>
              <a:latin typeface="VnAllegie" pitchFamily="2" charset="0"/>
            </a:endParaRPr>
          </a:p>
          <a:p>
            <a:pPr eaLnBrk="1" hangingPunct="1"/>
            <a:r>
              <a:rPr lang="en-US" altLang="en-US" sz="200" b="1" dirty="0">
                <a:solidFill>
                  <a:srgbClr val="0066FF"/>
                </a:solidFill>
                <a:latin typeface="VnAllegie" pitchFamily="2" charset="0"/>
              </a:rPr>
              <a:t>)</a:t>
            </a:r>
          </a:p>
          <a:p>
            <a:pPr eaLnBrk="1" hangingPunct="1">
              <a:lnSpc>
                <a:spcPct val="50000"/>
              </a:lnSpc>
            </a:pPr>
            <a:r>
              <a:rPr lang="en-US" altLang="en-US" sz="3200" dirty="0">
                <a:solidFill>
                  <a:srgbClr val="0066FF"/>
                </a:solidFill>
              </a:rPr>
              <a:t>                                                                                                                              </a:t>
            </a:r>
          </a:p>
        </p:txBody>
      </p:sp>
      <p:sp>
        <p:nvSpPr>
          <p:cNvPr id="9222" name="Text Box 6"/>
          <p:cNvSpPr txBox="1">
            <a:spLocks noChangeArrowheads="1"/>
          </p:cNvSpPr>
          <p:nvPr/>
        </p:nvSpPr>
        <p:spPr bwMode="auto">
          <a:xfrm>
            <a:off x="0" y="2038352"/>
            <a:ext cx="7162800" cy="1100519"/>
          </a:xfrm>
          <a:prstGeom prst="rect">
            <a:avLst/>
          </a:prstGeom>
          <a:noFill/>
          <a:ln w="9525">
            <a:noFill/>
            <a:miter lim="800000"/>
            <a:headEnd/>
            <a:tailEnd/>
          </a:ln>
          <a:effectLst/>
        </p:spPr>
        <p:txBody>
          <a:bodyPr lIns="163283" tIns="81642" rIns="163283" bIns="81642">
            <a:spAutoFit/>
          </a:bodyPr>
          <a:lstStyle/>
          <a:p>
            <a:pPr eaLnBrk="1" hangingPunct="1">
              <a:lnSpc>
                <a:spcPct val="70000"/>
              </a:lnSpc>
              <a:spcBef>
                <a:spcPct val="50000"/>
              </a:spcBef>
            </a:pPr>
            <a:r>
              <a:rPr lang="en-US" altLang="en-US" sz="3200" b="1" u="sng" dirty="0">
                <a:solidFill>
                  <a:srgbClr val="0000FF"/>
                </a:solidFill>
                <a:latin typeface="Times New Roman" pitchFamily="18" charset="0"/>
                <a:cs typeface="Times New Roman" pitchFamily="18" charset="0"/>
              </a:rPr>
              <a:t>I/ </a:t>
            </a:r>
            <a:r>
              <a:rPr lang="en-US" altLang="en-US" sz="3200" b="1" u="sng" dirty="0" err="1">
                <a:solidFill>
                  <a:srgbClr val="0000FF"/>
                </a:solidFill>
                <a:latin typeface="Times New Roman" pitchFamily="18" charset="0"/>
                <a:cs typeface="Times New Roman" pitchFamily="18" charset="0"/>
              </a:rPr>
              <a:t>Đọc</a:t>
            </a:r>
            <a:r>
              <a:rPr lang="en-US" altLang="en-US" sz="3200" b="1" u="sng" dirty="0">
                <a:solidFill>
                  <a:srgbClr val="0000FF"/>
                </a:solidFill>
                <a:latin typeface="Times New Roman" pitchFamily="18" charset="0"/>
                <a:cs typeface="Times New Roman" pitchFamily="18" charset="0"/>
              </a:rPr>
              <a:t> - </a:t>
            </a:r>
            <a:r>
              <a:rPr lang="en-US" altLang="en-US" sz="3200" b="1" u="sng" dirty="0" err="1">
                <a:solidFill>
                  <a:srgbClr val="0000FF"/>
                </a:solidFill>
                <a:latin typeface="Times New Roman" pitchFamily="18" charset="0"/>
                <a:cs typeface="Times New Roman" pitchFamily="18" charset="0"/>
              </a:rPr>
              <a:t>Tìm</a:t>
            </a:r>
            <a:r>
              <a:rPr lang="en-US" altLang="en-US" sz="3200" b="1" u="sng" dirty="0">
                <a:solidFill>
                  <a:srgbClr val="0000FF"/>
                </a:solidFill>
                <a:latin typeface="Times New Roman" pitchFamily="18" charset="0"/>
                <a:cs typeface="Times New Roman" pitchFamily="18" charset="0"/>
              </a:rPr>
              <a:t> </a:t>
            </a:r>
            <a:r>
              <a:rPr lang="en-US" altLang="en-US" sz="3200" b="1" u="sng" dirty="0" err="1">
                <a:solidFill>
                  <a:srgbClr val="0000FF"/>
                </a:solidFill>
                <a:latin typeface="Times New Roman" pitchFamily="18" charset="0"/>
                <a:cs typeface="Times New Roman" pitchFamily="18" charset="0"/>
              </a:rPr>
              <a:t>hiểu</a:t>
            </a:r>
            <a:r>
              <a:rPr lang="en-US" altLang="en-US" sz="3200" b="1" u="sng" dirty="0">
                <a:solidFill>
                  <a:srgbClr val="0000FF"/>
                </a:solidFill>
                <a:latin typeface="Times New Roman" pitchFamily="18" charset="0"/>
                <a:cs typeface="Times New Roman" pitchFamily="18" charset="0"/>
              </a:rPr>
              <a:t> </a:t>
            </a:r>
            <a:r>
              <a:rPr lang="en-US" altLang="en-US" sz="3200" b="1" u="sng" dirty="0" err="1">
                <a:solidFill>
                  <a:srgbClr val="0000FF"/>
                </a:solidFill>
                <a:latin typeface="Times New Roman" pitchFamily="18" charset="0"/>
                <a:cs typeface="Times New Roman" pitchFamily="18" charset="0"/>
              </a:rPr>
              <a:t>chung</a:t>
            </a:r>
            <a:r>
              <a:rPr lang="en-US" altLang="en-US" sz="3200" b="1" u="sng" dirty="0">
                <a:solidFill>
                  <a:srgbClr val="0000FF"/>
                </a:solidFill>
                <a:latin typeface="Times New Roman" pitchFamily="18" charset="0"/>
                <a:cs typeface="Times New Roman" pitchFamily="18" charset="0"/>
              </a:rPr>
              <a:t>:</a:t>
            </a:r>
          </a:p>
          <a:p>
            <a:pPr eaLnBrk="1" hangingPunct="1">
              <a:lnSpc>
                <a:spcPct val="70000"/>
              </a:lnSpc>
              <a:spcBef>
                <a:spcPct val="50000"/>
              </a:spcBef>
            </a:pPr>
            <a:r>
              <a:rPr lang="en-US" altLang="en-US" sz="3200" b="1" u="sng" dirty="0">
                <a:solidFill>
                  <a:srgbClr val="0000FF"/>
                </a:solidFill>
                <a:latin typeface="Times New Roman" pitchFamily="18" charset="0"/>
                <a:cs typeface="Times New Roman" pitchFamily="18" charset="0"/>
              </a:rPr>
              <a:t>1/  Ca </a:t>
            </a:r>
            <a:r>
              <a:rPr lang="en-US" altLang="en-US" sz="3200" b="1" u="sng" dirty="0" err="1">
                <a:solidFill>
                  <a:srgbClr val="0000FF"/>
                </a:solidFill>
                <a:latin typeface="Times New Roman" pitchFamily="18" charset="0"/>
                <a:cs typeface="Times New Roman" pitchFamily="18" charset="0"/>
              </a:rPr>
              <a:t>dao</a:t>
            </a:r>
            <a:endParaRPr lang="en-US" altLang="en-US" sz="3900" b="1" u="sng" dirty="0">
              <a:solidFill>
                <a:srgbClr val="0000FF"/>
              </a:solidFill>
              <a:latin typeface="Times New Roman" pitchFamily="18" charset="0"/>
              <a:cs typeface="Times New Roman" pitchFamily="18" charset="0"/>
            </a:endParaRPr>
          </a:p>
        </p:txBody>
      </p:sp>
      <p:sp>
        <p:nvSpPr>
          <p:cNvPr id="9223" name="Rectangle 7"/>
          <p:cNvSpPr>
            <a:spLocks noChangeArrowheads="1"/>
          </p:cNvSpPr>
          <p:nvPr/>
        </p:nvSpPr>
        <p:spPr bwMode="auto">
          <a:xfrm>
            <a:off x="2590800" y="152400"/>
            <a:ext cx="15392400" cy="609600"/>
          </a:xfrm>
          <a:prstGeom prst="rect">
            <a:avLst/>
          </a:prstGeom>
          <a:noFill/>
          <a:ln w="9525">
            <a:noFill/>
            <a:miter lim="800000"/>
            <a:headEnd/>
            <a:tailEnd/>
          </a:ln>
          <a:effectLst/>
        </p:spPr>
        <p:txBody>
          <a:bodyPr wrap="none" lIns="163283" tIns="81642" rIns="163283" bIns="81642" anchor="ctr"/>
          <a:lstStyle/>
          <a:p>
            <a:pPr eaLnBrk="1" hangingPunct="1">
              <a:spcBef>
                <a:spcPct val="50000"/>
              </a:spcBef>
            </a:pPr>
            <a:r>
              <a:rPr lang="en-US" altLang="en-US" sz="6400" b="1" dirty="0" err="1">
                <a:solidFill>
                  <a:srgbClr val="FF0000"/>
                </a:solidFill>
                <a:latin typeface="Times New Roman" pitchFamily="18" charset="0"/>
                <a:cs typeface="Times New Roman" pitchFamily="18" charset="0"/>
              </a:rPr>
              <a:t>Thực</a:t>
            </a:r>
            <a:r>
              <a:rPr lang="en-US" altLang="en-US" sz="6400" b="1" dirty="0">
                <a:solidFill>
                  <a:srgbClr val="FF0000"/>
                </a:solidFill>
                <a:latin typeface="Times New Roman" pitchFamily="18" charset="0"/>
                <a:cs typeface="Times New Roman" pitchFamily="18" charset="0"/>
              </a:rPr>
              <a:t> </a:t>
            </a:r>
            <a:r>
              <a:rPr lang="en-US" altLang="en-US" sz="6400" b="1" dirty="0" err="1">
                <a:solidFill>
                  <a:srgbClr val="FF0000"/>
                </a:solidFill>
                <a:latin typeface="Times New Roman" pitchFamily="18" charset="0"/>
                <a:cs typeface="Times New Roman" pitchFamily="18" charset="0"/>
              </a:rPr>
              <a:t>hành</a:t>
            </a:r>
            <a:r>
              <a:rPr lang="en-US" altLang="en-US" sz="6400" b="1" dirty="0">
                <a:solidFill>
                  <a:srgbClr val="FF0000"/>
                </a:solidFill>
                <a:latin typeface="Times New Roman" pitchFamily="18" charset="0"/>
                <a:cs typeface="Times New Roman" pitchFamily="18" charset="0"/>
              </a:rPr>
              <a:t> </a:t>
            </a:r>
            <a:r>
              <a:rPr lang="en-US" altLang="en-US" sz="6400" b="1" dirty="0" err="1">
                <a:solidFill>
                  <a:srgbClr val="FF0000"/>
                </a:solidFill>
                <a:latin typeface="Times New Roman" pitchFamily="18" charset="0"/>
                <a:cs typeface="Times New Roman" pitchFamily="18" charset="0"/>
              </a:rPr>
              <a:t>đọc</a:t>
            </a:r>
            <a:r>
              <a:rPr lang="en-US" altLang="en-US" sz="6400" b="1" dirty="0">
                <a:solidFill>
                  <a:srgbClr val="FF0000"/>
                </a:solidFill>
                <a:latin typeface="Times New Roman" pitchFamily="18" charset="0"/>
                <a:cs typeface="Times New Roman" pitchFamily="18" charset="0"/>
              </a:rPr>
              <a:t> </a:t>
            </a:r>
            <a:r>
              <a:rPr lang="en-US" altLang="en-US" sz="6400" b="1" dirty="0" err="1">
                <a:solidFill>
                  <a:srgbClr val="FF0000"/>
                </a:solidFill>
                <a:latin typeface="Times New Roman" pitchFamily="18" charset="0"/>
                <a:cs typeface="Times New Roman" pitchFamily="18" charset="0"/>
              </a:rPr>
              <a:t>hiểu</a:t>
            </a:r>
            <a:r>
              <a:rPr lang="en-US" altLang="en-US" sz="6400" b="1" dirty="0">
                <a:solidFill>
                  <a:srgbClr val="FF0000"/>
                </a:solidFill>
                <a:latin typeface="Times New Roman" pitchFamily="18" charset="0"/>
                <a:cs typeface="Times New Roman" pitchFamily="18" charset="0"/>
              </a:rPr>
              <a:t> Ca </a:t>
            </a:r>
            <a:r>
              <a:rPr lang="en-US" altLang="en-US" sz="6400" b="1" dirty="0" err="1">
                <a:solidFill>
                  <a:srgbClr val="FF0000"/>
                </a:solidFill>
                <a:latin typeface="Times New Roman" pitchFamily="18" charset="0"/>
                <a:cs typeface="Times New Roman" pitchFamily="18" charset="0"/>
              </a:rPr>
              <a:t>dao</a:t>
            </a:r>
            <a:r>
              <a:rPr lang="en-US" altLang="en-US" sz="6400" b="1" dirty="0">
                <a:solidFill>
                  <a:srgbClr val="FF0000"/>
                </a:solidFill>
                <a:latin typeface="Times New Roman" pitchFamily="18" charset="0"/>
                <a:cs typeface="Times New Roman" pitchFamily="18" charset="0"/>
              </a:rPr>
              <a:t> </a:t>
            </a:r>
            <a:r>
              <a:rPr lang="en-US" altLang="en-US" sz="6400" b="1" dirty="0" err="1">
                <a:solidFill>
                  <a:srgbClr val="FF0000"/>
                </a:solidFill>
                <a:latin typeface="Times New Roman" pitchFamily="18" charset="0"/>
                <a:cs typeface="Times New Roman" pitchFamily="18" charset="0"/>
              </a:rPr>
              <a:t>Việt</a:t>
            </a:r>
            <a:r>
              <a:rPr lang="en-US" altLang="en-US" sz="6400" b="1" dirty="0">
                <a:solidFill>
                  <a:srgbClr val="FF0000"/>
                </a:solidFill>
                <a:latin typeface="Times New Roman" pitchFamily="18" charset="0"/>
                <a:cs typeface="Times New Roman" pitchFamily="18" charset="0"/>
              </a:rPr>
              <a:t> Nam</a:t>
            </a:r>
            <a:endParaRPr lang="vi-VN" altLang="en-US" sz="6400" b="1" dirty="0">
              <a:solidFill>
                <a:srgbClr val="FF0000"/>
              </a:solidFill>
              <a:latin typeface="Times New Roman" pitchFamily="18" charset="0"/>
              <a:cs typeface="Times New Roman" pitchFamily="18" charset="0"/>
            </a:endParaRPr>
          </a:p>
        </p:txBody>
      </p:sp>
      <p:sp>
        <p:nvSpPr>
          <p:cNvPr id="9226" name="Text Box 11"/>
          <p:cNvSpPr txBox="1">
            <a:spLocks noChangeArrowheads="1"/>
          </p:cNvSpPr>
          <p:nvPr/>
        </p:nvSpPr>
        <p:spPr bwMode="auto">
          <a:xfrm>
            <a:off x="457200" y="5026821"/>
            <a:ext cx="8839200" cy="657321"/>
          </a:xfrm>
          <a:prstGeom prst="rect">
            <a:avLst/>
          </a:prstGeom>
          <a:noFill/>
          <a:ln w="9525">
            <a:noFill/>
            <a:miter lim="800000"/>
            <a:headEnd/>
            <a:tailEnd/>
          </a:ln>
          <a:effectLst/>
        </p:spPr>
        <p:txBody>
          <a:bodyPr lIns="163283" tIns="81642" rIns="163283" bIns="81642">
            <a:spAutoFit/>
          </a:bodyPr>
          <a:lstStyle/>
          <a:p>
            <a:pPr eaLnBrk="1" hangingPunct="1">
              <a:spcBef>
                <a:spcPct val="50000"/>
              </a:spcBef>
            </a:pPr>
            <a:endParaRPr lang="vi-VN" altLang="en-US" sz="3200" dirty="0">
              <a:solidFill>
                <a:schemeClr val="bg1"/>
              </a:solidFill>
            </a:endParaRPr>
          </a:p>
        </p:txBody>
      </p:sp>
      <p:sp>
        <p:nvSpPr>
          <p:cNvPr id="9228" name="Text Box 14"/>
          <p:cNvSpPr txBox="1">
            <a:spLocks noChangeArrowheads="1"/>
          </p:cNvSpPr>
          <p:nvPr/>
        </p:nvSpPr>
        <p:spPr bwMode="auto">
          <a:xfrm>
            <a:off x="101600" y="4953002"/>
            <a:ext cx="4572000" cy="2134649"/>
          </a:xfrm>
          <a:prstGeom prst="rect">
            <a:avLst/>
          </a:prstGeom>
          <a:noFill/>
          <a:ln w="9525">
            <a:noFill/>
            <a:miter lim="800000"/>
            <a:headEnd/>
            <a:tailEnd/>
          </a:ln>
          <a:effectLst/>
        </p:spPr>
        <p:txBody>
          <a:bodyPr lIns="163283" tIns="81642" rIns="163283" bIns="81642">
            <a:spAutoFit/>
          </a:bodyPr>
          <a:lstStyle/>
          <a:p>
            <a:pPr>
              <a:spcBef>
                <a:spcPct val="50000"/>
              </a:spcBef>
            </a:pPr>
            <a:r>
              <a:rPr lang="en-US" altLang="en-US" sz="3200" dirty="0">
                <a:solidFill>
                  <a:srgbClr val="0000FF"/>
                </a:solidFill>
                <a:latin typeface="Times New Roman" pitchFamily="18" charset="0"/>
                <a:cs typeface="Times New Roman" pitchFamily="18" charset="0"/>
              </a:rPr>
              <a:t>- </a:t>
            </a:r>
            <a:r>
              <a:rPr lang="en-US" sz="3200" dirty="0">
                <a:solidFill>
                  <a:srgbClr val="0000FF"/>
                </a:solidFill>
                <a:latin typeface="Times New Roman" pitchFamily="18" charset="0"/>
                <a:cs typeface="Times New Roman" pitchFamily="18" charset="0"/>
              </a:rPr>
              <a:t>Ca </a:t>
            </a:r>
            <a:r>
              <a:rPr lang="en-US" sz="3200" dirty="0" err="1">
                <a:solidFill>
                  <a:srgbClr val="0000FF"/>
                </a:solidFill>
                <a:latin typeface="Times New Roman" pitchFamily="18" charset="0"/>
                <a:cs typeface="Times New Roman" pitchFamily="18" charset="0"/>
              </a:rPr>
              <a:t>dao</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là</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một</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hình</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thức</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thơ</a:t>
            </a:r>
            <a:r>
              <a:rPr lang="en-US" sz="3200" dirty="0">
                <a:solidFill>
                  <a:srgbClr val="0000FF"/>
                </a:solidFill>
                <a:latin typeface="Times New Roman" pitchFamily="18" charset="0"/>
                <a:cs typeface="Times New Roman" pitchFamily="18" charset="0"/>
              </a:rPr>
              <a:t> ca </a:t>
            </a:r>
            <a:r>
              <a:rPr lang="en-US" sz="3200" dirty="0" err="1">
                <a:solidFill>
                  <a:srgbClr val="0000FF"/>
                </a:solidFill>
                <a:latin typeface="Times New Roman" pitchFamily="18" charset="0"/>
                <a:cs typeface="Times New Roman" pitchFamily="18" charset="0"/>
              </a:rPr>
              <a:t>dân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gian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truyền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thống</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lâu</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đời</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của</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dân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tộc</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Việt</a:t>
            </a:r>
            <a:r>
              <a:rPr lang="en-US" sz="3200" dirty="0">
                <a:solidFill>
                  <a:srgbClr val="0000FF"/>
                </a:solidFill>
                <a:latin typeface="Times New Roman" pitchFamily="18" charset="0"/>
                <a:cs typeface="Times New Roman" pitchFamily="18" charset="0"/>
              </a:rPr>
              <a:t> Nam</a:t>
            </a:r>
            <a:r>
              <a:rPr lang="en-US" altLang="en-US" sz="3200" dirty="0">
                <a:solidFill>
                  <a:srgbClr val="0000FF"/>
                </a:solidFill>
                <a:latin typeface="Times New Roman" pitchFamily="18" charset="0"/>
                <a:cs typeface="Times New Roman" pitchFamily="18" charset="0"/>
              </a:rPr>
              <a:t>).</a:t>
            </a:r>
          </a:p>
        </p:txBody>
      </p:sp>
      <p:sp>
        <p:nvSpPr>
          <p:cNvPr id="9229" name="Text Box 15"/>
          <p:cNvSpPr txBox="1">
            <a:spLocks noChangeArrowheads="1"/>
          </p:cNvSpPr>
          <p:nvPr/>
        </p:nvSpPr>
        <p:spPr bwMode="auto">
          <a:xfrm>
            <a:off x="5286348" y="5143500"/>
            <a:ext cx="4267200" cy="1149764"/>
          </a:xfrm>
          <a:prstGeom prst="rect">
            <a:avLst/>
          </a:prstGeom>
          <a:noFill/>
          <a:ln w="9525">
            <a:noFill/>
            <a:miter lim="800000"/>
            <a:headEnd/>
            <a:tailEnd/>
          </a:ln>
          <a:effectLst/>
        </p:spPr>
        <p:txBody>
          <a:bodyPr lIns="163283" tIns="81642" rIns="163283" bIns="81642">
            <a:spAutoFit/>
          </a:bodyPr>
          <a:lstStyle/>
          <a:p>
            <a:pPr eaLnBrk="1" hangingPunct="1">
              <a:spcBef>
                <a:spcPct val="50000"/>
              </a:spcBef>
            </a:pPr>
            <a:r>
              <a:rPr lang="en-US" altLang="en-US" sz="3200" dirty="0">
                <a:solidFill>
                  <a:srgbClr val="0000FF"/>
                </a:solidFill>
                <a:latin typeface="Arial" charset="0"/>
              </a:rPr>
              <a:t>- </a:t>
            </a:r>
            <a:r>
              <a:rPr lang="en-US" altLang="en-US" sz="3200" dirty="0" err="1">
                <a:solidFill>
                  <a:srgbClr val="0000FF"/>
                </a:solidFill>
                <a:latin typeface="Times New Roman" pitchFamily="18" charset="0"/>
                <a:cs typeface="Times New Roman" pitchFamily="18" charset="0"/>
              </a:rPr>
              <a:t>Là</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lời</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bài</a:t>
            </a:r>
            <a:r>
              <a:rPr lang="en-US" altLang="en-US" sz="3200" dirty="0">
                <a:solidFill>
                  <a:srgbClr val="0000FF"/>
                </a:solidFill>
                <a:latin typeface="Times New Roman" pitchFamily="18" charset="0"/>
                <a:cs typeface="Times New Roman" pitchFamily="18" charset="0"/>
              </a:rPr>
              <a:t> ca </a:t>
            </a:r>
            <a:r>
              <a:rPr lang="en-US" altLang="en-US" sz="3200" dirty="0" err="1">
                <a:solidFill>
                  <a:srgbClr val="0000FF"/>
                </a:solidFill>
                <a:latin typeface="Times New Roman" pitchFamily="18" charset="0"/>
                <a:cs typeface="Times New Roman" pitchFamily="18" charset="0"/>
              </a:rPr>
              <a:t>dao</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kết</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hợp</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nhạc</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và</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diễn</a:t>
            </a:r>
            <a:r>
              <a:rPr lang="en-US" altLang="en-US" sz="3200" dirty="0">
                <a:solidFill>
                  <a:srgbClr val="0000FF"/>
                </a:solidFill>
                <a:latin typeface="Times New Roman" pitchFamily="18" charset="0"/>
                <a:cs typeface="Times New Roman" pitchFamily="18" charset="0"/>
              </a:rPr>
              <a:t> </a:t>
            </a:r>
            <a:r>
              <a:rPr lang="en-US" altLang="en-US" sz="3200" dirty="0" err="1">
                <a:solidFill>
                  <a:srgbClr val="0000FF"/>
                </a:solidFill>
                <a:latin typeface="Times New Roman" pitchFamily="18" charset="0"/>
                <a:cs typeface="Times New Roman" pitchFamily="18" charset="0"/>
              </a:rPr>
              <a:t>xướng</a:t>
            </a:r>
            <a:endParaRPr lang="en-US" altLang="en-US" sz="3200" dirty="0">
              <a:solidFill>
                <a:srgbClr val="0000FF"/>
              </a:solidFill>
              <a:latin typeface="Times New Roman" pitchFamily="18" charset="0"/>
              <a:cs typeface="Times New Roman" pitchFamily="18" charset="0"/>
            </a:endParaRPr>
          </a:p>
        </p:txBody>
      </p:sp>
      <p:sp>
        <p:nvSpPr>
          <p:cNvPr id="9230" name="Text Box 16"/>
          <p:cNvSpPr txBox="1">
            <a:spLocks noChangeArrowheads="1"/>
          </p:cNvSpPr>
          <p:nvPr/>
        </p:nvSpPr>
        <p:spPr bwMode="auto">
          <a:xfrm>
            <a:off x="5500662" y="4214806"/>
            <a:ext cx="1981200" cy="657321"/>
          </a:xfrm>
          <a:prstGeom prst="rect">
            <a:avLst/>
          </a:prstGeom>
          <a:noFill/>
          <a:ln w="9525">
            <a:noFill/>
            <a:miter lim="800000"/>
            <a:headEnd/>
            <a:tailEnd/>
          </a:ln>
          <a:effectLst/>
        </p:spPr>
        <p:txBody>
          <a:bodyPr lIns="163283" tIns="81642" rIns="163283" bIns="81642">
            <a:spAutoFit/>
          </a:bodyPr>
          <a:lstStyle/>
          <a:p>
            <a:pPr eaLnBrk="1" hangingPunct="1">
              <a:spcBef>
                <a:spcPct val="50000"/>
              </a:spcBef>
            </a:pPr>
            <a:r>
              <a:rPr lang="en-US" altLang="en-US" sz="3200" dirty="0">
                <a:solidFill>
                  <a:srgbClr val="0000FF"/>
                </a:solidFill>
                <a:latin typeface="Arial" charset="0"/>
              </a:rPr>
              <a:t> </a:t>
            </a:r>
            <a:r>
              <a:rPr lang="en-US" altLang="en-US" sz="3200" b="1" dirty="0" err="1">
                <a:solidFill>
                  <a:srgbClr val="0000FF"/>
                </a:solidFill>
                <a:latin typeface="Times New Roman" pitchFamily="18" charset="0"/>
                <a:cs typeface="Times New Roman" pitchFamily="18" charset="0"/>
              </a:rPr>
              <a:t>Dân</a:t>
            </a:r>
            <a:r>
              <a:rPr lang="en-US" altLang="en-US" sz="3200" b="1" dirty="0">
                <a:solidFill>
                  <a:srgbClr val="0000FF"/>
                </a:solidFill>
                <a:latin typeface="Times New Roman" pitchFamily="18" charset="0"/>
                <a:cs typeface="Times New Roman" pitchFamily="18" charset="0"/>
              </a:rPr>
              <a:t> ca </a:t>
            </a:r>
          </a:p>
        </p:txBody>
      </p:sp>
      <p:sp>
        <p:nvSpPr>
          <p:cNvPr id="9231" name="Text Box 17"/>
          <p:cNvSpPr txBox="1">
            <a:spLocks noChangeArrowheads="1"/>
          </p:cNvSpPr>
          <p:nvPr/>
        </p:nvSpPr>
        <p:spPr bwMode="auto">
          <a:xfrm>
            <a:off x="1727200" y="4348164"/>
            <a:ext cx="2133600" cy="657321"/>
          </a:xfrm>
          <a:prstGeom prst="rect">
            <a:avLst/>
          </a:prstGeom>
          <a:noFill/>
          <a:ln w="9525">
            <a:noFill/>
            <a:miter lim="800000"/>
            <a:headEnd/>
            <a:tailEnd/>
          </a:ln>
          <a:effectLst/>
        </p:spPr>
        <p:txBody>
          <a:bodyPr lIns="163283" tIns="81642" rIns="163283" bIns="81642">
            <a:spAutoFit/>
          </a:bodyPr>
          <a:lstStyle/>
          <a:p>
            <a:pPr eaLnBrk="1" hangingPunct="1">
              <a:spcBef>
                <a:spcPct val="50000"/>
              </a:spcBef>
            </a:pPr>
            <a:r>
              <a:rPr lang="en-US" altLang="en-US" sz="3200" dirty="0">
                <a:solidFill>
                  <a:srgbClr val="0000FF"/>
                </a:solidFill>
                <a:latin typeface="Arial" charset="0"/>
              </a:rPr>
              <a:t> </a:t>
            </a:r>
            <a:r>
              <a:rPr lang="en-US" altLang="en-US" sz="3200" b="1" dirty="0">
                <a:solidFill>
                  <a:srgbClr val="0000FF"/>
                </a:solidFill>
                <a:latin typeface="Times New Roman" pitchFamily="18" charset="0"/>
                <a:cs typeface="Times New Roman" pitchFamily="18" charset="0"/>
              </a:rPr>
              <a:t>Ca </a:t>
            </a:r>
            <a:r>
              <a:rPr lang="en-US" altLang="en-US" sz="3200" b="1" dirty="0" err="1">
                <a:solidFill>
                  <a:srgbClr val="0000FF"/>
                </a:solidFill>
                <a:latin typeface="Times New Roman" pitchFamily="18" charset="0"/>
                <a:cs typeface="Times New Roman" pitchFamily="18" charset="0"/>
              </a:rPr>
              <a:t>dao</a:t>
            </a:r>
            <a:endParaRPr lang="en-US" altLang="en-US" sz="3200" b="1" dirty="0">
              <a:solidFill>
                <a:srgbClr val="0000FF"/>
              </a:solidFill>
              <a:latin typeface="Times New Roman" pitchFamily="18" charset="0"/>
              <a:cs typeface="Times New Roman" pitchFamily="18" charset="0"/>
            </a:endParaRPr>
          </a:p>
        </p:txBody>
      </p:sp>
      <p:sp>
        <p:nvSpPr>
          <p:cNvPr id="9232" name="Line 5"/>
          <p:cNvSpPr>
            <a:spLocks noChangeShapeType="1"/>
          </p:cNvSpPr>
          <p:nvPr/>
        </p:nvSpPr>
        <p:spPr bwMode="auto">
          <a:xfrm flipH="1">
            <a:off x="4734842" y="5143500"/>
            <a:ext cx="51440" cy="2000264"/>
          </a:xfrm>
          <a:prstGeom prst="line">
            <a:avLst/>
          </a:prstGeom>
          <a:ln>
            <a:headEnd/>
            <a:tailEnd/>
          </a:ln>
        </p:spPr>
        <p:style>
          <a:lnRef idx="2">
            <a:schemeClr val="dk1"/>
          </a:lnRef>
          <a:fillRef idx="0">
            <a:schemeClr val="dk1"/>
          </a:fillRef>
          <a:effectRef idx="1">
            <a:schemeClr val="dk1"/>
          </a:effectRef>
          <a:fontRef idx="minor">
            <a:schemeClr val="tx1"/>
          </a:fontRef>
        </p:style>
        <p:txBody>
          <a:bodyPr lIns="163283" tIns="81642" rIns="163283" bIns="81642"/>
          <a:lstStyle/>
          <a:p>
            <a:endParaRPr lang="en-US">
              <a:solidFill>
                <a:srgbClr val="0000FF"/>
              </a:solidFill>
            </a:endParaRPr>
          </a:p>
        </p:txBody>
      </p:sp>
      <p:sp>
        <p:nvSpPr>
          <p:cNvPr id="15" name="TextBox 14"/>
          <p:cNvSpPr txBox="1"/>
          <p:nvPr/>
        </p:nvSpPr>
        <p:spPr>
          <a:xfrm>
            <a:off x="500002" y="3571864"/>
            <a:ext cx="7000924" cy="707886"/>
          </a:xfrm>
          <a:prstGeom prst="rect">
            <a:avLst/>
          </a:prstGeom>
          <a:noFill/>
        </p:spPr>
        <p:txBody>
          <a:bodyPr wrap="square" rtlCol="0">
            <a:spAutoFit/>
          </a:bodyPr>
          <a:lstStyle/>
          <a:p>
            <a:r>
              <a:rPr lang="en-US" sz="4000" dirty="0" err="1">
                <a:latin typeface="Times New Roman" pitchFamily="18" charset="0"/>
                <a:cs typeface="Times New Roman" pitchFamily="18" charset="0"/>
              </a:rPr>
              <a:t>Phân</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biệt</a:t>
            </a:r>
            <a:r>
              <a:rPr lang="en-US" sz="4000" dirty="0">
                <a:latin typeface="Times New Roman" pitchFamily="18" charset="0"/>
                <a:cs typeface="Times New Roman" pitchFamily="18" charset="0"/>
              </a:rPr>
              <a:t> ca </a:t>
            </a:r>
            <a:r>
              <a:rPr lang="en-US" sz="4000" dirty="0" err="1">
                <a:latin typeface="Times New Roman" pitchFamily="18" charset="0"/>
                <a:cs typeface="Times New Roman" pitchFamily="18" charset="0"/>
              </a:rPr>
              <a:t>dao</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với</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dân</a:t>
            </a:r>
            <a:r>
              <a:rPr lang="en-US" sz="4000" dirty="0">
                <a:latin typeface="Times New Roman" pitchFamily="18" charset="0"/>
                <a:cs typeface="Times New Roman" pitchFamily="18" charset="0"/>
              </a:rPr>
              <a:t> ca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228"/>
                                        </p:tgtEl>
                                        <p:attrNameLst>
                                          <p:attrName>style.visibility</p:attrName>
                                        </p:attrNameLst>
                                      </p:cBhvr>
                                      <p:to>
                                        <p:strVal val="visible"/>
                                      </p:to>
                                    </p:set>
                                    <p:anim calcmode="lin" valueType="num">
                                      <p:cBhvr additive="base">
                                        <p:cTn id="7" dur="500" fill="hold"/>
                                        <p:tgtEl>
                                          <p:spTgt spid="9228"/>
                                        </p:tgtEl>
                                        <p:attrNameLst>
                                          <p:attrName>ppt_x</p:attrName>
                                        </p:attrNameLst>
                                      </p:cBhvr>
                                      <p:tavLst>
                                        <p:tav tm="0">
                                          <p:val>
                                            <p:strVal val="#ppt_x"/>
                                          </p:val>
                                        </p:tav>
                                        <p:tav tm="100000">
                                          <p:val>
                                            <p:strVal val="#ppt_x"/>
                                          </p:val>
                                        </p:tav>
                                      </p:tavLst>
                                    </p:anim>
                                    <p:anim calcmode="lin" valueType="num">
                                      <p:cBhvr additive="base">
                                        <p:cTn id="8" dur="500" fill="hold"/>
                                        <p:tgtEl>
                                          <p:spTgt spid="92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9229"/>
                                        </p:tgtEl>
                                        <p:attrNameLst>
                                          <p:attrName>style.visibility</p:attrName>
                                        </p:attrNameLst>
                                      </p:cBhvr>
                                      <p:to>
                                        <p:strVal val="visible"/>
                                      </p:to>
                                    </p:set>
                                    <p:animEffect transition="in" filter="diamond(in)">
                                      <p:cBhvr>
                                        <p:cTn id="13" dur="500"/>
                                        <p:tgtEl>
                                          <p:spTgt spid="92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8" grpId="0"/>
      <p:bldP spid="922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35">
            <a:extLst>
              <a:ext uri="{FF2B5EF4-FFF2-40B4-BE49-F238E27FC236}">
                <a16:creationId xmlns:a16="http://schemas.microsoft.com/office/drawing/2014/main" id="{50A0D36A-2F00-4239-8403-B1DE9C137A1F}"/>
              </a:ext>
            </a:extLst>
          </p:cNvPr>
          <p:cNvSpPr txBox="1"/>
          <p:nvPr/>
        </p:nvSpPr>
        <p:spPr>
          <a:xfrm>
            <a:off x="785754" y="1928791"/>
            <a:ext cx="8429683" cy="1246495"/>
          </a:xfrm>
          <a:prstGeom prst="rect">
            <a:avLst/>
          </a:prstGeom>
          <a:noFill/>
        </p:spPr>
        <p:txBody>
          <a:bodyPr wrap="square" lIns="137160" tIns="68580" rIns="137160" bIns="68580" rtlCol="0">
            <a:spAutoFit/>
          </a:bodyPr>
          <a:lstStyle/>
          <a:p>
            <a:pPr algn="just"/>
            <a:r>
              <a:rPr lang="en-US" sz="3600" dirty="0">
                <a:latin typeface="Times New Roman" pitchFamily="18" charset="0"/>
                <a:cs typeface="Times New Roman" pitchFamily="18" charset="0"/>
              </a:rPr>
              <a:t>- Ca </a:t>
            </a:r>
            <a:r>
              <a:rPr lang="en-US" sz="3600" dirty="0" err="1">
                <a:latin typeface="Times New Roman" pitchFamily="18" charset="0"/>
                <a:cs typeface="Times New Roman" pitchFamily="18" charset="0"/>
              </a:rPr>
              <a:t>dao</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là</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một</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hình</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thức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thơ</a:t>
            </a:r>
            <a:r>
              <a:rPr lang="en-US" sz="3600" dirty="0">
                <a:latin typeface="Times New Roman" pitchFamily="18" charset="0"/>
                <a:cs typeface="Times New Roman" pitchFamily="18" charset="0"/>
              </a:rPr>
              <a:t> ca </a:t>
            </a:r>
            <a:r>
              <a:rPr lang="en-US" sz="3600" dirty="0" err="1">
                <a:latin typeface="Times New Roman" pitchFamily="18" charset="0"/>
                <a:cs typeface="Times New Roman" pitchFamily="18" charset="0"/>
              </a:rPr>
              <a:t>dân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gian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truyền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thống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lâu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đời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của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dân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tộc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Việt</a:t>
            </a:r>
            <a:r>
              <a:rPr lang="en-US" sz="3600" dirty="0">
                <a:latin typeface="Times New Roman" pitchFamily="18" charset="0"/>
                <a:cs typeface="Times New Roman" pitchFamily="18" charset="0"/>
              </a:rPr>
              <a:t> Nam.</a:t>
            </a:r>
          </a:p>
        </p:txBody>
      </p:sp>
      <p:sp>
        <p:nvSpPr>
          <p:cNvPr id="19" name="TextBox 36">
            <a:extLst>
              <a:ext uri="{FF2B5EF4-FFF2-40B4-BE49-F238E27FC236}">
                <a16:creationId xmlns:a16="http://schemas.microsoft.com/office/drawing/2014/main" id="{EE786C11-B4D0-4F6C-ABD8-367C1D5FAA77}"/>
              </a:ext>
            </a:extLst>
          </p:cNvPr>
          <p:cNvSpPr txBox="1"/>
          <p:nvPr/>
        </p:nvSpPr>
        <p:spPr>
          <a:xfrm>
            <a:off x="785754" y="3643302"/>
            <a:ext cx="8001056" cy="1800493"/>
          </a:xfrm>
          <a:prstGeom prst="rect">
            <a:avLst/>
          </a:prstGeom>
          <a:noFill/>
        </p:spPr>
        <p:txBody>
          <a:bodyPr wrap="square" lIns="137160" tIns="68580" rIns="137160" bIns="68580" rtlCol="0">
            <a:spAutoFit/>
          </a:bodyPr>
          <a:lstStyle/>
          <a:p>
            <a:pPr lvl="0" algn="just"/>
            <a:r>
              <a:rPr lang="en-US" sz="3600" dirty="0">
                <a:latin typeface="Times New Roman" pitchFamily="18" charset="0"/>
                <a:cs typeface="Times New Roman" pitchFamily="18" charset="0"/>
              </a:rPr>
              <a:t>- Ca </a:t>
            </a:r>
            <a:r>
              <a:rPr lang="en-US" sz="3600" dirty="0" err="1">
                <a:latin typeface="Times New Roman" pitchFamily="18" charset="0"/>
                <a:cs typeface="Times New Roman" pitchFamily="18" charset="0"/>
              </a:rPr>
              <a:t>dao</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sử</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dụng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nhiều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thể</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thơ</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trong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đó</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nhiều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bài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viết</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theo</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thể</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lục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bát</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Mỗi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bài</a:t>
            </a:r>
            <a:r>
              <a:rPr lang="en-US" sz="3600" dirty="0">
                <a:latin typeface="Times New Roman" pitchFamily="18" charset="0"/>
                <a:cs typeface="Times New Roman" pitchFamily="18" charset="0"/>
              </a:rPr>
              <a:t> ca </a:t>
            </a:r>
            <a:r>
              <a:rPr lang="en-US" sz="3600" dirty="0" err="1">
                <a:latin typeface="Times New Roman" pitchFamily="18" charset="0"/>
                <a:cs typeface="Times New Roman" pitchFamily="18" charset="0"/>
              </a:rPr>
              <a:t>dao</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ít</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nhất</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có</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hai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dòng</a:t>
            </a:r>
            <a:r>
              <a:rPr lang="en-US" sz="3600" dirty="0">
                <a:latin typeface="Times New Roman" pitchFamily="18" charset="0"/>
                <a:cs typeface="Times New Roman" pitchFamily="18" charset="0"/>
              </a:rPr>
              <a:t>.</a:t>
            </a:r>
            <a:endParaRPr lang="en-US" altLang="zh-CN" sz="3600" dirty="0">
              <a:solidFill>
                <a:srgbClr val="FFFFFF">
                  <a:lumMod val="50000"/>
                </a:srgbClr>
              </a:solidFill>
              <a:latin typeface="Times New Roman" pitchFamily="18" charset="0"/>
              <a:ea typeface="字魂35号-经典雅黑" panose="00000500000000000000" pitchFamily="2" charset="-122"/>
              <a:cs typeface="Times New Roman" pitchFamily="18" charset="0"/>
              <a:sym typeface=""/>
            </a:endParaRPr>
          </a:p>
        </p:txBody>
      </p:sp>
      <p:sp>
        <p:nvSpPr>
          <p:cNvPr id="20" name="TextBox 37">
            <a:extLst>
              <a:ext uri="{FF2B5EF4-FFF2-40B4-BE49-F238E27FC236}">
                <a16:creationId xmlns:a16="http://schemas.microsoft.com/office/drawing/2014/main" id="{F3DF780E-68E8-4E03-94EA-82A2085A78BB}"/>
              </a:ext>
            </a:extLst>
          </p:cNvPr>
          <p:cNvSpPr txBox="1"/>
          <p:nvPr/>
        </p:nvSpPr>
        <p:spPr>
          <a:xfrm>
            <a:off x="785754" y="5892398"/>
            <a:ext cx="8143931" cy="1800493"/>
          </a:xfrm>
          <a:prstGeom prst="rect">
            <a:avLst/>
          </a:prstGeom>
          <a:noFill/>
        </p:spPr>
        <p:txBody>
          <a:bodyPr wrap="square" lIns="137160" tIns="68580" rIns="137160" bIns="68580" rtlCol="0">
            <a:spAutoFit/>
          </a:bodyPr>
          <a:lstStyle/>
          <a:p>
            <a:pPr lvl="0" algn="just"/>
            <a:r>
              <a:rPr lang="en-US" sz="3600" dirty="0">
                <a:latin typeface="Times New Roman" pitchFamily="18" charset="0"/>
                <a:cs typeface="Times New Roman" pitchFamily="18" charset="0"/>
              </a:rPr>
              <a:t>- Ca </a:t>
            </a:r>
            <a:r>
              <a:rPr lang="en-US" sz="3600" dirty="0" err="1">
                <a:latin typeface="Times New Roman" pitchFamily="18" charset="0"/>
                <a:cs typeface="Times New Roman" pitchFamily="18" charset="0"/>
              </a:rPr>
              <a:t>dao</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thể</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hiện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các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phương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diện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tình</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cảm</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của</a:t>
            </a:r>
            <a:r>
              <a:rPr lang="en-US" sz="3600" dirty="0">
                <a:latin typeface="Times New Roman" pitchFamily="18" charset="0"/>
                <a:cs typeface="Times New Roman" pitchFamily="18" charset="0"/>
              </a:rPr>
              <a:t> con </a:t>
            </a:r>
            <a:r>
              <a:rPr lang="en-US" sz="3600" dirty="0" err="1">
                <a:latin typeface="Times New Roman" pitchFamily="18" charset="0"/>
                <a:cs typeface="Times New Roman" pitchFamily="18" charset="0"/>
              </a:rPr>
              <a:t>người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trong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đó</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có</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tình</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cảm</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gia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đình</a:t>
            </a:r>
            <a:r>
              <a:rPr lang="en-US" sz="3600" dirty="0">
                <a:latin typeface="Times New Roman" pitchFamily="18" charset="0"/>
                <a:cs typeface="Times New Roman" pitchFamily="18" charset="0"/>
              </a:rPr>
              <a:t>.</a:t>
            </a:r>
            <a:endParaRPr lang="en-US" altLang="zh-CN" sz="3600" dirty="0">
              <a:solidFill>
                <a:srgbClr val="FFFFFF">
                  <a:lumMod val="50000"/>
                </a:srgbClr>
              </a:solidFill>
              <a:latin typeface="Times New Roman" pitchFamily="18" charset="0"/>
              <a:ea typeface="字魂35号-经典雅黑" panose="00000500000000000000" pitchFamily="2" charset="-122"/>
              <a:cs typeface="Times New Roman" pitchFamily="18" charset="0"/>
              <a:sym typeface=""/>
            </a:endParaRPr>
          </a:p>
        </p:txBody>
      </p:sp>
      <p:sp>
        <p:nvSpPr>
          <p:cNvPr id="27" name="Rounded Rectangle 26"/>
          <p:cNvSpPr/>
          <p:nvPr/>
        </p:nvSpPr>
        <p:spPr>
          <a:xfrm>
            <a:off x="11001388" y="1928790"/>
            <a:ext cx="7286612" cy="6942146"/>
          </a:xfrm>
          <a:prstGeom prst="roundRect">
            <a:avLst>
              <a:gd name="adj" fmla="val 9412"/>
            </a:avLst>
          </a:prstGeom>
          <a:solidFill>
            <a:srgbClr val="F0F9F6">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a:endParaRPr lang="en-US"/>
          </a:p>
        </p:txBody>
      </p:sp>
      <p:sp>
        <p:nvSpPr>
          <p:cNvPr id="31" name="Rounded Rectangle 30"/>
          <p:cNvSpPr/>
          <p:nvPr/>
        </p:nvSpPr>
        <p:spPr>
          <a:xfrm>
            <a:off x="8358182" y="5929318"/>
            <a:ext cx="6981911" cy="6864308"/>
          </a:xfrm>
          <a:prstGeom prst="roundRect">
            <a:avLst>
              <a:gd name="adj" fmla="val 9412"/>
            </a:avLst>
          </a:prstGeom>
          <a:solidFill>
            <a:schemeClr val="bg1">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rtlCol="0" anchor="ctr"/>
          <a:lstStyle/>
          <a:p>
            <a:pPr algn="ctr"/>
            <a:endParaRPr lang="en-US"/>
          </a:p>
        </p:txBody>
      </p:sp>
      <p:sp>
        <p:nvSpPr>
          <p:cNvPr id="32" name="Rectangle 31"/>
          <p:cNvSpPr/>
          <p:nvPr/>
        </p:nvSpPr>
        <p:spPr>
          <a:xfrm>
            <a:off x="9429752" y="357154"/>
            <a:ext cx="9144000" cy="1338828"/>
          </a:xfrm>
          <a:prstGeom prst="rect">
            <a:avLst/>
          </a:prstGeom>
        </p:spPr>
        <p:txBody>
          <a:bodyPr lIns="137160" tIns="68580" rIns="137160" bIns="68580">
            <a:spAutoFit/>
          </a:bodyPr>
          <a:lstStyle/>
          <a:p>
            <a:pPr algn="ctr"/>
            <a:r>
              <a:rPr lang="en-US" sz="3900" b="1" dirty="0" err="1">
                <a:solidFill>
                  <a:srgbClr val="002060"/>
                </a:solidFill>
                <a:latin typeface="Dancing Script" pitchFamily="2" charset="0"/>
              </a:rPr>
              <a:t>Một</a:t>
            </a:r>
            <a:r>
              <a:rPr lang="en-US" sz="3900" b="1" dirty="0">
                <a:solidFill>
                  <a:srgbClr val="002060"/>
                </a:solidFill>
                <a:latin typeface="Dancing Script" pitchFamily="2" charset="0"/>
              </a:rPr>
              <a:t> </a:t>
            </a:r>
            <a:r>
              <a:rPr lang="en-US" sz="3900" b="1" dirty="0" err="1">
                <a:solidFill>
                  <a:srgbClr val="002060"/>
                </a:solidFill>
                <a:latin typeface="Dancing Script" pitchFamily="2" charset="0"/>
              </a:rPr>
              <a:t>số</a:t>
            </a:r>
            <a:r>
              <a:rPr lang="en-US" sz="3900" b="1" dirty="0">
                <a:solidFill>
                  <a:srgbClr val="002060"/>
                </a:solidFill>
                <a:latin typeface="Dancing Script" pitchFamily="2" charset="0"/>
              </a:rPr>
              <a:t> </a:t>
            </a:r>
            <a:r>
              <a:rPr lang="en-US" sz="3900" b="1" dirty="0" err="1">
                <a:solidFill>
                  <a:srgbClr val="002060"/>
                </a:solidFill>
                <a:latin typeface="Dancing Script" pitchFamily="2" charset="0"/>
              </a:rPr>
              <a:t>chủ</a:t>
            </a:r>
            <a:r>
              <a:rPr lang="en-US" sz="3900" b="1" dirty="0">
                <a:solidFill>
                  <a:srgbClr val="002060"/>
                </a:solidFill>
                <a:latin typeface="Dancing Script" pitchFamily="2" charset="0"/>
              </a:rPr>
              <a:t> </a:t>
            </a:r>
            <a:r>
              <a:rPr lang="en-US" sz="3900" b="1" dirty="0" err="1">
                <a:solidFill>
                  <a:srgbClr val="002060"/>
                </a:solidFill>
                <a:latin typeface="Dancing Script" pitchFamily="2" charset="0"/>
              </a:rPr>
              <a:t>đề</a:t>
            </a:r>
            <a:r>
              <a:rPr lang="en-US" sz="3900" b="1" dirty="0">
                <a:solidFill>
                  <a:srgbClr val="002060"/>
                </a:solidFill>
                <a:latin typeface="Dancing Script" pitchFamily="2" charset="0"/>
              </a:rPr>
              <a:t> </a:t>
            </a:r>
            <a:r>
              <a:rPr lang="en-US" sz="3900" b="1" dirty="0" err="1">
                <a:solidFill>
                  <a:srgbClr val="002060"/>
                </a:solidFill>
                <a:latin typeface="Dancing Script" pitchFamily="2" charset="0"/>
              </a:rPr>
              <a:t>thường</a:t>
            </a:r>
            <a:r>
              <a:rPr lang="en-US" sz="3900" b="1" dirty="0">
                <a:solidFill>
                  <a:srgbClr val="002060"/>
                </a:solidFill>
                <a:latin typeface="Dancing Script" pitchFamily="2" charset="0"/>
              </a:rPr>
              <a:t> </a:t>
            </a:r>
            <a:r>
              <a:rPr lang="en-US" sz="3900" b="1" dirty="0" err="1">
                <a:solidFill>
                  <a:srgbClr val="002060"/>
                </a:solidFill>
                <a:latin typeface="Dancing Script" pitchFamily="2" charset="0"/>
              </a:rPr>
              <a:t>gặp</a:t>
            </a:r>
            <a:r>
              <a:rPr lang="en-US" sz="3900" b="1" dirty="0">
                <a:solidFill>
                  <a:srgbClr val="002060"/>
                </a:solidFill>
                <a:latin typeface="Dancing Script" pitchFamily="2" charset="0"/>
              </a:rPr>
              <a:t> </a:t>
            </a:r>
          </a:p>
          <a:p>
            <a:pPr algn="ctr"/>
            <a:r>
              <a:rPr lang="en-US" sz="3900" b="1" dirty="0" err="1">
                <a:solidFill>
                  <a:srgbClr val="002060"/>
                </a:solidFill>
                <a:latin typeface="Dancing Script" pitchFamily="2" charset="0"/>
              </a:rPr>
              <a:t>trong</a:t>
            </a:r>
            <a:r>
              <a:rPr lang="en-US" sz="3900" b="1" dirty="0">
                <a:solidFill>
                  <a:srgbClr val="002060"/>
                </a:solidFill>
                <a:latin typeface="Dancing Script" pitchFamily="2" charset="0"/>
              </a:rPr>
              <a:t> ca </a:t>
            </a:r>
            <a:r>
              <a:rPr lang="en-US" sz="3900" b="1" dirty="0" err="1">
                <a:solidFill>
                  <a:srgbClr val="002060"/>
                </a:solidFill>
                <a:latin typeface="Dancing Script" pitchFamily="2" charset="0"/>
              </a:rPr>
              <a:t>dao</a:t>
            </a:r>
            <a:r>
              <a:rPr lang="en-US" sz="3900" b="1" dirty="0">
                <a:solidFill>
                  <a:srgbClr val="002060"/>
                </a:solidFill>
                <a:latin typeface="Dancing Script" pitchFamily="2" charset="0"/>
              </a:rPr>
              <a:t> </a:t>
            </a:r>
            <a:r>
              <a:rPr lang="en-US" sz="3900" b="1" dirty="0" err="1">
                <a:solidFill>
                  <a:srgbClr val="002060"/>
                </a:solidFill>
                <a:latin typeface="Dancing Script" pitchFamily="2" charset="0"/>
              </a:rPr>
              <a:t>Việt</a:t>
            </a:r>
            <a:r>
              <a:rPr lang="en-US" sz="3900" b="1" dirty="0">
                <a:solidFill>
                  <a:srgbClr val="002060"/>
                </a:solidFill>
                <a:latin typeface="Dancing Script" pitchFamily="2" charset="0"/>
              </a:rPr>
              <a:t> Nam</a:t>
            </a:r>
          </a:p>
        </p:txBody>
      </p:sp>
      <p:sp>
        <p:nvSpPr>
          <p:cNvPr id="33" name="Rectangle 32"/>
          <p:cNvSpPr/>
          <p:nvPr/>
        </p:nvSpPr>
        <p:spPr>
          <a:xfrm>
            <a:off x="12420315" y="3077693"/>
            <a:ext cx="4694544" cy="692497"/>
          </a:xfrm>
          <a:prstGeom prst="rect">
            <a:avLst/>
          </a:prstGeom>
        </p:spPr>
        <p:txBody>
          <a:bodyPr wrap="square" lIns="137160" tIns="68580" rIns="137160" bIns="68580">
            <a:spAutoFit/>
          </a:bodyPr>
          <a:lstStyle/>
          <a:p>
            <a:pPr algn="just"/>
            <a:r>
              <a:rPr lang="en-US" b="1" dirty="0">
                <a:solidFill>
                  <a:schemeClr val="tx1">
                    <a:lumMod val="95000"/>
                    <a:lumOff val="5000"/>
                  </a:schemeClr>
                </a:solidFill>
                <a:latin typeface="Dancing Script" pitchFamily="2" charset="0"/>
              </a:rPr>
              <a:t>Ca </a:t>
            </a:r>
            <a:r>
              <a:rPr lang="en-US" b="1" dirty="0" err="1">
                <a:solidFill>
                  <a:schemeClr val="tx1">
                    <a:lumMod val="95000"/>
                    <a:lumOff val="5000"/>
                  </a:schemeClr>
                </a:solidFill>
                <a:latin typeface="Dancing Script" pitchFamily="2" charset="0"/>
              </a:rPr>
              <a:t>dao</a:t>
            </a:r>
            <a:r>
              <a:rPr lang="en-US" b="1" dirty="0">
                <a:solidFill>
                  <a:schemeClr val="tx1">
                    <a:lumMod val="95000"/>
                    <a:lumOff val="5000"/>
                  </a:schemeClr>
                </a:solidFill>
                <a:latin typeface="Dancing Script" pitchFamily="2" charset="0"/>
              </a:rPr>
              <a:t> </a:t>
            </a:r>
            <a:r>
              <a:rPr lang="en-US" b="1" dirty="0" err="1">
                <a:solidFill>
                  <a:schemeClr val="tx1">
                    <a:lumMod val="95000"/>
                    <a:lumOff val="5000"/>
                  </a:schemeClr>
                </a:solidFill>
                <a:latin typeface="Dancing Script" pitchFamily="2" charset="0"/>
              </a:rPr>
              <a:t>về</a:t>
            </a:r>
            <a:r>
              <a:rPr lang="en-US" b="1" dirty="0">
                <a:solidFill>
                  <a:schemeClr val="tx1">
                    <a:lumMod val="95000"/>
                    <a:lumOff val="5000"/>
                  </a:schemeClr>
                </a:solidFill>
                <a:latin typeface="Dancing Script" pitchFamily="2" charset="0"/>
              </a:rPr>
              <a:t> </a:t>
            </a:r>
            <a:r>
              <a:rPr lang="en-US" b="1" dirty="0" err="1">
                <a:solidFill>
                  <a:schemeClr val="tx1">
                    <a:lumMod val="95000"/>
                    <a:lumOff val="5000"/>
                  </a:schemeClr>
                </a:solidFill>
                <a:latin typeface="Dancing Script" pitchFamily="2" charset="0"/>
              </a:rPr>
              <a:t>tình</a:t>
            </a:r>
            <a:r>
              <a:rPr lang="en-US" b="1" dirty="0">
                <a:solidFill>
                  <a:schemeClr val="tx1">
                    <a:lumMod val="95000"/>
                    <a:lumOff val="5000"/>
                  </a:schemeClr>
                </a:solidFill>
                <a:latin typeface="Dancing Script" pitchFamily="2" charset="0"/>
              </a:rPr>
              <a:t> </a:t>
            </a:r>
            <a:r>
              <a:rPr lang="en-US" b="1" dirty="0" err="1">
                <a:solidFill>
                  <a:schemeClr val="tx1">
                    <a:lumMod val="95000"/>
                    <a:lumOff val="5000"/>
                  </a:schemeClr>
                </a:solidFill>
                <a:latin typeface="Dancing Script" pitchFamily="2" charset="0"/>
              </a:rPr>
              <a:t>yêu</a:t>
            </a:r>
            <a:r>
              <a:rPr lang="en-US" b="1" dirty="0">
                <a:solidFill>
                  <a:schemeClr val="tx1">
                    <a:lumMod val="95000"/>
                    <a:lumOff val="5000"/>
                  </a:schemeClr>
                </a:solidFill>
                <a:latin typeface="Dancing Script" pitchFamily="2" charset="0"/>
              </a:rPr>
              <a:t> </a:t>
            </a:r>
            <a:r>
              <a:rPr lang="en-US" b="1" dirty="0" err="1">
                <a:solidFill>
                  <a:schemeClr val="tx1">
                    <a:lumMod val="95000"/>
                    <a:lumOff val="5000"/>
                  </a:schemeClr>
                </a:solidFill>
                <a:latin typeface="Dancing Script" pitchFamily="2" charset="0"/>
              </a:rPr>
              <a:t>quê</a:t>
            </a:r>
            <a:r>
              <a:rPr lang="en-US" b="1" dirty="0">
                <a:solidFill>
                  <a:schemeClr val="tx1">
                    <a:lumMod val="95000"/>
                    <a:lumOff val="5000"/>
                  </a:schemeClr>
                </a:solidFill>
                <a:latin typeface="Dancing Script" pitchFamily="2" charset="0"/>
              </a:rPr>
              <a:t> </a:t>
            </a:r>
            <a:r>
              <a:rPr lang="en-US" b="1" dirty="0" err="1">
                <a:solidFill>
                  <a:schemeClr val="tx1">
                    <a:lumMod val="95000"/>
                    <a:lumOff val="5000"/>
                  </a:schemeClr>
                </a:solidFill>
                <a:latin typeface="Dancing Script" pitchFamily="2" charset="0"/>
              </a:rPr>
              <a:t>hương</a:t>
            </a:r>
            <a:r>
              <a:rPr lang="en-US" b="1" dirty="0">
                <a:solidFill>
                  <a:schemeClr val="tx1">
                    <a:lumMod val="95000"/>
                    <a:lumOff val="5000"/>
                  </a:schemeClr>
                </a:solidFill>
                <a:latin typeface="Dancing Script" pitchFamily="2" charset="0"/>
              </a:rPr>
              <a:t>, </a:t>
            </a:r>
            <a:r>
              <a:rPr lang="en-US" b="1" dirty="0" err="1">
                <a:solidFill>
                  <a:schemeClr val="tx1">
                    <a:lumMod val="95000"/>
                    <a:lumOff val="5000"/>
                  </a:schemeClr>
                </a:solidFill>
                <a:latin typeface="Dancing Script" pitchFamily="2" charset="0"/>
              </a:rPr>
              <a:t>đất</a:t>
            </a:r>
            <a:r>
              <a:rPr lang="en-US" b="1" dirty="0">
                <a:solidFill>
                  <a:schemeClr val="tx1">
                    <a:lumMod val="95000"/>
                    <a:lumOff val="5000"/>
                  </a:schemeClr>
                </a:solidFill>
                <a:latin typeface="Dancing Script" pitchFamily="2" charset="0"/>
              </a:rPr>
              <a:t> </a:t>
            </a:r>
            <a:r>
              <a:rPr lang="en-US" b="1" dirty="0" err="1">
                <a:solidFill>
                  <a:schemeClr val="tx1">
                    <a:lumMod val="95000"/>
                    <a:lumOff val="5000"/>
                  </a:schemeClr>
                </a:solidFill>
                <a:latin typeface="Dancing Script" pitchFamily="2" charset="0"/>
              </a:rPr>
              <a:t>nước</a:t>
            </a:r>
            <a:r>
              <a:rPr lang="en-US" b="1" dirty="0">
                <a:solidFill>
                  <a:schemeClr val="tx1">
                    <a:lumMod val="95000"/>
                    <a:lumOff val="5000"/>
                  </a:schemeClr>
                </a:solidFill>
                <a:latin typeface="Dancing Script" pitchFamily="2" charset="0"/>
              </a:rPr>
              <a:t>, con </a:t>
            </a:r>
            <a:r>
              <a:rPr lang="en-US" b="1" dirty="0" err="1">
                <a:solidFill>
                  <a:schemeClr val="tx1">
                    <a:lumMod val="95000"/>
                    <a:lumOff val="5000"/>
                  </a:schemeClr>
                </a:solidFill>
                <a:latin typeface="Dancing Script" pitchFamily="2" charset="0"/>
              </a:rPr>
              <a:t>người</a:t>
            </a:r>
            <a:endParaRPr lang="en-US" b="1" dirty="0">
              <a:solidFill>
                <a:schemeClr val="tx1">
                  <a:lumMod val="95000"/>
                  <a:lumOff val="5000"/>
                </a:schemeClr>
              </a:solidFill>
              <a:latin typeface="Dancing Script" pitchFamily="2" charset="0"/>
            </a:endParaRPr>
          </a:p>
        </p:txBody>
      </p:sp>
      <p:grpSp>
        <p:nvGrpSpPr>
          <p:cNvPr id="2" name="组合 27">
            <a:extLst>
              <a:ext uri="{FF2B5EF4-FFF2-40B4-BE49-F238E27FC236}">
                <a16:creationId xmlns:a16="http://schemas.microsoft.com/office/drawing/2014/main" id="{E48C315B-8B0C-44D8-AA52-A5C0E102BE6F}"/>
              </a:ext>
            </a:extLst>
          </p:cNvPr>
          <p:cNvGrpSpPr/>
          <p:nvPr/>
        </p:nvGrpSpPr>
        <p:grpSpPr>
          <a:xfrm>
            <a:off x="11730057" y="3210829"/>
            <a:ext cx="697707" cy="626270"/>
            <a:chOff x="0" y="0"/>
            <a:chExt cx="465358" cy="418456"/>
          </a:xfrm>
          <a:solidFill>
            <a:srgbClr val="539C26"/>
          </a:solidFill>
        </p:grpSpPr>
        <p:grpSp>
          <p:nvGrpSpPr>
            <p:cNvPr id="3" name="组合 28">
              <a:extLst>
                <a:ext uri="{FF2B5EF4-FFF2-40B4-BE49-F238E27FC236}">
                  <a16:creationId xmlns:a16="http://schemas.microsoft.com/office/drawing/2014/main" id="{AE0D80FE-8434-4840-93FD-22506989425C}"/>
                </a:ext>
              </a:extLst>
            </p:cNvPr>
            <p:cNvGrpSpPr/>
            <p:nvPr/>
          </p:nvGrpSpPr>
          <p:grpSpPr>
            <a:xfrm>
              <a:off x="0" y="0"/>
              <a:ext cx="460390" cy="418456"/>
              <a:chOff x="0" y="0"/>
              <a:chExt cx="460390" cy="418456"/>
            </a:xfrm>
            <a:grpFill/>
          </p:grpSpPr>
          <p:sp>
            <p:nvSpPr>
              <p:cNvPr id="38" name="任意多边形 31">
                <a:extLst>
                  <a:ext uri="{FF2B5EF4-FFF2-40B4-BE49-F238E27FC236}">
                    <a16:creationId xmlns:a16="http://schemas.microsoft.com/office/drawing/2014/main" id="{AD2C2A4B-FA64-4F54-855E-EA42A25A17CE}"/>
                  </a:ext>
                </a:extLst>
              </p:cNvPr>
              <p:cNvSpPr/>
              <p:nvPr/>
            </p:nvSpPr>
            <p:spPr>
              <a:xfrm>
                <a:off x="53155" y="0"/>
                <a:ext cx="407235" cy="357637"/>
              </a:xfrm>
              <a:custGeom>
                <a:avLst/>
                <a:gdLst>
                  <a:gd name="txL" fmla="*/ 0 w 407235"/>
                  <a:gd name="txT" fmla="*/ 0 h 357637"/>
                  <a:gd name="txR" fmla="*/ 407235 w 407235"/>
                  <a:gd name="txB" fmla="*/ 357637 h 357637"/>
                </a:gdLst>
                <a:ahLst/>
                <a:cxnLst>
                  <a:cxn ang="0">
                    <a:pos x="7668" y="305095"/>
                  </a:cxn>
                  <a:cxn ang="0">
                    <a:pos x="7668" y="226514"/>
                  </a:cxn>
                  <a:cxn ang="0">
                    <a:pos x="74343" y="128882"/>
                  </a:cxn>
                  <a:cxn ang="0">
                    <a:pos x="245793" y="43157"/>
                  </a:cxn>
                  <a:cxn ang="0">
                    <a:pos x="402955" y="295"/>
                  </a:cxn>
                  <a:cxn ang="0">
                    <a:pos x="360093" y="26489"/>
                  </a:cxn>
                  <a:cxn ang="0">
                    <a:pos x="331518" y="69351"/>
                  </a:cxn>
                  <a:cxn ang="0">
                    <a:pos x="279130" y="209845"/>
                  </a:cxn>
                  <a:cxn ang="0">
                    <a:pos x="212455" y="305095"/>
                  </a:cxn>
                  <a:cxn ang="0">
                    <a:pos x="121967" y="355101"/>
                  </a:cxn>
                  <a:cxn ang="0">
                    <a:pos x="45768" y="345576"/>
                  </a:cxn>
                  <a:cxn ang="0">
                    <a:pos x="7668" y="305095"/>
                  </a:cxn>
                </a:cxnLst>
                <a:rect l="txL" t="txT" r="txR" b="txB"/>
                <a:pathLst>
                  <a:path w="407235" h="357637">
                    <a:moveTo>
                      <a:pt x="7668" y="305095"/>
                    </a:moveTo>
                    <a:cubicBezTo>
                      <a:pt x="1318" y="285251"/>
                      <a:pt x="-5826" y="270170"/>
                      <a:pt x="7668" y="226514"/>
                    </a:cubicBezTo>
                    <a:cubicBezTo>
                      <a:pt x="21162" y="182858"/>
                      <a:pt x="48943" y="149916"/>
                      <a:pt x="74343" y="128882"/>
                    </a:cubicBezTo>
                    <a:cubicBezTo>
                      <a:pt x="99743" y="107848"/>
                      <a:pt x="191024" y="64588"/>
                      <a:pt x="245793" y="43157"/>
                    </a:cubicBezTo>
                    <a:cubicBezTo>
                      <a:pt x="300562" y="21726"/>
                      <a:pt x="383905" y="3073"/>
                      <a:pt x="402955" y="295"/>
                    </a:cubicBezTo>
                    <a:cubicBezTo>
                      <a:pt x="422005" y="-2483"/>
                      <a:pt x="371999" y="14980"/>
                      <a:pt x="360093" y="26489"/>
                    </a:cubicBezTo>
                    <a:cubicBezTo>
                      <a:pt x="348187" y="37998"/>
                      <a:pt x="345012" y="38792"/>
                      <a:pt x="331518" y="69351"/>
                    </a:cubicBezTo>
                    <a:cubicBezTo>
                      <a:pt x="318024" y="99910"/>
                      <a:pt x="298974" y="170554"/>
                      <a:pt x="279130" y="209845"/>
                    </a:cubicBezTo>
                    <a:cubicBezTo>
                      <a:pt x="259286" y="249136"/>
                      <a:pt x="238649" y="280886"/>
                      <a:pt x="212455" y="305095"/>
                    </a:cubicBezTo>
                    <a:cubicBezTo>
                      <a:pt x="186261" y="329304"/>
                      <a:pt x="149748" y="348354"/>
                      <a:pt x="121967" y="355101"/>
                    </a:cubicBezTo>
                    <a:cubicBezTo>
                      <a:pt x="94186" y="361848"/>
                      <a:pt x="64818" y="353910"/>
                      <a:pt x="45768" y="345576"/>
                    </a:cubicBezTo>
                    <a:cubicBezTo>
                      <a:pt x="26718" y="337242"/>
                      <a:pt x="14018" y="324939"/>
                      <a:pt x="7668" y="305095"/>
                    </a:cubicBezTo>
                    <a:close/>
                  </a:path>
                </a:pathLst>
              </a:custGeom>
              <a:grpFill/>
              <a:ln w="9525">
                <a:noFill/>
              </a:ln>
            </p:spPr>
            <p:txBody>
              <a:bodyPr/>
              <a:lstStyle/>
              <a:p>
                <a:endParaRPr lang="zh-CN" altLang="en-US">
                  <a:solidFill>
                    <a:srgbClr val="002060"/>
                  </a:solidFill>
                  <a:latin typeface=""/>
                  <a:ea typeface="字魂35号-经典雅黑" panose="00000500000000000000" pitchFamily="2" charset="-122"/>
                  <a:sym typeface=""/>
                </a:endParaRPr>
              </a:p>
            </p:txBody>
          </p:sp>
          <p:sp>
            <p:nvSpPr>
              <p:cNvPr id="39" name="任意多边形 32">
                <a:extLst>
                  <a:ext uri="{FF2B5EF4-FFF2-40B4-BE49-F238E27FC236}">
                    <a16:creationId xmlns:a16="http://schemas.microsoft.com/office/drawing/2014/main" id="{5703122A-F0B5-46C0-953B-4D11B2D213C4}"/>
                  </a:ext>
                </a:extLst>
              </p:cNvPr>
              <p:cNvSpPr/>
              <p:nvPr/>
            </p:nvSpPr>
            <p:spPr>
              <a:xfrm>
                <a:off x="0" y="296819"/>
                <a:ext cx="95196" cy="121637"/>
              </a:xfrm>
              <a:custGeom>
                <a:avLst/>
                <a:gdLst>
                  <a:gd name="txL" fmla="*/ 0 w 151739"/>
                  <a:gd name="txT" fmla="*/ 0 h 131899"/>
                  <a:gd name="txR" fmla="*/ 151739 w 151739"/>
                  <a:gd name="txB" fmla="*/ 131899 h 131899"/>
                </a:gdLst>
                <a:ahLst/>
                <a:cxnLst>
                  <a:cxn ang="0">
                    <a:pos x="36660" y="8926"/>
                  </a:cxn>
                  <a:cxn ang="0">
                    <a:pos x="16465" y="69792"/>
                  </a:cxn>
                  <a:cxn ang="0">
                    <a:pos x="7185" y="102936"/>
                  </a:cxn>
                  <a:cxn ang="0">
                    <a:pos x="2" y="86601"/>
                  </a:cxn>
                  <a:cxn ang="0">
                    <a:pos x="10585" y="49249"/>
                  </a:cxn>
                  <a:cxn ang="0">
                    <a:pos x="32067" y="3009"/>
                  </a:cxn>
                  <a:cxn ang="0">
                    <a:pos x="36660" y="8926"/>
                  </a:cxn>
                </a:cxnLst>
                <a:rect l="txL" t="txT" r="txR" b="txB"/>
                <a:pathLst>
                  <a:path w="151739" h="131899">
                    <a:moveTo>
                      <a:pt x="148467" y="11381"/>
                    </a:moveTo>
                    <a:cubicBezTo>
                      <a:pt x="137936" y="25573"/>
                      <a:pt x="86576" y="69011"/>
                      <a:pt x="66681" y="88989"/>
                    </a:cubicBezTo>
                    <a:cubicBezTo>
                      <a:pt x="46786" y="108967"/>
                      <a:pt x="40211" y="127676"/>
                      <a:pt x="29099" y="131248"/>
                    </a:cubicBezTo>
                    <a:cubicBezTo>
                      <a:pt x="17987" y="134820"/>
                      <a:pt x="-391" y="123120"/>
                      <a:pt x="6" y="110420"/>
                    </a:cubicBezTo>
                    <a:cubicBezTo>
                      <a:pt x="403" y="97720"/>
                      <a:pt x="21225" y="80559"/>
                      <a:pt x="42868" y="62795"/>
                    </a:cubicBezTo>
                    <a:cubicBezTo>
                      <a:pt x="64511" y="45031"/>
                      <a:pt x="117959" y="9393"/>
                      <a:pt x="129865" y="3837"/>
                    </a:cubicBezTo>
                    <a:cubicBezTo>
                      <a:pt x="141771" y="-1719"/>
                      <a:pt x="158998" y="-2811"/>
                      <a:pt x="148467" y="11381"/>
                    </a:cubicBezTo>
                    <a:close/>
                  </a:path>
                </a:pathLst>
              </a:custGeom>
              <a:grpFill/>
              <a:ln w="9525">
                <a:noFill/>
              </a:ln>
            </p:spPr>
            <p:txBody>
              <a:bodyPr/>
              <a:lstStyle/>
              <a:p>
                <a:endParaRPr lang="zh-CN" altLang="en-US">
                  <a:solidFill>
                    <a:srgbClr val="002060"/>
                  </a:solidFill>
                  <a:latin typeface=""/>
                  <a:ea typeface="字魂35号-经典雅黑" panose="00000500000000000000" pitchFamily="2" charset="-122"/>
                  <a:sym typeface=""/>
                </a:endParaRPr>
              </a:p>
            </p:txBody>
          </p:sp>
        </p:grpSp>
        <p:sp>
          <p:nvSpPr>
            <p:cNvPr id="36" name="任意多边形 29">
              <a:extLst>
                <a:ext uri="{FF2B5EF4-FFF2-40B4-BE49-F238E27FC236}">
                  <a16:creationId xmlns:a16="http://schemas.microsoft.com/office/drawing/2014/main" id="{A00C7032-ADB9-40A4-BDB5-7C781EC51FD0}"/>
                </a:ext>
              </a:extLst>
            </p:cNvPr>
            <p:cNvSpPr/>
            <p:nvPr/>
          </p:nvSpPr>
          <p:spPr>
            <a:xfrm>
              <a:off x="141938" y="0"/>
              <a:ext cx="323420" cy="355925"/>
            </a:xfrm>
            <a:custGeom>
              <a:avLst/>
              <a:gdLst>
                <a:gd name="txL" fmla="*/ 0 w 323420"/>
                <a:gd name="txT" fmla="*/ 0 h 355925"/>
                <a:gd name="txR" fmla="*/ 323420 w 323420"/>
                <a:gd name="txB" fmla="*/ 355925 h 355925"/>
              </a:gdLst>
              <a:ahLst/>
              <a:cxnLst>
                <a:cxn ang="0">
                  <a:pos x="319140" y="295"/>
                </a:cxn>
                <a:cxn ang="0">
                  <a:pos x="276278" y="26489"/>
                </a:cxn>
                <a:cxn ang="0">
                  <a:pos x="247703" y="69351"/>
                </a:cxn>
                <a:cxn ang="0">
                  <a:pos x="195315" y="209845"/>
                </a:cxn>
                <a:cxn ang="0">
                  <a:pos x="128640" y="305095"/>
                </a:cxn>
                <a:cxn ang="0">
                  <a:pos x="84656" y="336177"/>
                </a:cxn>
                <a:cxn ang="0">
                  <a:pos x="36710" y="355132"/>
                </a:cxn>
                <a:cxn ang="0">
                  <a:pos x="0" y="355925"/>
                </a:cxn>
                <a:cxn ang="0">
                  <a:pos x="82794" y="77974"/>
                </a:cxn>
                <a:cxn ang="0">
                  <a:pos x="115655" y="62635"/>
                </a:cxn>
                <a:cxn ang="0">
                  <a:pos x="161978" y="43157"/>
                </a:cxn>
                <a:cxn ang="0">
                  <a:pos x="319140" y="295"/>
                </a:cxn>
              </a:cxnLst>
              <a:rect l="txL" t="txT" r="txR" b="txB"/>
              <a:pathLst>
                <a:path w="323420" h="355925">
                  <a:moveTo>
                    <a:pt x="319140" y="295"/>
                  </a:moveTo>
                  <a:cubicBezTo>
                    <a:pt x="338190" y="-2483"/>
                    <a:pt x="288184" y="14980"/>
                    <a:pt x="276278" y="26489"/>
                  </a:cubicBezTo>
                  <a:cubicBezTo>
                    <a:pt x="264372" y="37998"/>
                    <a:pt x="261197" y="38792"/>
                    <a:pt x="247703" y="69351"/>
                  </a:cubicBezTo>
                  <a:cubicBezTo>
                    <a:pt x="234209" y="99910"/>
                    <a:pt x="215159" y="170554"/>
                    <a:pt x="195315" y="209845"/>
                  </a:cubicBezTo>
                  <a:cubicBezTo>
                    <a:pt x="175471" y="249136"/>
                    <a:pt x="154834" y="280886"/>
                    <a:pt x="128640" y="305095"/>
                  </a:cubicBezTo>
                  <a:lnTo>
                    <a:pt x="84656" y="336177"/>
                  </a:lnTo>
                  <a:lnTo>
                    <a:pt x="36710" y="355132"/>
                  </a:lnTo>
                  <a:lnTo>
                    <a:pt x="0" y="355925"/>
                  </a:lnTo>
                  <a:lnTo>
                    <a:pt x="82794" y="77974"/>
                  </a:lnTo>
                  <a:lnTo>
                    <a:pt x="115655" y="62635"/>
                  </a:lnTo>
                  <a:cubicBezTo>
                    <a:pt x="132312" y="55237"/>
                    <a:pt x="148286" y="48515"/>
                    <a:pt x="161978" y="43157"/>
                  </a:cubicBezTo>
                  <a:cubicBezTo>
                    <a:pt x="216747" y="21726"/>
                    <a:pt x="300090" y="3073"/>
                    <a:pt x="319140" y="295"/>
                  </a:cubicBezTo>
                  <a:close/>
                </a:path>
              </a:pathLst>
            </a:custGeom>
            <a:grpFill/>
            <a:ln w="9525">
              <a:noFill/>
            </a:ln>
          </p:spPr>
          <p:txBody>
            <a:bodyPr/>
            <a:lstStyle/>
            <a:p>
              <a:endParaRPr lang="zh-CN" altLang="en-US">
                <a:solidFill>
                  <a:srgbClr val="002060"/>
                </a:solidFill>
                <a:latin typeface=""/>
                <a:ea typeface="字魂35号-经典雅黑" panose="00000500000000000000" pitchFamily="2" charset="-122"/>
                <a:sym typeface=""/>
              </a:endParaRPr>
            </a:p>
          </p:txBody>
        </p:sp>
        <p:sp>
          <p:nvSpPr>
            <p:cNvPr id="37" name="任意多边形 30">
              <a:extLst>
                <a:ext uri="{FF2B5EF4-FFF2-40B4-BE49-F238E27FC236}">
                  <a16:creationId xmlns:a16="http://schemas.microsoft.com/office/drawing/2014/main" id="{A07E5A8E-9CC9-4085-A8F4-BA9380487B00}"/>
                </a:ext>
              </a:extLst>
            </p:cNvPr>
            <p:cNvSpPr/>
            <p:nvPr/>
          </p:nvSpPr>
          <p:spPr>
            <a:xfrm>
              <a:off x="67920" y="135454"/>
              <a:ext cx="181927" cy="183765"/>
            </a:xfrm>
            <a:custGeom>
              <a:avLst/>
              <a:gdLst>
                <a:gd name="txL" fmla="*/ 0 w 181927"/>
                <a:gd name="txT" fmla="*/ 0 h 183765"/>
                <a:gd name="txR" fmla="*/ 181927 w 181927"/>
                <a:gd name="txB" fmla="*/ 183765 h 183765"/>
              </a:gdLst>
              <a:ahLst/>
              <a:cxnLst>
                <a:cxn ang="0">
                  <a:pos x="5402" y="166742"/>
                </a:cxn>
                <a:cxn ang="0">
                  <a:pos x="95890" y="64349"/>
                </a:cxn>
                <a:cxn ang="0">
                  <a:pos x="181615" y="55"/>
                </a:cxn>
                <a:cxn ang="0">
                  <a:pos x="122084" y="54824"/>
                </a:cxn>
                <a:cxn ang="0">
                  <a:pos x="53027" y="133405"/>
                </a:cxn>
                <a:cxn ang="0">
                  <a:pos x="14927" y="181030"/>
                </a:cxn>
                <a:cxn ang="0">
                  <a:pos x="5402" y="166742"/>
                </a:cxn>
              </a:cxnLst>
              <a:rect l="txL" t="txT" r="txR" b="txB"/>
              <a:pathLst>
                <a:path w="181927" h="183765">
                  <a:moveTo>
                    <a:pt x="5402" y="166742"/>
                  </a:moveTo>
                  <a:cubicBezTo>
                    <a:pt x="18896" y="147295"/>
                    <a:pt x="66521" y="92130"/>
                    <a:pt x="95890" y="64349"/>
                  </a:cubicBezTo>
                  <a:cubicBezTo>
                    <a:pt x="125259" y="36568"/>
                    <a:pt x="177249" y="1642"/>
                    <a:pt x="181615" y="55"/>
                  </a:cubicBezTo>
                  <a:cubicBezTo>
                    <a:pt x="185981" y="-1532"/>
                    <a:pt x="143515" y="31805"/>
                    <a:pt x="122084" y="54824"/>
                  </a:cubicBezTo>
                  <a:cubicBezTo>
                    <a:pt x="100653" y="77843"/>
                    <a:pt x="70886" y="112371"/>
                    <a:pt x="53027" y="133405"/>
                  </a:cubicBezTo>
                  <a:cubicBezTo>
                    <a:pt x="35168" y="154439"/>
                    <a:pt x="22865" y="176268"/>
                    <a:pt x="14927" y="181030"/>
                  </a:cubicBezTo>
                  <a:cubicBezTo>
                    <a:pt x="6990" y="185793"/>
                    <a:pt x="-8092" y="186189"/>
                    <a:pt x="5402" y="166742"/>
                  </a:cubicBezTo>
                  <a:close/>
                </a:path>
              </a:pathLst>
            </a:custGeom>
            <a:grpFill/>
            <a:ln w="9525">
              <a:noFill/>
            </a:ln>
          </p:spPr>
          <p:txBody>
            <a:bodyPr/>
            <a:lstStyle/>
            <a:p>
              <a:endParaRPr lang="zh-CN" altLang="en-US">
                <a:solidFill>
                  <a:srgbClr val="002060"/>
                </a:solidFill>
                <a:latin typeface=""/>
                <a:ea typeface="字魂35号-经典雅黑" panose="00000500000000000000" pitchFamily="2" charset="-122"/>
                <a:sym typeface=""/>
              </a:endParaRPr>
            </a:p>
          </p:txBody>
        </p:sp>
      </p:grpSp>
      <p:sp>
        <p:nvSpPr>
          <p:cNvPr id="40" name="Rectangle 39"/>
          <p:cNvSpPr/>
          <p:nvPr/>
        </p:nvSpPr>
        <p:spPr>
          <a:xfrm>
            <a:off x="12430148" y="4214806"/>
            <a:ext cx="4694544" cy="415498"/>
          </a:xfrm>
          <a:prstGeom prst="rect">
            <a:avLst/>
          </a:prstGeom>
        </p:spPr>
        <p:txBody>
          <a:bodyPr wrap="square" lIns="137160" tIns="68580" rIns="137160" bIns="68580">
            <a:spAutoFit/>
          </a:bodyPr>
          <a:lstStyle/>
          <a:p>
            <a:pPr algn="just"/>
            <a:r>
              <a:rPr lang="en-US" b="1">
                <a:solidFill>
                  <a:schemeClr val="tx1">
                    <a:lumMod val="95000"/>
                    <a:lumOff val="5000"/>
                  </a:schemeClr>
                </a:solidFill>
                <a:latin typeface="Dancing Script" pitchFamily="2" charset="0"/>
              </a:rPr>
              <a:t>Ca dao về tình yêu đôi lứa</a:t>
            </a:r>
          </a:p>
        </p:txBody>
      </p:sp>
      <p:sp>
        <p:nvSpPr>
          <p:cNvPr id="47" name="Rectangle 46"/>
          <p:cNvSpPr/>
          <p:nvPr/>
        </p:nvSpPr>
        <p:spPr>
          <a:xfrm>
            <a:off x="12420315" y="5139893"/>
            <a:ext cx="4694544" cy="415498"/>
          </a:xfrm>
          <a:prstGeom prst="rect">
            <a:avLst/>
          </a:prstGeom>
        </p:spPr>
        <p:txBody>
          <a:bodyPr wrap="square" lIns="137160" tIns="68580" rIns="137160" bIns="68580">
            <a:spAutoFit/>
          </a:bodyPr>
          <a:lstStyle/>
          <a:p>
            <a:pPr algn="just"/>
            <a:r>
              <a:rPr lang="en-US" b="1" dirty="0">
                <a:solidFill>
                  <a:schemeClr val="tx1">
                    <a:lumMod val="95000"/>
                    <a:lumOff val="5000"/>
                  </a:schemeClr>
                </a:solidFill>
                <a:latin typeface="Dancing Script" pitchFamily="2" charset="0"/>
              </a:rPr>
              <a:t>Ca </a:t>
            </a:r>
            <a:r>
              <a:rPr lang="en-US" b="1" dirty="0" err="1">
                <a:solidFill>
                  <a:schemeClr val="tx1">
                    <a:lumMod val="95000"/>
                    <a:lumOff val="5000"/>
                  </a:schemeClr>
                </a:solidFill>
                <a:latin typeface="Dancing Script" pitchFamily="2" charset="0"/>
              </a:rPr>
              <a:t>dao</a:t>
            </a:r>
            <a:r>
              <a:rPr lang="en-US" b="1" dirty="0">
                <a:solidFill>
                  <a:schemeClr val="tx1">
                    <a:lumMod val="95000"/>
                    <a:lumOff val="5000"/>
                  </a:schemeClr>
                </a:solidFill>
                <a:latin typeface="Dancing Script" pitchFamily="2" charset="0"/>
              </a:rPr>
              <a:t> than </a:t>
            </a:r>
            <a:r>
              <a:rPr lang="en-US" b="1" dirty="0" err="1">
                <a:solidFill>
                  <a:schemeClr val="tx1">
                    <a:lumMod val="95000"/>
                    <a:lumOff val="5000"/>
                  </a:schemeClr>
                </a:solidFill>
                <a:latin typeface="Dancing Script" pitchFamily="2" charset="0"/>
              </a:rPr>
              <a:t>thân</a:t>
            </a:r>
            <a:endParaRPr lang="en-US" b="1" dirty="0">
              <a:solidFill>
                <a:schemeClr val="tx1">
                  <a:lumMod val="95000"/>
                  <a:lumOff val="5000"/>
                </a:schemeClr>
              </a:solidFill>
              <a:latin typeface="Dancing Script" pitchFamily="2" charset="0"/>
            </a:endParaRPr>
          </a:p>
        </p:txBody>
      </p:sp>
      <p:grpSp>
        <p:nvGrpSpPr>
          <p:cNvPr id="6" name="组合 27">
            <a:extLst>
              <a:ext uri="{FF2B5EF4-FFF2-40B4-BE49-F238E27FC236}">
                <a16:creationId xmlns:a16="http://schemas.microsoft.com/office/drawing/2014/main" id="{E48C315B-8B0C-44D8-AA52-A5C0E102BE6F}"/>
              </a:ext>
            </a:extLst>
          </p:cNvPr>
          <p:cNvGrpSpPr/>
          <p:nvPr/>
        </p:nvGrpSpPr>
        <p:grpSpPr>
          <a:xfrm>
            <a:off x="11730057" y="5273029"/>
            <a:ext cx="697707" cy="626270"/>
            <a:chOff x="0" y="0"/>
            <a:chExt cx="465358" cy="418456"/>
          </a:xfrm>
          <a:solidFill>
            <a:srgbClr val="539C26"/>
          </a:solidFill>
        </p:grpSpPr>
        <p:grpSp>
          <p:nvGrpSpPr>
            <p:cNvPr id="7" name="组合 28">
              <a:extLst>
                <a:ext uri="{FF2B5EF4-FFF2-40B4-BE49-F238E27FC236}">
                  <a16:creationId xmlns:a16="http://schemas.microsoft.com/office/drawing/2014/main" id="{AE0D80FE-8434-4840-93FD-22506989425C}"/>
                </a:ext>
              </a:extLst>
            </p:cNvPr>
            <p:cNvGrpSpPr/>
            <p:nvPr/>
          </p:nvGrpSpPr>
          <p:grpSpPr>
            <a:xfrm>
              <a:off x="0" y="0"/>
              <a:ext cx="460390" cy="418456"/>
              <a:chOff x="0" y="0"/>
              <a:chExt cx="460390" cy="418456"/>
            </a:xfrm>
            <a:grpFill/>
          </p:grpSpPr>
          <p:sp>
            <p:nvSpPr>
              <p:cNvPr id="52" name="任意多边形 31">
                <a:extLst>
                  <a:ext uri="{FF2B5EF4-FFF2-40B4-BE49-F238E27FC236}">
                    <a16:creationId xmlns:a16="http://schemas.microsoft.com/office/drawing/2014/main" id="{AD2C2A4B-FA64-4F54-855E-EA42A25A17CE}"/>
                  </a:ext>
                </a:extLst>
              </p:cNvPr>
              <p:cNvSpPr/>
              <p:nvPr/>
            </p:nvSpPr>
            <p:spPr>
              <a:xfrm>
                <a:off x="53155" y="0"/>
                <a:ext cx="407235" cy="357637"/>
              </a:xfrm>
              <a:custGeom>
                <a:avLst/>
                <a:gdLst>
                  <a:gd name="txL" fmla="*/ 0 w 407235"/>
                  <a:gd name="txT" fmla="*/ 0 h 357637"/>
                  <a:gd name="txR" fmla="*/ 407235 w 407235"/>
                  <a:gd name="txB" fmla="*/ 357637 h 357637"/>
                </a:gdLst>
                <a:ahLst/>
                <a:cxnLst>
                  <a:cxn ang="0">
                    <a:pos x="7668" y="305095"/>
                  </a:cxn>
                  <a:cxn ang="0">
                    <a:pos x="7668" y="226514"/>
                  </a:cxn>
                  <a:cxn ang="0">
                    <a:pos x="74343" y="128882"/>
                  </a:cxn>
                  <a:cxn ang="0">
                    <a:pos x="245793" y="43157"/>
                  </a:cxn>
                  <a:cxn ang="0">
                    <a:pos x="402955" y="295"/>
                  </a:cxn>
                  <a:cxn ang="0">
                    <a:pos x="360093" y="26489"/>
                  </a:cxn>
                  <a:cxn ang="0">
                    <a:pos x="331518" y="69351"/>
                  </a:cxn>
                  <a:cxn ang="0">
                    <a:pos x="279130" y="209845"/>
                  </a:cxn>
                  <a:cxn ang="0">
                    <a:pos x="212455" y="305095"/>
                  </a:cxn>
                  <a:cxn ang="0">
                    <a:pos x="121967" y="355101"/>
                  </a:cxn>
                  <a:cxn ang="0">
                    <a:pos x="45768" y="345576"/>
                  </a:cxn>
                  <a:cxn ang="0">
                    <a:pos x="7668" y="305095"/>
                  </a:cxn>
                </a:cxnLst>
                <a:rect l="txL" t="txT" r="txR" b="txB"/>
                <a:pathLst>
                  <a:path w="407235" h="357637">
                    <a:moveTo>
                      <a:pt x="7668" y="305095"/>
                    </a:moveTo>
                    <a:cubicBezTo>
                      <a:pt x="1318" y="285251"/>
                      <a:pt x="-5826" y="270170"/>
                      <a:pt x="7668" y="226514"/>
                    </a:cubicBezTo>
                    <a:cubicBezTo>
                      <a:pt x="21162" y="182858"/>
                      <a:pt x="48943" y="149916"/>
                      <a:pt x="74343" y="128882"/>
                    </a:cubicBezTo>
                    <a:cubicBezTo>
                      <a:pt x="99743" y="107848"/>
                      <a:pt x="191024" y="64588"/>
                      <a:pt x="245793" y="43157"/>
                    </a:cubicBezTo>
                    <a:cubicBezTo>
                      <a:pt x="300562" y="21726"/>
                      <a:pt x="383905" y="3073"/>
                      <a:pt x="402955" y="295"/>
                    </a:cubicBezTo>
                    <a:cubicBezTo>
                      <a:pt x="422005" y="-2483"/>
                      <a:pt x="371999" y="14980"/>
                      <a:pt x="360093" y="26489"/>
                    </a:cubicBezTo>
                    <a:cubicBezTo>
                      <a:pt x="348187" y="37998"/>
                      <a:pt x="345012" y="38792"/>
                      <a:pt x="331518" y="69351"/>
                    </a:cubicBezTo>
                    <a:cubicBezTo>
                      <a:pt x="318024" y="99910"/>
                      <a:pt x="298974" y="170554"/>
                      <a:pt x="279130" y="209845"/>
                    </a:cubicBezTo>
                    <a:cubicBezTo>
                      <a:pt x="259286" y="249136"/>
                      <a:pt x="238649" y="280886"/>
                      <a:pt x="212455" y="305095"/>
                    </a:cubicBezTo>
                    <a:cubicBezTo>
                      <a:pt x="186261" y="329304"/>
                      <a:pt x="149748" y="348354"/>
                      <a:pt x="121967" y="355101"/>
                    </a:cubicBezTo>
                    <a:cubicBezTo>
                      <a:pt x="94186" y="361848"/>
                      <a:pt x="64818" y="353910"/>
                      <a:pt x="45768" y="345576"/>
                    </a:cubicBezTo>
                    <a:cubicBezTo>
                      <a:pt x="26718" y="337242"/>
                      <a:pt x="14018" y="324939"/>
                      <a:pt x="7668" y="305095"/>
                    </a:cubicBezTo>
                    <a:close/>
                  </a:path>
                </a:pathLst>
              </a:custGeom>
              <a:grpFill/>
              <a:ln w="9525">
                <a:noFill/>
              </a:ln>
            </p:spPr>
            <p:txBody>
              <a:bodyPr/>
              <a:lstStyle/>
              <a:p>
                <a:endParaRPr lang="zh-CN" altLang="en-US">
                  <a:solidFill>
                    <a:srgbClr val="002060"/>
                  </a:solidFill>
                  <a:latin typeface=""/>
                  <a:ea typeface="字魂35号-经典雅黑" panose="00000500000000000000" pitchFamily="2" charset="-122"/>
                  <a:sym typeface=""/>
                </a:endParaRPr>
              </a:p>
            </p:txBody>
          </p:sp>
          <p:sp>
            <p:nvSpPr>
              <p:cNvPr id="53" name="任意多边形 32">
                <a:extLst>
                  <a:ext uri="{FF2B5EF4-FFF2-40B4-BE49-F238E27FC236}">
                    <a16:creationId xmlns:a16="http://schemas.microsoft.com/office/drawing/2014/main" id="{5703122A-F0B5-46C0-953B-4D11B2D213C4}"/>
                  </a:ext>
                </a:extLst>
              </p:cNvPr>
              <p:cNvSpPr/>
              <p:nvPr/>
            </p:nvSpPr>
            <p:spPr>
              <a:xfrm>
                <a:off x="0" y="296819"/>
                <a:ext cx="95196" cy="121637"/>
              </a:xfrm>
              <a:custGeom>
                <a:avLst/>
                <a:gdLst>
                  <a:gd name="txL" fmla="*/ 0 w 151739"/>
                  <a:gd name="txT" fmla="*/ 0 h 131899"/>
                  <a:gd name="txR" fmla="*/ 151739 w 151739"/>
                  <a:gd name="txB" fmla="*/ 131899 h 131899"/>
                </a:gdLst>
                <a:ahLst/>
                <a:cxnLst>
                  <a:cxn ang="0">
                    <a:pos x="36660" y="8926"/>
                  </a:cxn>
                  <a:cxn ang="0">
                    <a:pos x="16465" y="69792"/>
                  </a:cxn>
                  <a:cxn ang="0">
                    <a:pos x="7185" y="102936"/>
                  </a:cxn>
                  <a:cxn ang="0">
                    <a:pos x="2" y="86601"/>
                  </a:cxn>
                  <a:cxn ang="0">
                    <a:pos x="10585" y="49249"/>
                  </a:cxn>
                  <a:cxn ang="0">
                    <a:pos x="32067" y="3009"/>
                  </a:cxn>
                  <a:cxn ang="0">
                    <a:pos x="36660" y="8926"/>
                  </a:cxn>
                </a:cxnLst>
                <a:rect l="txL" t="txT" r="txR" b="txB"/>
                <a:pathLst>
                  <a:path w="151739" h="131899">
                    <a:moveTo>
                      <a:pt x="148467" y="11381"/>
                    </a:moveTo>
                    <a:cubicBezTo>
                      <a:pt x="137936" y="25573"/>
                      <a:pt x="86576" y="69011"/>
                      <a:pt x="66681" y="88989"/>
                    </a:cubicBezTo>
                    <a:cubicBezTo>
                      <a:pt x="46786" y="108967"/>
                      <a:pt x="40211" y="127676"/>
                      <a:pt x="29099" y="131248"/>
                    </a:cubicBezTo>
                    <a:cubicBezTo>
                      <a:pt x="17987" y="134820"/>
                      <a:pt x="-391" y="123120"/>
                      <a:pt x="6" y="110420"/>
                    </a:cubicBezTo>
                    <a:cubicBezTo>
                      <a:pt x="403" y="97720"/>
                      <a:pt x="21225" y="80559"/>
                      <a:pt x="42868" y="62795"/>
                    </a:cubicBezTo>
                    <a:cubicBezTo>
                      <a:pt x="64511" y="45031"/>
                      <a:pt x="117959" y="9393"/>
                      <a:pt x="129865" y="3837"/>
                    </a:cubicBezTo>
                    <a:cubicBezTo>
                      <a:pt x="141771" y="-1719"/>
                      <a:pt x="158998" y="-2811"/>
                      <a:pt x="148467" y="11381"/>
                    </a:cubicBezTo>
                    <a:close/>
                  </a:path>
                </a:pathLst>
              </a:custGeom>
              <a:grpFill/>
              <a:ln w="9525">
                <a:noFill/>
              </a:ln>
            </p:spPr>
            <p:txBody>
              <a:bodyPr/>
              <a:lstStyle/>
              <a:p>
                <a:endParaRPr lang="zh-CN" altLang="en-US">
                  <a:solidFill>
                    <a:srgbClr val="002060"/>
                  </a:solidFill>
                  <a:latin typeface=""/>
                  <a:ea typeface="字魂35号-经典雅黑" panose="00000500000000000000" pitchFamily="2" charset="-122"/>
                  <a:sym typeface=""/>
                </a:endParaRPr>
              </a:p>
            </p:txBody>
          </p:sp>
        </p:grpSp>
        <p:sp>
          <p:nvSpPr>
            <p:cNvPr id="50" name="任意多边形 29">
              <a:extLst>
                <a:ext uri="{FF2B5EF4-FFF2-40B4-BE49-F238E27FC236}">
                  <a16:creationId xmlns:a16="http://schemas.microsoft.com/office/drawing/2014/main" id="{A00C7032-ADB9-40A4-BDB5-7C781EC51FD0}"/>
                </a:ext>
              </a:extLst>
            </p:cNvPr>
            <p:cNvSpPr/>
            <p:nvPr/>
          </p:nvSpPr>
          <p:spPr>
            <a:xfrm>
              <a:off x="141938" y="0"/>
              <a:ext cx="323420" cy="355925"/>
            </a:xfrm>
            <a:custGeom>
              <a:avLst/>
              <a:gdLst>
                <a:gd name="txL" fmla="*/ 0 w 323420"/>
                <a:gd name="txT" fmla="*/ 0 h 355925"/>
                <a:gd name="txR" fmla="*/ 323420 w 323420"/>
                <a:gd name="txB" fmla="*/ 355925 h 355925"/>
              </a:gdLst>
              <a:ahLst/>
              <a:cxnLst>
                <a:cxn ang="0">
                  <a:pos x="319140" y="295"/>
                </a:cxn>
                <a:cxn ang="0">
                  <a:pos x="276278" y="26489"/>
                </a:cxn>
                <a:cxn ang="0">
                  <a:pos x="247703" y="69351"/>
                </a:cxn>
                <a:cxn ang="0">
                  <a:pos x="195315" y="209845"/>
                </a:cxn>
                <a:cxn ang="0">
                  <a:pos x="128640" y="305095"/>
                </a:cxn>
                <a:cxn ang="0">
                  <a:pos x="84656" y="336177"/>
                </a:cxn>
                <a:cxn ang="0">
                  <a:pos x="36710" y="355132"/>
                </a:cxn>
                <a:cxn ang="0">
                  <a:pos x="0" y="355925"/>
                </a:cxn>
                <a:cxn ang="0">
                  <a:pos x="82794" y="77974"/>
                </a:cxn>
                <a:cxn ang="0">
                  <a:pos x="115655" y="62635"/>
                </a:cxn>
                <a:cxn ang="0">
                  <a:pos x="161978" y="43157"/>
                </a:cxn>
                <a:cxn ang="0">
                  <a:pos x="319140" y="295"/>
                </a:cxn>
              </a:cxnLst>
              <a:rect l="txL" t="txT" r="txR" b="txB"/>
              <a:pathLst>
                <a:path w="323420" h="355925">
                  <a:moveTo>
                    <a:pt x="319140" y="295"/>
                  </a:moveTo>
                  <a:cubicBezTo>
                    <a:pt x="338190" y="-2483"/>
                    <a:pt x="288184" y="14980"/>
                    <a:pt x="276278" y="26489"/>
                  </a:cubicBezTo>
                  <a:cubicBezTo>
                    <a:pt x="264372" y="37998"/>
                    <a:pt x="261197" y="38792"/>
                    <a:pt x="247703" y="69351"/>
                  </a:cubicBezTo>
                  <a:cubicBezTo>
                    <a:pt x="234209" y="99910"/>
                    <a:pt x="215159" y="170554"/>
                    <a:pt x="195315" y="209845"/>
                  </a:cubicBezTo>
                  <a:cubicBezTo>
                    <a:pt x="175471" y="249136"/>
                    <a:pt x="154834" y="280886"/>
                    <a:pt x="128640" y="305095"/>
                  </a:cubicBezTo>
                  <a:lnTo>
                    <a:pt x="84656" y="336177"/>
                  </a:lnTo>
                  <a:lnTo>
                    <a:pt x="36710" y="355132"/>
                  </a:lnTo>
                  <a:lnTo>
                    <a:pt x="0" y="355925"/>
                  </a:lnTo>
                  <a:lnTo>
                    <a:pt x="82794" y="77974"/>
                  </a:lnTo>
                  <a:lnTo>
                    <a:pt x="115655" y="62635"/>
                  </a:lnTo>
                  <a:cubicBezTo>
                    <a:pt x="132312" y="55237"/>
                    <a:pt x="148286" y="48515"/>
                    <a:pt x="161978" y="43157"/>
                  </a:cubicBezTo>
                  <a:cubicBezTo>
                    <a:pt x="216747" y="21726"/>
                    <a:pt x="300090" y="3073"/>
                    <a:pt x="319140" y="295"/>
                  </a:cubicBezTo>
                  <a:close/>
                </a:path>
              </a:pathLst>
            </a:custGeom>
            <a:grpFill/>
            <a:ln w="9525">
              <a:noFill/>
            </a:ln>
          </p:spPr>
          <p:txBody>
            <a:bodyPr/>
            <a:lstStyle/>
            <a:p>
              <a:endParaRPr lang="zh-CN" altLang="en-US">
                <a:solidFill>
                  <a:srgbClr val="002060"/>
                </a:solidFill>
                <a:latin typeface=""/>
                <a:ea typeface="字魂35号-经典雅黑" panose="00000500000000000000" pitchFamily="2" charset="-122"/>
                <a:sym typeface=""/>
              </a:endParaRPr>
            </a:p>
          </p:txBody>
        </p:sp>
        <p:sp>
          <p:nvSpPr>
            <p:cNvPr id="51" name="任意多边形 30">
              <a:extLst>
                <a:ext uri="{FF2B5EF4-FFF2-40B4-BE49-F238E27FC236}">
                  <a16:creationId xmlns:a16="http://schemas.microsoft.com/office/drawing/2014/main" id="{A07E5A8E-9CC9-4085-A8F4-BA9380487B00}"/>
                </a:ext>
              </a:extLst>
            </p:cNvPr>
            <p:cNvSpPr/>
            <p:nvPr/>
          </p:nvSpPr>
          <p:spPr>
            <a:xfrm>
              <a:off x="67920" y="135454"/>
              <a:ext cx="181927" cy="183765"/>
            </a:xfrm>
            <a:custGeom>
              <a:avLst/>
              <a:gdLst>
                <a:gd name="txL" fmla="*/ 0 w 181927"/>
                <a:gd name="txT" fmla="*/ 0 h 183765"/>
                <a:gd name="txR" fmla="*/ 181927 w 181927"/>
                <a:gd name="txB" fmla="*/ 183765 h 183765"/>
              </a:gdLst>
              <a:ahLst/>
              <a:cxnLst>
                <a:cxn ang="0">
                  <a:pos x="5402" y="166742"/>
                </a:cxn>
                <a:cxn ang="0">
                  <a:pos x="95890" y="64349"/>
                </a:cxn>
                <a:cxn ang="0">
                  <a:pos x="181615" y="55"/>
                </a:cxn>
                <a:cxn ang="0">
                  <a:pos x="122084" y="54824"/>
                </a:cxn>
                <a:cxn ang="0">
                  <a:pos x="53027" y="133405"/>
                </a:cxn>
                <a:cxn ang="0">
                  <a:pos x="14927" y="181030"/>
                </a:cxn>
                <a:cxn ang="0">
                  <a:pos x="5402" y="166742"/>
                </a:cxn>
              </a:cxnLst>
              <a:rect l="txL" t="txT" r="txR" b="txB"/>
              <a:pathLst>
                <a:path w="181927" h="183765">
                  <a:moveTo>
                    <a:pt x="5402" y="166742"/>
                  </a:moveTo>
                  <a:cubicBezTo>
                    <a:pt x="18896" y="147295"/>
                    <a:pt x="66521" y="92130"/>
                    <a:pt x="95890" y="64349"/>
                  </a:cubicBezTo>
                  <a:cubicBezTo>
                    <a:pt x="125259" y="36568"/>
                    <a:pt x="177249" y="1642"/>
                    <a:pt x="181615" y="55"/>
                  </a:cubicBezTo>
                  <a:cubicBezTo>
                    <a:pt x="185981" y="-1532"/>
                    <a:pt x="143515" y="31805"/>
                    <a:pt x="122084" y="54824"/>
                  </a:cubicBezTo>
                  <a:cubicBezTo>
                    <a:pt x="100653" y="77843"/>
                    <a:pt x="70886" y="112371"/>
                    <a:pt x="53027" y="133405"/>
                  </a:cubicBezTo>
                  <a:cubicBezTo>
                    <a:pt x="35168" y="154439"/>
                    <a:pt x="22865" y="176268"/>
                    <a:pt x="14927" y="181030"/>
                  </a:cubicBezTo>
                  <a:cubicBezTo>
                    <a:pt x="6990" y="185793"/>
                    <a:pt x="-8092" y="186189"/>
                    <a:pt x="5402" y="166742"/>
                  </a:cubicBezTo>
                  <a:close/>
                </a:path>
              </a:pathLst>
            </a:custGeom>
            <a:grpFill/>
            <a:ln w="9525">
              <a:noFill/>
            </a:ln>
          </p:spPr>
          <p:txBody>
            <a:bodyPr/>
            <a:lstStyle/>
            <a:p>
              <a:endParaRPr lang="zh-CN" altLang="en-US">
                <a:solidFill>
                  <a:srgbClr val="002060"/>
                </a:solidFill>
                <a:latin typeface=""/>
                <a:ea typeface="字魂35号-经典雅黑" panose="00000500000000000000" pitchFamily="2" charset="-122"/>
                <a:sym typeface=""/>
              </a:endParaRPr>
            </a:p>
          </p:txBody>
        </p:sp>
      </p:grpSp>
      <p:sp>
        <p:nvSpPr>
          <p:cNvPr id="54" name="Rectangle 53"/>
          <p:cNvSpPr/>
          <p:nvPr/>
        </p:nvSpPr>
        <p:spPr>
          <a:xfrm>
            <a:off x="12420315" y="6170993"/>
            <a:ext cx="4694544" cy="415498"/>
          </a:xfrm>
          <a:prstGeom prst="rect">
            <a:avLst/>
          </a:prstGeom>
        </p:spPr>
        <p:txBody>
          <a:bodyPr wrap="square" lIns="137160" tIns="68580" rIns="137160" bIns="68580">
            <a:spAutoFit/>
          </a:bodyPr>
          <a:lstStyle/>
          <a:p>
            <a:pPr algn="just"/>
            <a:r>
              <a:rPr lang="en-US" b="1">
                <a:solidFill>
                  <a:schemeClr val="tx1">
                    <a:lumMod val="95000"/>
                    <a:lumOff val="5000"/>
                  </a:schemeClr>
                </a:solidFill>
                <a:latin typeface="Dancing Script" pitchFamily="2" charset="0"/>
              </a:rPr>
              <a:t>Ca dao châm biếm</a:t>
            </a:r>
          </a:p>
        </p:txBody>
      </p:sp>
      <p:grpSp>
        <p:nvGrpSpPr>
          <p:cNvPr id="8" name="组合 27">
            <a:extLst>
              <a:ext uri="{FF2B5EF4-FFF2-40B4-BE49-F238E27FC236}">
                <a16:creationId xmlns:a16="http://schemas.microsoft.com/office/drawing/2014/main" id="{E48C315B-8B0C-44D8-AA52-A5C0E102BE6F}"/>
              </a:ext>
            </a:extLst>
          </p:cNvPr>
          <p:cNvGrpSpPr/>
          <p:nvPr/>
        </p:nvGrpSpPr>
        <p:grpSpPr>
          <a:xfrm>
            <a:off x="11730057" y="6304129"/>
            <a:ext cx="697707" cy="626270"/>
            <a:chOff x="0" y="0"/>
            <a:chExt cx="465358" cy="418456"/>
          </a:xfrm>
          <a:solidFill>
            <a:srgbClr val="539C26"/>
          </a:solidFill>
        </p:grpSpPr>
        <p:grpSp>
          <p:nvGrpSpPr>
            <p:cNvPr id="9" name="组合 28">
              <a:extLst>
                <a:ext uri="{FF2B5EF4-FFF2-40B4-BE49-F238E27FC236}">
                  <a16:creationId xmlns:a16="http://schemas.microsoft.com/office/drawing/2014/main" id="{AE0D80FE-8434-4840-93FD-22506989425C}"/>
                </a:ext>
              </a:extLst>
            </p:cNvPr>
            <p:cNvGrpSpPr/>
            <p:nvPr/>
          </p:nvGrpSpPr>
          <p:grpSpPr>
            <a:xfrm>
              <a:off x="0" y="0"/>
              <a:ext cx="460390" cy="418456"/>
              <a:chOff x="0" y="0"/>
              <a:chExt cx="460390" cy="418456"/>
            </a:xfrm>
            <a:grpFill/>
          </p:grpSpPr>
          <p:sp>
            <p:nvSpPr>
              <p:cNvPr id="59" name="任意多边形 31">
                <a:extLst>
                  <a:ext uri="{FF2B5EF4-FFF2-40B4-BE49-F238E27FC236}">
                    <a16:creationId xmlns:a16="http://schemas.microsoft.com/office/drawing/2014/main" id="{AD2C2A4B-FA64-4F54-855E-EA42A25A17CE}"/>
                  </a:ext>
                </a:extLst>
              </p:cNvPr>
              <p:cNvSpPr/>
              <p:nvPr/>
            </p:nvSpPr>
            <p:spPr>
              <a:xfrm>
                <a:off x="53155" y="0"/>
                <a:ext cx="407235" cy="357637"/>
              </a:xfrm>
              <a:custGeom>
                <a:avLst/>
                <a:gdLst>
                  <a:gd name="txL" fmla="*/ 0 w 407235"/>
                  <a:gd name="txT" fmla="*/ 0 h 357637"/>
                  <a:gd name="txR" fmla="*/ 407235 w 407235"/>
                  <a:gd name="txB" fmla="*/ 357637 h 357637"/>
                </a:gdLst>
                <a:ahLst/>
                <a:cxnLst>
                  <a:cxn ang="0">
                    <a:pos x="7668" y="305095"/>
                  </a:cxn>
                  <a:cxn ang="0">
                    <a:pos x="7668" y="226514"/>
                  </a:cxn>
                  <a:cxn ang="0">
                    <a:pos x="74343" y="128882"/>
                  </a:cxn>
                  <a:cxn ang="0">
                    <a:pos x="245793" y="43157"/>
                  </a:cxn>
                  <a:cxn ang="0">
                    <a:pos x="402955" y="295"/>
                  </a:cxn>
                  <a:cxn ang="0">
                    <a:pos x="360093" y="26489"/>
                  </a:cxn>
                  <a:cxn ang="0">
                    <a:pos x="331518" y="69351"/>
                  </a:cxn>
                  <a:cxn ang="0">
                    <a:pos x="279130" y="209845"/>
                  </a:cxn>
                  <a:cxn ang="0">
                    <a:pos x="212455" y="305095"/>
                  </a:cxn>
                  <a:cxn ang="0">
                    <a:pos x="121967" y="355101"/>
                  </a:cxn>
                  <a:cxn ang="0">
                    <a:pos x="45768" y="345576"/>
                  </a:cxn>
                  <a:cxn ang="0">
                    <a:pos x="7668" y="305095"/>
                  </a:cxn>
                </a:cxnLst>
                <a:rect l="txL" t="txT" r="txR" b="txB"/>
                <a:pathLst>
                  <a:path w="407235" h="357637">
                    <a:moveTo>
                      <a:pt x="7668" y="305095"/>
                    </a:moveTo>
                    <a:cubicBezTo>
                      <a:pt x="1318" y="285251"/>
                      <a:pt x="-5826" y="270170"/>
                      <a:pt x="7668" y="226514"/>
                    </a:cubicBezTo>
                    <a:cubicBezTo>
                      <a:pt x="21162" y="182858"/>
                      <a:pt x="48943" y="149916"/>
                      <a:pt x="74343" y="128882"/>
                    </a:cubicBezTo>
                    <a:cubicBezTo>
                      <a:pt x="99743" y="107848"/>
                      <a:pt x="191024" y="64588"/>
                      <a:pt x="245793" y="43157"/>
                    </a:cubicBezTo>
                    <a:cubicBezTo>
                      <a:pt x="300562" y="21726"/>
                      <a:pt x="383905" y="3073"/>
                      <a:pt x="402955" y="295"/>
                    </a:cubicBezTo>
                    <a:cubicBezTo>
                      <a:pt x="422005" y="-2483"/>
                      <a:pt x="371999" y="14980"/>
                      <a:pt x="360093" y="26489"/>
                    </a:cubicBezTo>
                    <a:cubicBezTo>
                      <a:pt x="348187" y="37998"/>
                      <a:pt x="345012" y="38792"/>
                      <a:pt x="331518" y="69351"/>
                    </a:cubicBezTo>
                    <a:cubicBezTo>
                      <a:pt x="318024" y="99910"/>
                      <a:pt x="298974" y="170554"/>
                      <a:pt x="279130" y="209845"/>
                    </a:cubicBezTo>
                    <a:cubicBezTo>
                      <a:pt x="259286" y="249136"/>
                      <a:pt x="238649" y="280886"/>
                      <a:pt x="212455" y="305095"/>
                    </a:cubicBezTo>
                    <a:cubicBezTo>
                      <a:pt x="186261" y="329304"/>
                      <a:pt x="149748" y="348354"/>
                      <a:pt x="121967" y="355101"/>
                    </a:cubicBezTo>
                    <a:cubicBezTo>
                      <a:pt x="94186" y="361848"/>
                      <a:pt x="64818" y="353910"/>
                      <a:pt x="45768" y="345576"/>
                    </a:cubicBezTo>
                    <a:cubicBezTo>
                      <a:pt x="26718" y="337242"/>
                      <a:pt x="14018" y="324939"/>
                      <a:pt x="7668" y="305095"/>
                    </a:cubicBezTo>
                    <a:close/>
                  </a:path>
                </a:pathLst>
              </a:custGeom>
              <a:grpFill/>
              <a:ln w="9525">
                <a:noFill/>
              </a:ln>
            </p:spPr>
            <p:txBody>
              <a:bodyPr/>
              <a:lstStyle/>
              <a:p>
                <a:endParaRPr lang="zh-CN" altLang="en-US">
                  <a:solidFill>
                    <a:srgbClr val="002060"/>
                  </a:solidFill>
                  <a:latin typeface=""/>
                  <a:ea typeface="字魂35号-经典雅黑" panose="00000500000000000000" pitchFamily="2" charset="-122"/>
                  <a:sym typeface=""/>
                </a:endParaRPr>
              </a:p>
            </p:txBody>
          </p:sp>
          <p:sp>
            <p:nvSpPr>
              <p:cNvPr id="60" name="任意多边形 32">
                <a:extLst>
                  <a:ext uri="{FF2B5EF4-FFF2-40B4-BE49-F238E27FC236}">
                    <a16:creationId xmlns:a16="http://schemas.microsoft.com/office/drawing/2014/main" id="{5703122A-F0B5-46C0-953B-4D11B2D213C4}"/>
                  </a:ext>
                </a:extLst>
              </p:cNvPr>
              <p:cNvSpPr/>
              <p:nvPr/>
            </p:nvSpPr>
            <p:spPr>
              <a:xfrm>
                <a:off x="0" y="296819"/>
                <a:ext cx="95196" cy="121637"/>
              </a:xfrm>
              <a:custGeom>
                <a:avLst/>
                <a:gdLst>
                  <a:gd name="txL" fmla="*/ 0 w 151739"/>
                  <a:gd name="txT" fmla="*/ 0 h 131899"/>
                  <a:gd name="txR" fmla="*/ 151739 w 151739"/>
                  <a:gd name="txB" fmla="*/ 131899 h 131899"/>
                </a:gdLst>
                <a:ahLst/>
                <a:cxnLst>
                  <a:cxn ang="0">
                    <a:pos x="36660" y="8926"/>
                  </a:cxn>
                  <a:cxn ang="0">
                    <a:pos x="16465" y="69792"/>
                  </a:cxn>
                  <a:cxn ang="0">
                    <a:pos x="7185" y="102936"/>
                  </a:cxn>
                  <a:cxn ang="0">
                    <a:pos x="2" y="86601"/>
                  </a:cxn>
                  <a:cxn ang="0">
                    <a:pos x="10585" y="49249"/>
                  </a:cxn>
                  <a:cxn ang="0">
                    <a:pos x="32067" y="3009"/>
                  </a:cxn>
                  <a:cxn ang="0">
                    <a:pos x="36660" y="8926"/>
                  </a:cxn>
                </a:cxnLst>
                <a:rect l="txL" t="txT" r="txR" b="txB"/>
                <a:pathLst>
                  <a:path w="151739" h="131899">
                    <a:moveTo>
                      <a:pt x="148467" y="11381"/>
                    </a:moveTo>
                    <a:cubicBezTo>
                      <a:pt x="137936" y="25573"/>
                      <a:pt x="86576" y="69011"/>
                      <a:pt x="66681" y="88989"/>
                    </a:cubicBezTo>
                    <a:cubicBezTo>
                      <a:pt x="46786" y="108967"/>
                      <a:pt x="40211" y="127676"/>
                      <a:pt x="29099" y="131248"/>
                    </a:cubicBezTo>
                    <a:cubicBezTo>
                      <a:pt x="17987" y="134820"/>
                      <a:pt x="-391" y="123120"/>
                      <a:pt x="6" y="110420"/>
                    </a:cubicBezTo>
                    <a:cubicBezTo>
                      <a:pt x="403" y="97720"/>
                      <a:pt x="21225" y="80559"/>
                      <a:pt x="42868" y="62795"/>
                    </a:cubicBezTo>
                    <a:cubicBezTo>
                      <a:pt x="64511" y="45031"/>
                      <a:pt x="117959" y="9393"/>
                      <a:pt x="129865" y="3837"/>
                    </a:cubicBezTo>
                    <a:cubicBezTo>
                      <a:pt x="141771" y="-1719"/>
                      <a:pt x="158998" y="-2811"/>
                      <a:pt x="148467" y="11381"/>
                    </a:cubicBezTo>
                    <a:close/>
                  </a:path>
                </a:pathLst>
              </a:custGeom>
              <a:grpFill/>
              <a:ln w="9525">
                <a:noFill/>
              </a:ln>
            </p:spPr>
            <p:txBody>
              <a:bodyPr/>
              <a:lstStyle/>
              <a:p>
                <a:endParaRPr lang="zh-CN" altLang="en-US">
                  <a:solidFill>
                    <a:srgbClr val="002060"/>
                  </a:solidFill>
                  <a:latin typeface=""/>
                  <a:ea typeface="字魂35号-经典雅黑" panose="00000500000000000000" pitchFamily="2" charset="-122"/>
                  <a:sym typeface=""/>
                </a:endParaRPr>
              </a:p>
            </p:txBody>
          </p:sp>
        </p:grpSp>
        <p:sp>
          <p:nvSpPr>
            <p:cNvPr id="57" name="任意多边形 29">
              <a:extLst>
                <a:ext uri="{FF2B5EF4-FFF2-40B4-BE49-F238E27FC236}">
                  <a16:creationId xmlns:a16="http://schemas.microsoft.com/office/drawing/2014/main" id="{A00C7032-ADB9-40A4-BDB5-7C781EC51FD0}"/>
                </a:ext>
              </a:extLst>
            </p:cNvPr>
            <p:cNvSpPr/>
            <p:nvPr/>
          </p:nvSpPr>
          <p:spPr>
            <a:xfrm>
              <a:off x="141938" y="0"/>
              <a:ext cx="323420" cy="355925"/>
            </a:xfrm>
            <a:custGeom>
              <a:avLst/>
              <a:gdLst>
                <a:gd name="txL" fmla="*/ 0 w 323420"/>
                <a:gd name="txT" fmla="*/ 0 h 355925"/>
                <a:gd name="txR" fmla="*/ 323420 w 323420"/>
                <a:gd name="txB" fmla="*/ 355925 h 355925"/>
              </a:gdLst>
              <a:ahLst/>
              <a:cxnLst>
                <a:cxn ang="0">
                  <a:pos x="319140" y="295"/>
                </a:cxn>
                <a:cxn ang="0">
                  <a:pos x="276278" y="26489"/>
                </a:cxn>
                <a:cxn ang="0">
                  <a:pos x="247703" y="69351"/>
                </a:cxn>
                <a:cxn ang="0">
                  <a:pos x="195315" y="209845"/>
                </a:cxn>
                <a:cxn ang="0">
                  <a:pos x="128640" y="305095"/>
                </a:cxn>
                <a:cxn ang="0">
                  <a:pos x="84656" y="336177"/>
                </a:cxn>
                <a:cxn ang="0">
                  <a:pos x="36710" y="355132"/>
                </a:cxn>
                <a:cxn ang="0">
                  <a:pos x="0" y="355925"/>
                </a:cxn>
                <a:cxn ang="0">
                  <a:pos x="82794" y="77974"/>
                </a:cxn>
                <a:cxn ang="0">
                  <a:pos x="115655" y="62635"/>
                </a:cxn>
                <a:cxn ang="0">
                  <a:pos x="161978" y="43157"/>
                </a:cxn>
                <a:cxn ang="0">
                  <a:pos x="319140" y="295"/>
                </a:cxn>
              </a:cxnLst>
              <a:rect l="txL" t="txT" r="txR" b="txB"/>
              <a:pathLst>
                <a:path w="323420" h="355925">
                  <a:moveTo>
                    <a:pt x="319140" y="295"/>
                  </a:moveTo>
                  <a:cubicBezTo>
                    <a:pt x="338190" y="-2483"/>
                    <a:pt x="288184" y="14980"/>
                    <a:pt x="276278" y="26489"/>
                  </a:cubicBezTo>
                  <a:cubicBezTo>
                    <a:pt x="264372" y="37998"/>
                    <a:pt x="261197" y="38792"/>
                    <a:pt x="247703" y="69351"/>
                  </a:cubicBezTo>
                  <a:cubicBezTo>
                    <a:pt x="234209" y="99910"/>
                    <a:pt x="215159" y="170554"/>
                    <a:pt x="195315" y="209845"/>
                  </a:cubicBezTo>
                  <a:cubicBezTo>
                    <a:pt x="175471" y="249136"/>
                    <a:pt x="154834" y="280886"/>
                    <a:pt x="128640" y="305095"/>
                  </a:cubicBezTo>
                  <a:lnTo>
                    <a:pt x="84656" y="336177"/>
                  </a:lnTo>
                  <a:lnTo>
                    <a:pt x="36710" y="355132"/>
                  </a:lnTo>
                  <a:lnTo>
                    <a:pt x="0" y="355925"/>
                  </a:lnTo>
                  <a:lnTo>
                    <a:pt x="82794" y="77974"/>
                  </a:lnTo>
                  <a:lnTo>
                    <a:pt x="115655" y="62635"/>
                  </a:lnTo>
                  <a:cubicBezTo>
                    <a:pt x="132312" y="55237"/>
                    <a:pt x="148286" y="48515"/>
                    <a:pt x="161978" y="43157"/>
                  </a:cubicBezTo>
                  <a:cubicBezTo>
                    <a:pt x="216747" y="21726"/>
                    <a:pt x="300090" y="3073"/>
                    <a:pt x="319140" y="295"/>
                  </a:cubicBezTo>
                  <a:close/>
                </a:path>
              </a:pathLst>
            </a:custGeom>
            <a:grpFill/>
            <a:ln w="9525">
              <a:noFill/>
            </a:ln>
          </p:spPr>
          <p:txBody>
            <a:bodyPr/>
            <a:lstStyle/>
            <a:p>
              <a:endParaRPr lang="zh-CN" altLang="en-US">
                <a:solidFill>
                  <a:srgbClr val="002060"/>
                </a:solidFill>
                <a:latin typeface=""/>
                <a:ea typeface="字魂35号-经典雅黑" panose="00000500000000000000" pitchFamily="2" charset="-122"/>
                <a:sym typeface=""/>
              </a:endParaRPr>
            </a:p>
          </p:txBody>
        </p:sp>
        <p:sp>
          <p:nvSpPr>
            <p:cNvPr id="58" name="任意多边形 30">
              <a:extLst>
                <a:ext uri="{FF2B5EF4-FFF2-40B4-BE49-F238E27FC236}">
                  <a16:creationId xmlns:a16="http://schemas.microsoft.com/office/drawing/2014/main" id="{A07E5A8E-9CC9-4085-A8F4-BA9380487B00}"/>
                </a:ext>
              </a:extLst>
            </p:cNvPr>
            <p:cNvSpPr/>
            <p:nvPr/>
          </p:nvSpPr>
          <p:spPr>
            <a:xfrm>
              <a:off x="67920" y="135454"/>
              <a:ext cx="181927" cy="183765"/>
            </a:xfrm>
            <a:custGeom>
              <a:avLst/>
              <a:gdLst>
                <a:gd name="txL" fmla="*/ 0 w 181927"/>
                <a:gd name="txT" fmla="*/ 0 h 183765"/>
                <a:gd name="txR" fmla="*/ 181927 w 181927"/>
                <a:gd name="txB" fmla="*/ 183765 h 183765"/>
              </a:gdLst>
              <a:ahLst/>
              <a:cxnLst>
                <a:cxn ang="0">
                  <a:pos x="5402" y="166742"/>
                </a:cxn>
                <a:cxn ang="0">
                  <a:pos x="95890" y="64349"/>
                </a:cxn>
                <a:cxn ang="0">
                  <a:pos x="181615" y="55"/>
                </a:cxn>
                <a:cxn ang="0">
                  <a:pos x="122084" y="54824"/>
                </a:cxn>
                <a:cxn ang="0">
                  <a:pos x="53027" y="133405"/>
                </a:cxn>
                <a:cxn ang="0">
                  <a:pos x="14927" y="181030"/>
                </a:cxn>
                <a:cxn ang="0">
                  <a:pos x="5402" y="166742"/>
                </a:cxn>
              </a:cxnLst>
              <a:rect l="txL" t="txT" r="txR" b="txB"/>
              <a:pathLst>
                <a:path w="181927" h="183765">
                  <a:moveTo>
                    <a:pt x="5402" y="166742"/>
                  </a:moveTo>
                  <a:cubicBezTo>
                    <a:pt x="18896" y="147295"/>
                    <a:pt x="66521" y="92130"/>
                    <a:pt x="95890" y="64349"/>
                  </a:cubicBezTo>
                  <a:cubicBezTo>
                    <a:pt x="125259" y="36568"/>
                    <a:pt x="177249" y="1642"/>
                    <a:pt x="181615" y="55"/>
                  </a:cubicBezTo>
                  <a:cubicBezTo>
                    <a:pt x="185981" y="-1532"/>
                    <a:pt x="143515" y="31805"/>
                    <a:pt x="122084" y="54824"/>
                  </a:cubicBezTo>
                  <a:cubicBezTo>
                    <a:pt x="100653" y="77843"/>
                    <a:pt x="70886" y="112371"/>
                    <a:pt x="53027" y="133405"/>
                  </a:cubicBezTo>
                  <a:cubicBezTo>
                    <a:pt x="35168" y="154439"/>
                    <a:pt x="22865" y="176268"/>
                    <a:pt x="14927" y="181030"/>
                  </a:cubicBezTo>
                  <a:cubicBezTo>
                    <a:pt x="6990" y="185793"/>
                    <a:pt x="-8092" y="186189"/>
                    <a:pt x="5402" y="166742"/>
                  </a:cubicBezTo>
                  <a:close/>
                </a:path>
              </a:pathLst>
            </a:custGeom>
            <a:grpFill/>
            <a:ln w="9525">
              <a:noFill/>
            </a:ln>
          </p:spPr>
          <p:txBody>
            <a:bodyPr/>
            <a:lstStyle/>
            <a:p>
              <a:endParaRPr lang="zh-CN" altLang="en-US">
                <a:solidFill>
                  <a:srgbClr val="002060"/>
                </a:solidFill>
                <a:latin typeface=""/>
                <a:ea typeface="字魂35号-经典雅黑" panose="00000500000000000000" pitchFamily="2" charset="-122"/>
                <a:sym typeface=""/>
              </a:endParaRPr>
            </a:p>
          </p:txBody>
        </p:sp>
      </p:grpSp>
      <p:sp>
        <p:nvSpPr>
          <p:cNvPr id="61" name="Rectangle 60"/>
          <p:cNvSpPr/>
          <p:nvPr/>
        </p:nvSpPr>
        <p:spPr>
          <a:xfrm>
            <a:off x="12420315" y="7202094"/>
            <a:ext cx="4694544" cy="415498"/>
          </a:xfrm>
          <a:prstGeom prst="rect">
            <a:avLst/>
          </a:prstGeom>
        </p:spPr>
        <p:txBody>
          <a:bodyPr wrap="square" lIns="137160" tIns="68580" rIns="137160" bIns="68580">
            <a:spAutoFit/>
          </a:bodyPr>
          <a:lstStyle/>
          <a:p>
            <a:pPr algn="just"/>
            <a:r>
              <a:rPr lang="en-US" b="1" dirty="0">
                <a:solidFill>
                  <a:srgbClr val="C00000"/>
                </a:solidFill>
                <a:latin typeface="Dancing Script" pitchFamily="2" charset="0"/>
              </a:rPr>
              <a:t>Ca </a:t>
            </a:r>
            <a:r>
              <a:rPr lang="en-US" b="1" dirty="0" err="1">
                <a:solidFill>
                  <a:srgbClr val="C00000"/>
                </a:solidFill>
                <a:latin typeface="Dancing Script" pitchFamily="2" charset="0"/>
              </a:rPr>
              <a:t>dao</a:t>
            </a:r>
            <a:r>
              <a:rPr lang="en-US" b="1" dirty="0">
                <a:solidFill>
                  <a:srgbClr val="C00000"/>
                </a:solidFill>
                <a:latin typeface="Dancing Script" pitchFamily="2" charset="0"/>
              </a:rPr>
              <a:t> </a:t>
            </a:r>
            <a:r>
              <a:rPr lang="en-US" b="1" dirty="0" err="1">
                <a:solidFill>
                  <a:srgbClr val="C00000"/>
                </a:solidFill>
                <a:latin typeface="Dancing Script" pitchFamily="2" charset="0"/>
              </a:rPr>
              <a:t>về</a:t>
            </a:r>
            <a:r>
              <a:rPr lang="en-US" b="1" dirty="0">
                <a:solidFill>
                  <a:srgbClr val="C00000"/>
                </a:solidFill>
                <a:latin typeface="Dancing Script" pitchFamily="2" charset="0"/>
              </a:rPr>
              <a:t> </a:t>
            </a:r>
            <a:r>
              <a:rPr lang="en-US" b="1" dirty="0" err="1">
                <a:solidFill>
                  <a:srgbClr val="C00000"/>
                </a:solidFill>
                <a:latin typeface="Dancing Script" pitchFamily="2" charset="0"/>
              </a:rPr>
              <a:t>tình</a:t>
            </a:r>
            <a:r>
              <a:rPr lang="en-US" b="1" dirty="0">
                <a:solidFill>
                  <a:srgbClr val="C00000"/>
                </a:solidFill>
                <a:latin typeface="Dancing Script" pitchFamily="2" charset="0"/>
              </a:rPr>
              <a:t> </a:t>
            </a:r>
            <a:r>
              <a:rPr lang="en-US" b="1" dirty="0" err="1">
                <a:solidFill>
                  <a:srgbClr val="C00000"/>
                </a:solidFill>
                <a:latin typeface="Dancing Script" pitchFamily="2" charset="0"/>
              </a:rPr>
              <a:t>cảm</a:t>
            </a:r>
            <a:r>
              <a:rPr lang="en-US" b="1" dirty="0">
                <a:solidFill>
                  <a:srgbClr val="C00000"/>
                </a:solidFill>
                <a:latin typeface="Dancing Script" pitchFamily="2" charset="0"/>
              </a:rPr>
              <a:t> </a:t>
            </a:r>
            <a:r>
              <a:rPr lang="en-US" b="1" dirty="0" err="1">
                <a:solidFill>
                  <a:srgbClr val="C00000"/>
                </a:solidFill>
                <a:latin typeface="Dancing Script" pitchFamily="2" charset="0"/>
              </a:rPr>
              <a:t>gia</a:t>
            </a:r>
            <a:r>
              <a:rPr lang="en-US" b="1" dirty="0">
                <a:solidFill>
                  <a:srgbClr val="C00000"/>
                </a:solidFill>
                <a:latin typeface="Dancing Script" pitchFamily="2" charset="0"/>
              </a:rPr>
              <a:t> </a:t>
            </a:r>
            <a:r>
              <a:rPr lang="en-US" b="1" dirty="0" err="1">
                <a:solidFill>
                  <a:srgbClr val="C00000"/>
                </a:solidFill>
                <a:latin typeface="Dancing Script" pitchFamily="2" charset="0"/>
              </a:rPr>
              <a:t>đình</a:t>
            </a:r>
            <a:endParaRPr lang="en-US" b="1" dirty="0">
              <a:solidFill>
                <a:srgbClr val="C00000"/>
              </a:solidFill>
              <a:latin typeface="Dancing Script" pitchFamily="2" charset="0"/>
            </a:endParaRPr>
          </a:p>
        </p:txBody>
      </p:sp>
      <p:grpSp>
        <p:nvGrpSpPr>
          <p:cNvPr id="10" name="组合 27">
            <a:extLst>
              <a:ext uri="{FF2B5EF4-FFF2-40B4-BE49-F238E27FC236}">
                <a16:creationId xmlns:a16="http://schemas.microsoft.com/office/drawing/2014/main" id="{E48C315B-8B0C-44D8-AA52-A5C0E102BE6F}"/>
              </a:ext>
            </a:extLst>
          </p:cNvPr>
          <p:cNvGrpSpPr/>
          <p:nvPr/>
        </p:nvGrpSpPr>
        <p:grpSpPr>
          <a:xfrm>
            <a:off x="11730057" y="7335229"/>
            <a:ext cx="697707" cy="626270"/>
            <a:chOff x="0" y="0"/>
            <a:chExt cx="465358" cy="418456"/>
          </a:xfrm>
          <a:solidFill>
            <a:srgbClr val="539C26"/>
          </a:solidFill>
        </p:grpSpPr>
        <p:grpSp>
          <p:nvGrpSpPr>
            <p:cNvPr id="11" name="组合 28">
              <a:extLst>
                <a:ext uri="{FF2B5EF4-FFF2-40B4-BE49-F238E27FC236}">
                  <a16:creationId xmlns:a16="http://schemas.microsoft.com/office/drawing/2014/main" id="{AE0D80FE-8434-4840-93FD-22506989425C}"/>
                </a:ext>
              </a:extLst>
            </p:cNvPr>
            <p:cNvGrpSpPr/>
            <p:nvPr/>
          </p:nvGrpSpPr>
          <p:grpSpPr>
            <a:xfrm>
              <a:off x="0" y="0"/>
              <a:ext cx="460390" cy="418456"/>
              <a:chOff x="0" y="0"/>
              <a:chExt cx="460390" cy="418456"/>
            </a:xfrm>
            <a:grpFill/>
          </p:grpSpPr>
          <p:sp>
            <p:nvSpPr>
              <p:cNvPr id="66" name="任意多边形 31">
                <a:extLst>
                  <a:ext uri="{FF2B5EF4-FFF2-40B4-BE49-F238E27FC236}">
                    <a16:creationId xmlns:a16="http://schemas.microsoft.com/office/drawing/2014/main" id="{AD2C2A4B-FA64-4F54-855E-EA42A25A17CE}"/>
                  </a:ext>
                </a:extLst>
              </p:cNvPr>
              <p:cNvSpPr/>
              <p:nvPr/>
            </p:nvSpPr>
            <p:spPr>
              <a:xfrm>
                <a:off x="53155" y="0"/>
                <a:ext cx="407235" cy="357637"/>
              </a:xfrm>
              <a:custGeom>
                <a:avLst/>
                <a:gdLst>
                  <a:gd name="txL" fmla="*/ 0 w 407235"/>
                  <a:gd name="txT" fmla="*/ 0 h 357637"/>
                  <a:gd name="txR" fmla="*/ 407235 w 407235"/>
                  <a:gd name="txB" fmla="*/ 357637 h 357637"/>
                </a:gdLst>
                <a:ahLst/>
                <a:cxnLst>
                  <a:cxn ang="0">
                    <a:pos x="7668" y="305095"/>
                  </a:cxn>
                  <a:cxn ang="0">
                    <a:pos x="7668" y="226514"/>
                  </a:cxn>
                  <a:cxn ang="0">
                    <a:pos x="74343" y="128882"/>
                  </a:cxn>
                  <a:cxn ang="0">
                    <a:pos x="245793" y="43157"/>
                  </a:cxn>
                  <a:cxn ang="0">
                    <a:pos x="402955" y="295"/>
                  </a:cxn>
                  <a:cxn ang="0">
                    <a:pos x="360093" y="26489"/>
                  </a:cxn>
                  <a:cxn ang="0">
                    <a:pos x="331518" y="69351"/>
                  </a:cxn>
                  <a:cxn ang="0">
                    <a:pos x="279130" y="209845"/>
                  </a:cxn>
                  <a:cxn ang="0">
                    <a:pos x="212455" y="305095"/>
                  </a:cxn>
                  <a:cxn ang="0">
                    <a:pos x="121967" y="355101"/>
                  </a:cxn>
                  <a:cxn ang="0">
                    <a:pos x="45768" y="345576"/>
                  </a:cxn>
                  <a:cxn ang="0">
                    <a:pos x="7668" y="305095"/>
                  </a:cxn>
                </a:cxnLst>
                <a:rect l="txL" t="txT" r="txR" b="txB"/>
                <a:pathLst>
                  <a:path w="407235" h="357637">
                    <a:moveTo>
                      <a:pt x="7668" y="305095"/>
                    </a:moveTo>
                    <a:cubicBezTo>
                      <a:pt x="1318" y="285251"/>
                      <a:pt x="-5826" y="270170"/>
                      <a:pt x="7668" y="226514"/>
                    </a:cubicBezTo>
                    <a:cubicBezTo>
                      <a:pt x="21162" y="182858"/>
                      <a:pt x="48943" y="149916"/>
                      <a:pt x="74343" y="128882"/>
                    </a:cubicBezTo>
                    <a:cubicBezTo>
                      <a:pt x="99743" y="107848"/>
                      <a:pt x="191024" y="64588"/>
                      <a:pt x="245793" y="43157"/>
                    </a:cubicBezTo>
                    <a:cubicBezTo>
                      <a:pt x="300562" y="21726"/>
                      <a:pt x="383905" y="3073"/>
                      <a:pt x="402955" y="295"/>
                    </a:cubicBezTo>
                    <a:cubicBezTo>
                      <a:pt x="422005" y="-2483"/>
                      <a:pt x="371999" y="14980"/>
                      <a:pt x="360093" y="26489"/>
                    </a:cubicBezTo>
                    <a:cubicBezTo>
                      <a:pt x="348187" y="37998"/>
                      <a:pt x="345012" y="38792"/>
                      <a:pt x="331518" y="69351"/>
                    </a:cubicBezTo>
                    <a:cubicBezTo>
                      <a:pt x="318024" y="99910"/>
                      <a:pt x="298974" y="170554"/>
                      <a:pt x="279130" y="209845"/>
                    </a:cubicBezTo>
                    <a:cubicBezTo>
                      <a:pt x="259286" y="249136"/>
                      <a:pt x="238649" y="280886"/>
                      <a:pt x="212455" y="305095"/>
                    </a:cubicBezTo>
                    <a:cubicBezTo>
                      <a:pt x="186261" y="329304"/>
                      <a:pt x="149748" y="348354"/>
                      <a:pt x="121967" y="355101"/>
                    </a:cubicBezTo>
                    <a:cubicBezTo>
                      <a:pt x="94186" y="361848"/>
                      <a:pt x="64818" y="353910"/>
                      <a:pt x="45768" y="345576"/>
                    </a:cubicBezTo>
                    <a:cubicBezTo>
                      <a:pt x="26718" y="337242"/>
                      <a:pt x="14018" y="324939"/>
                      <a:pt x="7668" y="305095"/>
                    </a:cubicBezTo>
                    <a:close/>
                  </a:path>
                </a:pathLst>
              </a:custGeom>
              <a:grpFill/>
              <a:ln w="9525">
                <a:noFill/>
              </a:ln>
            </p:spPr>
            <p:txBody>
              <a:bodyPr/>
              <a:lstStyle/>
              <a:p>
                <a:endParaRPr lang="zh-CN" altLang="en-US">
                  <a:solidFill>
                    <a:srgbClr val="002060"/>
                  </a:solidFill>
                  <a:latin typeface=""/>
                  <a:ea typeface="字魂35号-经典雅黑" panose="00000500000000000000" pitchFamily="2" charset="-122"/>
                  <a:sym typeface=""/>
                </a:endParaRPr>
              </a:p>
            </p:txBody>
          </p:sp>
          <p:sp>
            <p:nvSpPr>
              <p:cNvPr id="67" name="任意多边形 32">
                <a:extLst>
                  <a:ext uri="{FF2B5EF4-FFF2-40B4-BE49-F238E27FC236}">
                    <a16:creationId xmlns:a16="http://schemas.microsoft.com/office/drawing/2014/main" id="{5703122A-F0B5-46C0-953B-4D11B2D213C4}"/>
                  </a:ext>
                </a:extLst>
              </p:cNvPr>
              <p:cNvSpPr/>
              <p:nvPr/>
            </p:nvSpPr>
            <p:spPr>
              <a:xfrm>
                <a:off x="0" y="296819"/>
                <a:ext cx="95196" cy="121637"/>
              </a:xfrm>
              <a:custGeom>
                <a:avLst/>
                <a:gdLst>
                  <a:gd name="txL" fmla="*/ 0 w 151739"/>
                  <a:gd name="txT" fmla="*/ 0 h 131899"/>
                  <a:gd name="txR" fmla="*/ 151739 w 151739"/>
                  <a:gd name="txB" fmla="*/ 131899 h 131899"/>
                </a:gdLst>
                <a:ahLst/>
                <a:cxnLst>
                  <a:cxn ang="0">
                    <a:pos x="36660" y="8926"/>
                  </a:cxn>
                  <a:cxn ang="0">
                    <a:pos x="16465" y="69792"/>
                  </a:cxn>
                  <a:cxn ang="0">
                    <a:pos x="7185" y="102936"/>
                  </a:cxn>
                  <a:cxn ang="0">
                    <a:pos x="2" y="86601"/>
                  </a:cxn>
                  <a:cxn ang="0">
                    <a:pos x="10585" y="49249"/>
                  </a:cxn>
                  <a:cxn ang="0">
                    <a:pos x="32067" y="3009"/>
                  </a:cxn>
                  <a:cxn ang="0">
                    <a:pos x="36660" y="8926"/>
                  </a:cxn>
                </a:cxnLst>
                <a:rect l="txL" t="txT" r="txR" b="txB"/>
                <a:pathLst>
                  <a:path w="151739" h="131899">
                    <a:moveTo>
                      <a:pt x="148467" y="11381"/>
                    </a:moveTo>
                    <a:cubicBezTo>
                      <a:pt x="137936" y="25573"/>
                      <a:pt x="86576" y="69011"/>
                      <a:pt x="66681" y="88989"/>
                    </a:cubicBezTo>
                    <a:cubicBezTo>
                      <a:pt x="46786" y="108967"/>
                      <a:pt x="40211" y="127676"/>
                      <a:pt x="29099" y="131248"/>
                    </a:cubicBezTo>
                    <a:cubicBezTo>
                      <a:pt x="17987" y="134820"/>
                      <a:pt x="-391" y="123120"/>
                      <a:pt x="6" y="110420"/>
                    </a:cubicBezTo>
                    <a:cubicBezTo>
                      <a:pt x="403" y="97720"/>
                      <a:pt x="21225" y="80559"/>
                      <a:pt x="42868" y="62795"/>
                    </a:cubicBezTo>
                    <a:cubicBezTo>
                      <a:pt x="64511" y="45031"/>
                      <a:pt x="117959" y="9393"/>
                      <a:pt x="129865" y="3837"/>
                    </a:cubicBezTo>
                    <a:cubicBezTo>
                      <a:pt x="141771" y="-1719"/>
                      <a:pt x="158998" y="-2811"/>
                      <a:pt x="148467" y="11381"/>
                    </a:cubicBezTo>
                    <a:close/>
                  </a:path>
                </a:pathLst>
              </a:custGeom>
              <a:grpFill/>
              <a:ln w="9525">
                <a:noFill/>
              </a:ln>
            </p:spPr>
            <p:txBody>
              <a:bodyPr/>
              <a:lstStyle/>
              <a:p>
                <a:endParaRPr lang="zh-CN" altLang="en-US">
                  <a:solidFill>
                    <a:srgbClr val="002060"/>
                  </a:solidFill>
                  <a:latin typeface=""/>
                  <a:ea typeface="字魂35号-经典雅黑" panose="00000500000000000000" pitchFamily="2" charset="-122"/>
                  <a:sym typeface=""/>
                </a:endParaRPr>
              </a:p>
            </p:txBody>
          </p:sp>
        </p:grpSp>
        <p:sp>
          <p:nvSpPr>
            <p:cNvPr id="64" name="任意多边形 29">
              <a:extLst>
                <a:ext uri="{FF2B5EF4-FFF2-40B4-BE49-F238E27FC236}">
                  <a16:creationId xmlns:a16="http://schemas.microsoft.com/office/drawing/2014/main" id="{A00C7032-ADB9-40A4-BDB5-7C781EC51FD0}"/>
                </a:ext>
              </a:extLst>
            </p:cNvPr>
            <p:cNvSpPr/>
            <p:nvPr/>
          </p:nvSpPr>
          <p:spPr>
            <a:xfrm>
              <a:off x="141938" y="0"/>
              <a:ext cx="323420" cy="355925"/>
            </a:xfrm>
            <a:custGeom>
              <a:avLst/>
              <a:gdLst>
                <a:gd name="txL" fmla="*/ 0 w 323420"/>
                <a:gd name="txT" fmla="*/ 0 h 355925"/>
                <a:gd name="txR" fmla="*/ 323420 w 323420"/>
                <a:gd name="txB" fmla="*/ 355925 h 355925"/>
              </a:gdLst>
              <a:ahLst/>
              <a:cxnLst>
                <a:cxn ang="0">
                  <a:pos x="319140" y="295"/>
                </a:cxn>
                <a:cxn ang="0">
                  <a:pos x="276278" y="26489"/>
                </a:cxn>
                <a:cxn ang="0">
                  <a:pos x="247703" y="69351"/>
                </a:cxn>
                <a:cxn ang="0">
                  <a:pos x="195315" y="209845"/>
                </a:cxn>
                <a:cxn ang="0">
                  <a:pos x="128640" y="305095"/>
                </a:cxn>
                <a:cxn ang="0">
                  <a:pos x="84656" y="336177"/>
                </a:cxn>
                <a:cxn ang="0">
                  <a:pos x="36710" y="355132"/>
                </a:cxn>
                <a:cxn ang="0">
                  <a:pos x="0" y="355925"/>
                </a:cxn>
                <a:cxn ang="0">
                  <a:pos x="82794" y="77974"/>
                </a:cxn>
                <a:cxn ang="0">
                  <a:pos x="115655" y="62635"/>
                </a:cxn>
                <a:cxn ang="0">
                  <a:pos x="161978" y="43157"/>
                </a:cxn>
                <a:cxn ang="0">
                  <a:pos x="319140" y="295"/>
                </a:cxn>
              </a:cxnLst>
              <a:rect l="txL" t="txT" r="txR" b="txB"/>
              <a:pathLst>
                <a:path w="323420" h="355925">
                  <a:moveTo>
                    <a:pt x="319140" y="295"/>
                  </a:moveTo>
                  <a:cubicBezTo>
                    <a:pt x="338190" y="-2483"/>
                    <a:pt x="288184" y="14980"/>
                    <a:pt x="276278" y="26489"/>
                  </a:cubicBezTo>
                  <a:cubicBezTo>
                    <a:pt x="264372" y="37998"/>
                    <a:pt x="261197" y="38792"/>
                    <a:pt x="247703" y="69351"/>
                  </a:cubicBezTo>
                  <a:cubicBezTo>
                    <a:pt x="234209" y="99910"/>
                    <a:pt x="215159" y="170554"/>
                    <a:pt x="195315" y="209845"/>
                  </a:cubicBezTo>
                  <a:cubicBezTo>
                    <a:pt x="175471" y="249136"/>
                    <a:pt x="154834" y="280886"/>
                    <a:pt x="128640" y="305095"/>
                  </a:cubicBezTo>
                  <a:lnTo>
                    <a:pt x="84656" y="336177"/>
                  </a:lnTo>
                  <a:lnTo>
                    <a:pt x="36710" y="355132"/>
                  </a:lnTo>
                  <a:lnTo>
                    <a:pt x="0" y="355925"/>
                  </a:lnTo>
                  <a:lnTo>
                    <a:pt x="82794" y="77974"/>
                  </a:lnTo>
                  <a:lnTo>
                    <a:pt x="115655" y="62635"/>
                  </a:lnTo>
                  <a:cubicBezTo>
                    <a:pt x="132312" y="55237"/>
                    <a:pt x="148286" y="48515"/>
                    <a:pt x="161978" y="43157"/>
                  </a:cubicBezTo>
                  <a:cubicBezTo>
                    <a:pt x="216747" y="21726"/>
                    <a:pt x="300090" y="3073"/>
                    <a:pt x="319140" y="295"/>
                  </a:cubicBezTo>
                  <a:close/>
                </a:path>
              </a:pathLst>
            </a:custGeom>
            <a:grpFill/>
            <a:ln w="9525">
              <a:noFill/>
            </a:ln>
          </p:spPr>
          <p:txBody>
            <a:bodyPr/>
            <a:lstStyle/>
            <a:p>
              <a:endParaRPr lang="zh-CN" altLang="en-US">
                <a:solidFill>
                  <a:srgbClr val="002060"/>
                </a:solidFill>
                <a:latin typeface=""/>
                <a:ea typeface="字魂35号-经典雅黑" panose="00000500000000000000" pitchFamily="2" charset="-122"/>
                <a:sym typeface=""/>
              </a:endParaRPr>
            </a:p>
          </p:txBody>
        </p:sp>
        <p:sp>
          <p:nvSpPr>
            <p:cNvPr id="65" name="任意多边形 30">
              <a:extLst>
                <a:ext uri="{FF2B5EF4-FFF2-40B4-BE49-F238E27FC236}">
                  <a16:creationId xmlns:a16="http://schemas.microsoft.com/office/drawing/2014/main" id="{A07E5A8E-9CC9-4085-A8F4-BA9380487B00}"/>
                </a:ext>
              </a:extLst>
            </p:cNvPr>
            <p:cNvSpPr/>
            <p:nvPr/>
          </p:nvSpPr>
          <p:spPr>
            <a:xfrm>
              <a:off x="67920" y="135454"/>
              <a:ext cx="181927" cy="183765"/>
            </a:xfrm>
            <a:custGeom>
              <a:avLst/>
              <a:gdLst>
                <a:gd name="txL" fmla="*/ 0 w 181927"/>
                <a:gd name="txT" fmla="*/ 0 h 183765"/>
                <a:gd name="txR" fmla="*/ 181927 w 181927"/>
                <a:gd name="txB" fmla="*/ 183765 h 183765"/>
              </a:gdLst>
              <a:ahLst/>
              <a:cxnLst>
                <a:cxn ang="0">
                  <a:pos x="5402" y="166742"/>
                </a:cxn>
                <a:cxn ang="0">
                  <a:pos x="95890" y="64349"/>
                </a:cxn>
                <a:cxn ang="0">
                  <a:pos x="181615" y="55"/>
                </a:cxn>
                <a:cxn ang="0">
                  <a:pos x="122084" y="54824"/>
                </a:cxn>
                <a:cxn ang="0">
                  <a:pos x="53027" y="133405"/>
                </a:cxn>
                <a:cxn ang="0">
                  <a:pos x="14927" y="181030"/>
                </a:cxn>
                <a:cxn ang="0">
                  <a:pos x="5402" y="166742"/>
                </a:cxn>
              </a:cxnLst>
              <a:rect l="txL" t="txT" r="txR" b="txB"/>
              <a:pathLst>
                <a:path w="181927" h="183765">
                  <a:moveTo>
                    <a:pt x="5402" y="166742"/>
                  </a:moveTo>
                  <a:cubicBezTo>
                    <a:pt x="18896" y="147295"/>
                    <a:pt x="66521" y="92130"/>
                    <a:pt x="95890" y="64349"/>
                  </a:cubicBezTo>
                  <a:cubicBezTo>
                    <a:pt x="125259" y="36568"/>
                    <a:pt x="177249" y="1642"/>
                    <a:pt x="181615" y="55"/>
                  </a:cubicBezTo>
                  <a:cubicBezTo>
                    <a:pt x="185981" y="-1532"/>
                    <a:pt x="143515" y="31805"/>
                    <a:pt x="122084" y="54824"/>
                  </a:cubicBezTo>
                  <a:cubicBezTo>
                    <a:pt x="100653" y="77843"/>
                    <a:pt x="70886" y="112371"/>
                    <a:pt x="53027" y="133405"/>
                  </a:cubicBezTo>
                  <a:cubicBezTo>
                    <a:pt x="35168" y="154439"/>
                    <a:pt x="22865" y="176268"/>
                    <a:pt x="14927" y="181030"/>
                  </a:cubicBezTo>
                  <a:cubicBezTo>
                    <a:pt x="6990" y="185793"/>
                    <a:pt x="-8092" y="186189"/>
                    <a:pt x="5402" y="166742"/>
                  </a:cubicBezTo>
                  <a:close/>
                </a:path>
              </a:pathLst>
            </a:custGeom>
            <a:grpFill/>
            <a:ln w="9525">
              <a:noFill/>
            </a:ln>
          </p:spPr>
          <p:txBody>
            <a:bodyPr/>
            <a:lstStyle/>
            <a:p>
              <a:endParaRPr lang="zh-CN" altLang="en-US">
                <a:solidFill>
                  <a:srgbClr val="002060"/>
                </a:solidFill>
                <a:latin typeface=""/>
                <a:ea typeface="字魂35号-经典雅黑" panose="00000500000000000000" pitchFamily="2" charset="-122"/>
                <a:sym typeface=""/>
              </a:endParaRPr>
            </a:p>
          </p:txBody>
        </p:sp>
      </p:grpSp>
      <p:sp>
        <p:nvSpPr>
          <p:cNvPr id="69" name="Rectangle 68"/>
          <p:cNvSpPr/>
          <p:nvPr/>
        </p:nvSpPr>
        <p:spPr>
          <a:xfrm>
            <a:off x="500002" y="357154"/>
            <a:ext cx="9144000" cy="1200329"/>
          </a:xfrm>
          <a:prstGeom prst="rect">
            <a:avLst/>
          </a:prstGeom>
        </p:spPr>
        <p:txBody>
          <a:bodyPr>
            <a:spAutoFit/>
          </a:bodyPr>
          <a:lstStyle/>
          <a:p>
            <a:pPr marL="571500" indent="-571500">
              <a:buAutoNum type="romanUcPeriod"/>
            </a:pPr>
            <a:r>
              <a:rPr lang="en-US" sz="3600" b="1" dirty="0" err="1">
                <a:solidFill>
                  <a:srgbClr val="FF0000"/>
                </a:solidFill>
                <a:latin typeface="Times New Roman" pitchFamily="18" charset="0"/>
                <a:cs typeface="Times New Roman" pitchFamily="18" charset="0"/>
              </a:rPr>
              <a:t>Đọc</a:t>
            </a:r>
            <a:r>
              <a:rPr lang="en-US" sz="3600" b="1" dirty="0">
                <a:solidFill>
                  <a:srgbClr val="FF0000"/>
                </a:solidFill>
                <a:latin typeface="Times New Roman" pitchFamily="18" charset="0"/>
                <a:cs typeface="Times New Roman" pitchFamily="18" charset="0"/>
              </a:rPr>
              <a:t> – </a:t>
            </a:r>
            <a:r>
              <a:rPr lang="en-US" sz="3600" b="1" dirty="0" err="1">
                <a:solidFill>
                  <a:srgbClr val="FF0000"/>
                </a:solidFill>
                <a:latin typeface="Times New Roman" pitchFamily="18" charset="0"/>
                <a:cs typeface="Times New Roman" pitchFamily="18" charset="0"/>
              </a:rPr>
              <a:t>tìm</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hiểu</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chung</a:t>
            </a:r>
            <a:endParaRPr lang="en-US" sz="3600" b="1" dirty="0">
              <a:solidFill>
                <a:srgbClr val="FF0000"/>
              </a:solidFill>
              <a:latin typeface="Times New Roman" pitchFamily="18" charset="0"/>
              <a:cs typeface="Times New Roman" pitchFamily="18" charset="0"/>
            </a:endParaRPr>
          </a:p>
          <a:p>
            <a:pPr marL="571500" indent="-571500"/>
            <a:r>
              <a:rPr lang="en-US" sz="3600" b="1" dirty="0">
                <a:solidFill>
                  <a:srgbClr val="FF0000"/>
                </a:solidFill>
                <a:latin typeface="Times New Roman" pitchFamily="18" charset="0"/>
                <a:cs typeface="Times New Roman" pitchFamily="18" charset="0"/>
              </a:rPr>
              <a:t>1. Ca </a:t>
            </a:r>
            <a:r>
              <a:rPr lang="en-US" sz="3600" b="1" dirty="0" err="1">
                <a:solidFill>
                  <a:srgbClr val="FF0000"/>
                </a:solidFill>
                <a:latin typeface="Times New Roman" pitchFamily="18" charset="0"/>
                <a:cs typeface="Times New Roman" pitchFamily="18" charset="0"/>
              </a:rPr>
              <a:t>dao</a:t>
            </a:r>
            <a:endParaRPr lang="en-US" sz="3600" b="1" dirty="0">
              <a:solidFill>
                <a:srgbClr val="FF0000"/>
              </a:solidFill>
              <a:latin typeface="Times New Roman" pitchFamily="18" charset="0"/>
              <a:cs typeface="Times New Roman" pitchFamily="18" charset="0"/>
            </a:endParaRPr>
          </a:p>
        </p:txBody>
      </p:sp>
      <p:grpSp>
        <p:nvGrpSpPr>
          <p:cNvPr id="48" name="组合 27">
            <a:extLst>
              <a:ext uri="{FF2B5EF4-FFF2-40B4-BE49-F238E27FC236}">
                <a16:creationId xmlns:a16="http://schemas.microsoft.com/office/drawing/2014/main" id="{E48C315B-8B0C-44D8-AA52-A5C0E102BE6F}"/>
              </a:ext>
            </a:extLst>
          </p:cNvPr>
          <p:cNvGrpSpPr/>
          <p:nvPr/>
        </p:nvGrpSpPr>
        <p:grpSpPr>
          <a:xfrm>
            <a:off x="11787206" y="4143368"/>
            <a:ext cx="697707" cy="626270"/>
            <a:chOff x="0" y="0"/>
            <a:chExt cx="465358" cy="418456"/>
          </a:xfrm>
          <a:solidFill>
            <a:srgbClr val="539C26"/>
          </a:solidFill>
        </p:grpSpPr>
        <p:grpSp>
          <p:nvGrpSpPr>
            <p:cNvPr id="49" name="组合 28">
              <a:extLst>
                <a:ext uri="{FF2B5EF4-FFF2-40B4-BE49-F238E27FC236}">
                  <a16:creationId xmlns:a16="http://schemas.microsoft.com/office/drawing/2014/main" id="{AE0D80FE-8434-4840-93FD-22506989425C}"/>
                </a:ext>
              </a:extLst>
            </p:cNvPr>
            <p:cNvGrpSpPr/>
            <p:nvPr/>
          </p:nvGrpSpPr>
          <p:grpSpPr>
            <a:xfrm>
              <a:off x="0" y="0"/>
              <a:ext cx="460390" cy="418456"/>
              <a:chOff x="0" y="0"/>
              <a:chExt cx="460390" cy="418456"/>
            </a:xfrm>
            <a:grpFill/>
          </p:grpSpPr>
          <p:sp>
            <p:nvSpPr>
              <p:cNvPr id="62" name="任意多边形 31">
                <a:extLst>
                  <a:ext uri="{FF2B5EF4-FFF2-40B4-BE49-F238E27FC236}">
                    <a16:creationId xmlns:a16="http://schemas.microsoft.com/office/drawing/2014/main" id="{AD2C2A4B-FA64-4F54-855E-EA42A25A17CE}"/>
                  </a:ext>
                </a:extLst>
              </p:cNvPr>
              <p:cNvSpPr/>
              <p:nvPr/>
            </p:nvSpPr>
            <p:spPr>
              <a:xfrm>
                <a:off x="53155" y="0"/>
                <a:ext cx="407235" cy="357637"/>
              </a:xfrm>
              <a:custGeom>
                <a:avLst/>
                <a:gdLst>
                  <a:gd name="txL" fmla="*/ 0 w 407235"/>
                  <a:gd name="txT" fmla="*/ 0 h 357637"/>
                  <a:gd name="txR" fmla="*/ 407235 w 407235"/>
                  <a:gd name="txB" fmla="*/ 357637 h 357637"/>
                </a:gdLst>
                <a:ahLst/>
                <a:cxnLst>
                  <a:cxn ang="0">
                    <a:pos x="7668" y="305095"/>
                  </a:cxn>
                  <a:cxn ang="0">
                    <a:pos x="7668" y="226514"/>
                  </a:cxn>
                  <a:cxn ang="0">
                    <a:pos x="74343" y="128882"/>
                  </a:cxn>
                  <a:cxn ang="0">
                    <a:pos x="245793" y="43157"/>
                  </a:cxn>
                  <a:cxn ang="0">
                    <a:pos x="402955" y="295"/>
                  </a:cxn>
                  <a:cxn ang="0">
                    <a:pos x="360093" y="26489"/>
                  </a:cxn>
                  <a:cxn ang="0">
                    <a:pos x="331518" y="69351"/>
                  </a:cxn>
                  <a:cxn ang="0">
                    <a:pos x="279130" y="209845"/>
                  </a:cxn>
                  <a:cxn ang="0">
                    <a:pos x="212455" y="305095"/>
                  </a:cxn>
                  <a:cxn ang="0">
                    <a:pos x="121967" y="355101"/>
                  </a:cxn>
                  <a:cxn ang="0">
                    <a:pos x="45768" y="345576"/>
                  </a:cxn>
                  <a:cxn ang="0">
                    <a:pos x="7668" y="305095"/>
                  </a:cxn>
                </a:cxnLst>
                <a:rect l="txL" t="txT" r="txR" b="txB"/>
                <a:pathLst>
                  <a:path w="407235" h="357637">
                    <a:moveTo>
                      <a:pt x="7668" y="305095"/>
                    </a:moveTo>
                    <a:cubicBezTo>
                      <a:pt x="1318" y="285251"/>
                      <a:pt x="-5826" y="270170"/>
                      <a:pt x="7668" y="226514"/>
                    </a:cubicBezTo>
                    <a:cubicBezTo>
                      <a:pt x="21162" y="182858"/>
                      <a:pt x="48943" y="149916"/>
                      <a:pt x="74343" y="128882"/>
                    </a:cubicBezTo>
                    <a:cubicBezTo>
                      <a:pt x="99743" y="107848"/>
                      <a:pt x="191024" y="64588"/>
                      <a:pt x="245793" y="43157"/>
                    </a:cubicBezTo>
                    <a:cubicBezTo>
                      <a:pt x="300562" y="21726"/>
                      <a:pt x="383905" y="3073"/>
                      <a:pt x="402955" y="295"/>
                    </a:cubicBezTo>
                    <a:cubicBezTo>
                      <a:pt x="422005" y="-2483"/>
                      <a:pt x="371999" y="14980"/>
                      <a:pt x="360093" y="26489"/>
                    </a:cubicBezTo>
                    <a:cubicBezTo>
                      <a:pt x="348187" y="37998"/>
                      <a:pt x="345012" y="38792"/>
                      <a:pt x="331518" y="69351"/>
                    </a:cubicBezTo>
                    <a:cubicBezTo>
                      <a:pt x="318024" y="99910"/>
                      <a:pt x="298974" y="170554"/>
                      <a:pt x="279130" y="209845"/>
                    </a:cubicBezTo>
                    <a:cubicBezTo>
                      <a:pt x="259286" y="249136"/>
                      <a:pt x="238649" y="280886"/>
                      <a:pt x="212455" y="305095"/>
                    </a:cubicBezTo>
                    <a:cubicBezTo>
                      <a:pt x="186261" y="329304"/>
                      <a:pt x="149748" y="348354"/>
                      <a:pt x="121967" y="355101"/>
                    </a:cubicBezTo>
                    <a:cubicBezTo>
                      <a:pt x="94186" y="361848"/>
                      <a:pt x="64818" y="353910"/>
                      <a:pt x="45768" y="345576"/>
                    </a:cubicBezTo>
                    <a:cubicBezTo>
                      <a:pt x="26718" y="337242"/>
                      <a:pt x="14018" y="324939"/>
                      <a:pt x="7668" y="305095"/>
                    </a:cubicBezTo>
                    <a:close/>
                  </a:path>
                </a:pathLst>
              </a:custGeom>
              <a:grpFill/>
              <a:ln w="9525">
                <a:noFill/>
              </a:ln>
            </p:spPr>
            <p:txBody>
              <a:bodyPr/>
              <a:lstStyle/>
              <a:p>
                <a:endParaRPr lang="zh-CN" altLang="en-US">
                  <a:solidFill>
                    <a:srgbClr val="002060"/>
                  </a:solidFill>
                  <a:latin typeface=""/>
                  <a:ea typeface="字魂35号-经典雅黑" panose="00000500000000000000" pitchFamily="2" charset="-122"/>
                  <a:sym typeface=""/>
                </a:endParaRPr>
              </a:p>
            </p:txBody>
          </p:sp>
          <p:sp>
            <p:nvSpPr>
              <p:cNvPr id="63" name="任意多边形 32">
                <a:extLst>
                  <a:ext uri="{FF2B5EF4-FFF2-40B4-BE49-F238E27FC236}">
                    <a16:creationId xmlns:a16="http://schemas.microsoft.com/office/drawing/2014/main" id="{5703122A-F0B5-46C0-953B-4D11B2D213C4}"/>
                  </a:ext>
                </a:extLst>
              </p:cNvPr>
              <p:cNvSpPr/>
              <p:nvPr/>
            </p:nvSpPr>
            <p:spPr>
              <a:xfrm>
                <a:off x="0" y="296819"/>
                <a:ext cx="95196" cy="121637"/>
              </a:xfrm>
              <a:custGeom>
                <a:avLst/>
                <a:gdLst>
                  <a:gd name="txL" fmla="*/ 0 w 151739"/>
                  <a:gd name="txT" fmla="*/ 0 h 131899"/>
                  <a:gd name="txR" fmla="*/ 151739 w 151739"/>
                  <a:gd name="txB" fmla="*/ 131899 h 131899"/>
                </a:gdLst>
                <a:ahLst/>
                <a:cxnLst>
                  <a:cxn ang="0">
                    <a:pos x="36660" y="8926"/>
                  </a:cxn>
                  <a:cxn ang="0">
                    <a:pos x="16465" y="69792"/>
                  </a:cxn>
                  <a:cxn ang="0">
                    <a:pos x="7185" y="102936"/>
                  </a:cxn>
                  <a:cxn ang="0">
                    <a:pos x="2" y="86601"/>
                  </a:cxn>
                  <a:cxn ang="0">
                    <a:pos x="10585" y="49249"/>
                  </a:cxn>
                  <a:cxn ang="0">
                    <a:pos x="32067" y="3009"/>
                  </a:cxn>
                  <a:cxn ang="0">
                    <a:pos x="36660" y="8926"/>
                  </a:cxn>
                </a:cxnLst>
                <a:rect l="txL" t="txT" r="txR" b="txB"/>
                <a:pathLst>
                  <a:path w="151739" h="131899">
                    <a:moveTo>
                      <a:pt x="148467" y="11381"/>
                    </a:moveTo>
                    <a:cubicBezTo>
                      <a:pt x="137936" y="25573"/>
                      <a:pt x="86576" y="69011"/>
                      <a:pt x="66681" y="88989"/>
                    </a:cubicBezTo>
                    <a:cubicBezTo>
                      <a:pt x="46786" y="108967"/>
                      <a:pt x="40211" y="127676"/>
                      <a:pt x="29099" y="131248"/>
                    </a:cubicBezTo>
                    <a:cubicBezTo>
                      <a:pt x="17987" y="134820"/>
                      <a:pt x="-391" y="123120"/>
                      <a:pt x="6" y="110420"/>
                    </a:cubicBezTo>
                    <a:cubicBezTo>
                      <a:pt x="403" y="97720"/>
                      <a:pt x="21225" y="80559"/>
                      <a:pt x="42868" y="62795"/>
                    </a:cubicBezTo>
                    <a:cubicBezTo>
                      <a:pt x="64511" y="45031"/>
                      <a:pt x="117959" y="9393"/>
                      <a:pt x="129865" y="3837"/>
                    </a:cubicBezTo>
                    <a:cubicBezTo>
                      <a:pt x="141771" y="-1719"/>
                      <a:pt x="158998" y="-2811"/>
                      <a:pt x="148467" y="11381"/>
                    </a:cubicBezTo>
                    <a:close/>
                  </a:path>
                </a:pathLst>
              </a:custGeom>
              <a:grpFill/>
              <a:ln w="9525">
                <a:noFill/>
              </a:ln>
            </p:spPr>
            <p:txBody>
              <a:bodyPr/>
              <a:lstStyle/>
              <a:p>
                <a:endParaRPr lang="zh-CN" altLang="en-US">
                  <a:solidFill>
                    <a:srgbClr val="002060"/>
                  </a:solidFill>
                  <a:latin typeface=""/>
                  <a:ea typeface="字魂35号-经典雅黑" panose="00000500000000000000" pitchFamily="2" charset="-122"/>
                  <a:sym typeface=""/>
                </a:endParaRPr>
              </a:p>
            </p:txBody>
          </p:sp>
        </p:grpSp>
        <p:sp>
          <p:nvSpPr>
            <p:cNvPr id="55" name="任意多边形 29">
              <a:extLst>
                <a:ext uri="{FF2B5EF4-FFF2-40B4-BE49-F238E27FC236}">
                  <a16:creationId xmlns:a16="http://schemas.microsoft.com/office/drawing/2014/main" id="{A00C7032-ADB9-40A4-BDB5-7C781EC51FD0}"/>
                </a:ext>
              </a:extLst>
            </p:cNvPr>
            <p:cNvSpPr/>
            <p:nvPr/>
          </p:nvSpPr>
          <p:spPr>
            <a:xfrm>
              <a:off x="141938" y="0"/>
              <a:ext cx="323420" cy="355925"/>
            </a:xfrm>
            <a:custGeom>
              <a:avLst/>
              <a:gdLst>
                <a:gd name="txL" fmla="*/ 0 w 323420"/>
                <a:gd name="txT" fmla="*/ 0 h 355925"/>
                <a:gd name="txR" fmla="*/ 323420 w 323420"/>
                <a:gd name="txB" fmla="*/ 355925 h 355925"/>
              </a:gdLst>
              <a:ahLst/>
              <a:cxnLst>
                <a:cxn ang="0">
                  <a:pos x="319140" y="295"/>
                </a:cxn>
                <a:cxn ang="0">
                  <a:pos x="276278" y="26489"/>
                </a:cxn>
                <a:cxn ang="0">
                  <a:pos x="247703" y="69351"/>
                </a:cxn>
                <a:cxn ang="0">
                  <a:pos x="195315" y="209845"/>
                </a:cxn>
                <a:cxn ang="0">
                  <a:pos x="128640" y="305095"/>
                </a:cxn>
                <a:cxn ang="0">
                  <a:pos x="84656" y="336177"/>
                </a:cxn>
                <a:cxn ang="0">
                  <a:pos x="36710" y="355132"/>
                </a:cxn>
                <a:cxn ang="0">
                  <a:pos x="0" y="355925"/>
                </a:cxn>
                <a:cxn ang="0">
                  <a:pos x="82794" y="77974"/>
                </a:cxn>
                <a:cxn ang="0">
                  <a:pos x="115655" y="62635"/>
                </a:cxn>
                <a:cxn ang="0">
                  <a:pos x="161978" y="43157"/>
                </a:cxn>
                <a:cxn ang="0">
                  <a:pos x="319140" y="295"/>
                </a:cxn>
              </a:cxnLst>
              <a:rect l="txL" t="txT" r="txR" b="txB"/>
              <a:pathLst>
                <a:path w="323420" h="355925">
                  <a:moveTo>
                    <a:pt x="319140" y="295"/>
                  </a:moveTo>
                  <a:cubicBezTo>
                    <a:pt x="338190" y="-2483"/>
                    <a:pt x="288184" y="14980"/>
                    <a:pt x="276278" y="26489"/>
                  </a:cubicBezTo>
                  <a:cubicBezTo>
                    <a:pt x="264372" y="37998"/>
                    <a:pt x="261197" y="38792"/>
                    <a:pt x="247703" y="69351"/>
                  </a:cubicBezTo>
                  <a:cubicBezTo>
                    <a:pt x="234209" y="99910"/>
                    <a:pt x="215159" y="170554"/>
                    <a:pt x="195315" y="209845"/>
                  </a:cubicBezTo>
                  <a:cubicBezTo>
                    <a:pt x="175471" y="249136"/>
                    <a:pt x="154834" y="280886"/>
                    <a:pt x="128640" y="305095"/>
                  </a:cubicBezTo>
                  <a:lnTo>
                    <a:pt x="84656" y="336177"/>
                  </a:lnTo>
                  <a:lnTo>
                    <a:pt x="36710" y="355132"/>
                  </a:lnTo>
                  <a:lnTo>
                    <a:pt x="0" y="355925"/>
                  </a:lnTo>
                  <a:lnTo>
                    <a:pt x="82794" y="77974"/>
                  </a:lnTo>
                  <a:lnTo>
                    <a:pt x="115655" y="62635"/>
                  </a:lnTo>
                  <a:cubicBezTo>
                    <a:pt x="132312" y="55237"/>
                    <a:pt x="148286" y="48515"/>
                    <a:pt x="161978" y="43157"/>
                  </a:cubicBezTo>
                  <a:cubicBezTo>
                    <a:pt x="216747" y="21726"/>
                    <a:pt x="300090" y="3073"/>
                    <a:pt x="319140" y="295"/>
                  </a:cubicBezTo>
                  <a:close/>
                </a:path>
              </a:pathLst>
            </a:custGeom>
            <a:grpFill/>
            <a:ln w="9525">
              <a:noFill/>
            </a:ln>
          </p:spPr>
          <p:txBody>
            <a:bodyPr/>
            <a:lstStyle/>
            <a:p>
              <a:endParaRPr lang="zh-CN" altLang="en-US">
                <a:solidFill>
                  <a:srgbClr val="002060"/>
                </a:solidFill>
                <a:latin typeface=""/>
                <a:ea typeface="字魂35号-经典雅黑" panose="00000500000000000000" pitchFamily="2" charset="-122"/>
                <a:sym typeface=""/>
              </a:endParaRPr>
            </a:p>
          </p:txBody>
        </p:sp>
        <p:sp>
          <p:nvSpPr>
            <p:cNvPr id="56" name="任意多边形 30">
              <a:extLst>
                <a:ext uri="{FF2B5EF4-FFF2-40B4-BE49-F238E27FC236}">
                  <a16:creationId xmlns:a16="http://schemas.microsoft.com/office/drawing/2014/main" id="{A07E5A8E-9CC9-4085-A8F4-BA9380487B00}"/>
                </a:ext>
              </a:extLst>
            </p:cNvPr>
            <p:cNvSpPr/>
            <p:nvPr/>
          </p:nvSpPr>
          <p:spPr>
            <a:xfrm>
              <a:off x="67920" y="135454"/>
              <a:ext cx="181927" cy="183765"/>
            </a:xfrm>
            <a:custGeom>
              <a:avLst/>
              <a:gdLst>
                <a:gd name="txL" fmla="*/ 0 w 181927"/>
                <a:gd name="txT" fmla="*/ 0 h 183765"/>
                <a:gd name="txR" fmla="*/ 181927 w 181927"/>
                <a:gd name="txB" fmla="*/ 183765 h 183765"/>
              </a:gdLst>
              <a:ahLst/>
              <a:cxnLst>
                <a:cxn ang="0">
                  <a:pos x="5402" y="166742"/>
                </a:cxn>
                <a:cxn ang="0">
                  <a:pos x="95890" y="64349"/>
                </a:cxn>
                <a:cxn ang="0">
                  <a:pos x="181615" y="55"/>
                </a:cxn>
                <a:cxn ang="0">
                  <a:pos x="122084" y="54824"/>
                </a:cxn>
                <a:cxn ang="0">
                  <a:pos x="53027" y="133405"/>
                </a:cxn>
                <a:cxn ang="0">
                  <a:pos x="14927" y="181030"/>
                </a:cxn>
                <a:cxn ang="0">
                  <a:pos x="5402" y="166742"/>
                </a:cxn>
              </a:cxnLst>
              <a:rect l="txL" t="txT" r="txR" b="txB"/>
              <a:pathLst>
                <a:path w="181927" h="183765">
                  <a:moveTo>
                    <a:pt x="5402" y="166742"/>
                  </a:moveTo>
                  <a:cubicBezTo>
                    <a:pt x="18896" y="147295"/>
                    <a:pt x="66521" y="92130"/>
                    <a:pt x="95890" y="64349"/>
                  </a:cubicBezTo>
                  <a:cubicBezTo>
                    <a:pt x="125259" y="36568"/>
                    <a:pt x="177249" y="1642"/>
                    <a:pt x="181615" y="55"/>
                  </a:cubicBezTo>
                  <a:cubicBezTo>
                    <a:pt x="185981" y="-1532"/>
                    <a:pt x="143515" y="31805"/>
                    <a:pt x="122084" y="54824"/>
                  </a:cubicBezTo>
                  <a:cubicBezTo>
                    <a:pt x="100653" y="77843"/>
                    <a:pt x="70886" y="112371"/>
                    <a:pt x="53027" y="133405"/>
                  </a:cubicBezTo>
                  <a:cubicBezTo>
                    <a:pt x="35168" y="154439"/>
                    <a:pt x="22865" y="176268"/>
                    <a:pt x="14927" y="181030"/>
                  </a:cubicBezTo>
                  <a:cubicBezTo>
                    <a:pt x="6990" y="185793"/>
                    <a:pt x="-8092" y="186189"/>
                    <a:pt x="5402" y="166742"/>
                  </a:cubicBezTo>
                  <a:close/>
                </a:path>
              </a:pathLst>
            </a:custGeom>
            <a:grpFill/>
            <a:ln w="9525">
              <a:noFill/>
            </a:ln>
          </p:spPr>
          <p:txBody>
            <a:bodyPr/>
            <a:lstStyle/>
            <a:p>
              <a:endParaRPr lang="zh-CN" altLang="en-US">
                <a:solidFill>
                  <a:srgbClr val="002060"/>
                </a:solidFill>
                <a:latin typeface=""/>
                <a:ea typeface="字魂35号-经典雅黑" panose="00000500000000000000" pitchFamily="2" charset="-122"/>
                <a:sym typeface=""/>
              </a:endParaRPr>
            </a:p>
          </p:txBody>
        </p:sp>
      </p:grpSp>
    </p:spTree>
    <p:extLst>
      <p:ext uri="{BB962C8B-B14F-4D97-AF65-F5344CB8AC3E}">
        <p14:creationId xmlns:p14="http://schemas.microsoft.com/office/powerpoint/2010/main" val="249377575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barn(inVertical)">
                                      <p:cBhvr>
                                        <p:cTn id="11" dur="500"/>
                                        <p:tgtEl>
                                          <p:spTgt spid="19"/>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randombar(horizontal)">
                                      <p:cBhvr>
                                        <p:cTn id="14" dur="500"/>
                                        <p:tgtEl>
                                          <p:spTgt spid="31"/>
                                        </p:tgtEl>
                                      </p:cBhvr>
                                    </p:animEffect>
                                  </p:childTnLst>
                                </p:cTn>
                              </p:par>
                              <p:par>
                                <p:cTn id="15" presetID="14" presetClass="exit" presetSubtype="10" fill="hold" grpId="1" nodeType="withEffect">
                                  <p:stCondLst>
                                    <p:cond delay="0"/>
                                  </p:stCondLst>
                                  <p:childTnLst>
                                    <p:animEffect transition="out" filter="randombar(horizontal)">
                                      <p:cBhvr>
                                        <p:cTn id="16" dur="500"/>
                                        <p:tgtEl>
                                          <p:spTgt spid="31"/>
                                        </p:tgtEl>
                                      </p:cBhvr>
                                    </p:animEffect>
                                    <p:set>
                                      <p:cBhvr>
                                        <p:cTn id="17" dur="1" fill="hold">
                                          <p:stCondLst>
                                            <p:cond delay="499"/>
                                          </p:stCondLst>
                                        </p:cTn>
                                        <p:tgtEl>
                                          <p:spTgt spid="31"/>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500"/>
                                        <p:tgtEl>
                                          <p:spTgt spid="2"/>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wipe(left)">
                                      <p:cBhvr>
                                        <p:cTn id="25" dur="500"/>
                                        <p:tgtEl>
                                          <p:spTgt spid="33"/>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40"/>
                                        </p:tgtEl>
                                        <p:attrNameLst>
                                          <p:attrName>style.visibility</p:attrName>
                                        </p:attrNameLst>
                                      </p:cBhvr>
                                      <p:to>
                                        <p:strVal val="visible"/>
                                      </p:to>
                                    </p:set>
                                    <p:animEffect transition="in" filter="wipe(left)">
                                      <p:cBhvr>
                                        <p:cTn id="28" dur="500"/>
                                        <p:tgtEl>
                                          <p:spTgt spid="4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left)">
                                      <p:cBhvr>
                                        <p:cTn id="33" dur="500"/>
                                        <p:tgtEl>
                                          <p:spTgt spid="6"/>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47"/>
                                        </p:tgtEl>
                                        <p:attrNameLst>
                                          <p:attrName>style.visibility</p:attrName>
                                        </p:attrNameLst>
                                      </p:cBhvr>
                                      <p:to>
                                        <p:strVal val="visible"/>
                                      </p:to>
                                    </p:set>
                                    <p:animEffect transition="in" filter="wipe(left)">
                                      <p:cBhvr>
                                        <p:cTn id="36" dur="500"/>
                                        <p:tgtEl>
                                          <p:spTgt spid="4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wipe(left)">
                                      <p:cBhvr>
                                        <p:cTn id="41" dur="500"/>
                                        <p:tgtEl>
                                          <p:spTgt spid="8"/>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54"/>
                                        </p:tgtEl>
                                        <p:attrNameLst>
                                          <p:attrName>style.visibility</p:attrName>
                                        </p:attrNameLst>
                                      </p:cBhvr>
                                      <p:to>
                                        <p:strVal val="visible"/>
                                      </p:to>
                                    </p:set>
                                    <p:animEffect transition="in" filter="wipe(left)">
                                      <p:cBhvr>
                                        <p:cTn id="44" dur="500"/>
                                        <p:tgtEl>
                                          <p:spTgt spid="54"/>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ipe(left)">
                                      <p:cBhvr>
                                        <p:cTn id="49" dur="500"/>
                                        <p:tgtEl>
                                          <p:spTgt spid="10"/>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61"/>
                                        </p:tgtEl>
                                        <p:attrNameLst>
                                          <p:attrName>style.visibility</p:attrName>
                                        </p:attrNameLst>
                                      </p:cBhvr>
                                      <p:to>
                                        <p:strVal val="visible"/>
                                      </p:to>
                                    </p:set>
                                    <p:animEffect transition="in" filter="wipe(left)">
                                      <p:cBhvr>
                                        <p:cTn id="52" dur="500"/>
                                        <p:tgtEl>
                                          <p:spTgt spid="61"/>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 calcmode="lin" valueType="num">
                                      <p:cBhvr additive="base">
                                        <p:cTn id="57" dur="500" fill="hold"/>
                                        <p:tgtEl>
                                          <p:spTgt spid="20"/>
                                        </p:tgtEl>
                                        <p:attrNameLst>
                                          <p:attrName>ppt_x</p:attrName>
                                        </p:attrNameLst>
                                      </p:cBhvr>
                                      <p:tavLst>
                                        <p:tav tm="0">
                                          <p:val>
                                            <p:strVal val="#ppt_x"/>
                                          </p:val>
                                        </p:tav>
                                        <p:tav tm="100000">
                                          <p:val>
                                            <p:strVal val="#ppt_x"/>
                                          </p:val>
                                        </p:tav>
                                      </p:tavLst>
                                    </p:anim>
                                    <p:anim calcmode="lin" valueType="num">
                                      <p:cBhvr additive="base">
                                        <p:cTn id="5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31" grpId="0" animBg="1"/>
      <p:bldP spid="31" grpId="1" animBg="1"/>
      <p:bldP spid="33" grpId="0"/>
      <p:bldP spid="40" grpId="0"/>
      <p:bldP spid="47" grpId="0"/>
      <p:bldP spid="54" grpId="0"/>
      <p:bldP spid="6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文本框 13">
            <a:extLst>
              <a:ext uri="{FF2B5EF4-FFF2-40B4-BE49-F238E27FC236}">
                <a16:creationId xmlns:a16="http://schemas.microsoft.com/office/drawing/2014/main" id="{C6DD371F-FBE9-4814-8D49-DB0B94EEB666}"/>
              </a:ext>
            </a:extLst>
          </p:cNvPr>
          <p:cNvSpPr txBox="1"/>
          <p:nvPr/>
        </p:nvSpPr>
        <p:spPr>
          <a:xfrm>
            <a:off x="0" y="2500294"/>
            <a:ext cx="8142516" cy="2502223"/>
          </a:xfrm>
          <a:prstGeom prst="rect">
            <a:avLst/>
          </a:prstGeom>
          <a:noFill/>
        </p:spPr>
        <p:txBody>
          <a:bodyPr wrap="square" lIns="137160" tIns="68580" rIns="137160" bIns="68580" rtlCol="0">
            <a:spAutoFit/>
          </a:bodyPr>
          <a:lstStyle/>
          <a:p>
            <a:pPr indent="692939">
              <a:lnSpc>
                <a:spcPct val="120000"/>
              </a:lnSpc>
            </a:pPr>
            <a:r>
              <a:rPr lang="en-US" altLang="zh-CN" sz="3200" b="1" dirty="0">
                <a:latin typeface="Time new roman"/>
                <a:ea typeface="字魂35号-经典雅黑" panose="00000500000000000000" pitchFamily="2" charset="-122"/>
                <a:sym typeface=""/>
              </a:rPr>
              <a:t>1.Công cha </a:t>
            </a:r>
            <a:r>
              <a:rPr lang="en-US" altLang="zh-CN" sz="3200" b="1" dirty="0" err="1">
                <a:latin typeface="Time new roman"/>
                <a:ea typeface="字魂35号-经典雅黑" panose="00000500000000000000" pitchFamily="2" charset="-122"/>
                <a:sym typeface=""/>
              </a:rPr>
              <a:t>như</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núi</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ngất</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trời</a:t>
            </a:r>
            <a:endParaRPr lang="en-US" altLang="zh-CN" sz="3200" b="1" dirty="0">
              <a:latin typeface="Time new roman"/>
              <a:ea typeface="字魂35号-经典雅黑" panose="00000500000000000000" pitchFamily="2" charset="-122"/>
              <a:sym typeface=""/>
            </a:endParaRPr>
          </a:p>
          <a:p>
            <a:pPr>
              <a:lnSpc>
                <a:spcPct val="120000"/>
              </a:lnSpc>
            </a:pPr>
            <a:r>
              <a:rPr lang="en-US" altLang="zh-CN" sz="3200" b="1" dirty="0" err="1">
                <a:latin typeface="Time new roman"/>
                <a:ea typeface="字魂35号-经典雅黑" panose="00000500000000000000" pitchFamily="2" charset="-122"/>
                <a:sym typeface=""/>
              </a:rPr>
              <a:t>Nghĩa</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mẹ</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như</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nước</a:t>
            </a:r>
            <a:r>
              <a:rPr lang="en-US" altLang="zh-CN" sz="3200" b="1" dirty="0">
                <a:latin typeface="Time new roman"/>
                <a:ea typeface="字魂35号-经典雅黑" panose="00000500000000000000" pitchFamily="2" charset="-122"/>
                <a:sym typeface=""/>
              </a:rPr>
              <a:t> ở </a:t>
            </a:r>
            <a:r>
              <a:rPr lang="en-US" altLang="zh-CN" sz="3200" b="1" dirty="0" err="1">
                <a:latin typeface="Time new roman"/>
                <a:ea typeface="字魂35号-经典雅黑" panose="00000500000000000000" pitchFamily="2" charset="-122"/>
                <a:sym typeface=""/>
              </a:rPr>
              <a:t>ngoài</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biển</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Đông</a:t>
            </a:r>
            <a:endParaRPr lang="en-US" altLang="zh-CN" sz="3200" b="1" dirty="0">
              <a:latin typeface="Time new roman"/>
              <a:ea typeface="字魂35号-经典雅黑" panose="00000500000000000000" pitchFamily="2" charset="-122"/>
              <a:sym typeface=""/>
            </a:endParaRPr>
          </a:p>
          <a:p>
            <a:pPr indent="692939">
              <a:lnSpc>
                <a:spcPct val="120000"/>
              </a:lnSpc>
            </a:pPr>
            <a:r>
              <a:rPr lang="en-US" altLang="zh-CN" sz="3200" b="1" dirty="0" err="1">
                <a:latin typeface="Time new roman"/>
                <a:ea typeface="字魂35号-经典雅黑" panose="00000500000000000000" pitchFamily="2" charset="-122"/>
                <a:sym typeface=""/>
              </a:rPr>
              <a:t>Núi</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cao</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biển</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rộng</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mênh</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mông</a:t>
            </a:r>
            <a:endParaRPr lang="en-US" altLang="zh-CN" sz="3200" b="1" dirty="0">
              <a:latin typeface="Time new roman"/>
              <a:ea typeface="字魂35号-经典雅黑" panose="00000500000000000000" pitchFamily="2" charset="-122"/>
              <a:sym typeface=""/>
            </a:endParaRPr>
          </a:p>
          <a:p>
            <a:pPr>
              <a:lnSpc>
                <a:spcPct val="120000"/>
              </a:lnSpc>
            </a:pPr>
            <a:r>
              <a:rPr lang="en-US" altLang="zh-CN" sz="3200" b="1" dirty="0" err="1">
                <a:latin typeface="Time new roman"/>
                <a:ea typeface="字魂35号-经典雅黑" panose="00000500000000000000" pitchFamily="2" charset="-122"/>
                <a:sym typeface=""/>
              </a:rPr>
              <a:t>Cù</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lao</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chín</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chữ</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ghi</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lòng</a:t>
            </a:r>
            <a:r>
              <a:rPr lang="en-US" altLang="zh-CN" sz="3200" b="1" dirty="0">
                <a:latin typeface="Time new roman"/>
                <a:ea typeface="字魂35号-经典雅黑" panose="00000500000000000000" pitchFamily="2" charset="-122"/>
                <a:sym typeface=""/>
              </a:rPr>
              <a:t> con </a:t>
            </a:r>
            <a:r>
              <a:rPr lang="en-US" altLang="zh-CN" sz="3200" b="1" dirty="0" err="1">
                <a:latin typeface="Time new roman"/>
                <a:ea typeface="字魂35号-经典雅黑" panose="00000500000000000000" pitchFamily="2" charset="-122"/>
                <a:sym typeface=""/>
              </a:rPr>
              <a:t>ơi</a:t>
            </a:r>
            <a:r>
              <a:rPr lang="en-US" altLang="zh-CN" sz="3200" b="1" dirty="0">
                <a:latin typeface="Time new roman"/>
                <a:ea typeface="字魂35号-经典雅黑" panose="00000500000000000000" pitchFamily="2" charset="-122"/>
                <a:sym typeface=""/>
              </a:rPr>
              <a:t>!</a:t>
            </a:r>
          </a:p>
        </p:txBody>
      </p:sp>
      <p:sp>
        <p:nvSpPr>
          <p:cNvPr id="24" name="文本框 13">
            <a:extLst>
              <a:ext uri="{FF2B5EF4-FFF2-40B4-BE49-F238E27FC236}">
                <a16:creationId xmlns:a16="http://schemas.microsoft.com/office/drawing/2014/main" id="{C6DD371F-FBE9-4814-8D49-DB0B94EEB666}"/>
              </a:ext>
            </a:extLst>
          </p:cNvPr>
          <p:cNvSpPr txBox="1"/>
          <p:nvPr/>
        </p:nvSpPr>
        <p:spPr>
          <a:xfrm>
            <a:off x="357126" y="5572128"/>
            <a:ext cx="7215238" cy="1320361"/>
          </a:xfrm>
          <a:prstGeom prst="rect">
            <a:avLst/>
          </a:prstGeom>
          <a:noFill/>
        </p:spPr>
        <p:txBody>
          <a:bodyPr wrap="square" lIns="137160" tIns="68580" rIns="137160" bIns="68580" rtlCol="0">
            <a:spAutoFit/>
          </a:bodyPr>
          <a:lstStyle/>
          <a:p>
            <a:pPr indent="692939">
              <a:lnSpc>
                <a:spcPct val="120000"/>
              </a:lnSpc>
            </a:pPr>
            <a:r>
              <a:rPr lang="en-US" altLang="zh-CN" sz="3200" b="1" dirty="0">
                <a:latin typeface="Time new roman"/>
                <a:ea typeface="字魂35号-经典雅黑" panose="00000500000000000000" pitchFamily="2" charset="-122"/>
                <a:sym typeface=""/>
              </a:rPr>
              <a:t>2. Con </a:t>
            </a:r>
            <a:r>
              <a:rPr lang="en-US" altLang="zh-CN" sz="3200" b="1" dirty="0" err="1">
                <a:latin typeface="Time new roman"/>
                <a:ea typeface="字魂35号-经典雅黑" panose="00000500000000000000" pitchFamily="2" charset="-122"/>
                <a:sym typeface=""/>
              </a:rPr>
              <a:t>người</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có</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cố</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có</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ông</a:t>
            </a:r>
            <a:endParaRPr lang="en-US" altLang="zh-CN" sz="3200" b="1" dirty="0">
              <a:latin typeface="Time new roman"/>
              <a:ea typeface="字魂35号-经典雅黑" panose="00000500000000000000" pitchFamily="2" charset="-122"/>
              <a:sym typeface=""/>
            </a:endParaRPr>
          </a:p>
          <a:p>
            <a:pPr>
              <a:lnSpc>
                <a:spcPct val="120000"/>
              </a:lnSpc>
            </a:pPr>
            <a:r>
              <a:rPr lang="en-US" altLang="zh-CN" sz="3200" b="1" dirty="0" err="1">
                <a:latin typeface="Time new roman"/>
                <a:ea typeface="字魂35号-经典雅黑" panose="00000500000000000000" pitchFamily="2" charset="-122"/>
                <a:sym typeface=""/>
              </a:rPr>
              <a:t>Như</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cây</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có</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cội</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như</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sông</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có</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nguồn</a:t>
            </a:r>
            <a:endParaRPr lang="en-US" altLang="zh-CN" sz="3200" b="1" dirty="0">
              <a:latin typeface="Time new roman"/>
              <a:ea typeface="字魂35号-经典雅黑" panose="00000500000000000000" pitchFamily="2" charset="-122"/>
              <a:sym typeface=""/>
            </a:endParaRPr>
          </a:p>
        </p:txBody>
      </p:sp>
      <p:sp>
        <p:nvSpPr>
          <p:cNvPr id="25" name="文本框 13">
            <a:extLst>
              <a:ext uri="{FF2B5EF4-FFF2-40B4-BE49-F238E27FC236}">
                <a16:creationId xmlns:a16="http://schemas.microsoft.com/office/drawing/2014/main" id="{C6DD371F-FBE9-4814-8D49-DB0B94EEB666}"/>
              </a:ext>
            </a:extLst>
          </p:cNvPr>
          <p:cNvSpPr txBox="1"/>
          <p:nvPr/>
        </p:nvSpPr>
        <p:spPr>
          <a:xfrm>
            <a:off x="357126" y="7286640"/>
            <a:ext cx="8714020" cy="2502223"/>
          </a:xfrm>
          <a:prstGeom prst="rect">
            <a:avLst/>
          </a:prstGeom>
          <a:noFill/>
        </p:spPr>
        <p:txBody>
          <a:bodyPr wrap="square" lIns="137160" tIns="68580" rIns="137160" bIns="68580" rtlCol="0">
            <a:spAutoFit/>
          </a:bodyPr>
          <a:lstStyle/>
          <a:p>
            <a:pPr indent="692939">
              <a:lnSpc>
                <a:spcPct val="120000"/>
              </a:lnSpc>
            </a:pPr>
            <a:r>
              <a:rPr lang="en-US" altLang="zh-CN" sz="3200" b="1" dirty="0">
                <a:latin typeface="Time new roman"/>
                <a:ea typeface="字魂35号-经典雅黑" panose="00000500000000000000" pitchFamily="2" charset="-122"/>
                <a:sym typeface=""/>
              </a:rPr>
              <a:t>3. </a:t>
            </a:r>
            <a:r>
              <a:rPr lang="en-US" altLang="zh-CN" sz="3200" b="1" dirty="0" err="1">
                <a:latin typeface="Time new roman"/>
                <a:ea typeface="字魂35号-经典雅黑" panose="00000500000000000000" pitchFamily="2" charset="-122"/>
                <a:sym typeface=""/>
              </a:rPr>
              <a:t>Anh</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em</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nào</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phải</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người</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xa</a:t>
            </a:r>
            <a:endParaRPr lang="en-US" altLang="zh-CN" sz="3200" b="1" dirty="0">
              <a:latin typeface="Time new roman"/>
              <a:ea typeface="字魂35号-经典雅黑" panose="00000500000000000000" pitchFamily="2" charset="-122"/>
              <a:sym typeface=""/>
            </a:endParaRPr>
          </a:p>
          <a:p>
            <a:pPr>
              <a:lnSpc>
                <a:spcPct val="120000"/>
              </a:lnSpc>
            </a:pPr>
            <a:r>
              <a:rPr lang="en-US" altLang="zh-CN" sz="3200" b="1" dirty="0" err="1">
                <a:latin typeface="Time new roman"/>
                <a:ea typeface="字魂35号-经典雅黑" panose="00000500000000000000" pitchFamily="2" charset="-122"/>
                <a:sym typeface=""/>
              </a:rPr>
              <a:t>Cùng</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chung</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bác</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mẹ</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một</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nhà</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cùng</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thân</a:t>
            </a:r>
            <a:r>
              <a:rPr lang="en-US" altLang="zh-CN" sz="3200" b="1" dirty="0">
                <a:latin typeface="Time new roman"/>
                <a:ea typeface="字魂35号-经典雅黑" panose="00000500000000000000" pitchFamily="2" charset="-122"/>
                <a:sym typeface=""/>
              </a:rPr>
              <a:t>.</a:t>
            </a:r>
          </a:p>
          <a:p>
            <a:pPr indent="692939">
              <a:lnSpc>
                <a:spcPct val="120000"/>
              </a:lnSpc>
            </a:pPr>
            <a:r>
              <a:rPr lang="en-US" altLang="zh-CN" sz="3200" b="1" dirty="0" err="1">
                <a:latin typeface="Time new roman"/>
                <a:ea typeface="字魂35号-经典雅黑" panose="00000500000000000000" pitchFamily="2" charset="-122"/>
                <a:sym typeface=""/>
              </a:rPr>
              <a:t>Yêu</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nhau</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như</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thể</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tay</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chân</a:t>
            </a:r>
            <a:r>
              <a:rPr lang="en-US" altLang="zh-CN" sz="3200" b="1" dirty="0">
                <a:latin typeface="Time new roman"/>
                <a:ea typeface="字魂35号-经典雅黑" panose="00000500000000000000" pitchFamily="2" charset="-122"/>
                <a:sym typeface=""/>
              </a:rPr>
              <a:t>,</a:t>
            </a:r>
          </a:p>
          <a:p>
            <a:pPr>
              <a:lnSpc>
                <a:spcPct val="120000"/>
              </a:lnSpc>
            </a:pPr>
            <a:r>
              <a:rPr lang="en-US" altLang="zh-CN" sz="3200" b="1" dirty="0" err="1">
                <a:latin typeface="Time new roman"/>
                <a:ea typeface="字魂35号-经典雅黑" panose="00000500000000000000" pitchFamily="2" charset="-122"/>
                <a:sym typeface=""/>
              </a:rPr>
              <a:t>Anh</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em</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hòa</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thuận</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hai</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thân</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vui</a:t>
            </a:r>
            <a:r>
              <a:rPr lang="en-US" altLang="zh-CN" sz="3200" b="1" dirty="0">
                <a:latin typeface="Time new roman"/>
                <a:ea typeface="字魂35号-经典雅黑" panose="00000500000000000000" pitchFamily="2" charset="-122"/>
                <a:sym typeface=""/>
              </a:rPr>
              <a:t> </a:t>
            </a:r>
            <a:r>
              <a:rPr lang="en-US" altLang="zh-CN" sz="3200" b="1" dirty="0" err="1">
                <a:latin typeface="Time new roman"/>
                <a:ea typeface="字魂35号-经典雅黑" panose="00000500000000000000" pitchFamily="2" charset="-122"/>
                <a:sym typeface=""/>
              </a:rPr>
              <a:t>vầy</a:t>
            </a:r>
            <a:r>
              <a:rPr lang="en-US" altLang="zh-CN" sz="3200" b="1" dirty="0">
                <a:latin typeface="Time new roman"/>
                <a:ea typeface="字魂35号-经典雅黑" panose="00000500000000000000" pitchFamily="2" charset="-122"/>
                <a:sym typeface=""/>
              </a:rPr>
              <a:t>.</a:t>
            </a:r>
          </a:p>
        </p:txBody>
      </p:sp>
      <p:sp>
        <p:nvSpPr>
          <p:cNvPr id="19" name="Text Box 8"/>
          <p:cNvSpPr txBox="1">
            <a:spLocks noChangeArrowheads="1"/>
          </p:cNvSpPr>
          <p:nvPr/>
        </p:nvSpPr>
        <p:spPr bwMode="auto">
          <a:xfrm>
            <a:off x="0" y="0"/>
            <a:ext cx="7162800" cy="2547069"/>
          </a:xfrm>
          <a:prstGeom prst="rect">
            <a:avLst/>
          </a:prstGeom>
          <a:noFill/>
          <a:ln w="9525">
            <a:noFill/>
            <a:miter lim="800000"/>
            <a:headEnd/>
            <a:tailEnd/>
          </a:ln>
          <a:effectLst/>
        </p:spPr>
        <p:txBody>
          <a:bodyPr wrap="square" lIns="163283" tIns="81642" rIns="163283" bIns="81642">
            <a:spAutoFit/>
          </a:bodyPr>
          <a:lstStyle/>
          <a:p>
            <a:pPr eaLnBrk="1" hangingPunct="1">
              <a:lnSpc>
                <a:spcPct val="70000"/>
              </a:lnSpc>
              <a:spcBef>
                <a:spcPct val="50000"/>
              </a:spcBef>
            </a:pPr>
            <a:r>
              <a:rPr lang="en-US" altLang="en-US" sz="3600" b="1" u="sng" dirty="0">
                <a:solidFill>
                  <a:srgbClr val="FF3300"/>
                </a:solidFill>
                <a:latin typeface="Times New Roman" pitchFamily="18" charset="0"/>
                <a:cs typeface="Times New Roman" pitchFamily="18" charset="0"/>
              </a:rPr>
              <a:t>I/ </a:t>
            </a:r>
            <a:r>
              <a:rPr lang="en-US" altLang="en-US" sz="3600" b="1" u="sng" dirty="0" err="1">
                <a:solidFill>
                  <a:srgbClr val="FF3300"/>
                </a:solidFill>
                <a:latin typeface="Times New Roman" pitchFamily="18" charset="0"/>
                <a:cs typeface="Times New Roman" pitchFamily="18" charset="0"/>
              </a:rPr>
              <a:t>Đọc</a:t>
            </a:r>
            <a:r>
              <a:rPr lang="en-US" altLang="en-US" sz="3600" b="1" u="sng" dirty="0">
                <a:solidFill>
                  <a:srgbClr val="FF3300"/>
                </a:solidFill>
                <a:latin typeface="Times New Roman" pitchFamily="18" charset="0"/>
                <a:cs typeface="Times New Roman" pitchFamily="18" charset="0"/>
              </a:rPr>
              <a:t>- </a:t>
            </a:r>
            <a:r>
              <a:rPr lang="en-US" altLang="en-US" sz="3600" b="1" u="sng" dirty="0" err="1">
                <a:solidFill>
                  <a:srgbClr val="FF3300"/>
                </a:solidFill>
                <a:latin typeface="Times New Roman" pitchFamily="18" charset="0"/>
                <a:cs typeface="Times New Roman" pitchFamily="18" charset="0"/>
              </a:rPr>
              <a:t>Tìm</a:t>
            </a:r>
            <a:r>
              <a:rPr lang="en-US" altLang="en-US" sz="3600" b="1" u="sng" dirty="0">
                <a:solidFill>
                  <a:srgbClr val="FF3300"/>
                </a:solidFill>
                <a:latin typeface="Times New Roman" pitchFamily="18" charset="0"/>
                <a:cs typeface="Times New Roman" pitchFamily="18" charset="0"/>
              </a:rPr>
              <a:t> </a:t>
            </a:r>
            <a:r>
              <a:rPr lang="en-US" altLang="en-US" sz="3600" b="1" u="sng" dirty="0" err="1">
                <a:solidFill>
                  <a:srgbClr val="FF3300"/>
                </a:solidFill>
                <a:latin typeface="Times New Roman" pitchFamily="18" charset="0"/>
                <a:cs typeface="Times New Roman" pitchFamily="18" charset="0"/>
              </a:rPr>
              <a:t>hiểu</a:t>
            </a:r>
            <a:r>
              <a:rPr lang="en-US" altLang="en-US" sz="3600" b="1" u="sng" dirty="0">
                <a:solidFill>
                  <a:srgbClr val="FF3300"/>
                </a:solidFill>
                <a:latin typeface="Times New Roman" pitchFamily="18" charset="0"/>
                <a:cs typeface="Times New Roman" pitchFamily="18" charset="0"/>
              </a:rPr>
              <a:t> </a:t>
            </a:r>
            <a:r>
              <a:rPr lang="en-US" altLang="en-US" sz="3600" b="1" u="sng" dirty="0" err="1">
                <a:solidFill>
                  <a:srgbClr val="FF3300"/>
                </a:solidFill>
                <a:latin typeface="Times New Roman" pitchFamily="18" charset="0"/>
                <a:cs typeface="Times New Roman" pitchFamily="18" charset="0"/>
              </a:rPr>
              <a:t>chung</a:t>
            </a:r>
            <a:r>
              <a:rPr lang="en-US" altLang="en-US" sz="3600" b="1" u="sng" dirty="0">
                <a:solidFill>
                  <a:srgbClr val="FF3300"/>
                </a:solidFill>
                <a:latin typeface="Times New Roman" pitchFamily="18" charset="0"/>
                <a:cs typeface="Times New Roman" pitchFamily="18" charset="0"/>
              </a:rPr>
              <a:t>:</a:t>
            </a:r>
          </a:p>
          <a:p>
            <a:pPr eaLnBrk="1" hangingPunct="1">
              <a:lnSpc>
                <a:spcPct val="70000"/>
              </a:lnSpc>
              <a:spcBef>
                <a:spcPct val="50000"/>
              </a:spcBef>
            </a:pPr>
            <a:r>
              <a:rPr lang="en-US" altLang="en-US" sz="3600" b="1" u="sng" dirty="0">
                <a:solidFill>
                  <a:srgbClr val="FF3300"/>
                </a:solidFill>
                <a:latin typeface="Times New Roman" pitchFamily="18" charset="0"/>
                <a:cs typeface="Times New Roman" pitchFamily="18" charset="0"/>
              </a:rPr>
              <a:t>1/ Ca </a:t>
            </a:r>
            <a:r>
              <a:rPr lang="en-US" altLang="en-US" sz="3600" b="1" u="sng" dirty="0" err="1">
                <a:solidFill>
                  <a:srgbClr val="FF3300"/>
                </a:solidFill>
                <a:latin typeface="Times New Roman" pitchFamily="18" charset="0"/>
                <a:cs typeface="Times New Roman" pitchFamily="18" charset="0"/>
              </a:rPr>
              <a:t>dao</a:t>
            </a:r>
            <a:endParaRPr lang="en-US" altLang="en-US" sz="3600" b="1" u="sng" dirty="0">
              <a:solidFill>
                <a:srgbClr val="FF3300"/>
              </a:solidFill>
              <a:latin typeface="Times New Roman" pitchFamily="18" charset="0"/>
              <a:cs typeface="Times New Roman" pitchFamily="18" charset="0"/>
            </a:endParaRPr>
          </a:p>
          <a:p>
            <a:pPr eaLnBrk="1" hangingPunct="1">
              <a:lnSpc>
                <a:spcPct val="70000"/>
              </a:lnSpc>
              <a:spcBef>
                <a:spcPct val="50000"/>
              </a:spcBef>
            </a:pPr>
            <a:r>
              <a:rPr lang="en-US" altLang="en-US" sz="3600" b="1" u="sng" dirty="0">
                <a:solidFill>
                  <a:srgbClr val="FF3300"/>
                </a:solidFill>
                <a:latin typeface="Times New Roman" pitchFamily="18" charset="0"/>
                <a:cs typeface="Times New Roman" pitchFamily="18" charset="0"/>
              </a:rPr>
              <a:t>2. </a:t>
            </a:r>
            <a:r>
              <a:rPr lang="en-US" altLang="en-US" sz="3600" b="1" u="sng" dirty="0" err="1">
                <a:solidFill>
                  <a:srgbClr val="FF3300"/>
                </a:solidFill>
                <a:latin typeface="Times New Roman" pitchFamily="18" charset="0"/>
                <a:cs typeface="Times New Roman" pitchFamily="18" charset="0"/>
              </a:rPr>
              <a:t>Văn</a:t>
            </a:r>
            <a:r>
              <a:rPr lang="en-US" altLang="en-US" sz="3600" b="1" u="sng" dirty="0">
                <a:solidFill>
                  <a:srgbClr val="FF3300"/>
                </a:solidFill>
                <a:latin typeface="Times New Roman" pitchFamily="18" charset="0"/>
                <a:cs typeface="Times New Roman" pitchFamily="18" charset="0"/>
              </a:rPr>
              <a:t> </a:t>
            </a:r>
            <a:r>
              <a:rPr lang="en-US" altLang="en-US" sz="3600" b="1" u="sng" dirty="0" err="1">
                <a:solidFill>
                  <a:srgbClr val="FF3300"/>
                </a:solidFill>
                <a:latin typeface="Times New Roman" pitchFamily="18" charset="0"/>
                <a:cs typeface="Times New Roman" pitchFamily="18" charset="0"/>
              </a:rPr>
              <a:t>bản</a:t>
            </a:r>
            <a:endParaRPr lang="en-US" altLang="en-US" sz="3600" b="1" u="sng" dirty="0">
              <a:solidFill>
                <a:srgbClr val="FF3300"/>
              </a:solidFill>
              <a:latin typeface="Times New Roman" pitchFamily="18" charset="0"/>
              <a:cs typeface="Times New Roman" pitchFamily="18" charset="0"/>
            </a:endParaRPr>
          </a:p>
          <a:p>
            <a:pPr eaLnBrk="1" hangingPunct="1">
              <a:lnSpc>
                <a:spcPct val="70000"/>
              </a:lnSpc>
              <a:spcBef>
                <a:spcPct val="50000"/>
              </a:spcBef>
            </a:pPr>
            <a:r>
              <a:rPr lang="en-US" altLang="en-US" sz="3600" b="1" u="sng" dirty="0">
                <a:solidFill>
                  <a:srgbClr val="FF3300"/>
                </a:solidFill>
                <a:latin typeface="Times New Roman" pitchFamily="18" charset="0"/>
                <a:cs typeface="Times New Roman" pitchFamily="18" charset="0"/>
              </a:rPr>
              <a:t>a, </a:t>
            </a:r>
            <a:r>
              <a:rPr lang="en-US" altLang="en-US" sz="3600" b="1" u="sng" dirty="0" err="1">
                <a:solidFill>
                  <a:srgbClr val="FF3300"/>
                </a:solidFill>
                <a:latin typeface="Times New Roman" pitchFamily="18" charset="0"/>
                <a:cs typeface="Times New Roman" pitchFamily="18" charset="0"/>
              </a:rPr>
              <a:t>Đọc</a:t>
            </a:r>
            <a:endParaRPr lang="en-US" altLang="en-US" sz="4600" b="1" u="sng" dirty="0">
              <a:solidFill>
                <a:srgbClr val="FF3300"/>
              </a:solidFill>
              <a:latin typeface="Times New Roman" pitchFamily="18" charset="0"/>
              <a:cs typeface="Times New Roman" pitchFamily="18" charset="0"/>
            </a:endParaRPr>
          </a:p>
        </p:txBody>
      </p:sp>
      <p:sp>
        <p:nvSpPr>
          <p:cNvPr id="18" name="Line 5"/>
          <p:cNvSpPr>
            <a:spLocks noChangeShapeType="1"/>
          </p:cNvSpPr>
          <p:nvPr/>
        </p:nvSpPr>
        <p:spPr bwMode="auto">
          <a:xfrm flipH="1">
            <a:off x="9001125" y="2571732"/>
            <a:ext cx="71438" cy="6357982"/>
          </a:xfrm>
          <a:prstGeom prst="line">
            <a:avLst/>
          </a:prstGeom>
          <a:ln>
            <a:headEnd/>
            <a:tailEnd/>
          </a:ln>
        </p:spPr>
        <p:style>
          <a:lnRef idx="2">
            <a:schemeClr val="dk1"/>
          </a:lnRef>
          <a:fillRef idx="0">
            <a:schemeClr val="dk1"/>
          </a:fillRef>
          <a:effectRef idx="1">
            <a:schemeClr val="dk1"/>
          </a:effectRef>
          <a:fontRef idx="minor">
            <a:schemeClr val="tx1"/>
          </a:fontRef>
        </p:style>
        <p:txBody>
          <a:bodyPr lIns="163283" tIns="81642" rIns="163283" bIns="81642"/>
          <a:lstStyle/>
          <a:p>
            <a:endParaRPr lang="en-US">
              <a:solidFill>
                <a:srgbClr val="0000FF"/>
              </a:solidFill>
            </a:endParaRPr>
          </a:p>
        </p:txBody>
      </p:sp>
      <p:sp>
        <p:nvSpPr>
          <p:cNvPr id="20" name="Text Box 11"/>
          <p:cNvSpPr txBox="1">
            <a:spLocks noChangeArrowheads="1"/>
          </p:cNvSpPr>
          <p:nvPr/>
        </p:nvSpPr>
        <p:spPr bwMode="auto">
          <a:xfrm>
            <a:off x="1077271" y="269862"/>
            <a:ext cx="3692914" cy="366713"/>
          </a:xfrm>
          <a:prstGeom prst="rect">
            <a:avLst/>
          </a:prstGeom>
          <a:noFill/>
          <a:ln w="9525">
            <a:noFill/>
            <a:miter lim="800000"/>
            <a:headEnd/>
            <a:tailEnd/>
          </a:ln>
        </p:spPr>
        <p:txBody>
          <a:bodyPr wrap="square">
            <a:spAutoFit/>
          </a:bodyPr>
          <a:lstStyle/>
          <a:p>
            <a:pPr>
              <a:spcBef>
                <a:spcPct val="50000"/>
              </a:spcBef>
            </a:pPr>
            <a:endParaRPr lang="en-US" dirty="0"/>
          </a:p>
        </p:txBody>
      </p:sp>
      <p:sp>
        <p:nvSpPr>
          <p:cNvPr id="21" name="Text Box 11"/>
          <p:cNvSpPr txBox="1">
            <a:spLocks noChangeArrowheads="1"/>
          </p:cNvSpPr>
          <p:nvPr/>
        </p:nvSpPr>
        <p:spPr bwMode="auto">
          <a:xfrm>
            <a:off x="7000860" y="571468"/>
            <a:ext cx="3692914" cy="366713"/>
          </a:xfrm>
          <a:prstGeom prst="rect">
            <a:avLst/>
          </a:prstGeom>
          <a:noFill/>
          <a:ln w="9525">
            <a:noFill/>
            <a:miter lim="800000"/>
            <a:headEnd/>
            <a:tailEnd/>
          </a:ln>
        </p:spPr>
        <p:txBody>
          <a:bodyPr wrap="square">
            <a:spAutoFit/>
          </a:bodyPr>
          <a:lstStyle/>
          <a:p>
            <a:pPr>
              <a:spcBef>
                <a:spcPct val="50000"/>
              </a:spcBef>
            </a:pPr>
            <a:endParaRPr lang="en-US" dirty="0"/>
          </a:p>
        </p:txBody>
      </p:sp>
      <p:sp>
        <p:nvSpPr>
          <p:cNvPr id="26" name="AutoShape 10"/>
          <p:cNvSpPr>
            <a:spLocks noChangeArrowheads="1"/>
          </p:cNvSpPr>
          <p:nvPr/>
        </p:nvSpPr>
        <p:spPr bwMode="auto">
          <a:xfrm flipH="1">
            <a:off x="10287008" y="571468"/>
            <a:ext cx="7000924" cy="838200"/>
          </a:xfrm>
          <a:prstGeom prst="cloudCallout">
            <a:avLst>
              <a:gd name="adj1" fmla="val -27907"/>
              <a:gd name="adj2" fmla="val 92611"/>
            </a:avLst>
          </a:prstGeom>
          <a:solidFill>
            <a:srgbClr val="FFFF00"/>
          </a:solidFill>
          <a:ln w="9525">
            <a:solidFill>
              <a:schemeClr val="tx1"/>
            </a:solidFill>
            <a:round/>
            <a:headEnd/>
            <a:tailEnd/>
          </a:ln>
        </p:spPr>
        <p:txBody>
          <a:bodyPr/>
          <a:lstStyle/>
          <a:p>
            <a:r>
              <a:rPr lang="en-US" sz="3600" b="1" dirty="0">
                <a:latin typeface="Times New Roman" panose="02020603050405020304" pitchFamily="18" charset="0"/>
                <a:cs typeface="Times New Roman" panose="02020603050405020304" pitchFamily="18" charset="0"/>
              </a:rPr>
              <a:t>THẢO LUẬN NHÓM</a:t>
            </a:r>
          </a:p>
        </p:txBody>
      </p:sp>
      <p:sp>
        <p:nvSpPr>
          <p:cNvPr id="28" name="Rectangle 27"/>
          <p:cNvSpPr/>
          <p:nvPr/>
        </p:nvSpPr>
        <p:spPr>
          <a:xfrm>
            <a:off x="9929818" y="1571600"/>
            <a:ext cx="6286544" cy="1569660"/>
          </a:xfrm>
          <a:prstGeom prst="rect">
            <a:avLst/>
          </a:prstGeom>
        </p:spPr>
        <p:txBody>
          <a:bodyPr wrap="square">
            <a:spAutoFit/>
          </a:bodyPr>
          <a:lstStyle/>
          <a:p>
            <a:r>
              <a:rPr lang="en-US" sz="3200" b="1" u="sng" dirty="0">
                <a:latin typeface="Times New Roman" panose="02020603050405020304" pitchFamily="18" charset="0"/>
                <a:cs typeface="Times New Roman" panose="02020603050405020304" pitchFamily="18" charset="0"/>
              </a:rPr>
              <a:t>+ </a:t>
            </a:r>
            <a:r>
              <a:rPr lang="en-US" sz="3200" b="1" u="sng" dirty="0" err="1">
                <a:latin typeface="Times New Roman" panose="02020603050405020304" pitchFamily="18" charset="0"/>
                <a:cs typeface="Times New Roman" panose="02020603050405020304" pitchFamily="18" charset="0"/>
              </a:rPr>
              <a:t>Yêu</a:t>
            </a:r>
            <a:r>
              <a:rPr lang="en-US" sz="3200" b="1" u="sng" dirty="0">
                <a:latin typeface="Times New Roman" panose="02020603050405020304" pitchFamily="18" charset="0"/>
                <a:cs typeface="Times New Roman" panose="02020603050405020304" pitchFamily="18" charset="0"/>
              </a:rPr>
              <a:t> </a:t>
            </a:r>
            <a:r>
              <a:rPr lang="en-US" sz="3200" b="1" u="sng" dirty="0" err="1">
                <a:latin typeface="Times New Roman" panose="02020603050405020304" pitchFamily="18" charset="0"/>
                <a:cs typeface="Times New Roman" panose="02020603050405020304" pitchFamily="18" charset="0"/>
              </a:rPr>
              <a:t>cầu</a:t>
            </a:r>
            <a:r>
              <a:rPr lang="en-US" sz="3200" b="1" u="sng" dirty="0">
                <a:latin typeface="Times New Roman" panose="02020603050405020304" pitchFamily="18" charset="0"/>
                <a:cs typeface="Times New Roman" panose="02020603050405020304" pitchFamily="18" charset="0"/>
              </a:rPr>
              <a:t>:</a:t>
            </a:r>
          </a:p>
          <a:p>
            <a:r>
              <a:rPr lang="en-US" sz="3200" b="1" i="1" dirty="0" err="1">
                <a:latin typeface="Times New Roman" panose="02020603050405020304" pitchFamily="18" charset="0"/>
                <a:cs typeface="Times New Roman" panose="02020603050405020304" pitchFamily="18" charset="0"/>
              </a:rPr>
              <a:t>Trả</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lời</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câu</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hỏi</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và</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hoàn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thành</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vào</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phiếu</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bài</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tập</a:t>
            </a:r>
            <a:r>
              <a:rPr lang="en-US" sz="3200" b="1" i="1" dirty="0">
                <a:latin typeface="Times New Roman" panose="02020603050405020304" pitchFamily="18" charset="0"/>
                <a:cs typeface="Times New Roman" panose="02020603050405020304" pitchFamily="18" charset="0"/>
              </a:rPr>
              <a:t> </a:t>
            </a:r>
          </a:p>
        </p:txBody>
      </p:sp>
      <p:graphicFrame>
        <p:nvGraphicFramePr>
          <p:cNvPr id="29" name="Table 28"/>
          <p:cNvGraphicFramePr>
            <a:graphicFrameLocks noGrp="1"/>
          </p:cNvGraphicFramePr>
          <p:nvPr/>
        </p:nvGraphicFramePr>
        <p:xfrm>
          <a:off x="9429752" y="3643302"/>
          <a:ext cx="8072494" cy="5382768"/>
        </p:xfrm>
        <a:graphic>
          <a:graphicData uri="http://schemas.openxmlformats.org/drawingml/2006/table">
            <a:tbl>
              <a:tblPr/>
              <a:tblGrid>
                <a:gridCol w="4643470">
                  <a:extLst>
                    <a:ext uri="{9D8B030D-6E8A-4147-A177-3AD203B41FA5}">
                      <a16:colId xmlns:a16="http://schemas.microsoft.com/office/drawing/2014/main" val="20000"/>
                    </a:ext>
                  </a:extLst>
                </a:gridCol>
                <a:gridCol w="3429024">
                  <a:extLst>
                    <a:ext uri="{9D8B030D-6E8A-4147-A177-3AD203B41FA5}">
                      <a16:colId xmlns:a16="http://schemas.microsoft.com/office/drawing/2014/main" val="20001"/>
                    </a:ext>
                  </a:extLst>
                </a:gridCol>
              </a:tblGrid>
              <a:tr h="125116">
                <a:tc>
                  <a:txBody>
                    <a:bodyPr/>
                    <a:lstStyle/>
                    <a:p>
                      <a:pPr>
                        <a:buFontTx/>
                        <a:buChar char="-"/>
                      </a:pPr>
                      <a:r>
                        <a:rPr lang="vi-VN" sz="3600" b="1" dirty="0">
                          <a:latin typeface="+mj-lt"/>
                        </a:rPr>
                        <a:t>Xác định thể thơ, vần nhịp của 3 bài ca dao.</a:t>
                      </a:r>
                      <a:endParaRPr lang="en-US" sz="3600" b="1" dirty="0">
                        <a:latin typeface="+mj-lt"/>
                      </a:endParaRPr>
                    </a:p>
                    <a:p>
                      <a:pPr>
                        <a:buFontTx/>
                        <a:buChar char="-"/>
                      </a:pPr>
                      <a:endParaRPr lang="en-US" sz="3600" b="1" dirty="0">
                        <a:latin typeface="+mj-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2400" b="1" i="1" u="none" strike="noStrike" cap="none" normalizeH="0" baseline="0" dirty="0">
                        <a:ln>
                          <a:noFill/>
                        </a:ln>
                        <a:solidFill>
                          <a:srgbClr val="FF0066"/>
                        </a:solidFill>
                        <a:effectLst>
                          <a:outerShdw blurRad="38100" dist="38100" dir="2700000" algn="tl">
                            <a:srgbClr val="FFFFFF"/>
                          </a:outerShdw>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76267">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defRPr/>
                      </a:pPr>
                      <a:r>
                        <a:rPr lang="en-US" sz="3600" b="1" dirty="0">
                          <a:latin typeface="+mj-lt"/>
                        </a:rPr>
                        <a:t>- </a:t>
                      </a:r>
                      <a:r>
                        <a:rPr lang="en-US" sz="3600" b="1" dirty="0" err="1">
                          <a:latin typeface="+mj-lt"/>
                        </a:rPr>
                        <a:t>Ba</a:t>
                      </a:r>
                      <a:r>
                        <a:rPr lang="vi-VN" sz="3600" b="1" dirty="0">
                          <a:latin typeface="+mj-lt"/>
                        </a:rPr>
                        <a:t> bài ca dao thuộc chủ đề nào?</a:t>
                      </a:r>
                      <a:endParaRPr lang="en-US" sz="3600" b="1" dirty="0">
                        <a:latin typeface="+mj-lt"/>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3600" b="1" i="0" u="none" strike="noStrike" cap="none" normalizeH="0" baseline="0" dirty="0">
                        <a:ln>
                          <a:noFill/>
                        </a:ln>
                        <a:solidFill>
                          <a:schemeClr val="tx1"/>
                        </a:solidFill>
                        <a:effectLst>
                          <a:outerShdw blurRad="38100" dist="38100" dir="2700000" algn="tl">
                            <a:srgbClr val="FFFFFF"/>
                          </a:outerShdw>
                        </a:effectLst>
                        <a:latin typeface="+mj-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dirty="0">
                        <a:ln>
                          <a:noFill/>
                        </a:ln>
                        <a:solidFill>
                          <a:schemeClr val="tx1"/>
                        </a:solidFill>
                        <a:effectLst>
                          <a:outerShdw blurRad="38100" dist="38100" dir="2700000" algn="tl">
                            <a:srgbClr val="FFFFFF"/>
                          </a:outerShdw>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76267">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3600" b="1" i="0" u="none" strike="noStrike" cap="none" normalizeH="0" baseline="0" dirty="0">
                          <a:ln>
                            <a:noFill/>
                          </a:ln>
                          <a:solidFill>
                            <a:schemeClr val="tx1"/>
                          </a:solidFill>
                          <a:effectLst>
                            <a:outerShdw blurRad="38100" dist="38100" dir="2700000" algn="tl">
                              <a:srgbClr val="FFFFFF"/>
                            </a:outerShdw>
                          </a:effectLst>
                          <a:latin typeface="Times New Roman" pitchFamily="18" charset="0"/>
                          <a:cs typeface="Times New Roman" pitchFamily="18" charset="0"/>
                        </a:rPr>
                        <a:t>-</a:t>
                      </a:r>
                      <a:r>
                        <a:rPr kumimoji="0" lang="en-US" sz="3600" b="1" i="0" u="none" strike="noStrike" cap="none" normalizeH="0" baseline="0" dirty="0" err="1">
                          <a:ln>
                            <a:noFill/>
                          </a:ln>
                          <a:solidFill>
                            <a:schemeClr val="tx1"/>
                          </a:solidFill>
                          <a:effectLst>
                            <a:outerShdw blurRad="38100" dist="38100" dir="2700000" algn="tl">
                              <a:srgbClr val="FFFFFF"/>
                            </a:outerShdw>
                          </a:effectLst>
                          <a:latin typeface="Times New Roman" pitchFamily="18" charset="0"/>
                          <a:cs typeface="Times New Roman" pitchFamily="18" charset="0"/>
                        </a:rPr>
                        <a:t>Phương</a:t>
                      </a:r>
                      <a:r>
                        <a:rPr kumimoji="0" lang="en-US" sz="3600" b="1" i="0" u="none" strike="noStrike" cap="none" normalizeH="0" baseline="0" dirty="0">
                          <a:ln>
                            <a:noFill/>
                          </a:ln>
                          <a:solidFill>
                            <a:schemeClr val="tx1"/>
                          </a:solidFill>
                          <a:effectLst>
                            <a:outerShdw blurRad="38100" dist="38100" dir="2700000" algn="tl">
                              <a:srgbClr val="FFFFFF"/>
                            </a:outerShdw>
                          </a:effectLst>
                          <a:latin typeface="Times New Roman" pitchFamily="18" charset="0"/>
                          <a:cs typeface="Times New Roman" pitchFamily="18" charset="0"/>
                        </a:rPr>
                        <a:t> </a:t>
                      </a:r>
                      <a:r>
                        <a:rPr kumimoji="0" lang="en-US" sz="3600" b="1" i="0" u="none" strike="noStrike" cap="none" normalizeH="0" baseline="0" dirty="0" err="1">
                          <a:ln>
                            <a:noFill/>
                          </a:ln>
                          <a:solidFill>
                            <a:schemeClr val="tx1"/>
                          </a:solidFill>
                          <a:effectLst>
                            <a:outerShdw blurRad="38100" dist="38100" dir="2700000" algn="tl">
                              <a:srgbClr val="FFFFFF"/>
                            </a:outerShdw>
                          </a:effectLst>
                          <a:latin typeface="Times New Roman" pitchFamily="18" charset="0"/>
                          <a:cs typeface="Times New Roman" pitchFamily="18" charset="0"/>
                        </a:rPr>
                        <a:t>thức</a:t>
                      </a:r>
                      <a:r>
                        <a:rPr kumimoji="0" lang="en-US" sz="3600" b="1" i="0" u="none" strike="noStrike" cap="none" normalizeH="0" baseline="0" dirty="0">
                          <a:ln>
                            <a:noFill/>
                          </a:ln>
                          <a:solidFill>
                            <a:schemeClr val="tx1"/>
                          </a:solidFill>
                          <a:effectLst>
                            <a:outerShdw blurRad="38100" dist="38100" dir="2700000" algn="tl">
                              <a:srgbClr val="FFFFFF"/>
                            </a:outerShdw>
                          </a:effectLst>
                          <a:latin typeface="Times New Roman" pitchFamily="18" charset="0"/>
                          <a:cs typeface="Times New Roman" pitchFamily="18" charset="0"/>
                        </a:rPr>
                        <a:t> </a:t>
                      </a:r>
                      <a:r>
                        <a:rPr kumimoji="0" lang="en-US" sz="3600" b="1" i="0" u="none" strike="noStrike" cap="none" normalizeH="0" baseline="0" dirty="0" err="1">
                          <a:ln>
                            <a:noFill/>
                          </a:ln>
                          <a:solidFill>
                            <a:schemeClr val="tx1"/>
                          </a:solidFill>
                          <a:effectLst>
                            <a:outerShdw blurRad="38100" dist="38100" dir="2700000" algn="tl">
                              <a:srgbClr val="FFFFFF"/>
                            </a:outerShdw>
                          </a:effectLst>
                          <a:latin typeface="Times New Roman" pitchFamily="18" charset="0"/>
                          <a:cs typeface="Times New Roman" pitchFamily="18" charset="0"/>
                        </a:rPr>
                        <a:t>biểu</a:t>
                      </a:r>
                      <a:r>
                        <a:rPr kumimoji="0" lang="en-US" sz="3600" b="1" i="0" u="none" strike="noStrike" cap="none" normalizeH="0" baseline="0" dirty="0">
                          <a:ln>
                            <a:noFill/>
                          </a:ln>
                          <a:solidFill>
                            <a:schemeClr val="tx1"/>
                          </a:solidFill>
                          <a:effectLst>
                            <a:outerShdw blurRad="38100" dist="38100" dir="2700000" algn="tl">
                              <a:srgbClr val="FFFFFF"/>
                            </a:outerShdw>
                          </a:effectLst>
                          <a:latin typeface="Times New Roman" pitchFamily="18" charset="0"/>
                          <a:cs typeface="Times New Roman" pitchFamily="18" charset="0"/>
                        </a:rPr>
                        <a:t> </a:t>
                      </a:r>
                      <a:r>
                        <a:rPr kumimoji="0" lang="en-US" sz="3600" b="1" i="0" u="none" strike="noStrike" cap="none" normalizeH="0" baseline="0" dirty="0" err="1">
                          <a:ln>
                            <a:noFill/>
                          </a:ln>
                          <a:solidFill>
                            <a:schemeClr val="tx1"/>
                          </a:solidFill>
                          <a:effectLst>
                            <a:outerShdw blurRad="38100" dist="38100" dir="2700000" algn="tl">
                              <a:srgbClr val="FFFFFF"/>
                            </a:outerShdw>
                          </a:effectLst>
                          <a:latin typeface="Times New Roman" pitchFamily="18" charset="0"/>
                          <a:cs typeface="Times New Roman" pitchFamily="18" charset="0"/>
                        </a:rPr>
                        <a:t>đạt</a:t>
                      </a:r>
                      <a:endParaRPr kumimoji="0" lang="en-US" sz="3600" b="1" i="0" u="none" strike="noStrike" cap="none" normalizeH="0" baseline="0" dirty="0">
                        <a:ln>
                          <a:noFill/>
                        </a:ln>
                        <a:solidFill>
                          <a:schemeClr val="tx1"/>
                        </a:solidFill>
                        <a:effectLst>
                          <a:outerShdw blurRad="38100" dist="38100" dir="2700000" algn="tl">
                            <a:srgbClr val="FFFFFF"/>
                          </a:outerShdw>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dirty="0">
                        <a:ln>
                          <a:noFill/>
                        </a:ln>
                        <a:solidFill>
                          <a:schemeClr val="tx1"/>
                        </a:solidFill>
                        <a:effectLst>
                          <a:outerShdw blurRad="38100" dist="38100" dir="2700000" algn="tl">
                            <a:srgbClr val="FFFFFF"/>
                          </a:outerShdw>
                        </a:effectLst>
                        <a:latin typeface="Arial" charset="0"/>
                      </a:endParaRPr>
                    </a:p>
                    <a:p>
                      <a:pPr marL="0" marR="0" lvl="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dirty="0">
                        <a:ln>
                          <a:noFill/>
                        </a:ln>
                        <a:solidFill>
                          <a:schemeClr val="tx1"/>
                        </a:solidFill>
                        <a:effectLst>
                          <a:outerShdw blurRad="38100" dist="38100" dir="2700000" algn="tl">
                            <a:srgbClr val="FFFFFF"/>
                          </a:outerShdw>
                        </a:effectLst>
                        <a:latin typeface="Arial" charset="0"/>
                      </a:endParaRPr>
                    </a:p>
                    <a:p>
                      <a:pPr marL="0" marR="0" lvl="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dirty="0">
                        <a:ln>
                          <a:noFill/>
                        </a:ln>
                        <a:solidFill>
                          <a:schemeClr val="tx1"/>
                        </a:solidFill>
                        <a:effectLst>
                          <a:outerShdw blurRad="38100" dist="38100" dir="2700000" algn="tl">
                            <a:srgbClr val="FFFFFF"/>
                          </a:outerShdw>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94222862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randombar(horizontal)">
                                      <p:cBhvr>
                                        <p:cTn id="11" dur="500"/>
                                        <p:tgtEl>
                                          <p:spTgt spid="24"/>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randombar(horizontal)">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blinds(horizontal)">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45" presetClass="entr" presetSubtype="0" fill="hold" grpId="0" nodeType="clickEffect">
                                  <p:stCondLst>
                                    <p:cond delay="0"/>
                                  </p:stCondLst>
                                  <p:iterate type="lt">
                                    <p:tmPct val="10000"/>
                                  </p:iterate>
                                  <p:childTnLst>
                                    <p:set>
                                      <p:cBhvr>
                                        <p:cTn id="24" dur="1" fill="hold">
                                          <p:stCondLst>
                                            <p:cond delay="0"/>
                                          </p:stCondLst>
                                        </p:cTn>
                                        <p:tgtEl>
                                          <p:spTgt spid="28"/>
                                        </p:tgtEl>
                                        <p:attrNameLst>
                                          <p:attrName>style.visibility</p:attrName>
                                        </p:attrNameLst>
                                      </p:cBhvr>
                                      <p:to>
                                        <p:strVal val="visible"/>
                                      </p:to>
                                    </p:set>
                                    <p:animEffect transition="in" filter="fade">
                                      <p:cBhvr>
                                        <p:cTn id="25" dur="500"/>
                                        <p:tgtEl>
                                          <p:spTgt spid="28"/>
                                        </p:tgtEl>
                                      </p:cBhvr>
                                    </p:animEffect>
                                    <p:anim calcmode="lin" valueType="num">
                                      <p:cBhvr>
                                        <p:cTn id="26" dur="500" fill="hold"/>
                                        <p:tgtEl>
                                          <p:spTgt spid="28"/>
                                        </p:tgtEl>
                                        <p:attrNameLst>
                                          <p:attrName>ppt_w</p:attrName>
                                        </p:attrNameLst>
                                      </p:cBhvr>
                                      <p:tavLst>
                                        <p:tav tm="0" fmla="#ppt_w*sin(2.5*pi*$)">
                                          <p:val>
                                            <p:fltVal val="0"/>
                                          </p:val>
                                        </p:tav>
                                        <p:tav tm="100000">
                                          <p:val>
                                            <p:fltVal val="1"/>
                                          </p:val>
                                        </p:tav>
                                      </p:tavLst>
                                    </p:anim>
                                    <p:anim calcmode="lin" valueType="num">
                                      <p:cBhvr>
                                        <p:cTn id="27" dur="500" fill="hold"/>
                                        <p:tgtEl>
                                          <p:spTgt spid="28"/>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29"/>
                                        </p:tgtEl>
                                        <p:attrNameLst>
                                          <p:attrName>style.visibility</p:attrName>
                                        </p:attrNameLst>
                                      </p:cBhvr>
                                      <p:to>
                                        <p:strVal val="visible"/>
                                      </p:to>
                                    </p:set>
                                    <p:anim calcmode="lin" valueType="num">
                                      <p:cBhvr additive="base">
                                        <p:cTn id="32" dur="500" fill="hold"/>
                                        <p:tgtEl>
                                          <p:spTgt spid="29"/>
                                        </p:tgtEl>
                                        <p:attrNameLst>
                                          <p:attrName>ppt_x</p:attrName>
                                        </p:attrNameLst>
                                      </p:cBhvr>
                                      <p:tavLst>
                                        <p:tav tm="0">
                                          <p:val>
                                            <p:strVal val="#ppt_x"/>
                                          </p:val>
                                        </p:tav>
                                        <p:tav tm="100000">
                                          <p:val>
                                            <p:strVal val="#ppt_x"/>
                                          </p:val>
                                        </p:tav>
                                      </p:tavLst>
                                    </p:anim>
                                    <p:anim calcmode="lin" valueType="num">
                                      <p:cBhvr additive="base">
                                        <p:cTn id="33"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6" grpId="0" animBg="1"/>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000068" y="3500426"/>
          <a:ext cx="15787798" cy="5589425"/>
        </p:xfrm>
        <a:graphic>
          <a:graphicData uri="http://schemas.openxmlformats.org/drawingml/2006/table">
            <a:tbl>
              <a:tblPr/>
              <a:tblGrid>
                <a:gridCol w="7889790">
                  <a:extLst>
                    <a:ext uri="{9D8B030D-6E8A-4147-A177-3AD203B41FA5}">
                      <a16:colId xmlns:a16="http://schemas.microsoft.com/office/drawing/2014/main" val="20000"/>
                    </a:ext>
                  </a:extLst>
                </a:gridCol>
                <a:gridCol w="7898008">
                  <a:extLst>
                    <a:ext uri="{9D8B030D-6E8A-4147-A177-3AD203B41FA5}">
                      <a16:colId xmlns:a16="http://schemas.microsoft.com/office/drawing/2014/main" val="20001"/>
                    </a:ext>
                  </a:extLst>
                </a:gridCol>
              </a:tblGrid>
              <a:tr h="3214710">
                <a:tc>
                  <a:txBody>
                    <a:bodyPr/>
                    <a:lstStyle/>
                    <a:p>
                      <a:pPr algn="l"/>
                      <a:r>
                        <a:rPr lang="vi-VN" sz="3600" b="1" dirty="0">
                          <a:latin typeface="+mj-lt"/>
                        </a:rPr>
                        <a:t>Xác định thể thơ, vần nhịp của 3 bài ca dao.</a:t>
                      </a:r>
                      <a:endParaRPr lang="en-US" sz="3600" b="1" dirty="0">
                        <a:latin typeface="+mj-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r>
                        <a:rPr lang="en-US" sz="3600" b="1" kern="1200" dirty="0">
                          <a:solidFill>
                            <a:schemeClr val="tx1"/>
                          </a:solidFill>
                          <a:latin typeface="Times New Roman" pitchFamily="18" charset="0"/>
                          <a:ea typeface="+mn-ea"/>
                          <a:cs typeface="Times New Roman" pitchFamily="18" charset="0"/>
                        </a:rPr>
                        <a:t>- </a:t>
                      </a:r>
                      <a:r>
                        <a:rPr lang="vi-VN" sz="3600" b="1" kern="1200" dirty="0">
                          <a:solidFill>
                            <a:schemeClr val="tx1"/>
                          </a:solidFill>
                          <a:latin typeface="Times New Roman" pitchFamily="18" charset="0"/>
                          <a:ea typeface="+mn-ea"/>
                          <a:cs typeface="Times New Roman" pitchFamily="18" charset="0"/>
                        </a:rPr>
                        <a:t>Thể thơ: lục bát;</a:t>
                      </a:r>
                      <a:endParaRPr lang="en-US" sz="3600" b="1" kern="1200" dirty="0">
                        <a:solidFill>
                          <a:schemeClr val="tx1"/>
                        </a:solidFill>
                        <a:latin typeface="Times New Roman" pitchFamily="18" charset="0"/>
                        <a:ea typeface="+mn-ea"/>
                        <a:cs typeface="Times New Roman" pitchFamily="18" charset="0"/>
                      </a:endParaRPr>
                    </a:p>
                    <a:p>
                      <a:pPr>
                        <a:buFontTx/>
                        <a:buChar char="-"/>
                      </a:pPr>
                      <a:r>
                        <a:rPr lang="en-US" sz="3600" b="1" kern="1200" dirty="0" err="1">
                          <a:solidFill>
                            <a:schemeClr val="tx1"/>
                          </a:solidFill>
                          <a:latin typeface="Times New Roman" pitchFamily="18" charset="0"/>
                          <a:ea typeface="+mn-ea"/>
                          <a:cs typeface="Times New Roman" pitchFamily="18" charset="0"/>
                        </a:rPr>
                        <a:t>Gieo</a:t>
                      </a:r>
                      <a:r>
                        <a:rPr lang="en-US" sz="3600" b="1" kern="1200" baseline="0" dirty="0">
                          <a:solidFill>
                            <a:schemeClr val="tx1"/>
                          </a:solidFill>
                          <a:latin typeface="Times New Roman" pitchFamily="18" charset="0"/>
                          <a:ea typeface="+mn-ea"/>
                          <a:cs typeface="Times New Roman" pitchFamily="18" charset="0"/>
                        </a:rPr>
                        <a:t> v</a:t>
                      </a:r>
                      <a:r>
                        <a:rPr lang="vi-VN" sz="3600" b="1" kern="1200" dirty="0">
                          <a:solidFill>
                            <a:schemeClr val="tx1"/>
                          </a:solidFill>
                          <a:latin typeface="Times New Roman" pitchFamily="18" charset="0"/>
                          <a:ea typeface="+mn-ea"/>
                          <a:cs typeface="Times New Roman" pitchFamily="18" charset="0"/>
                        </a:rPr>
                        <a:t>ần chân, vần lưng</a:t>
                      </a:r>
                      <a:endParaRPr lang="en-US" sz="3600" b="1" kern="1200" dirty="0">
                        <a:solidFill>
                          <a:schemeClr val="tx1"/>
                        </a:solidFill>
                        <a:latin typeface="Times New Roman" pitchFamily="18" charset="0"/>
                        <a:ea typeface="+mn-ea"/>
                        <a:cs typeface="Times New Roman" pitchFamily="18" charset="0"/>
                      </a:endParaRPr>
                    </a:p>
                    <a:p>
                      <a:pPr>
                        <a:buFontTx/>
                        <a:buNone/>
                      </a:pPr>
                      <a:r>
                        <a:rPr lang="en-US" sz="3600" b="1" kern="1200" dirty="0">
                          <a:solidFill>
                            <a:schemeClr val="tx1"/>
                          </a:solidFill>
                          <a:latin typeface="Times New Roman" pitchFamily="18" charset="0"/>
                          <a:ea typeface="+mn-ea"/>
                          <a:cs typeface="Times New Roman" pitchFamily="18" charset="0"/>
                        </a:rPr>
                        <a:t>VD: </a:t>
                      </a:r>
                      <a:r>
                        <a:rPr lang="en-US" sz="3600" b="1" kern="1200" dirty="0" err="1">
                          <a:solidFill>
                            <a:schemeClr val="tx1"/>
                          </a:solidFill>
                          <a:latin typeface="Times New Roman" pitchFamily="18" charset="0"/>
                          <a:ea typeface="+mn-ea"/>
                          <a:cs typeface="Times New Roman" pitchFamily="18" charset="0"/>
                        </a:rPr>
                        <a:t>đông</a:t>
                      </a:r>
                      <a:r>
                        <a:rPr lang="en-US" sz="3600" b="1" kern="1200" dirty="0">
                          <a:solidFill>
                            <a:schemeClr val="tx1"/>
                          </a:solidFill>
                          <a:latin typeface="Times New Roman" pitchFamily="18" charset="0"/>
                          <a:ea typeface="+mn-ea"/>
                          <a:cs typeface="Times New Roman" pitchFamily="18" charset="0"/>
                        </a:rPr>
                        <a:t>/</a:t>
                      </a:r>
                      <a:r>
                        <a:rPr lang="en-US" sz="3600" b="1" kern="1200" dirty="0" err="1">
                          <a:solidFill>
                            <a:schemeClr val="tx1"/>
                          </a:solidFill>
                          <a:latin typeface="Times New Roman" pitchFamily="18" charset="0"/>
                          <a:ea typeface="+mn-ea"/>
                          <a:cs typeface="Times New Roman" pitchFamily="18" charset="0"/>
                        </a:rPr>
                        <a:t>mông</a:t>
                      </a:r>
                      <a:r>
                        <a:rPr lang="en-US" sz="3600" b="1" kern="1200" dirty="0">
                          <a:solidFill>
                            <a:schemeClr val="tx1"/>
                          </a:solidFill>
                          <a:latin typeface="Times New Roman" pitchFamily="18" charset="0"/>
                          <a:ea typeface="+mn-ea"/>
                          <a:cs typeface="Times New Roman" pitchFamily="18" charset="0"/>
                        </a:rPr>
                        <a:t>/</a:t>
                      </a:r>
                      <a:r>
                        <a:rPr lang="en-US" sz="3600" b="1" kern="1200" dirty="0" err="1">
                          <a:solidFill>
                            <a:schemeClr val="tx1"/>
                          </a:solidFill>
                          <a:latin typeface="Times New Roman" pitchFamily="18" charset="0"/>
                          <a:ea typeface="+mn-ea"/>
                          <a:cs typeface="Times New Roman" pitchFamily="18" charset="0"/>
                        </a:rPr>
                        <a:t>lòng</a:t>
                      </a:r>
                      <a:r>
                        <a:rPr lang="en-US" sz="3600" b="1" kern="1200" dirty="0">
                          <a:solidFill>
                            <a:schemeClr val="tx1"/>
                          </a:solidFill>
                          <a:latin typeface="Times New Roman" pitchFamily="18" charset="0"/>
                          <a:ea typeface="+mn-ea"/>
                          <a:cs typeface="Times New Roman" pitchFamily="18" charset="0"/>
                        </a:rPr>
                        <a:t>,</a:t>
                      </a:r>
                      <a:r>
                        <a:rPr lang="en-US" sz="3600" b="1" kern="1200" baseline="0" dirty="0">
                          <a:solidFill>
                            <a:schemeClr val="tx1"/>
                          </a:solidFill>
                          <a:latin typeface="Times New Roman" pitchFamily="18" charset="0"/>
                          <a:ea typeface="+mn-ea"/>
                          <a:cs typeface="Times New Roman" pitchFamily="18" charset="0"/>
                        </a:rPr>
                        <a:t> </a:t>
                      </a:r>
                      <a:r>
                        <a:rPr lang="en-US" sz="3600" b="1" kern="1200" baseline="0" dirty="0" err="1">
                          <a:solidFill>
                            <a:schemeClr val="tx1"/>
                          </a:solidFill>
                          <a:latin typeface="Times New Roman" pitchFamily="18" charset="0"/>
                          <a:ea typeface="+mn-ea"/>
                          <a:cs typeface="Times New Roman" pitchFamily="18" charset="0"/>
                        </a:rPr>
                        <a:t>ông</a:t>
                      </a:r>
                      <a:r>
                        <a:rPr lang="en-US" sz="3600" b="1" kern="1200" baseline="0" dirty="0">
                          <a:solidFill>
                            <a:schemeClr val="tx1"/>
                          </a:solidFill>
                          <a:latin typeface="Times New Roman" pitchFamily="18" charset="0"/>
                          <a:ea typeface="+mn-ea"/>
                          <a:cs typeface="Times New Roman" pitchFamily="18" charset="0"/>
                        </a:rPr>
                        <a:t>/</a:t>
                      </a:r>
                      <a:r>
                        <a:rPr lang="en-US" sz="3600" b="1" kern="1200" baseline="0" dirty="0" err="1">
                          <a:solidFill>
                            <a:schemeClr val="tx1"/>
                          </a:solidFill>
                          <a:latin typeface="Times New Roman" pitchFamily="18" charset="0"/>
                          <a:ea typeface="+mn-ea"/>
                          <a:cs typeface="Times New Roman" pitchFamily="18" charset="0"/>
                        </a:rPr>
                        <a:t>sông</a:t>
                      </a:r>
                      <a:r>
                        <a:rPr lang="en-US" sz="3600" b="1" kern="1200" baseline="0" dirty="0">
                          <a:solidFill>
                            <a:schemeClr val="tx1"/>
                          </a:solidFill>
                          <a:latin typeface="Times New Roman" pitchFamily="18" charset="0"/>
                          <a:ea typeface="+mn-ea"/>
                          <a:cs typeface="Times New Roman" pitchFamily="18" charset="0"/>
                        </a:rPr>
                        <a:t>…</a:t>
                      </a:r>
                      <a:endParaRPr lang="en-US" sz="3600" b="1" kern="1200" dirty="0">
                        <a:solidFill>
                          <a:schemeClr val="tx1"/>
                        </a:solidFill>
                        <a:latin typeface="Times New Roman" pitchFamily="18" charset="0"/>
                        <a:ea typeface="+mn-ea"/>
                        <a:cs typeface="Times New Roman" pitchFamily="18" charset="0"/>
                      </a:endParaRPr>
                    </a:p>
                    <a:p>
                      <a:r>
                        <a:rPr lang="vi-VN" sz="3600" b="1" kern="1200" dirty="0">
                          <a:solidFill>
                            <a:schemeClr val="tx1"/>
                          </a:solidFill>
                          <a:latin typeface="Times New Roman" pitchFamily="18" charset="0"/>
                          <a:ea typeface="+mn-ea"/>
                          <a:cs typeface="Times New Roman" pitchFamily="18" charset="0"/>
                        </a:rPr>
                        <a:t>- Nhịp ngắt nhịp chẵn 2/2/2 hoặc 4/4</a:t>
                      </a:r>
                      <a:endParaRPr kumimoji="0" lang="en-US" sz="3600" b="1" i="1" u="none" strike="noStrike" cap="none" normalizeH="0" baseline="0" dirty="0">
                        <a:ln>
                          <a:noFill/>
                        </a:ln>
                        <a:solidFill>
                          <a:srgbClr val="FF0066"/>
                        </a:solidFill>
                        <a:effectLst>
                          <a:outerShdw blurRad="38100" dist="38100" dir="2700000" algn="tl">
                            <a:srgbClr val="FFFFFF"/>
                          </a:outerShdw>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76267">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defRPr/>
                      </a:pPr>
                      <a:r>
                        <a:rPr lang="en-US" sz="3600" b="1" dirty="0" err="1">
                          <a:latin typeface="Times New Roman" pitchFamily="18" charset="0"/>
                          <a:cs typeface="Times New Roman" pitchFamily="18" charset="0"/>
                        </a:rPr>
                        <a:t>Ba</a:t>
                      </a:r>
                      <a:r>
                        <a:rPr lang="vi-VN" sz="3600" b="1" dirty="0">
                          <a:latin typeface="Times New Roman" pitchFamily="18" charset="0"/>
                          <a:cs typeface="Times New Roman" pitchFamily="18" charset="0"/>
                        </a:rPr>
                        <a:t> </a:t>
                      </a:r>
                      <a:r>
                        <a:rPr lang="vi-VN" sz="3600" b="1" dirty="0">
                          <a:latin typeface="+mj-lt"/>
                        </a:rPr>
                        <a:t>bài ca dao thuộc chủ đề nào?</a:t>
                      </a:r>
                      <a:endParaRPr lang="en-US" sz="3600" b="1" dirty="0">
                        <a:latin typeface="+mj-lt"/>
                      </a:endParaRP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3600" b="1" i="0" u="none" strike="noStrike" cap="none" normalizeH="0" baseline="0" dirty="0">
                        <a:ln>
                          <a:noFill/>
                        </a:ln>
                        <a:solidFill>
                          <a:schemeClr val="tx1"/>
                        </a:solidFill>
                        <a:effectLst>
                          <a:outerShdw blurRad="38100" dist="38100" dir="2700000" algn="tl">
                            <a:srgbClr val="FFFFFF"/>
                          </a:outerShdw>
                        </a:effectLst>
                        <a:latin typeface="+mj-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50000"/>
                        </a:spcBef>
                        <a:spcAft>
                          <a:spcPct val="0"/>
                        </a:spcAft>
                        <a:buClrTx/>
                        <a:buSzTx/>
                        <a:buFontTx/>
                        <a:buNone/>
                        <a:tabLst/>
                      </a:pPr>
                      <a:r>
                        <a:rPr lang="vi-VN" sz="3600" b="1" kern="1200" dirty="0">
                          <a:solidFill>
                            <a:schemeClr val="tx1"/>
                          </a:solidFill>
                          <a:latin typeface="Times New Roman" pitchFamily="18" charset="0"/>
                          <a:ea typeface="+mn-ea"/>
                          <a:cs typeface="Times New Roman" pitchFamily="18" charset="0"/>
                        </a:rPr>
                        <a:t>C</a:t>
                      </a:r>
                      <a:r>
                        <a:rPr lang="en-US" sz="3600" b="1" kern="1200" dirty="0" err="1">
                          <a:solidFill>
                            <a:schemeClr val="tx1"/>
                          </a:solidFill>
                          <a:latin typeface="Times New Roman" pitchFamily="18" charset="0"/>
                          <a:ea typeface="+mn-ea"/>
                          <a:cs typeface="Times New Roman" pitchFamily="18" charset="0"/>
                        </a:rPr>
                        <a:t>hủ</a:t>
                      </a:r>
                      <a:r>
                        <a:rPr lang="en-US" sz="3600" b="1" kern="1200" baseline="0" dirty="0">
                          <a:solidFill>
                            <a:schemeClr val="tx1"/>
                          </a:solidFill>
                          <a:latin typeface="Times New Roman" pitchFamily="18" charset="0"/>
                          <a:ea typeface="+mn-ea"/>
                          <a:cs typeface="Times New Roman" pitchFamily="18" charset="0"/>
                        </a:rPr>
                        <a:t> </a:t>
                      </a:r>
                      <a:r>
                        <a:rPr lang="en-US" sz="3600" b="1" kern="1200" baseline="0" dirty="0" err="1">
                          <a:solidFill>
                            <a:schemeClr val="tx1"/>
                          </a:solidFill>
                          <a:latin typeface="Times New Roman" pitchFamily="18" charset="0"/>
                          <a:ea typeface="+mn-ea"/>
                          <a:cs typeface="Times New Roman" pitchFamily="18" charset="0"/>
                        </a:rPr>
                        <a:t>đề</a:t>
                      </a:r>
                      <a:r>
                        <a:rPr lang="en-US" sz="3600" b="1" kern="1200" baseline="0" dirty="0">
                          <a:solidFill>
                            <a:schemeClr val="tx1"/>
                          </a:solidFill>
                          <a:latin typeface="Times New Roman" pitchFamily="18" charset="0"/>
                          <a:ea typeface="+mn-ea"/>
                          <a:cs typeface="Times New Roman" pitchFamily="18" charset="0"/>
                        </a:rPr>
                        <a:t>: </a:t>
                      </a:r>
                      <a:r>
                        <a:rPr lang="vi-VN" sz="3600" b="1" kern="1200" dirty="0">
                          <a:solidFill>
                            <a:schemeClr val="tx1"/>
                          </a:solidFill>
                          <a:latin typeface="Times New Roman" pitchFamily="18" charset="0"/>
                          <a:ea typeface="+mn-ea"/>
                          <a:cs typeface="Times New Roman" pitchFamily="18" charset="0"/>
                        </a:rPr>
                        <a:t>tình cảm gia đình</a:t>
                      </a:r>
                      <a:endParaRPr kumimoji="0" lang="en-US" sz="3600" b="1" i="0" u="none" strike="noStrike" cap="none" normalizeH="0" baseline="0" dirty="0">
                        <a:ln>
                          <a:noFill/>
                        </a:ln>
                        <a:solidFill>
                          <a:schemeClr val="tx1"/>
                        </a:solidFill>
                        <a:effectLst>
                          <a:outerShdw blurRad="38100" dist="38100" dir="2700000" algn="tl">
                            <a:srgbClr val="FFFFFF"/>
                          </a:outerShdw>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76267">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3600" b="1" i="0" u="none" strike="noStrike" cap="none" normalizeH="0" baseline="0" dirty="0" err="1">
                          <a:ln>
                            <a:noFill/>
                          </a:ln>
                          <a:solidFill>
                            <a:schemeClr val="tx1"/>
                          </a:solidFill>
                          <a:effectLst>
                            <a:outerShdw blurRad="38100" dist="38100" dir="2700000" algn="tl">
                              <a:srgbClr val="FFFFFF"/>
                            </a:outerShdw>
                          </a:effectLst>
                          <a:latin typeface="Times New Roman" pitchFamily="18" charset="0"/>
                          <a:cs typeface="Times New Roman" pitchFamily="18" charset="0"/>
                        </a:rPr>
                        <a:t>Phương</a:t>
                      </a:r>
                      <a:r>
                        <a:rPr kumimoji="0" lang="en-US" sz="3600" b="1" i="0" u="none" strike="noStrike" cap="none" normalizeH="0" baseline="0" dirty="0">
                          <a:ln>
                            <a:noFill/>
                          </a:ln>
                          <a:solidFill>
                            <a:schemeClr val="tx1"/>
                          </a:solidFill>
                          <a:effectLst>
                            <a:outerShdw blurRad="38100" dist="38100" dir="2700000" algn="tl">
                              <a:srgbClr val="FFFFFF"/>
                            </a:outerShdw>
                          </a:effectLst>
                          <a:latin typeface="Times New Roman" pitchFamily="18" charset="0"/>
                          <a:cs typeface="Times New Roman" pitchFamily="18" charset="0"/>
                        </a:rPr>
                        <a:t> </a:t>
                      </a:r>
                      <a:r>
                        <a:rPr kumimoji="0" lang="en-US" sz="3600" b="1" i="0" u="none" strike="noStrike" cap="none" normalizeH="0" baseline="0" dirty="0" err="1">
                          <a:ln>
                            <a:noFill/>
                          </a:ln>
                          <a:solidFill>
                            <a:schemeClr val="tx1"/>
                          </a:solidFill>
                          <a:effectLst>
                            <a:outerShdw blurRad="38100" dist="38100" dir="2700000" algn="tl">
                              <a:srgbClr val="FFFFFF"/>
                            </a:outerShdw>
                          </a:effectLst>
                          <a:latin typeface="Times New Roman" pitchFamily="18" charset="0"/>
                          <a:cs typeface="Times New Roman" pitchFamily="18" charset="0"/>
                        </a:rPr>
                        <a:t>thức</a:t>
                      </a:r>
                      <a:r>
                        <a:rPr kumimoji="0" lang="en-US" sz="3600" b="1" i="0" u="none" strike="noStrike" cap="none" normalizeH="0" baseline="0" dirty="0">
                          <a:ln>
                            <a:noFill/>
                          </a:ln>
                          <a:solidFill>
                            <a:schemeClr val="tx1"/>
                          </a:solidFill>
                          <a:effectLst>
                            <a:outerShdw blurRad="38100" dist="38100" dir="2700000" algn="tl">
                              <a:srgbClr val="FFFFFF"/>
                            </a:outerShdw>
                          </a:effectLst>
                          <a:latin typeface="Times New Roman" pitchFamily="18" charset="0"/>
                          <a:cs typeface="Times New Roman" pitchFamily="18" charset="0"/>
                        </a:rPr>
                        <a:t> </a:t>
                      </a:r>
                      <a:r>
                        <a:rPr kumimoji="0" lang="en-US" sz="3600" b="1" i="0" u="none" strike="noStrike" cap="none" normalizeH="0" baseline="0" dirty="0" err="1">
                          <a:ln>
                            <a:noFill/>
                          </a:ln>
                          <a:solidFill>
                            <a:schemeClr val="tx1"/>
                          </a:solidFill>
                          <a:effectLst>
                            <a:outerShdw blurRad="38100" dist="38100" dir="2700000" algn="tl">
                              <a:srgbClr val="FFFFFF"/>
                            </a:outerShdw>
                          </a:effectLst>
                          <a:latin typeface="Times New Roman" pitchFamily="18" charset="0"/>
                          <a:cs typeface="Times New Roman" pitchFamily="18" charset="0"/>
                        </a:rPr>
                        <a:t>biểu</a:t>
                      </a:r>
                      <a:r>
                        <a:rPr kumimoji="0" lang="en-US" sz="3600" b="1" i="0" u="none" strike="noStrike" cap="none" normalizeH="0" baseline="0" dirty="0">
                          <a:ln>
                            <a:noFill/>
                          </a:ln>
                          <a:solidFill>
                            <a:schemeClr val="tx1"/>
                          </a:solidFill>
                          <a:effectLst>
                            <a:outerShdw blurRad="38100" dist="38100" dir="2700000" algn="tl">
                              <a:srgbClr val="FFFFFF"/>
                            </a:outerShdw>
                          </a:effectLst>
                          <a:latin typeface="Times New Roman" pitchFamily="18" charset="0"/>
                          <a:cs typeface="Times New Roman" pitchFamily="18" charset="0"/>
                        </a:rPr>
                        <a:t> </a:t>
                      </a:r>
                      <a:r>
                        <a:rPr kumimoji="0" lang="en-US" sz="3600" b="1" i="0" u="none" strike="noStrike" cap="none" normalizeH="0" baseline="0" dirty="0" err="1">
                          <a:ln>
                            <a:noFill/>
                          </a:ln>
                          <a:solidFill>
                            <a:schemeClr val="tx1"/>
                          </a:solidFill>
                          <a:effectLst>
                            <a:outerShdw blurRad="38100" dist="38100" dir="2700000" algn="tl">
                              <a:srgbClr val="FFFFFF"/>
                            </a:outerShdw>
                          </a:effectLst>
                          <a:latin typeface="Times New Roman" pitchFamily="18" charset="0"/>
                          <a:cs typeface="Times New Roman" pitchFamily="18" charset="0"/>
                        </a:rPr>
                        <a:t>đạt</a:t>
                      </a:r>
                      <a:endParaRPr kumimoji="0" lang="en-US" sz="3600" b="1" i="0" u="none" strike="noStrike" cap="none" normalizeH="0" baseline="0" dirty="0">
                        <a:ln>
                          <a:noFill/>
                        </a:ln>
                        <a:solidFill>
                          <a:schemeClr val="tx1"/>
                        </a:solidFill>
                        <a:effectLst>
                          <a:outerShdw blurRad="38100" dist="38100" dir="2700000" algn="tl">
                            <a:srgbClr val="FFFFFF"/>
                          </a:outerShdw>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50000"/>
                        </a:spcBef>
                        <a:spcAft>
                          <a:spcPct val="0"/>
                        </a:spcAft>
                        <a:buClrTx/>
                        <a:buSzTx/>
                        <a:buFontTx/>
                        <a:buNone/>
                        <a:tabLst/>
                      </a:pPr>
                      <a:r>
                        <a:rPr kumimoji="0" lang="en-US" sz="3600" b="1" i="0" u="none" strike="noStrike" cap="none" normalizeH="0" baseline="0" dirty="0" err="1">
                          <a:ln>
                            <a:noFill/>
                          </a:ln>
                          <a:solidFill>
                            <a:schemeClr val="tx1"/>
                          </a:solidFill>
                          <a:effectLst>
                            <a:outerShdw blurRad="38100" dist="38100" dir="2700000" algn="tl">
                              <a:srgbClr val="FFFFFF"/>
                            </a:outerShdw>
                          </a:effectLst>
                          <a:latin typeface="Times New Roman" pitchFamily="18" charset="0"/>
                          <a:cs typeface="Times New Roman" pitchFamily="18" charset="0"/>
                        </a:rPr>
                        <a:t>Biểu</a:t>
                      </a:r>
                      <a:r>
                        <a:rPr kumimoji="0" lang="en-US" sz="3600" b="1" i="0" u="none" strike="noStrike" cap="none" normalizeH="0" baseline="0" dirty="0">
                          <a:ln>
                            <a:noFill/>
                          </a:ln>
                          <a:solidFill>
                            <a:schemeClr val="tx1"/>
                          </a:solidFill>
                          <a:effectLst>
                            <a:outerShdw blurRad="38100" dist="38100" dir="2700000" algn="tl">
                              <a:srgbClr val="FFFFFF"/>
                            </a:outerShdw>
                          </a:effectLst>
                          <a:latin typeface="Times New Roman" pitchFamily="18" charset="0"/>
                          <a:cs typeface="Times New Roman" pitchFamily="18" charset="0"/>
                        </a:rPr>
                        <a:t> </a:t>
                      </a:r>
                      <a:r>
                        <a:rPr kumimoji="0" lang="en-US" sz="3600" b="1" i="0" u="none" strike="noStrike" cap="none" normalizeH="0" baseline="0" dirty="0" err="1">
                          <a:ln>
                            <a:noFill/>
                          </a:ln>
                          <a:solidFill>
                            <a:schemeClr val="tx1"/>
                          </a:solidFill>
                          <a:effectLst>
                            <a:outerShdw blurRad="38100" dist="38100" dir="2700000" algn="tl">
                              <a:srgbClr val="FFFFFF"/>
                            </a:outerShdw>
                          </a:effectLst>
                          <a:latin typeface="Times New Roman" pitchFamily="18" charset="0"/>
                          <a:cs typeface="Times New Roman" pitchFamily="18" charset="0"/>
                        </a:rPr>
                        <a:t>cảm</a:t>
                      </a:r>
                      <a:endParaRPr kumimoji="0" lang="en-US" sz="3600" b="1" i="0" u="none" strike="noStrike" cap="none" normalizeH="0" baseline="0" dirty="0">
                        <a:ln>
                          <a:noFill/>
                        </a:ln>
                        <a:solidFill>
                          <a:schemeClr val="tx1"/>
                        </a:solidFill>
                        <a:effectLst>
                          <a:outerShdw blurRad="38100" dist="38100" dir="2700000" algn="tl">
                            <a:srgbClr val="FFFFFF"/>
                          </a:outerShdw>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3" name="Rectangle 2"/>
          <p:cNvSpPr/>
          <p:nvPr/>
        </p:nvSpPr>
        <p:spPr>
          <a:xfrm>
            <a:off x="428564" y="1285848"/>
            <a:ext cx="13215998" cy="1766637"/>
          </a:xfrm>
          <a:prstGeom prst="rect">
            <a:avLst/>
          </a:prstGeom>
        </p:spPr>
        <p:txBody>
          <a:bodyPr wrap="square">
            <a:spAutoFit/>
          </a:bodyPr>
          <a:lstStyle/>
          <a:p>
            <a:pPr>
              <a:lnSpc>
                <a:spcPct val="70000"/>
              </a:lnSpc>
              <a:spcBef>
                <a:spcPct val="50000"/>
              </a:spcBef>
            </a:pPr>
            <a:r>
              <a:rPr lang="en-US" altLang="en-US" sz="3200" b="1" u="sng" dirty="0">
                <a:solidFill>
                  <a:srgbClr val="FF3300"/>
                </a:solidFill>
                <a:latin typeface="Times New Roman" pitchFamily="18" charset="0"/>
                <a:cs typeface="Times New Roman" pitchFamily="18" charset="0"/>
              </a:rPr>
              <a:t>I/ </a:t>
            </a:r>
            <a:r>
              <a:rPr lang="en-US" altLang="en-US" sz="3200" b="1" u="sng" dirty="0" err="1">
                <a:solidFill>
                  <a:srgbClr val="FF3300"/>
                </a:solidFill>
                <a:latin typeface="Times New Roman" pitchFamily="18" charset="0"/>
                <a:cs typeface="Times New Roman" pitchFamily="18" charset="0"/>
              </a:rPr>
              <a:t>Đọc</a:t>
            </a:r>
            <a:r>
              <a:rPr lang="en-US" altLang="en-US" sz="3200" b="1" u="sng" dirty="0">
                <a:solidFill>
                  <a:srgbClr val="FF3300"/>
                </a:solidFill>
                <a:latin typeface="Times New Roman" pitchFamily="18" charset="0"/>
                <a:cs typeface="Times New Roman" pitchFamily="18" charset="0"/>
              </a:rPr>
              <a:t>- </a:t>
            </a:r>
            <a:r>
              <a:rPr lang="en-US" altLang="en-US" sz="3200" b="1" u="sng" dirty="0" err="1">
                <a:solidFill>
                  <a:srgbClr val="FF3300"/>
                </a:solidFill>
                <a:latin typeface="Times New Roman" pitchFamily="18" charset="0"/>
                <a:cs typeface="Times New Roman" pitchFamily="18" charset="0"/>
              </a:rPr>
              <a:t>Tìm</a:t>
            </a:r>
            <a:r>
              <a:rPr lang="en-US" altLang="en-US" sz="3200" b="1" u="sng" dirty="0">
                <a:solidFill>
                  <a:srgbClr val="FF3300"/>
                </a:solidFill>
                <a:latin typeface="Times New Roman" pitchFamily="18" charset="0"/>
                <a:cs typeface="Times New Roman" pitchFamily="18" charset="0"/>
              </a:rPr>
              <a:t> </a:t>
            </a:r>
            <a:r>
              <a:rPr lang="en-US" altLang="en-US" sz="3200" b="1" u="sng" dirty="0" err="1">
                <a:solidFill>
                  <a:srgbClr val="FF3300"/>
                </a:solidFill>
                <a:latin typeface="Times New Roman" pitchFamily="18" charset="0"/>
                <a:cs typeface="Times New Roman" pitchFamily="18" charset="0"/>
              </a:rPr>
              <a:t>hiểu</a:t>
            </a:r>
            <a:r>
              <a:rPr lang="en-US" altLang="en-US" sz="3200" b="1" u="sng" dirty="0">
                <a:solidFill>
                  <a:srgbClr val="FF3300"/>
                </a:solidFill>
                <a:latin typeface="Times New Roman" pitchFamily="18" charset="0"/>
                <a:cs typeface="Times New Roman" pitchFamily="18" charset="0"/>
              </a:rPr>
              <a:t> </a:t>
            </a:r>
            <a:r>
              <a:rPr lang="en-US" altLang="en-US" sz="3200" b="1" u="sng" dirty="0" err="1">
                <a:solidFill>
                  <a:srgbClr val="FF3300"/>
                </a:solidFill>
                <a:latin typeface="Times New Roman" pitchFamily="18" charset="0"/>
                <a:cs typeface="Times New Roman" pitchFamily="18" charset="0"/>
              </a:rPr>
              <a:t>chung</a:t>
            </a:r>
            <a:r>
              <a:rPr lang="en-US" altLang="en-US" sz="3200" b="1" u="sng" dirty="0">
                <a:solidFill>
                  <a:srgbClr val="FF3300"/>
                </a:solidFill>
                <a:latin typeface="Times New Roman" pitchFamily="18" charset="0"/>
                <a:cs typeface="Times New Roman" pitchFamily="18" charset="0"/>
              </a:rPr>
              <a:t>:</a:t>
            </a:r>
          </a:p>
          <a:p>
            <a:pPr>
              <a:lnSpc>
                <a:spcPct val="70000"/>
              </a:lnSpc>
              <a:spcBef>
                <a:spcPct val="50000"/>
              </a:spcBef>
            </a:pPr>
            <a:r>
              <a:rPr lang="en-US" altLang="en-US" sz="3600" b="1" u="sng" dirty="0">
                <a:solidFill>
                  <a:srgbClr val="FF3300"/>
                </a:solidFill>
                <a:latin typeface="Times New Roman" pitchFamily="18" charset="0"/>
                <a:cs typeface="Times New Roman" pitchFamily="18" charset="0"/>
              </a:rPr>
              <a:t>1/ Ca </a:t>
            </a:r>
            <a:r>
              <a:rPr lang="en-US" altLang="en-US" sz="3600" b="1" u="sng" dirty="0" err="1">
                <a:solidFill>
                  <a:srgbClr val="FF3300"/>
                </a:solidFill>
                <a:latin typeface="Times New Roman" pitchFamily="18" charset="0"/>
                <a:cs typeface="Times New Roman" pitchFamily="18" charset="0"/>
              </a:rPr>
              <a:t>dao</a:t>
            </a:r>
            <a:endParaRPr lang="en-US" altLang="en-US" sz="3600" b="1" u="sng" dirty="0">
              <a:solidFill>
                <a:srgbClr val="FF3300"/>
              </a:solidFill>
              <a:latin typeface="Times New Roman" pitchFamily="18" charset="0"/>
              <a:cs typeface="Times New Roman" pitchFamily="18" charset="0"/>
            </a:endParaRPr>
          </a:p>
          <a:p>
            <a:pPr>
              <a:lnSpc>
                <a:spcPct val="70000"/>
              </a:lnSpc>
              <a:spcBef>
                <a:spcPct val="50000"/>
              </a:spcBef>
            </a:pPr>
            <a:r>
              <a:rPr lang="en-US" altLang="en-US" sz="3600" b="1" u="sng" dirty="0">
                <a:solidFill>
                  <a:srgbClr val="FF3300"/>
                </a:solidFill>
                <a:latin typeface="Times New Roman" pitchFamily="18" charset="0"/>
                <a:cs typeface="Times New Roman" pitchFamily="18" charset="0"/>
              </a:rPr>
              <a:t>2. </a:t>
            </a:r>
            <a:r>
              <a:rPr lang="en-US" altLang="en-US" sz="3600" b="1" u="sng" dirty="0" err="1">
                <a:solidFill>
                  <a:srgbClr val="FF3300"/>
                </a:solidFill>
                <a:latin typeface="Times New Roman" pitchFamily="18" charset="0"/>
                <a:cs typeface="Times New Roman" pitchFamily="18" charset="0"/>
              </a:rPr>
              <a:t>Văn</a:t>
            </a:r>
            <a:r>
              <a:rPr lang="en-US" altLang="en-US" sz="3600" b="1" u="sng" dirty="0">
                <a:solidFill>
                  <a:srgbClr val="FF3300"/>
                </a:solidFill>
                <a:latin typeface="Times New Roman" pitchFamily="18" charset="0"/>
                <a:cs typeface="Times New Roman" pitchFamily="18" charset="0"/>
              </a:rPr>
              <a:t> </a:t>
            </a:r>
            <a:r>
              <a:rPr lang="en-US" altLang="en-US" sz="3600" b="1" u="sng" dirty="0" err="1">
                <a:solidFill>
                  <a:srgbClr val="FF3300"/>
                </a:solidFill>
                <a:latin typeface="Times New Roman" pitchFamily="18" charset="0"/>
                <a:cs typeface="Times New Roman" pitchFamily="18" charset="0"/>
              </a:rPr>
              <a:t>bản</a:t>
            </a:r>
            <a:endParaRPr lang="en-US" altLang="en-US" sz="3600" b="1" u="sng" dirty="0">
              <a:solidFill>
                <a:srgbClr val="FF3300"/>
              </a:solidFill>
              <a:latin typeface="Times New Roman" pitchFamily="18" charset="0"/>
              <a:cs typeface="Times New Roman" pitchFamily="18" charset="0"/>
            </a:endParaRPr>
          </a:p>
        </p:txBody>
      </p:sp>
      <p:sp>
        <p:nvSpPr>
          <p:cNvPr id="4" name="Rectangle 3"/>
          <p:cNvSpPr/>
          <p:nvPr/>
        </p:nvSpPr>
        <p:spPr>
          <a:xfrm>
            <a:off x="3357522" y="0"/>
            <a:ext cx="11240321" cy="769441"/>
          </a:xfrm>
          <a:prstGeom prst="rect">
            <a:avLst/>
          </a:prstGeom>
        </p:spPr>
        <p:txBody>
          <a:bodyPr wrap="none">
            <a:spAutoFit/>
          </a:bodyPr>
          <a:lstStyle/>
          <a:p>
            <a:pPr>
              <a:spcBef>
                <a:spcPct val="50000"/>
              </a:spcBef>
            </a:pPr>
            <a:r>
              <a:rPr lang="en-US" altLang="en-US" sz="4400" b="1" dirty="0" err="1">
                <a:solidFill>
                  <a:srgbClr val="FF0000"/>
                </a:solidFill>
                <a:latin typeface="Times New Roman" pitchFamily="18" charset="0"/>
                <a:cs typeface="Times New Roman" pitchFamily="18" charset="0"/>
              </a:rPr>
              <a:t>Tiết</a:t>
            </a:r>
            <a:r>
              <a:rPr lang="en-US" altLang="en-US" sz="4400" b="1" dirty="0">
                <a:solidFill>
                  <a:srgbClr val="FF0000"/>
                </a:solidFill>
                <a:latin typeface="Times New Roman" pitchFamily="18" charset="0"/>
                <a:cs typeface="Times New Roman" pitchFamily="18" charset="0"/>
              </a:rPr>
              <a:t> 23: </a:t>
            </a:r>
            <a:r>
              <a:rPr lang="en-US" altLang="en-US" sz="4400" b="1" dirty="0" err="1">
                <a:solidFill>
                  <a:srgbClr val="FF0000"/>
                </a:solidFill>
                <a:latin typeface="Times New Roman" pitchFamily="18" charset="0"/>
                <a:cs typeface="Times New Roman" pitchFamily="18" charset="0"/>
              </a:rPr>
              <a:t>Thực</a:t>
            </a:r>
            <a:r>
              <a:rPr lang="en-US" altLang="en-US" sz="4400" b="1" dirty="0">
                <a:solidFill>
                  <a:srgbClr val="FF0000"/>
                </a:solidFill>
                <a:latin typeface="Times New Roman" pitchFamily="18" charset="0"/>
                <a:cs typeface="Times New Roman" pitchFamily="18" charset="0"/>
              </a:rPr>
              <a:t> </a:t>
            </a:r>
            <a:r>
              <a:rPr lang="en-US" altLang="en-US" sz="4400" b="1" dirty="0" err="1">
                <a:solidFill>
                  <a:srgbClr val="FF0000"/>
                </a:solidFill>
                <a:latin typeface="Times New Roman" pitchFamily="18" charset="0"/>
                <a:cs typeface="Times New Roman" pitchFamily="18" charset="0"/>
              </a:rPr>
              <a:t>hành</a:t>
            </a:r>
            <a:r>
              <a:rPr lang="en-US" altLang="en-US" sz="4400" b="1" dirty="0">
                <a:solidFill>
                  <a:srgbClr val="FF0000"/>
                </a:solidFill>
                <a:latin typeface="Times New Roman" pitchFamily="18" charset="0"/>
                <a:cs typeface="Times New Roman" pitchFamily="18" charset="0"/>
              </a:rPr>
              <a:t> </a:t>
            </a:r>
            <a:r>
              <a:rPr lang="en-US" altLang="en-US" sz="4400" b="1" dirty="0" err="1">
                <a:solidFill>
                  <a:srgbClr val="FF0000"/>
                </a:solidFill>
                <a:latin typeface="Times New Roman" pitchFamily="18" charset="0"/>
                <a:cs typeface="Times New Roman" pitchFamily="18" charset="0"/>
              </a:rPr>
              <a:t>đọc</a:t>
            </a:r>
            <a:r>
              <a:rPr lang="en-US" altLang="en-US" sz="4400" b="1" dirty="0">
                <a:solidFill>
                  <a:srgbClr val="FF0000"/>
                </a:solidFill>
                <a:latin typeface="Times New Roman" pitchFamily="18" charset="0"/>
                <a:cs typeface="Times New Roman" pitchFamily="18" charset="0"/>
              </a:rPr>
              <a:t> </a:t>
            </a:r>
            <a:r>
              <a:rPr lang="en-US" altLang="en-US" sz="4400" b="1" dirty="0" err="1">
                <a:solidFill>
                  <a:srgbClr val="FF0000"/>
                </a:solidFill>
                <a:latin typeface="Times New Roman" pitchFamily="18" charset="0"/>
                <a:cs typeface="Times New Roman" pitchFamily="18" charset="0"/>
              </a:rPr>
              <a:t>hiểu</a:t>
            </a:r>
            <a:r>
              <a:rPr lang="en-US" altLang="en-US" sz="4400" b="1" dirty="0">
                <a:solidFill>
                  <a:srgbClr val="FF0000"/>
                </a:solidFill>
                <a:latin typeface="Times New Roman" pitchFamily="18" charset="0"/>
                <a:cs typeface="Times New Roman" pitchFamily="18" charset="0"/>
              </a:rPr>
              <a:t> Ca </a:t>
            </a:r>
            <a:r>
              <a:rPr lang="en-US" altLang="en-US" sz="4400" b="1" dirty="0" err="1">
                <a:solidFill>
                  <a:srgbClr val="FF0000"/>
                </a:solidFill>
                <a:latin typeface="Times New Roman" pitchFamily="18" charset="0"/>
                <a:cs typeface="Times New Roman" pitchFamily="18" charset="0"/>
              </a:rPr>
              <a:t>dao</a:t>
            </a:r>
            <a:r>
              <a:rPr lang="en-US" altLang="en-US" sz="4400" b="1" dirty="0">
                <a:solidFill>
                  <a:srgbClr val="FF0000"/>
                </a:solidFill>
                <a:latin typeface="Times New Roman" pitchFamily="18" charset="0"/>
                <a:cs typeface="Times New Roman" pitchFamily="18" charset="0"/>
              </a:rPr>
              <a:t> </a:t>
            </a:r>
            <a:r>
              <a:rPr lang="en-US" altLang="en-US" sz="4400" b="1" dirty="0" err="1">
                <a:solidFill>
                  <a:srgbClr val="FF0000"/>
                </a:solidFill>
                <a:latin typeface="Times New Roman" pitchFamily="18" charset="0"/>
                <a:cs typeface="Times New Roman" pitchFamily="18" charset="0"/>
              </a:rPr>
              <a:t>Việt</a:t>
            </a:r>
            <a:r>
              <a:rPr lang="en-US" altLang="en-US" sz="4400" b="1" dirty="0">
                <a:solidFill>
                  <a:srgbClr val="FF0000"/>
                </a:solidFill>
                <a:latin typeface="Times New Roman" pitchFamily="18" charset="0"/>
                <a:cs typeface="Times New Roman" pitchFamily="18" charset="0"/>
              </a:rPr>
              <a:t> Nam</a:t>
            </a:r>
            <a:endParaRPr lang="vi-VN" altLang="en-US" sz="4400" b="1" dirty="0">
              <a:solidFill>
                <a:srgbClr val="FF0000"/>
              </a:solidFill>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818</TotalTime>
  <Words>2941</Words>
  <Application>Microsoft Office PowerPoint</Application>
  <PresentationFormat>Custom</PresentationFormat>
  <Paragraphs>282</Paragraphs>
  <Slides>31</Slides>
  <Notes>15</Notes>
  <HiddenSlides>1</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31</vt:i4>
      </vt:variant>
    </vt:vector>
  </HeadingPairs>
  <TitlesOfParts>
    <vt:vector size="43" baseType="lpstr">
      <vt:lpstr>Arial</vt:lpstr>
      <vt:lpstr>.VnVogue</vt:lpstr>
      <vt:lpstr>Dancing Script</vt:lpstr>
      <vt:lpstr>Wingdings</vt:lpstr>
      <vt:lpstr>Time new roman</vt:lpstr>
      <vt:lpstr>.VnTimeH</vt:lpstr>
      <vt:lpstr>Open Sans</vt:lpstr>
      <vt:lpstr>Time new roman</vt:lpstr>
      <vt:lpstr>Times New Roman</vt:lpstr>
      <vt:lpstr>Calibri</vt:lpstr>
      <vt:lpstr>VnAllegie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ThuHa</dc:creator>
  <cp:lastModifiedBy>admin</cp:lastModifiedBy>
  <cp:revision>87</cp:revision>
  <dcterms:created xsi:type="dcterms:W3CDTF">2006-08-16T00:00:00Z</dcterms:created>
  <dcterms:modified xsi:type="dcterms:W3CDTF">2023-02-09T13:16:46Z</dcterms:modified>
  <dc:identifier>DAEnIfnKJ-s</dc:identifier>
</cp:coreProperties>
</file>