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20.jpg" ContentType="image/pn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14" r:id="rId2"/>
    <p:sldId id="311" r:id="rId3"/>
    <p:sldId id="310" r:id="rId4"/>
    <p:sldId id="305" r:id="rId5"/>
    <p:sldId id="315" r:id="rId6"/>
    <p:sldId id="326" r:id="rId7"/>
    <p:sldId id="292" r:id="rId8"/>
    <p:sldId id="322" r:id="rId9"/>
    <p:sldId id="316" r:id="rId10"/>
    <p:sldId id="317" r:id="rId11"/>
    <p:sldId id="318" r:id="rId12"/>
    <p:sldId id="328" r:id="rId13"/>
    <p:sldId id="320" r:id="rId14"/>
    <p:sldId id="323" r:id="rId15"/>
    <p:sldId id="325" r:id="rId16"/>
    <p:sldId id="301" r:id="rId17"/>
    <p:sldId id="327" r:id="rId18"/>
    <p:sldId id="331" r:id="rId19"/>
    <p:sldId id="296" r:id="rId20"/>
    <p:sldId id="329" r:id="rId21"/>
    <p:sldId id="343" r:id="rId22"/>
    <p:sldId id="302" r:id="rId23"/>
    <p:sldId id="333" r:id="rId24"/>
    <p:sldId id="332" r:id="rId25"/>
    <p:sldId id="335" r:id="rId26"/>
    <p:sldId id="334" r:id="rId27"/>
    <p:sldId id="337" r:id="rId28"/>
    <p:sldId id="338" r:id="rId29"/>
    <p:sldId id="274" r:id="rId30"/>
    <p:sldId id="339" r:id="rId31"/>
    <p:sldId id="341" r:id="rId32"/>
    <p:sldId id="34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2" d="100"/>
          <a:sy n="62" d="100"/>
        </p:scale>
        <p:origin x="828"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363015-81C8-418D-A719-35CCB5460802}" type="datetimeFigureOut">
              <a:rPr lang="en-US" smtClean="0"/>
              <a:t>6/28/2022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11EE1-C9FA-4416-B501-88F21BD1CD91}" type="slidenum">
              <a:rPr lang="en-US" smtClean="0"/>
              <a:t>‹#›</a:t>
            </a:fld>
            <a:endParaRPr lang="en-US"/>
          </a:p>
        </p:txBody>
      </p:sp>
    </p:spTree>
    <p:extLst>
      <p:ext uri="{BB962C8B-B14F-4D97-AF65-F5344CB8AC3E}">
        <p14:creationId xmlns:p14="http://schemas.microsoft.com/office/powerpoint/2010/main" val="1211856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a:extLst>
              <a:ext uri="{FF2B5EF4-FFF2-40B4-BE49-F238E27FC236}">
                <a16:creationId xmlns:a16="http://schemas.microsoft.com/office/drawing/2014/main" id="{CCBB84E6-08A5-4CF3-92C8-2C6EC43B0AD3}"/>
              </a:ext>
            </a:extLst>
          </p:cNvPr>
          <p:cNvSpPr>
            <a:spLocks noGrp="1" noRot="1" noChangeAspect="1" noTextEdit="1"/>
          </p:cNvSpPr>
          <p:nvPr>
            <p:ph type="sldImg"/>
          </p:nvPr>
        </p:nvSpPr>
        <p:spPr bwMode="auto">
          <a:xfrm>
            <a:off x="482600" y="1279525"/>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备注占位符 2">
            <a:extLst>
              <a:ext uri="{FF2B5EF4-FFF2-40B4-BE49-F238E27FC236}">
                <a16:creationId xmlns:a16="http://schemas.microsoft.com/office/drawing/2014/main" id="{AC1E5082-54CC-44EB-9866-D980A187F8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39940" name="灯片编号占位符 3">
            <a:extLst>
              <a:ext uri="{FF2B5EF4-FFF2-40B4-BE49-F238E27FC236}">
                <a16:creationId xmlns:a16="http://schemas.microsoft.com/office/drawing/2014/main" id="{C7B75592-4F5E-41A7-80A7-3C6837CC12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5EE0491A-4A34-4EF6-AD2F-3C35879269EF}" type="slidenum">
              <a:rPr lang="zh-CN" altLang="en-US">
                <a:solidFill>
                  <a:srgbClr val="000000"/>
                </a:solidFill>
                <a:ea typeface="SimSun" panose="02010600030101010101" pitchFamily="2" charset="-122"/>
              </a:rPr>
              <a:pPr/>
              <a:t>2</a:t>
            </a:fld>
            <a:endParaRPr lang="zh-CN" altLang="en-US">
              <a:solidFill>
                <a:srgbClr val="000000"/>
              </a:solidFill>
              <a:ea typeface="SimSun"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幻灯片图像占位符 1">
            <a:extLst>
              <a:ext uri="{FF2B5EF4-FFF2-40B4-BE49-F238E27FC236}">
                <a16:creationId xmlns:a16="http://schemas.microsoft.com/office/drawing/2014/main" id="{45960D7A-970A-46FA-99D0-1309BA3F13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备注占位符 2">
            <a:extLst>
              <a:ext uri="{FF2B5EF4-FFF2-40B4-BE49-F238E27FC236}">
                <a16:creationId xmlns:a16="http://schemas.microsoft.com/office/drawing/2014/main" id="{3CDA597B-9E07-487B-804F-A39D4C9AFF3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9156" name="灯片编号占位符 3">
            <a:extLst>
              <a:ext uri="{FF2B5EF4-FFF2-40B4-BE49-F238E27FC236}">
                <a16:creationId xmlns:a16="http://schemas.microsoft.com/office/drawing/2014/main" id="{64819614-0026-411C-9565-0D9DF670E03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F18D967A-ECAF-4A50-B3BE-6775B1A24B94}" type="slidenum">
              <a:rPr lang="zh-CN" altLang="en-US">
                <a:ea typeface="SimSun" panose="02010600030101010101" pitchFamily="2" charset="-122"/>
              </a:rPr>
              <a:pPr/>
              <a:t>29</a:t>
            </a:fld>
            <a:endParaRPr lang="zh-CN" altLang="en-US">
              <a:ea typeface="SimSun"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1">
            <a:extLst>
              <a:ext uri="{FF2B5EF4-FFF2-40B4-BE49-F238E27FC236}">
                <a16:creationId xmlns:a16="http://schemas.microsoft.com/office/drawing/2014/main" id="{4BC68D39-A838-4AD8-8518-8DAACC80A42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备注占位符 2">
            <a:extLst>
              <a:ext uri="{FF2B5EF4-FFF2-40B4-BE49-F238E27FC236}">
                <a16:creationId xmlns:a16="http://schemas.microsoft.com/office/drawing/2014/main" id="{CBB47A38-2C20-4426-9671-4B3D609266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0964" name="灯片编号占位符 3">
            <a:extLst>
              <a:ext uri="{FF2B5EF4-FFF2-40B4-BE49-F238E27FC236}">
                <a16:creationId xmlns:a16="http://schemas.microsoft.com/office/drawing/2014/main" id="{F91C9F34-164A-4595-B986-C42292AA1C7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DE61E83A-4D2D-4E69-BD13-E1E7E606C4EB}" type="slidenum">
              <a:rPr lang="zh-CN" altLang="en-US">
                <a:ea typeface="SimSun" panose="02010600030101010101" pitchFamily="2" charset="-122"/>
              </a:rPr>
              <a:pPr/>
              <a:t>7</a:t>
            </a:fld>
            <a:endParaRPr lang="zh-CN" altLang="en-US">
              <a:ea typeface="SimSun"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D262759B-A172-4D98-AA37-1BA476D989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39F71C3E-5EC9-49C0-900E-632720A616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altLang="vi-VN">
              <a:latin typeface="Calibri" panose="020F0502020204030204" pitchFamily="34" charset="0"/>
            </a:endParaRPr>
          </a:p>
        </p:txBody>
      </p:sp>
      <p:sp>
        <p:nvSpPr>
          <p:cNvPr id="41988" name="Slide Number Placeholder 3">
            <a:extLst>
              <a:ext uri="{FF2B5EF4-FFF2-40B4-BE49-F238E27FC236}">
                <a16:creationId xmlns:a16="http://schemas.microsoft.com/office/drawing/2014/main" id="{C40135B7-DE10-410A-9D87-B2331E4E34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D6FFE43F-A42D-46E6-8064-26C68BC592C8}" type="slidenum">
              <a:rPr lang="en-US" altLang="vi-VN">
                <a:latin typeface="Arial" panose="020B0604020202020204" pitchFamily="34" charset="0"/>
                <a:ea typeface="SimSun" panose="02010600030101010101" pitchFamily="2" charset="-122"/>
              </a:rPr>
              <a:pPr/>
              <a:t>10</a:t>
            </a:fld>
            <a:endParaRPr lang="en-US" altLang="vi-VN">
              <a:latin typeface="Arial" panose="020B0604020202020204" pitchFamily="34" charset="0"/>
              <a:ea typeface="SimSun"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a:extLst>
              <a:ext uri="{FF2B5EF4-FFF2-40B4-BE49-F238E27FC236}">
                <a16:creationId xmlns:a16="http://schemas.microsoft.com/office/drawing/2014/main" id="{7A8DA6CC-3FAA-4F8A-882B-5DF4AFA0257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备注占位符 2">
            <a:extLst>
              <a:ext uri="{FF2B5EF4-FFF2-40B4-BE49-F238E27FC236}">
                <a16:creationId xmlns:a16="http://schemas.microsoft.com/office/drawing/2014/main" id="{52442990-B68D-43C9-8440-F807602B9D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3012" name="灯片编号占位符 3">
            <a:extLst>
              <a:ext uri="{FF2B5EF4-FFF2-40B4-BE49-F238E27FC236}">
                <a16:creationId xmlns:a16="http://schemas.microsoft.com/office/drawing/2014/main" id="{75780412-75F1-48C4-81E3-B30117F131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2E780160-8DBD-4DC2-B534-CB128E314261}" type="slidenum">
              <a:rPr lang="zh-CN" altLang="en-US">
                <a:ea typeface="SimSun" panose="02010600030101010101" pitchFamily="2" charset="-122"/>
              </a:rPr>
              <a:pPr/>
              <a:t>16</a:t>
            </a:fld>
            <a:endParaRPr lang="zh-CN" altLang="en-US">
              <a:ea typeface="SimSun"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幻灯片图像占位符 1">
            <a:extLst>
              <a:ext uri="{FF2B5EF4-FFF2-40B4-BE49-F238E27FC236}">
                <a16:creationId xmlns:a16="http://schemas.microsoft.com/office/drawing/2014/main" id="{CC290F26-F9B6-4AB7-8254-4130C5DBDCE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备注占位符 2">
            <a:extLst>
              <a:ext uri="{FF2B5EF4-FFF2-40B4-BE49-F238E27FC236}">
                <a16:creationId xmlns:a16="http://schemas.microsoft.com/office/drawing/2014/main" id="{ABCE2AFB-FCD9-4A03-A9A7-7B5B3D40EF5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4036" name="灯片编号占位符 3">
            <a:extLst>
              <a:ext uri="{FF2B5EF4-FFF2-40B4-BE49-F238E27FC236}">
                <a16:creationId xmlns:a16="http://schemas.microsoft.com/office/drawing/2014/main" id="{02375A8E-ECBD-4019-B9AC-0AD782D6326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80C03DC1-C751-48E6-9DD8-FE83CA3B7159}" type="slidenum">
              <a:rPr lang="zh-CN" altLang="en-US">
                <a:ea typeface="SimSun" panose="02010600030101010101" pitchFamily="2" charset="-122"/>
              </a:rPr>
              <a:pPr/>
              <a:t>18</a:t>
            </a:fld>
            <a:endParaRPr lang="zh-CN" altLang="en-US">
              <a:ea typeface="SimSun"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幻灯片图像占位符 1">
            <a:extLst>
              <a:ext uri="{FF2B5EF4-FFF2-40B4-BE49-F238E27FC236}">
                <a16:creationId xmlns:a16="http://schemas.microsoft.com/office/drawing/2014/main" id="{F4127C87-7686-45C1-AF70-8540D7EC78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备注占位符 2">
            <a:extLst>
              <a:ext uri="{FF2B5EF4-FFF2-40B4-BE49-F238E27FC236}">
                <a16:creationId xmlns:a16="http://schemas.microsoft.com/office/drawing/2014/main" id="{714FC9BD-59CC-4102-9849-26EB486554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5060" name="灯片编号占位符 3">
            <a:extLst>
              <a:ext uri="{FF2B5EF4-FFF2-40B4-BE49-F238E27FC236}">
                <a16:creationId xmlns:a16="http://schemas.microsoft.com/office/drawing/2014/main" id="{8AC157FF-87E3-4CCE-BDFD-1FD6F51325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61D4F55A-528E-46DC-8ABF-630B126C692D}" type="slidenum">
              <a:rPr lang="zh-CN" altLang="en-US">
                <a:ea typeface="SimSun" panose="02010600030101010101" pitchFamily="2" charset="-122"/>
              </a:rPr>
              <a:pPr/>
              <a:t>19</a:t>
            </a:fld>
            <a:endParaRPr lang="zh-CN" altLang="en-US">
              <a:ea typeface="SimSun"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幻灯片图像占位符 1">
            <a:extLst>
              <a:ext uri="{FF2B5EF4-FFF2-40B4-BE49-F238E27FC236}">
                <a16:creationId xmlns:a16="http://schemas.microsoft.com/office/drawing/2014/main" id="{15D57759-9B3E-4F84-87B2-922D79CBF2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备注占位符 2">
            <a:extLst>
              <a:ext uri="{FF2B5EF4-FFF2-40B4-BE49-F238E27FC236}">
                <a16:creationId xmlns:a16="http://schemas.microsoft.com/office/drawing/2014/main" id="{EC163844-F69C-440D-915C-758295C783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6084" name="灯片编号占位符 3">
            <a:extLst>
              <a:ext uri="{FF2B5EF4-FFF2-40B4-BE49-F238E27FC236}">
                <a16:creationId xmlns:a16="http://schemas.microsoft.com/office/drawing/2014/main" id="{55F285DD-A2C0-4D18-A688-1A4829D5186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FE298F7C-C3D8-484D-A5EC-1EF1558C4425}" type="slidenum">
              <a:rPr lang="zh-CN" altLang="en-US">
                <a:ea typeface="SimSun" panose="02010600030101010101" pitchFamily="2" charset="-122"/>
              </a:rPr>
              <a:pPr/>
              <a:t>22</a:t>
            </a:fld>
            <a:endParaRPr lang="zh-CN" altLang="en-US">
              <a:ea typeface="SimSun"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a:extLst>
              <a:ext uri="{FF2B5EF4-FFF2-40B4-BE49-F238E27FC236}">
                <a16:creationId xmlns:a16="http://schemas.microsoft.com/office/drawing/2014/main" id="{71371AE7-C8C1-48E3-91FE-62FF01129B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a:extLst>
              <a:ext uri="{FF2B5EF4-FFF2-40B4-BE49-F238E27FC236}">
                <a16:creationId xmlns:a16="http://schemas.microsoft.com/office/drawing/2014/main" id="{E617935F-7F6D-470B-8245-DD80E319BDE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47108" name="灯片编号占位符 3">
            <a:extLst>
              <a:ext uri="{FF2B5EF4-FFF2-40B4-BE49-F238E27FC236}">
                <a16:creationId xmlns:a16="http://schemas.microsoft.com/office/drawing/2014/main" id="{1278EB7C-D8AB-428A-9125-804EC7FE7F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C4B219B8-8622-48D3-A555-37CEC5C72DCD}" type="slidenum">
              <a:rPr lang="zh-CN" altLang="en-US">
                <a:ea typeface="SimSun" panose="02010600030101010101" pitchFamily="2" charset="-122"/>
              </a:rPr>
              <a:pPr/>
              <a:t>23</a:t>
            </a:fld>
            <a:endParaRPr lang="zh-CN" altLang="en-US">
              <a:ea typeface="SimSun"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95F86DD8-93F7-42D0-9134-F5813FD3AC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8C0949E9-64FD-41A8-86E7-8E7B8D8598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a:p>
        </p:txBody>
      </p:sp>
      <p:sp>
        <p:nvSpPr>
          <p:cNvPr id="48132" name="Slide Number Placeholder 3">
            <a:extLst>
              <a:ext uri="{FF2B5EF4-FFF2-40B4-BE49-F238E27FC236}">
                <a16:creationId xmlns:a16="http://schemas.microsoft.com/office/drawing/2014/main" id="{4FC560EF-ADF9-484E-9902-E149D23636B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FFD02CC8-8666-4F73-B91E-496DE6BAE552}" type="slidenum">
              <a:rPr lang="en-US" altLang="vi-VN">
                <a:ea typeface="SimSun" panose="02010600030101010101" pitchFamily="2" charset="-122"/>
              </a:rPr>
              <a:pPr/>
              <a:t>27</a:t>
            </a:fld>
            <a:endParaRPr lang="en-US" altLang="vi-VN">
              <a:ea typeface="SimSun"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B6D18-0169-43EE-9B9E-7C78AD43F0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EAC88C-9696-451B-B9E0-2A5E7D7B0E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9D266D-5661-4290-AB2C-100021DAE1CE}"/>
              </a:ext>
            </a:extLst>
          </p:cNvPr>
          <p:cNvSpPr>
            <a:spLocks noGrp="1"/>
          </p:cNvSpPr>
          <p:nvPr>
            <p:ph type="dt" sz="half" idx="10"/>
          </p:nvPr>
        </p:nvSpPr>
        <p:spPr/>
        <p:txBody>
          <a:bodyPr/>
          <a:lstStyle/>
          <a:p>
            <a:fld id="{C314BDC6-2779-44DD-B647-EF155FE423F6}" type="datetimeFigureOut">
              <a:rPr lang="en-US" smtClean="0"/>
              <a:t>6/28/2022</a:t>
            </a:fld>
            <a:endParaRPr lang="en-US"/>
          </a:p>
        </p:txBody>
      </p:sp>
      <p:sp>
        <p:nvSpPr>
          <p:cNvPr id="5" name="Footer Placeholder 4">
            <a:extLst>
              <a:ext uri="{FF2B5EF4-FFF2-40B4-BE49-F238E27FC236}">
                <a16:creationId xmlns:a16="http://schemas.microsoft.com/office/drawing/2014/main" id="{FB6B958F-AA32-45C4-ACA1-500238364C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65E679-2944-4D36-8C70-65E4679B87DA}"/>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3511806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84AB8-F2B3-4FB1-B140-0DCC5FCF6CA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CEB70B-E791-4875-BC4A-0C7BE1DF38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B1E731-54FE-4EF4-88E8-23B91F37A93C}"/>
              </a:ext>
            </a:extLst>
          </p:cNvPr>
          <p:cNvSpPr>
            <a:spLocks noGrp="1"/>
          </p:cNvSpPr>
          <p:nvPr>
            <p:ph type="dt" sz="half" idx="10"/>
          </p:nvPr>
        </p:nvSpPr>
        <p:spPr/>
        <p:txBody>
          <a:bodyPr/>
          <a:lstStyle/>
          <a:p>
            <a:fld id="{C314BDC6-2779-44DD-B647-EF155FE423F6}" type="datetimeFigureOut">
              <a:rPr lang="en-US" smtClean="0"/>
              <a:t>6/28/2022</a:t>
            </a:fld>
            <a:endParaRPr lang="en-US"/>
          </a:p>
        </p:txBody>
      </p:sp>
      <p:sp>
        <p:nvSpPr>
          <p:cNvPr id="5" name="Footer Placeholder 4">
            <a:extLst>
              <a:ext uri="{FF2B5EF4-FFF2-40B4-BE49-F238E27FC236}">
                <a16:creationId xmlns:a16="http://schemas.microsoft.com/office/drawing/2014/main" id="{01082CF5-81AE-4076-8D7B-12189043EA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A2B927-D704-4736-A5D3-5A55A1DDD19D}"/>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3176955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7B5D13-0BB6-47E4-9621-9AAA82C669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BB45BF-E7BE-433B-985B-FBD2D6F470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569B39-1396-4C70-9D68-B23F02C1B27B}"/>
              </a:ext>
            </a:extLst>
          </p:cNvPr>
          <p:cNvSpPr>
            <a:spLocks noGrp="1"/>
          </p:cNvSpPr>
          <p:nvPr>
            <p:ph type="dt" sz="half" idx="10"/>
          </p:nvPr>
        </p:nvSpPr>
        <p:spPr/>
        <p:txBody>
          <a:bodyPr/>
          <a:lstStyle/>
          <a:p>
            <a:fld id="{C314BDC6-2779-44DD-B647-EF155FE423F6}" type="datetimeFigureOut">
              <a:rPr lang="en-US" smtClean="0"/>
              <a:t>6/28/2022</a:t>
            </a:fld>
            <a:endParaRPr lang="en-US"/>
          </a:p>
        </p:txBody>
      </p:sp>
      <p:sp>
        <p:nvSpPr>
          <p:cNvPr id="5" name="Footer Placeholder 4">
            <a:extLst>
              <a:ext uri="{FF2B5EF4-FFF2-40B4-BE49-F238E27FC236}">
                <a16:creationId xmlns:a16="http://schemas.microsoft.com/office/drawing/2014/main" id="{E63707FF-182C-40F0-A9BF-B6C18AD773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C8A6BE-0AA5-4978-93D9-E93EAA3BADA9}"/>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2647064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0995978"/>
      </p:ext>
    </p:extLst>
  </p:cSld>
  <p:clrMapOvr>
    <a:masterClrMapping/>
  </p:clrMapOvr>
  <p:transition spd="slow"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44D065F-EDEE-46F1-8573-6185CAD07AA9}"/>
              </a:ext>
            </a:extLst>
          </p:cNvPr>
          <p:cNvGrpSpPr>
            <a:grpSpLocks/>
          </p:cNvGrpSpPr>
          <p:nvPr userDrawn="1"/>
        </p:nvGrpSpPr>
        <p:grpSpPr bwMode="auto">
          <a:xfrm>
            <a:off x="47625" y="5861050"/>
            <a:ext cx="12231688" cy="1046163"/>
            <a:chOff x="47343" y="5861302"/>
            <a:chExt cx="12232515" cy="1046420"/>
          </a:xfrm>
        </p:grpSpPr>
        <p:pic>
          <p:nvPicPr>
            <p:cNvPr id="3" name="Picture 2">
              <a:extLst>
                <a:ext uri="{FF2B5EF4-FFF2-40B4-BE49-F238E27FC236}">
                  <a16:creationId xmlns:a16="http://schemas.microsoft.com/office/drawing/2014/main" id="{4836B2CF-4F6A-49A9-AE50-4D9AA315534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343" y="5861302"/>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E60FC046-00A2-42D1-84FB-B3F6521E6C2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20413" y="5902130"/>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CF1AC142-E9AE-481A-BCA4-8A963E8628A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42602" y="5868551"/>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C4F8C374-5E5C-40C2-BD7D-A1651A4249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42345" y="5906108"/>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4DF2C24-DCD2-4B41-9CCB-86E77A1EBE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14314" y="5903587"/>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AF6233C1-FE45-42C4-BC24-D4E715CADCEE}"/>
                </a:ext>
              </a:extLst>
            </p:cNvPr>
            <p:cNvPicPr>
              <a:picLocks noChangeAspect="1"/>
            </p:cNvPicPr>
            <p:nvPr/>
          </p:nvPicPr>
          <p:blipFill>
            <a:blip r:embed="rId2">
              <a:extLst>
                <a:ext uri="{28A0092B-C50C-407E-A947-70E740481C1C}">
                  <a14:useLocalDpi xmlns:a14="http://schemas.microsoft.com/office/drawing/2010/main" val="0"/>
                </a:ext>
              </a:extLst>
            </a:blip>
            <a:srcRect r="64430"/>
            <a:stretch>
              <a:fillRect/>
            </a:stretch>
          </p:blipFill>
          <p:spPr bwMode="auto">
            <a:xfrm>
              <a:off x="11462487" y="5911024"/>
              <a:ext cx="817371"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Date Placeholder 3">
            <a:extLst>
              <a:ext uri="{FF2B5EF4-FFF2-40B4-BE49-F238E27FC236}">
                <a16:creationId xmlns:a16="http://schemas.microsoft.com/office/drawing/2014/main" id="{F5C6F8A6-2324-4CC4-A1B2-B51BB1733E01}"/>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AE8B0681-A5AF-4ECA-A0E1-D19551225EE1}" type="datetimeFigureOut">
              <a:rPr lang="en-US"/>
              <a:pPr>
                <a:defRPr/>
              </a:pPr>
              <a:t>6/28/2022</a:t>
            </a:fld>
            <a:endParaRPr lang="en-US"/>
          </a:p>
        </p:txBody>
      </p:sp>
      <p:sp>
        <p:nvSpPr>
          <p:cNvPr id="10" name="Footer Placeholder 4">
            <a:extLst>
              <a:ext uri="{FF2B5EF4-FFF2-40B4-BE49-F238E27FC236}">
                <a16:creationId xmlns:a16="http://schemas.microsoft.com/office/drawing/2014/main" id="{105EA009-D1B5-4327-A442-2319FF96B2ED}"/>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4DE65442-6752-49E7-B13F-675179B101FF}"/>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F621FBB6-C16D-4FB7-A9D1-69A093F21B08}" type="slidenum">
              <a:rPr lang="en-US" altLang="en-US"/>
              <a:pPr/>
              <a:t>‹#›</a:t>
            </a:fld>
            <a:endParaRPr lang="en-US" altLang="en-US"/>
          </a:p>
        </p:txBody>
      </p:sp>
    </p:spTree>
    <p:extLst>
      <p:ext uri="{BB962C8B-B14F-4D97-AF65-F5344CB8AC3E}">
        <p14:creationId xmlns:p14="http://schemas.microsoft.com/office/powerpoint/2010/main" val="4015933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0EA58-E90D-4D63-BF09-52E87D1A40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31E048-9378-4601-8282-F662F192C6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8F3290-FCDF-419D-A115-E86CBCEBC16D}"/>
              </a:ext>
            </a:extLst>
          </p:cNvPr>
          <p:cNvSpPr>
            <a:spLocks noGrp="1"/>
          </p:cNvSpPr>
          <p:nvPr>
            <p:ph type="dt" sz="half" idx="10"/>
          </p:nvPr>
        </p:nvSpPr>
        <p:spPr/>
        <p:txBody>
          <a:bodyPr/>
          <a:lstStyle/>
          <a:p>
            <a:fld id="{C314BDC6-2779-44DD-B647-EF155FE423F6}" type="datetimeFigureOut">
              <a:rPr lang="en-US" smtClean="0"/>
              <a:t>6/28/2022</a:t>
            </a:fld>
            <a:endParaRPr lang="en-US"/>
          </a:p>
        </p:txBody>
      </p:sp>
      <p:sp>
        <p:nvSpPr>
          <p:cNvPr id="5" name="Footer Placeholder 4">
            <a:extLst>
              <a:ext uri="{FF2B5EF4-FFF2-40B4-BE49-F238E27FC236}">
                <a16:creationId xmlns:a16="http://schemas.microsoft.com/office/drawing/2014/main" id="{69E22183-E80A-4E2B-B7B3-E3B64644C6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69E679-46C5-43F3-9811-F3E5D5523A07}"/>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2547025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B4A3F-CA0D-47BD-85A7-3C877A8E99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673617-EE23-4A15-9689-5DDAD9F7FD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C99831-890C-4A8A-9E8B-D75379ADF59B}"/>
              </a:ext>
            </a:extLst>
          </p:cNvPr>
          <p:cNvSpPr>
            <a:spLocks noGrp="1"/>
          </p:cNvSpPr>
          <p:nvPr>
            <p:ph type="dt" sz="half" idx="10"/>
          </p:nvPr>
        </p:nvSpPr>
        <p:spPr/>
        <p:txBody>
          <a:bodyPr/>
          <a:lstStyle/>
          <a:p>
            <a:fld id="{C314BDC6-2779-44DD-B647-EF155FE423F6}" type="datetimeFigureOut">
              <a:rPr lang="en-US" smtClean="0"/>
              <a:t>6/28/2022</a:t>
            </a:fld>
            <a:endParaRPr lang="en-US"/>
          </a:p>
        </p:txBody>
      </p:sp>
      <p:sp>
        <p:nvSpPr>
          <p:cNvPr id="5" name="Footer Placeholder 4">
            <a:extLst>
              <a:ext uri="{FF2B5EF4-FFF2-40B4-BE49-F238E27FC236}">
                <a16:creationId xmlns:a16="http://schemas.microsoft.com/office/drawing/2014/main" id="{2EB7C26A-3816-4793-B59F-1B2B4E4F18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CC078F-75B0-43ED-8142-6D5F033B3F5D}"/>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4159005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656B3-DAC0-4092-B479-80244DC1A6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4E23D9-1D5A-4C90-9CCC-377E87213E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D59628-4EF7-459A-9B0E-E789B400FC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BD156-400C-41D8-8149-6E7596F68CAE}"/>
              </a:ext>
            </a:extLst>
          </p:cNvPr>
          <p:cNvSpPr>
            <a:spLocks noGrp="1"/>
          </p:cNvSpPr>
          <p:nvPr>
            <p:ph type="dt" sz="half" idx="10"/>
          </p:nvPr>
        </p:nvSpPr>
        <p:spPr/>
        <p:txBody>
          <a:bodyPr/>
          <a:lstStyle/>
          <a:p>
            <a:fld id="{C314BDC6-2779-44DD-B647-EF155FE423F6}" type="datetimeFigureOut">
              <a:rPr lang="en-US" smtClean="0"/>
              <a:t>6/28/2022</a:t>
            </a:fld>
            <a:endParaRPr lang="en-US"/>
          </a:p>
        </p:txBody>
      </p:sp>
      <p:sp>
        <p:nvSpPr>
          <p:cNvPr id="6" name="Footer Placeholder 5">
            <a:extLst>
              <a:ext uri="{FF2B5EF4-FFF2-40B4-BE49-F238E27FC236}">
                <a16:creationId xmlns:a16="http://schemas.microsoft.com/office/drawing/2014/main" id="{087E2BFD-1808-40C2-9C15-D96B30028A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E7FAF-BFB1-4D3A-A7E8-6D45C89A111C}"/>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2416307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1EC06-A94B-42FE-9E80-1EFDAC2F037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C8ED61-B1C2-4970-A6CA-4D245109C9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BBC035-0833-419F-9595-89C21FA72A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20C6FF2-B6A4-41A5-85C9-8FC4CA9BDE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B4F3E0-2221-40F0-A6F5-8B086077B0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47CB16-D646-47BC-AD96-91AE61B49241}"/>
              </a:ext>
            </a:extLst>
          </p:cNvPr>
          <p:cNvSpPr>
            <a:spLocks noGrp="1"/>
          </p:cNvSpPr>
          <p:nvPr>
            <p:ph type="dt" sz="half" idx="10"/>
          </p:nvPr>
        </p:nvSpPr>
        <p:spPr/>
        <p:txBody>
          <a:bodyPr/>
          <a:lstStyle/>
          <a:p>
            <a:fld id="{C314BDC6-2779-44DD-B647-EF155FE423F6}" type="datetimeFigureOut">
              <a:rPr lang="en-US" smtClean="0"/>
              <a:t>6/28/2022</a:t>
            </a:fld>
            <a:endParaRPr lang="en-US"/>
          </a:p>
        </p:txBody>
      </p:sp>
      <p:sp>
        <p:nvSpPr>
          <p:cNvPr id="8" name="Footer Placeholder 7">
            <a:extLst>
              <a:ext uri="{FF2B5EF4-FFF2-40B4-BE49-F238E27FC236}">
                <a16:creationId xmlns:a16="http://schemas.microsoft.com/office/drawing/2014/main" id="{B2D0C674-B076-4A9F-861C-C3E7B0E4CF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68A130-8FD9-49FF-A847-17040F6C83B1}"/>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4041743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658C3-FE41-4D78-B21F-99852EC822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0610BB-B52C-4F33-9A9E-CE9284B611C7}"/>
              </a:ext>
            </a:extLst>
          </p:cNvPr>
          <p:cNvSpPr>
            <a:spLocks noGrp="1"/>
          </p:cNvSpPr>
          <p:nvPr>
            <p:ph type="dt" sz="half" idx="10"/>
          </p:nvPr>
        </p:nvSpPr>
        <p:spPr/>
        <p:txBody>
          <a:bodyPr/>
          <a:lstStyle/>
          <a:p>
            <a:fld id="{C314BDC6-2779-44DD-B647-EF155FE423F6}" type="datetimeFigureOut">
              <a:rPr lang="en-US" smtClean="0"/>
              <a:t>6/28/2022</a:t>
            </a:fld>
            <a:endParaRPr lang="en-US"/>
          </a:p>
        </p:txBody>
      </p:sp>
      <p:sp>
        <p:nvSpPr>
          <p:cNvPr id="4" name="Footer Placeholder 3">
            <a:extLst>
              <a:ext uri="{FF2B5EF4-FFF2-40B4-BE49-F238E27FC236}">
                <a16:creationId xmlns:a16="http://schemas.microsoft.com/office/drawing/2014/main" id="{9E3569A0-20A7-4E1F-83B6-8AA7BB1A5C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899290-9875-4C2E-9521-59C77976AB02}"/>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2862845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5A6E63-5920-450C-8164-F3B7D2A4AA14}"/>
              </a:ext>
            </a:extLst>
          </p:cNvPr>
          <p:cNvSpPr>
            <a:spLocks noGrp="1"/>
          </p:cNvSpPr>
          <p:nvPr>
            <p:ph type="dt" sz="half" idx="10"/>
          </p:nvPr>
        </p:nvSpPr>
        <p:spPr/>
        <p:txBody>
          <a:bodyPr/>
          <a:lstStyle/>
          <a:p>
            <a:fld id="{C314BDC6-2779-44DD-B647-EF155FE423F6}" type="datetimeFigureOut">
              <a:rPr lang="en-US" smtClean="0"/>
              <a:t>6/28/2022</a:t>
            </a:fld>
            <a:endParaRPr lang="en-US"/>
          </a:p>
        </p:txBody>
      </p:sp>
      <p:sp>
        <p:nvSpPr>
          <p:cNvPr id="3" name="Footer Placeholder 2">
            <a:extLst>
              <a:ext uri="{FF2B5EF4-FFF2-40B4-BE49-F238E27FC236}">
                <a16:creationId xmlns:a16="http://schemas.microsoft.com/office/drawing/2014/main" id="{F3078076-5D5B-479E-93C8-857716DCFD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1048C5-BBD7-497A-BA93-402BA2C24932}"/>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3318524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CBAB-AEAD-4088-8A79-24F83F6BD0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70C9AB-ED3B-4A28-8A5E-665C656EC6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8D8C44-3535-42A1-B85E-E0D68AEBE1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798714-5930-40B1-A9D8-2604930529F5}"/>
              </a:ext>
            </a:extLst>
          </p:cNvPr>
          <p:cNvSpPr>
            <a:spLocks noGrp="1"/>
          </p:cNvSpPr>
          <p:nvPr>
            <p:ph type="dt" sz="half" idx="10"/>
          </p:nvPr>
        </p:nvSpPr>
        <p:spPr/>
        <p:txBody>
          <a:bodyPr/>
          <a:lstStyle/>
          <a:p>
            <a:fld id="{C314BDC6-2779-44DD-B647-EF155FE423F6}" type="datetimeFigureOut">
              <a:rPr lang="en-US" smtClean="0"/>
              <a:t>6/28/2022</a:t>
            </a:fld>
            <a:endParaRPr lang="en-US"/>
          </a:p>
        </p:txBody>
      </p:sp>
      <p:sp>
        <p:nvSpPr>
          <p:cNvPr id="6" name="Footer Placeholder 5">
            <a:extLst>
              <a:ext uri="{FF2B5EF4-FFF2-40B4-BE49-F238E27FC236}">
                <a16:creationId xmlns:a16="http://schemas.microsoft.com/office/drawing/2014/main" id="{96148A53-FAAC-4EDF-8D20-0009EBD206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5CEC21-0F6E-432B-A4F3-116DBB746161}"/>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1834252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5DD09-3199-4BB2-9548-54F4B7CECF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D9DBAF3-EF6F-4065-8AB5-5B12303996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EC1F27-E233-4973-865B-9B913F58CD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A7B59E-1646-4711-ADCD-441244622F8D}"/>
              </a:ext>
            </a:extLst>
          </p:cNvPr>
          <p:cNvSpPr>
            <a:spLocks noGrp="1"/>
          </p:cNvSpPr>
          <p:nvPr>
            <p:ph type="dt" sz="half" idx="10"/>
          </p:nvPr>
        </p:nvSpPr>
        <p:spPr/>
        <p:txBody>
          <a:bodyPr/>
          <a:lstStyle/>
          <a:p>
            <a:fld id="{C314BDC6-2779-44DD-B647-EF155FE423F6}" type="datetimeFigureOut">
              <a:rPr lang="en-US" smtClean="0"/>
              <a:t>6/28/2022</a:t>
            </a:fld>
            <a:endParaRPr lang="en-US"/>
          </a:p>
        </p:txBody>
      </p:sp>
      <p:sp>
        <p:nvSpPr>
          <p:cNvPr id="6" name="Footer Placeholder 5">
            <a:extLst>
              <a:ext uri="{FF2B5EF4-FFF2-40B4-BE49-F238E27FC236}">
                <a16:creationId xmlns:a16="http://schemas.microsoft.com/office/drawing/2014/main" id="{AFC7F08F-6A5B-4DF6-8631-2A965ABF25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49A541-D180-4DD9-899B-D1B0559678D4}"/>
              </a:ext>
            </a:extLst>
          </p:cNvPr>
          <p:cNvSpPr>
            <a:spLocks noGrp="1"/>
          </p:cNvSpPr>
          <p:nvPr>
            <p:ph type="sldNum" sz="quarter" idx="12"/>
          </p:nvPr>
        </p:nvSpPr>
        <p:spPr/>
        <p:txBody>
          <a:bodyPr/>
          <a:lstStyle/>
          <a:p>
            <a:fld id="{926E66E4-F5DF-42AB-BBEB-1CAC9219671A}" type="slidenum">
              <a:rPr lang="en-US" smtClean="0"/>
              <a:t>‹#›</a:t>
            </a:fld>
            <a:endParaRPr lang="en-US"/>
          </a:p>
        </p:txBody>
      </p:sp>
    </p:spTree>
    <p:extLst>
      <p:ext uri="{BB962C8B-B14F-4D97-AF65-F5344CB8AC3E}">
        <p14:creationId xmlns:p14="http://schemas.microsoft.com/office/powerpoint/2010/main" val="2960980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27385F-0F1A-4009-8909-23E7C40136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141642-0BDB-4F1B-88FA-7683BBE4D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BC4122-A897-4635-93CC-C2CB9956A2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14BDC6-2779-44DD-B647-EF155FE423F6}" type="datetimeFigureOut">
              <a:rPr lang="en-US" smtClean="0"/>
              <a:t>6/28/2022</a:t>
            </a:fld>
            <a:endParaRPr lang="en-US"/>
          </a:p>
        </p:txBody>
      </p:sp>
      <p:sp>
        <p:nvSpPr>
          <p:cNvPr id="5" name="Footer Placeholder 4">
            <a:extLst>
              <a:ext uri="{FF2B5EF4-FFF2-40B4-BE49-F238E27FC236}">
                <a16:creationId xmlns:a16="http://schemas.microsoft.com/office/drawing/2014/main" id="{506EE583-6F40-466D-B64D-56A9B1AA65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E0F3E71-14CD-4DE5-AA14-FE6C92B1BB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E66E4-F5DF-42AB-BBEB-1CAC9219671A}" type="slidenum">
              <a:rPr lang="en-US" smtClean="0"/>
              <a:t>‹#›</a:t>
            </a:fld>
            <a:endParaRPr lang="en-US"/>
          </a:p>
        </p:txBody>
      </p:sp>
    </p:spTree>
    <p:extLst>
      <p:ext uri="{BB962C8B-B14F-4D97-AF65-F5344CB8AC3E}">
        <p14:creationId xmlns:p14="http://schemas.microsoft.com/office/powerpoint/2010/main" val="4017832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16.jpg"/><Relationship Id="rId10" Type="http://schemas.openxmlformats.org/officeDocument/2006/relationships/image" Target="../media/image31.png"/><Relationship Id="rId4" Type="http://schemas.openxmlformats.org/officeDocument/2006/relationships/image" Target="../media/image26.png"/><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1.jpe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6EB938E3-C069-44E0-929E-2B320F015417}"/>
              </a:ext>
            </a:extLst>
          </p:cNvPr>
          <p:cNvSpPr>
            <a:spLocks noGrp="1"/>
          </p:cNvSpPr>
          <p:nvPr>
            <p:ph type="title"/>
          </p:nvPr>
        </p:nvSpPr>
        <p:spPr bwMode="auto">
          <a:xfrm>
            <a:off x="677863" y="609600"/>
            <a:ext cx="8594725" cy="132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sp>
        <p:nvSpPr>
          <p:cNvPr id="6147" name="Content Placeholder 2">
            <a:extLst>
              <a:ext uri="{FF2B5EF4-FFF2-40B4-BE49-F238E27FC236}">
                <a16:creationId xmlns:a16="http://schemas.microsoft.com/office/drawing/2014/main" id="{E4F2457F-DA6F-4F06-B765-A4373AD43E5A}"/>
              </a:ext>
            </a:extLst>
          </p:cNvPr>
          <p:cNvSpPr>
            <a:spLocks noGrp="1"/>
          </p:cNvSpPr>
          <p:nvPr>
            <p:ph idx="1"/>
          </p:nvPr>
        </p:nvSpPr>
        <p:spPr bwMode="auto">
          <a:xfrm>
            <a:off x="677863" y="2160588"/>
            <a:ext cx="8594725" cy="3881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pic>
        <p:nvPicPr>
          <p:cNvPr id="6148" name="Picture 2" descr="Powerpoint đẹp, chuyên nghiệp">
            <a:extLst>
              <a:ext uri="{FF2B5EF4-FFF2-40B4-BE49-F238E27FC236}">
                <a16:creationId xmlns:a16="http://schemas.microsoft.com/office/drawing/2014/main" id="{F709D5DD-4261-4A05-A088-428AA763E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Box 1">
            <a:extLst>
              <a:ext uri="{FF2B5EF4-FFF2-40B4-BE49-F238E27FC236}">
                <a16:creationId xmlns:a16="http://schemas.microsoft.com/office/drawing/2014/main" id="{C0D199E4-CD0A-44DA-9E24-9BB1D727F0B9}"/>
              </a:ext>
            </a:extLst>
          </p:cNvPr>
          <p:cNvSpPr txBox="1">
            <a:spLocks noChangeArrowheads="1"/>
          </p:cNvSpPr>
          <p:nvPr/>
        </p:nvSpPr>
        <p:spPr bwMode="auto">
          <a:xfrm>
            <a:off x="2325688" y="0"/>
            <a:ext cx="7620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400">
                <a:solidFill>
                  <a:srgbClr val="0000FF"/>
                </a:solidFill>
                <a:latin typeface="Times New Roman" panose="02020603050405020304" pitchFamily="18" charset="0"/>
                <a:ea typeface="SimSun" panose="02010600030101010101" pitchFamily="2" charset="-122"/>
                <a:cs typeface="Times New Roman" panose="02020603050405020304" pitchFamily="18" charset="0"/>
              </a:rPr>
              <a:t>TRƯỜNG TRUNG HỌC CƠ SỞ PHÚ XUÂN</a:t>
            </a:r>
          </a:p>
          <a:p>
            <a:pPr algn="ctr" eaLnBrk="1" hangingPunct="1"/>
            <a:r>
              <a:rPr lang="en-US" altLang="vi-VN" sz="2400" b="1">
                <a:solidFill>
                  <a:srgbClr val="0000FF"/>
                </a:solidFill>
                <a:latin typeface="Times New Roman" panose="02020603050405020304" pitchFamily="18" charset="0"/>
                <a:ea typeface="SimSun" panose="02010600030101010101" pitchFamily="2" charset="-122"/>
                <a:cs typeface="Times New Roman" panose="02020603050405020304" pitchFamily="18" charset="0"/>
              </a:rPr>
              <a:t>TỔ KHOA HỌC XÃ HỘI</a:t>
            </a:r>
          </a:p>
          <a:p>
            <a:pPr algn="ctr" eaLnBrk="1" hangingPunct="1"/>
            <a:endParaRPr lang="en-US" altLang="vi-VN" sz="2400" b="1">
              <a:solidFill>
                <a:srgbClr val="0000FF"/>
              </a:solidFill>
              <a:latin typeface="Times New Roman" panose="02020603050405020304" pitchFamily="18" charset="0"/>
              <a:ea typeface="SimSun" panose="02010600030101010101" pitchFamily="2" charset="-122"/>
              <a:cs typeface="Times New Roman" panose="02020603050405020304" pitchFamily="18" charset="0"/>
            </a:endParaRPr>
          </a:p>
        </p:txBody>
      </p:sp>
      <p:grpSp>
        <p:nvGrpSpPr>
          <p:cNvPr id="6" name="Group 2">
            <a:extLst>
              <a:ext uri="{FF2B5EF4-FFF2-40B4-BE49-F238E27FC236}">
                <a16:creationId xmlns:a16="http://schemas.microsoft.com/office/drawing/2014/main" id="{6992DDDB-9C92-4331-9120-5049D43C2F45}"/>
              </a:ext>
            </a:extLst>
          </p:cNvPr>
          <p:cNvGrpSpPr>
            <a:grpSpLocks noChangeAspect="1"/>
          </p:cNvGrpSpPr>
          <p:nvPr/>
        </p:nvGrpSpPr>
        <p:grpSpPr bwMode="auto">
          <a:xfrm>
            <a:off x="1441450" y="3578225"/>
            <a:ext cx="5648325" cy="3375025"/>
            <a:chOff x="0" y="0"/>
            <a:chExt cx="5460" cy="3810"/>
          </a:xfrm>
        </p:grpSpPr>
        <p:sp>
          <p:nvSpPr>
            <p:cNvPr id="6163" name="AutoShape 3">
              <a:extLst>
                <a:ext uri="{FF2B5EF4-FFF2-40B4-BE49-F238E27FC236}">
                  <a16:creationId xmlns:a16="http://schemas.microsoft.com/office/drawing/2014/main" id="{7B4645CE-105A-4203-9CE9-C8C2D14780EF}"/>
                </a:ext>
              </a:extLst>
            </p:cNvPr>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solidFill>
                  <a:srgbClr val="000000"/>
                </a:solidFill>
                <a:latin typeface="Arial" panose="020B0604020202020204" pitchFamily="34" charset="0"/>
                <a:ea typeface="SimSun" panose="02010600030101010101" pitchFamily="2" charset="-122"/>
                <a:cs typeface="Arial" panose="020B0604020202020204" pitchFamily="34" charset="0"/>
              </a:endParaRPr>
            </a:p>
          </p:txBody>
        </p:sp>
        <p:sp>
          <p:nvSpPr>
            <p:cNvPr id="6164" name="Freeform 4">
              <a:extLst>
                <a:ext uri="{FF2B5EF4-FFF2-40B4-BE49-F238E27FC236}">
                  <a16:creationId xmlns:a16="http://schemas.microsoft.com/office/drawing/2014/main" id="{F704412A-76A9-45AF-BFB1-CE8E2EF3607A}"/>
                </a:ext>
              </a:extLst>
            </p:cNvPr>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5" name="Freeform 5">
              <a:extLst>
                <a:ext uri="{FF2B5EF4-FFF2-40B4-BE49-F238E27FC236}">
                  <a16:creationId xmlns:a16="http://schemas.microsoft.com/office/drawing/2014/main" id="{946FA224-B6C4-4E6C-B059-09132404E1A0}"/>
                </a:ext>
              </a:extLst>
            </p:cNvPr>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6" name="Freeform 6">
              <a:extLst>
                <a:ext uri="{FF2B5EF4-FFF2-40B4-BE49-F238E27FC236}">
                  <a16:creationId xmlns:a16="http://schemas.microsoft.com/office/drawing/2014/main" id="{738F3828-F112-4A80-B8FA-1AF94EB1A361}"/>
                </a:ext>
              </a:extLst>
            </p:cNvPr>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7" name="Freeform 7">
              <a:extLst>
                <a:ext uri="{FF2B5EF4-FFF2-40B4-BE49-F238E27FC236}">
                  <a16:creationId xmlns:a16="http://schemas.microsoft.com/office/drawing/2014/main" id="{FDCDEFD9-106E-468F-A801-9FCB2E3DF52D}"/>
                </a:ext>
              </a:extLst>
            </p:cNvPr>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8" name="Freeform 8">
              <a:extLst>
                <a:ext uri="{FF2B5EF4-FFF2-40B4-BE49-F238E27FC236}">
                  <a16:creationId xmlns:a16="http://schemas.microsoft.com/office/drawing/2014/main" id="{323FD00E-A33C-4FF0-BDA3-20DD4BE0B50F}"/>
                </a:ext>
              </a:extLst>
            </p:cNvPr>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69" name="Freeform 9">
              <a:extLst>
                <a:ext uri="{FF2B5EF4-FFF2-40B4-BE49-F238E27FC236}">
                  <a16:creationId xmlns:a16="http://schemas.microsoft.com/office/drawing/2014/main" id="{28648EBC-6007-4F67-913C-F4504C6DE5E5}"/>
                </a:ext>
              </a:extLst>
            </p:cNvPr>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0" name="Freeform 10">
              <a:extLst>
                <a:ext uri="{FF2B5EF4-FFF2-40B4-BE49-F238E27FC236}">
                  <a16:creationId xmlns:a16="http://schemas.microsoft.com/office/drawing/2014/main" id="{BEC06C82-94C4-40DC-A0FD-F9CC98A9DA29}"/>
                </a:ext>
              </a:extLst>
            </p:cNvPr>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1" name="Freeform 11">
              <a:extLst>
                <a:ext uri="{FF2B5EF4-FFF2-40B4-BE49-F238E27FC236}">
                  <a16:creationId xmlns:a16="http://schemas.microsoft.com/office/drawing/2014/main" id="{B03BF4E4-7D29-4236-B59B-27ABA3D21768}"/>
                </a:ext>
              </a:extLst>
            </p:cNvPr>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2" name="Freeform 12">
              <a:extLst>
                <a:ext uri="{FF2B5EF4-FFF2-40B4-BE49-F238E27FC236}">
                  <a16:creationId xmlns:a16="http://schemas.microsoft.com/office/drawing/2014/main" id="{DC159F51-074A-430F-8478-43F6EA7679FE}"/>
                </a:ext>
              </a:extLst>
            </p:cNvPr>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3" name="Freeform 13">
              <a:extLst>
                <a:ext uri="{FF2B5EF4-FFF2-40B4-BE49-F238E27FC236}">
                  <a16:creationId xmlns:a16="http://schemas.microsoft.com/office/drawing/2014/main" id="{CFAEF873-FFAF-4507-9CC5-B13EF9146110}"/>
                </a:ext>
              </a:extLst>
            </p:cNvPr>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4" name="Freeform 14">
              <a:extLst>
                <a:ext uri="{FF2B5EF4-FFF2-40B4-BE49-F238E27FC236}">
                  <a16:creationId xmlns:a16="http://schemas.microsoft.com/office/drawing/2014/main" id="{4E9514F8-8AC9-43A7-A7DD-5F06DE2BBDD9}"/>
                </a:ext>
              </a:extLst>
            </p:cNvPr>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5" name="Freeform 15">
              <a:extLst>
                <a:ext uri="{FF2B5EF4-FFF2-40B4-BE49-F238E27FC236}">
                  <a16:creationId xmlns:a16="http://schemas.microsoft.com/office/drawing/2014/main" id="{0A5AC877-372B-402C-8BCF-723CBAF724D4}"/>
                </a:ext>
              </a:extLst>
            </p:cNvPr>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6" name="Freeform 16">
              <a:extLst>
                <a:ext uri="{FF2B5EF4-FFF2-40B4-BE49-F238E27FC236}">
                  <a16:creationId xmlns:a16="http://schemas.microsoft.com/office/drawing/2014/main" id="{38F80C51-C570-4F49-AA95-C02401A7D835}"/>
                </a:ext>
              </a:extLst>
            </p:cNvPr>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7" name="Freeform 17">
              <a:extLst>
                <a:ext uri="{FF2B5EF4-FFF2-40B4-BE49-F238E27FC236}">
                  <a16:creationId xmlns:a16="http://schemas.microsoft.com/office/drawing/2014/main" id="{C3C07AE5-925E-44E1-BD89-09C60C554A7F}"/>
                </a:ext>
              </a:extLst>
            </p:cNvPr>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8" name="Freeform 18">
              <a:extLst>
                <a:ext uri="{FF2B5EF4-FFF2-40B4-BE49-F238E27FC236}">
                  <a16:creationId xmlns:a16="http://schemas.microsoft.com/office/drawing/2014/main" id="{ADE1EC71-6099-435B-9D9C-8322478932CF}"/>
                </a:ext>
              </a:extLst>
            </p:cNvPr>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79" name="Freeform 19">
              <a:extLst>
                <a:ext uri="{FF2B5EF4-FFF2-40B4-BE49-F238E27FC236}">
                  <a16:creationId xmlns:a16="http://schemas.microsoft.com/office/drawing/2014/main" id="{8732B4BA-C0E9-461B-853C-8A918E18A46A}"/>
                </a:ext>
              </a:extLst>
            </p:cNvPr>
            <p:cNvSpPr>
              <a:spLocks/>
            </p:cNvSpPr>
            <p:nvPr/>
          </p:nvSpPr>
          <p:spPr bwMode="auto">
            <a:xfrm>
              <a:off x="826" y="0"/>
              <a:ext cx="1694" cy="2082"/>
            </a:xfrm>
            <a:custGeom>
              <a:avLst/>
              <a:gdLst>
                <a:gd name="T0" fmla="*/ 3735 w 1513"/>
                <a:gd name="T1" fmla="*/ 0 h 2076"/>
                <a:gd name="T2" fmla="*/ 3008 w 1513"/>
                <a:gd name="T3" fmla="*/ 106 h 2076"/>
                <a:gd name="T4" fmla="*/ 2304 w 1513"/>
                <a:gd name="T5" fmla="*/ 295 h 2076"/>
                <a:gd name="T6" fmla="*/ 1669 w 1513"/>
                <a:gd name="T7" fmla="*/ 547 h 2076"/>
                <a:gd name="T8" fmla="*/ 1110 w 1513"/>
                <a:gd name="T9" fmla="*/ 826 h 2076"/>
                <a:gd name="T10" fmla="*/ 647 w 1513"/>
                <a:gd name="T11" fmla="*/ 1146 h 2076"/>
                <a:gd name="T12" fmla="*/ 294 w 1513"/>
                <a:gd name="T13" fmla="*/ 1482 h 2076"/>
                <a:gd name="T14" fmla="*/ 71 w 1513"/>
                <a:gd name="T15" fmla="*/ 1815 h 2076"/>
                <a:gd name="T16" fmla="*/ 0 w 1513"/>
                <a:gd name="T17" fmla="*/ 2124 h 2076"/>
                <a:gd name="T18" fmla="*/ 34 w 1513"/>
                <a:gd name="T19" fmla="*/ 2078 h 2076"/>
                <a:gd name="T20" fmla="*/ 71 w 1513"/>
                <a:gd name="T21" fmla="*/ 1994 h 2076"/>
                <a:gd name="T22" fmla="*/ 107 w 1513"/>
                <a:gd name="T23" fmla="*/ 1966 h 2076"/>
                <a:gd name="T24" fmla="*/ 86 w 1513"/>
                <a:gd name="T25" fmla="*/ 1861 h 2076"/>
                <a:gd name="T26" fmla="*/ 199 w 1513"/>
                <a:gd name="T27" fmla="*/ 1723 h 2076"/>
                <a:gd name="T28" fmla="*/ 528 w 1513"/>
                <a:gd name="T29" fmla="*/ 1620 h 2076"/>
                <a:gd name="T30" fmla="*/ 1147 w 1513"/>
                <a:gd name="T31" fmla="*/ 1609 h 2076"/>
                <a:gd name="T32" fmla="*/ 1235 w 1513"/>
                <a:gd name="T33" fmla="*/ 1539 h 2076"/>
                <a:gd name="T34" fmla="*/ 1564 w 1513"/>
                <a:gd name="T35" fmla="*/ 1322 h 2076"/>
                <a:gd name="T36" fmla="*/ 1983 w 1513"/>
                <a:gd name="T37" fmla="*/ 1081 h 2076"/>
                <a:gd name="T38" fmla="*/ 2355 w 1513"/>
                <a:gd name="T39" fmla="*/ 945 h 2076"/>
                <a:gd name="T40" fmla="*/ 2462 w 1513"/>
                <a:gd name="T41" fmla="*/ 948 h 2076"/>
                <a:gd name="T42" fmla="*/ 2345 w 1513"/>
                <a:gd name="T43" fmla="*/ 907 h 2076"/>
                <a:gd name="T44" fmla="*/ 2192 w 1513"/>
                <a:gd name="T45" fmla="*/ 899 h 2076"/>
                <a:gd name="T46" fmla="*/ 1995 w 1513"/>
                <a:gd name="T47" fmla="*/ 915 h 2076"/>
                <a:gd name="T48" fmla="*/ 1795 w 1513"/>
                <a:gd name="T49" fmla="*/ 962 h 2076"/>
                <a:gd name="T50" fmla="*/ 1856 w 1513"/>
                <a:gd name="T51" fmla="*/ 932 h 2076"/>
                <a:gd name="T52" fmla="*/ 2010 w 1513"/>
                <a:gd name="T53" fmla="*/ 872 h 2076"/>
                <a:gd name="T54" fmla="*/ 2209 w 1513"/>
                <a:gd name="T55" fmla="*/ 821 h 2076"/>
                <a:gd name="T56" fmla="*/ 2418 w 1513"/>
                <a:gd name="T57" fmla="*/ 807 h 2076"/>
                <a:gd name="T58" fmla="*/ 2531 w 1513"/>
                <a:gd name="T59" fmla="*/ 810 h 2076"/>
                <a:gd name="T60" fmla="*/ 2540 w 1513"/>
                <a:gd name="T61" fmla="*/ 707 h 2076"/>
                <a:gd name="T62" fmla="*/ 2671 w 1513"/>
                <a:gd name="T63" fmla="*/ 544 h 2076"/>
                <a:gd name="T64" fmla="*/ 3042 w 1513"/>
                <a:gd name="T65" fmla="*/ 314 h 2076"/>
                <a:gd name="T66" fmla="*/ 3735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80" name="Freeform 20">
              <a:extLst>
                <a:ext uri="{FF2B5EF4-FFF2-40B4-BE49-F238E27FC236}">
                  <a16:creationId xmlns:a16="http://schemas.microsoft.com/office/drawing/2014/main" id="{BC2FEAE9-475B-49CE-8B7A-34D0335ECB74}"/>
                </a:ext>
              </a:extLst>
            </p:cNvPr>
            <p:cNvSpPr>
              <a:spLocks/>
            </p:cNvSpPr>
            <p:nvPr/>
          </p:nvSpPr>
          <p:spPr bwMode="auto">
            <a:xfrm>
              <a:off x="840" y="0"/>
              <a:ext cx="1680" cy="2076"/>
            </a:xfrm>
            <a:custGeom>
              <a:avLst/>
              <a:gdLst>
                <a:gd name="T0" fmla="*/ 3497 w 1513"/>
                <a:gd name="T1" fmla="*/ 0 h 2076"/>
                <a:gd name="T2" fmla="*/ 3146 w 1513"/>
                <a:gd name="T3" fmla="*/ 43 h 2076"/>
                <a:gd name="T4" fmla="*/ 2814 w 1513"/>
                <a:gd name="T5" fmla="*/ 106 h 2076"/>
                <a:gd name="T6" fmla="*/ 2476 w 1513"/>
                <a:gd name="T7" fmla="*/ 192 h 2076"/>
                <a:gd name="T8" fmla="*/ 2156 w 1513"/>
                <a:gd name="T9" fmla="*/ 287 h 2076"/>
                <a:gd name="T10" fmla="*/ 1850 w 1513"/>
                <a:gd name="T11" fmla="*/ 398 h 2076"/>
                <a:gd name="T12" fmla="*/ 1562 w 1513"/>
                <a:gd name="T13" fmla="*/ 531 h 2076"/>
                <a:gd name="T14" fmla="*/ 1289 w 1513"/>
                <a:gd name="T15" fmla="*/ 667 h 2076"/>
                <a:gd name="T16" fmla="*/ 1039 w 1513"/>
                <a:gd name="T17" fmla="*/ 810 h 2076"/>
                <a:gd name="T18" fmla="*/ 811 w 1513"/>
                <a:gd name="T19" fmla="*/ 962 h 2076"/>
                <a:gd name="T20" fmla="*/ 607 w 1513"/>
                <a:gd name="T21" fmla="*/ 1122 h 2076"/>
                <a:gd name="T22" fmla="*/ 423 w 1513"/>
                <a:gd name="T23" fmla="*/ 1284 h 2076"/>
                <a:gd name="T24" fmla="*/ 276 w 1513"/>
                <a:gd name="T25" fmla="*/ 1450 h 2076"/>
                <a:gd name="T26" fmla="*/ 153 w 1513"/>
                <a:gd name="T27" fmla="*/ 1610 h 2076"/>
                <a:gd name="T28" fmla="*/ 67 w 1513"/>
                <a:gd name="T29" fmla="*/ 1775 h 2076"/>
                <a:gd name="T30" fmla="*/ 14 w 1513"/>
                <a:gd name="T31" fmla="*/ 1927 h 2076"/>
                <a:gd name="T32" fmla="*/ 0 w 1513"/>
                <a:gd name="T33" fmla="*/ 2076 h 2076"/>
                <a:gd name="T34" fmla="*/ 30 w 1513"/>
                <a:gd name="T35" fmla="*/ 2030 h 2076"/>
                <a:gd name="T36" fmla="*/ 51 w 1513"/>
                <a:gd name="T37" fmla="*/ 1981 h 2076"/>
                <a:gd name="T38" fmla="*/ 67 w 1513"/>
                <a:gd name="T39" fmla="*/ 1946 h 2076"/>
                <a:gd name="T40" fmla="*/ 101 w 1513"/>
                <a:gd name="T41" fmla="*/ 1918 h 2076"/>
                <a:gd name="T42" fmla="*/ 81 w 1513"/>
                <a:gd name="T43" fmla="*/ 1878 h 2076"/>
                <a:gd name="T44" fmla="*/ 81 w 1513"/>
                <a:gd name="T45" fmla="*/ 1821 h 2076"/>
                <a:gd name="T46" fmla="*/ 112 w 1513"/>
                <a:gd name="T47" fmla="*/ 1756 h 2076"/>
                <a:gd name="T48" fmla="*/ 185 w 1513"/>
                <a:gd name="T49" fmla="*/ 1683 h 2076"/>
                <a:gd name="T50" fmla="*/ 306 w 1513"/>
                <a:gd name="T51" fmla="*/ 1626 h 2076"/>
                <a:gd name="T52" fmla="*/ 494 w 1513"/>
                <a:gd name="T53" fmla="*/ 1580 h 2076"/>
                <a:gd name="T54" fmla="*/ 747 w 1513"/>
                <a:gd name="T55" fmla="*/ 1555 h 2076"/>
                <a:gd name="T56" fmla="*/ 1072 w 1513"/>
                <a:gd name="T57" fmla="*/ 1569 h 2076"/>
                <a:gd name="T58" fmla="*/ 1154 w 1513"/>
                <a:gd name="T59" fmla="*/ 1507 h 2076"/>
                <a:gd name="T60" fmla="*/ 1289 w 1513"/>
                <a:gd name="T61" fmla="*/ 1409 h 2076"/>
                <a:gd name="T62" fmla="*/ 1465 w 1513"/>
                <a:gd name="T63" fmla="*/ 1290 h 2076"/>
                <a:gd name="T64" fmla="*/ 1661 w 1513"/>
                <a:gd name="T65" fmla="*/ 1165 h 2076"/>
                <a:gd name="T66" fmla="*/ 1855 w 1513"/>
                <a:gd name="T67" fmla="*/ 1057 h 2076"/>
                <a:gd name="T68" fmla="*/ 2052 w 1513"/>
                <a:gd name="T69" fmla="*/ 965 h 2076"/>
                <a:gd name="T70" fmla="*/ 2203 w 1513"/>
                <a:gd name="T71" fmla="*/ 921 h 2076"/>
                <a:gd name="T72" fmla="*/ 2304 w 1513"/>
                <a:gd name="T73" fmla="*/ 924 h 2076"/>
                <a:gd name="T74" fmla="*/ 2259 w 1513"/>
                <a:gd name="T75" fmla="*/ 900 h 2076"/>
                <a:gd name="T76" fmla="*/ 2193 w 1513"/>
                <a:gd name="T77" fmla="*/ 883 h 2076"/>
                <a:gd name="T78" fmla="*/ 2123 w 1513"/>
                <a:gd name="T79" fmla="*/ 875 h 2076"/>
                <a:gd name="T80" fmla="*/ 2052 w 1513"/>
                <a:gd name="T81" fmla="*/ 875 h 2076"/>
                <a:gd name="T82" fmla="*/ 1964 w 1513"/>
                <a:gd name="T83" fmla="*/ 878 h 2076"/>
                <a:gd name="T84" fmla="*/ 1868 w 1513"/>
                <a:gd name="T85" fmla="*/ 891 h 2076"/>
                <a:gd name="T86" fmla="*/ 1773 w 1513"/>
                <a:gd name="T87" fmla="*/ 913 h 2076"/>
                <a:gd name="T88" fmla="*/ 1679 w 1513"/>
                <a:gd name="T89" fmla="*/ 938 h 2076"/>
                <a:gd name="T90" fmla="*/ 1738 w 1513"/>
                <a:gd name="T91" fmla="*/ 908 h 2076"/>
                <a:gd name="T92" fmla="*/ 1800 w 1513"/>
                <a:gd name="T93" fmla="*/ 878 h 2076"/>
                <a:gd name="T94" fmla="*/ 1883 w 1513"/>
                <a:gd name="T95" fmla="*/ 854 h 2076"/>
                <a:gd name="T96" fmla="*/ 1969 w 1513"/>
                <a:gd name="T97" fmla="*/ 826 h 2076"/>
                <a:gd name="T98" fmla="*/ 2069 w 1513"/>
                <a:gd name="T99" fmla="*/ 805 h 2076"/>
                <a:gd name="T100" fmla="*/ 2165 w 1513"/>
                <a:gd name="T101" fmla="*/ 794 h 2076"/>
                <a:gd name="T102" fmla="*/ 2263 w 1513"/>
                <a:gd name="T103" fmla="*/ 791 h 2076"/>
                <a:gd name="T104" fmla="*/ 2366 w 1513"/>
                <a:gd name="T105" fmla="*/ 794 h 2076"/>
                <a:gd name="T106" fmla="*/ 2360 w 1513"/>
                <a:gd name="T107" fmla="*/ 748 h 2076"/>
                <a:gd name="T108" fmla="*/ 2380 w 1513"/>
                <a:gd name="T109" fmla="*/ 691 h 2076"/>
                <a:gd name="T110" fmla="*/ 2426 w 1513"/>
                <a:gd name="T111" fmla="*/ 612 h 2076"/>
                <a:gd name="T112" fmla="*/ 2498 w 1513"/>
                <a:gd name="T113" fmla="*/ 528 h 2076"/>
                <a:gd name="T114" fmla="*/ 2639 w 1513"/>
                <a:gd name="T115" fmla="*/ 425 h 2076"/>
                <a:gd name="T116" fmla="*/ 2848 w 1513"/>
                <a:gd name="T117" fmla="*/ 306 h 2076"/>
                <a:gd name="T118" fmla="*/ 3118 w 1513"/>
                <a:gd name="T119" fmla="*/ 163 h 2076"/>
                <a:gd name="T120" fmla="*/ 3497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81" name="Freeform 21">
              <a:extLst>
                <a:ext uri="{FF2B5EF4-FFF2-40B4-BE49-F238E27FC236}">
                  <a16:creationId xmlns:a16="http://schemas.microsoft.com/office/drawing/2014/main" id="{BA6EDD6A-15F7-4EAE-9DEE-6C73AFDCC39E}"/>
                </a:ext>
              </a:extLst>
            </p:cNvPr>
            <p:cNvSpPr>
              <a:spLocks/>
            </p:cNvSpPr>
            <p:nvPr/>
          </p:nvSpPr>
          <p:spPr bwMode="auto">
            <a:xfrm>
              <a:off x="616" y="1846"/>
              <a:ext cx="476" cy="569"/>
            </a:xfrm>
            <a:custGeom>
              <a:avLst/>
              <a:gdLst>
                <a:gd name="T0" fmla="*/ 1581 w 395"/>
                <a:gd name="T1" fmla="*/ 569 h 569"/>
                <a:gd name="T2" fmla="*/ 1670 w 395"/>
                <a:gd name="T3" fmla="*/ 566 h 569"/>
                <a:gd name="T4" fmla="*/ 1749 w 395"/>
                <a:gd name="T5" fmla="*/ 547 h 569"/>
                <a:gd name="T6" fmla="*/ 1758 w 395"/>
                <a:gd name="T7" fmla="*/ 512 h 569"/>
                <a:gd name="T8" fmla="*/ 1758 w 395"/>
                <a:gd name="T9" fmla="*/ 466 h 569"/>
                <a:gd name="T10" fmla="*/ 1687 w 395"/>
                <a:gd name="T11" fmla="*/ 368 h 569"/>
                <a:gd name="T12" fmla="*/ 1627 w 395"/>
                <a:gd name="T13" fmla="*/ 295 h 569"/>
                <a:gd name="T14" fmla="*/ 1549 w 395"/>
                <a:gd name="T15" fmla="*/ 241 h 569"/>
                <a:gd name="T16" fmla="*/ 1492 w 395"/>
                <a:gd name="T17" fmla="*/ 208 h 569"/>
                <a:gd name="T18" fmla="*/ 1417 w 395"/>
                <a:gd name="T19" fmla="*/ 189 h 569"/>
                <a:gd name="T20" fmla="*/ 1339 w 395"/>
                <a:gd name="T21" fmla="*/ 179 h 569"/>
                <a:gd name="T22" fmla="*/ 1258 w 395"/>
                <a:gd name="T23" fmla="*/ 170 h 569"/>
                <a:gd name="T24" fmla="*/ 1192 w 395"/>
                <a:gd name="T25" fmla="*/ 170 h 569"/>
                <a:gd name="T26" fmla="*/ 1192 w 395"/>
                <a:gd name="T27" fmla="*/ 168 h 569"/>
                <a:gd name="T28" fmla="*/ 1192 w 395"/>
                <a:gd name="T29" fmla="*/ 154 h 569"/>
                <a:gd name="T30" fmla="*/ 1192 w 395"/>
                <a:gd name="T31" fmla="*/ 141 h 569"/>
                <a:gd name="T32" fmla="*/ 1192 w 395"/>
                <a:gd name="T33" fmla="*/ 119 h 569"/>
                <a:gd name="T34" fmla="*/ 1288 w 395"/>
                <a:gd name="T35" fmla="*/ 114 h 569"/>
                <a:gd name="T36" fmla="*/ 1371 w 395"/>
                <a:gd name="T37" fmla="*/ 97 h 569"/>
                <a:gd name="T38" fmla="*/ 1439 w 395"/>
                <a:gd name="T39" fmla="*/ 73 h 569"/>
                <a:gd name="T40" fmla="*/ 1451 w 395"/>
                <a:gd name="T41" fmla="*/ 49 h 569"/>
                <a:gd name="T42" fmla="*/ 1439 w 395"/>
                <a:gd name="T43" fmla="*/ 27 h 569"/>
                <a:gd name="T44" fmla="*/ 1371 w 395"/>
                <a:gd name="T45" fmla="*/ 8 h 569"/>
                <a:gd name="T46" fmla="*/ 1288 w 395"/>
                <a:gd name="T47" fmla="*/ 0 h 569"/>
                <a:gd name="T48" fmla="*/ 1192 w 395"/>
                <a:gd name="T49" fmla="*/ 0 h 569"/>
                <a:gd name="T50" fmla="*/ 572 w 395"/>
                <a:gd name="T51" fmla="*/ 0 h 569"/>
                <a:gd name="T52" fmla="*/ 469 w 395"/>
                <a:gd name="T53" fmla="*/ 0 h 569"/>
                <a:gd name="T54" fmla="*/ 394 w 395"/>
                <a:gd name="T55" fmla="*/ 8 h 569"/>
                <a:gd name="T56" fmla="*/ 340 w 395"/>
                <a:gd name="T57" fmla="*/ 27 h 569"/>
                <a:gd name="T58" fmla="*/ 318 w 395"/>
                <a:gd name="T59" fmla="*/ 49 h 569"/>
                <a:gd name="T60" fmla="*/ 340 w 395"/>
                <a:gd name="T61" fmla="*/ 73 h 569"/>
                <a:gd name="T62" fmla="*/ 394 w 395"/>
                <a:gd name="T63" fmla="*/ 97 h 569"/>
                <a:gd name="T64" fmla="*/ 469 w 395"/>
                <a:gd name="T65" fmla="*/ 114 h 569"/>
                <a:gd name="T66" fmla="*/ 572 w 395"/>
                <a:gd name="T67" fmla="*/ 119 h 569"/>
                <a:gd name="T68" fmla="*/ 572 w 395"/>
                <a:gd name="T69" fmla="*/ 141 h 569"/>
                <a:gd name="T70" fmla="*/ 572 w 395"/>
                <a:gd name="T71" fmla="*/ 154 h 569"/>
                <a:gd name="T72" fmla="*/ 572 w 395"/>
                <a:gd name="T73" fmla="*/ 168 h 569"/>
                <a:gd name="T74" fmla="*/ 572 w 395"/>
                <a:gd name="T75" fmla="*/ 170 h 569"/>
                <a:gd name="T76" fmla="*/ 494 w 395"/>
                <a:gd name="T77" fmla="*/ 170 h 569"/>
                <a:gd name="T78" fmla="*/ 430 w 395"/>
                <a:gd name="T79" fmla="*/ 179 h 569"/>
                <a:gd name="T80" fmla="*/ 347 w 395"/>
                <a:gd name="T81" fmla="*/ 189 h 569"/>
                <a:gd name="T82" fmla="*/ 275 w 395"/>
                <a:gd name="T83" fmla="*/ 208 h 569"/>
                <a:gd name="T84" fmla="*/ 219 w 395"/>
                <a:gd name="T85" fmla="*/ 241 h 569"/>
                <a:gd name="T86" fmla="*/ 136 w 395"/>
                <a:gd name="T87" fmla="*/ 295 h 569"/>
                <a:gd name="T88" fmla="*/ 84 w 395"/>
                <a:gd name="T89" fmla="*/ 368 h 569"/>
                <a:gd name="T90" fmla="*/ 0 w 395"/>
                <a:gd name="T91" fmla="*/ 466 h 569"/>
                <a:gd name="T92" fmla="*/ 0 w 395"/>
                <a:gd name="T93" fmla="*/ 512 h 569"/>
                <a:gd name="T94" fmla="*/ 41 w 395"/>
                <a:gd name="T95" fmla="*/ 547 h 569"/>
                <a:gd name="T96" fmla="*/ 89 w 395"/>
                <a:gd name="T97" fmla="*/ 566 h 569"/>
                <a:gd name="T98" fmla="*/ 187 w 395"/>
                <a:gd name="T99" fmla="*/ 569 h 569"/>
                <a:gd name="T100" fmla="*/ 1581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82" name="Freeform 22">
              <a:extLst>
                <a:ext uri="{FF2B5EF4-FFF2-40B4-BE49-F238E27FC236}">
                  <a16:creationId xmlns:a16="http://schemas.microsoft.com/office/drawing/2014/main" id="{A4034578-00C0-4985-936E-FF14B84FB59C}"/>
                </a:ext>
              </a:extLst>
            </p:cNvPr>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7" name="AutoShape 3">
            <a:extLst>
              <a:ext uri="{FF2B5EF4-FFF2-40B4-BE49-F238E27FC236}">
                <a16:creationId xmlns:a16="http://schemas.microsoft.com/office/drawing/2014/main" id="{3820EFD4-043F-4963-80CD-B0360E8696F7}"/>
              </a:ext>
            </a:extLst>
          </p:cNvPr>
          <p:cNvSpPr>
            <a:spLocks noChangeArrowheads="1"/>
          </p:cNvSpPr>
          <p:nvPr/>
        </p:nvSpPr>
        <p:spPr bwMode="auto">
          <a:xfrm>
            <a:off x="6624638" y="3662363"/>
            <a:ext cx="330200" cy="298450"/>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vi-VN" altLang="en-US" sz="1500">
              <a:solidFill>
                <a:srgbClr val="FFFFFF"/>
              </a:solidFill>
              <a:latin typeface="Times New Roman" panose="02020603050405020304" pitchFamily="18" charset="0"/>
              <a:ea typeface="SimSun" panose="02010600030101010101" pitchFamily="2" charset="-122"/>
              <a:cs typeface="Arial" panose="020B0604020202020204" pitchFamily="34" charset="0"/>
            </a:endParaRPr>
          </a:p>
        </p:txBody>
      </p:sp>
      <p:sp>
        <p:nvSpPr>
          <p:cNvPr id="28" name="AutoShape 5">
            <a:extLst>
              <a:ext uri="{FF2B5EF4-FFF2-40B4-BE49-F238E27FC236}">
                <a16:creationId xmlns:a16="http://schemas.microsoft.com/office/drawing/2014/main" id="{B560E40A-BB41-4378-947C-110D8B35A408}"/>
              </a:ext>
            </a:extLst>
          </p:cNvPr>
          <p:cNvSpPr>
            <a:spLocks noChangeArrowheads="1"/>
          </p:cNvSpPr>
          <p:nvPr/>
        </p:nvSpPr>
        <p:spPr bwMode="auto">
          <a:xfrm>
            <a:off x="1239838" y="3998913"/>
            <a:ext cx="309562" cy="287337"/>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29" name="AutoShape 19">
            <a:extLst>
              <a:ext uri="{FF2B5EF4-FFF2-40B4-BE49-F238E27FC236}">
                <a16:creationId xmlns:a16="http://schemas.microsoft.com/office/drawing/2014/main" id="{16CF5F5B-20F5-4A6A-B173-A7E1404C0413}"/>
              </a:ext>
            </a:extLst>
          </p:cNvPr>
          <p:cNvSpPr>
            <a:spLocks noChangeArrowheads="1"/>
          </p:cNvSpPr>
          <p:nvPr/>
        </p:nvSpPr>
        <p:spPr bwMode="auto">
          <a:xfrm>
            <a:off x="6899275" y="4333875"/>
            <a:ext cx="409575" cy="388938"/>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30" name="AutoShape 20">
            <a:extLst>
              <a:ext uri="{FF2B5EF4-FFF2-40B4-BE49-F238E27FC236}">
                <a16:creationId xmlns:a16="http://schemas.microsoft.com/office/drawing/2014/main" id="{D5DEF38E-87A7-48F3-BB13-61B7D3A62D22}"/>
              </a:ext>
            </a:extLst>
          </p:cNvPr>
          <p:cNvSpPr>
            <a:spLocks noChangeArrowheads="1"/>
          </p:cNvSpPr>
          <p:nvPr/>
        </p:nvSpPr>
        <p:spPr bwMode="auto">
          <a:xfrm>
            <a:off x="2038350" y="4387850"/>
            <a:ext cx="379413" cy="393700"/>
          </a:xfrm>
          <a:prstGeom prst="star4">
            <a:avLst>
              <a:gd name="adj" fmla="val 12500"/>
            </a:avLst>
          </a:prstGeom>
          <a:gradFill rotWithShape="1">
            <a:gsLst>
              <a:gs pos="0">
                <a:srgbClr val="06E81C"/>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vi-VN" altLang="en-US" sz="1500">
              <a:solidFill>
                <a:srgbClr val="FFFFFF"/>
              </a:solidFill>
              <a:latin typeface="Times New Roman" panose="02020603050405020304" pitchFamily="18" charset="0"/>
              <a:ea typeface="SimSun" panose="02010600030101010101" pitchFamily="2" charset="-122"/>
              <a:cs typeface="Arial" panose="020B0604020202020204" pitchFamily="34" charset="0"/>
            </a:endParaRPr>
          </a:p>
        </p:txBody>
      </p:sp>
      <p:sp>
        <p:nvSpPr>
          <p:cNvPr id="31" name="AutoShape 21">
            <a:extLst>
              <a:ext uri="{FF2B5EF4-FFF2-40B4-BE49-F238E27FC236}">
                <a16:creationId xmlns:a16="http://schemas.microsoft.com/office/drawing/2014/main" id="{8948CB53-EEF8-499C-99BE-5F74A540FAEC}"/>
              </a:ext>
            </a:extLst>
          </p:cNvPr>
          <p:cNvSpPr>
            <a:spLocks noChangeArrowheads="1"/>
          </p:cNvSpPr>
          <p:nvPr/>
        </p:nvSpPr>
        <p:spPr bwMode="auto">
          <a:xfrm>
            <a:off x="6296025" y="4452938"/>
            <a:ext cx="368300" cy="403225"/>
          </a:xfrm>
          <a:prstGeom prst="star4">
            <a:avLst>
              <a:gd name="adj" fmla="val 12500"/>
            </a:avLst>
          </a:prstGeom>
          <a:gradFill rotWithShape="1">
            <a:gsLst>
              <a:gs pos="0">
                <a:srgbClr val="000082"/>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vi-VN" altLang="en-US" sz="1500">
              <a:solidFill>
                <a:srgbClr val="FFFFFF"/>
              </a:solidFill>
              <a:latin typeface="Times New Roman" panose="02020603050405020304" pitchFamily="18" charset="0"/>
              <a:ea typeface="SimSun" panose="02010600030101010101" pitchFamily="2" charset="-122"/>
              <a:cs typeface="Arial" panose="020B0604020202020204" pitchFamily="34" charset="0"/>
            </a:endParaRPr>
          </a:p>
        </p:txBody>
      </p:sp>
      <p:sp>
        <p:nvSpPr>
          <p:cNvPr id="32" name="AutoShape 22">
            <a:extLst>
              <a:ext uri="{FF2B5EF4-FFF2-40B4-BE49-F238E27FC236}">
                <a16:creationId xmlns:a16="http://schemas.microsoft.com/office/drawing/2014/main" id="{B686494E-D23C-4909-B3FF-8C8464FF9B7C}"/>
              </a:ext>
            </a:extLst>
          </p:cNvPr>
          <p:cNvSpPr>
            <a:spLocks noChangeArrowheads="1"/>
          </p:cNvSpPr>
          <p:nvPr/>
        </p:nvSpPr>
        <p:spPr bwMode="auto">
          <a:xfrm>
            <a:off x="7426325" y="3889375"/>
            <a:ext cx="309563" cy="287338"/>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50">
              <a:solidFill>
                <a:srgbClr val="FFFFFF"/>
              </a:solidFill>
              <a:latin typeface="Arial" panose="020B0604020202020204" pitchFamily="34" charset="0"/>
              <a:ea typeface="宋体" panose="02010600030101010101" pitchFamily="2" charset="-122"/>
              <a:cs typeface="Arial" panose="020B0604020202020204" pitchFamily="34" charset="0"/>
            </a:endParaRPr>
          </a:p>
        </p:txBody>
      </p:sp>
      <p:sp>
        <p:nvSpPr>
          <p:cNvPr id="33" name="AutoShape 4">
            <a:extLst>
              <a:ext uri="{FF2B5EF4-FFF2-40B4-BE49-F238E27FC236}">
                <a16:creationId xmlns:a16="http://schemas.microsoft.com/office/drawing/2014/main" id="{FC928C99-F8B9-4255-BF2C-F269189C33E4}"/>
              </a:ext>
            </a:extLst>
          </p:cNvPr>
          <p:cNvSpPr>
            <a:spLocks noChangeArrowheads="1"/>
          </p:cNvSpPr>
          <p:nvPr/>
        </p:nvSpPr>
        <p:spPr bwMode="auto">
          <a:xfrm>
            <a:off x="1139825" y="2652713"/>
            <a:ext cx="280988" cy="315912"/>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vi-VN" altLang="en-US" sz="1500">
              <a:solidFill>
                <a:srgbClr val="FFFFFF"/>
              </a:solidFill>
              <a:latin typeface="Times New Roman" panose="02020603050405020304" pitchFamily="18" charset="0"/>
              <a:ea typeface="SimSun" panose="02010600030101010101" pitchFamily="2" charset="-122"/>
              <a:cs typeface="Arial" panose="020B0604020202020204" pitchFamily="34" charset="0"/>
            </a:endParaRPr>
          </a:p>
        </p:txBody>
      </p:sp>
      <p:sp>
        <p:nvSpPr>
          <p:cNvPr id="6158" name="WordArt 11">
            <a:extLst>
              <a:ext uri="{FF2B5EF4-FFF2-40B4-BE49-F238E27FC236}">
                <a16:creationId xmlns:a16="http://schemas.microsoft.com/office/drawing/2014/main" id="{BF98473B-3EF0-4F48-9DDF-E8F7F1A9E3C5}"/>
              </a:ext>
            </a:extLst>
          </p:cNvPr>
          <p:cNvSpPr>
            <a:spLocks noChangeArrowheads="1" noChangeShapeType="1" noTextEdit="1"/>
          </p:cNvSpPr>
          <p:nvPr/>
        </p:nvSpPr>
        <p:spPr bwMode="auto">
          <a:xfrm>
            <a:off x="514350" y="1268413"/>
            <a:ext cx="10988675" cy="1227137"/>
          </a:xfrm>
          <a:prstGeom prst="rect">
            <a:avLst/>
          </a:prstGeom>
        </p:spPr>
        <p:txBody>
          <a:bodyPr wrap="none" fromWordArt="1">
            <a:prstTxWarp prst="textWave1">
              <a:avLst>
                <a:gd name="adj1" fmla="val 13005"/>
                <a:gd name="adj2" fmla="val -116"/>
              </a:avLst>
            </a:prstTxWarp>
            <a:scene3d>
              <a:camera prst="legacyObliqueRight"/>
              <a:lightRig rig="legacyHarsh3" dir="t"/>
            </a:scene3d>
            <a:sp3d extrusionH="100000" prstMaterial="legacyMatte">
              <a:extrusionClr>
                <a:srgbClr val="663300"/>
              </a:extrusionClr>
              <a:contourClr>
                <a:srgbClr val="FFFF00"/>
              </a:contourClr>
            </a:sp3d>
          </a:bodyPr>
          <a:lstStyle/>
          <a:p>
            <a:pPr algn="ctr"/>
            <a:r>
              <a:rPr lang="en-US" sz="3600" kern="10">
                <a:ln w="9525">
                  <a:round/>
                  <a:headEnd/>
                  <a:tailEnd/>
                </a:ln>
                <a:gradFill rotWithShape="1">
                  <a:gsLst>
                    <a:gs pos="0">
                      <a:srgbClr val="FFFF00"/>
                    </a:gs>
                    <a:gs pos="100000">
                      <a:srgbClr val="FF3300"/>
                    </a:gs>
                  </a:gsLst>
                  <a:path path="rect">
                    <a:fillToRect l="50000" t="50000" r="50000" b="50000"/>
                  </a:path>
                </a:gradFill>
                <a:latin typeface="#9Slide03 Aturdida" pitchFamily="2" charset="0"/>
              </a:rPr>
              <a:t>CHÀO MỪNG CÁC EM ĐẾN VỚI TIẾT HỌC NGÀY HÔM NAY</a:t>
            </a:r>
          </a:p>
        </p:txBody>
      </p:sp>
      <p:sp>
        <p:nvSpPr>
          <p:cNvPr id="6159" name="TextBox 34">
            <a:extLst>
              <a:ext uri="{FF2B5EF4-FFF2-40B4-BE49-F238E27FC236}">
                <a16:creationId xmlns:a16="http://schemas.microsoft.com/office/drawing/2014/main" id="{5D419BC6-5443-49D2-9DFD-E2B6CF1B9577}"/>
              </a:ext>
            </a:extLst>
          </p:cNvPr>
          <p:cNvSpPr txBox="1">
            <a:spLocks noChangeArrowheads="1"/>
          </p:cNvSpPr>
          <p:nvPr/>
        </p:nvSpPr>
        <p:spPr bwMode="auto">
          <a:xfrm>
            <a:off x="5789613" y="5105400"/>
            <a:ext cx="4972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GV: Phùng Thị Hằng Nga</a:t>
            </a:r>
          </a:p>
        </p:txBody>
      </p:sp>
      <p:sp>
        <p:nvSpPr>
          <p:cNvPr id="6160" name="TextBox 4">
            <a:extLst>
              <a:ext uri="{FF2B5EF4-FFF2-40B4-BE49-F238E27FC236}">
                <a16:creationId xmlns:a16="http://schemas.microsoft.com/office/drawing/2014/main" id="{123A8525-5FD2-4012-ADD7-003DC65EB3CB}"/>
              </a:ext>
            </a:extLst>
          </p:cNvPr>
          <p:cNvSpPr txBox="1">
            <a:spLocks noChangeArrowheads="1"/>
          </p:cNvSpPr>
          <p:nvPr/>
        </p:nvSpPr>
        <p:spPr bwMode="auto">
          <a:xfrm>
            <a:off x="3743325" y="793750"/>
            <a:ext cx="49498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200" b="1">
                <a:solidFill>
                  <a:srgbClr val="0000FF"/>
                </a:solidFill>
                <a:latin typeface="Times New Roman" panose="02020603050405020304" pitchFamily="18" charset="0"/>
                <a:ea typeface="SimSun" panose="02010600030101010101" pitchFamily="2" charset="-122"/>
                <a:cs typeface="Times New Roman" panose="02020603050405020304" pitchFamily="18" charset="0"/>
              </a:rPr>
              <a:t>MÔN NGỮ VĂN 7</a:t>
            </a:r>
          </a:p>
        </p:txBody>
      </p:sp>
      <p:sp>
        <p:nvSpPr>
          <p:cNvPr id="6161" name="Text Box 9">
            <a:extLst>
              <a:ext uri="{FF2B5EF4-FFF2-40B4-BE49-F238E27FC236}">
                <a16:creationId xmlns:a16="http://schemas.microsoft.com/office/drawing/2014/main" id="{D417B160-DA90-4AD9-9D10-B6E8D02B9221}"/>
              </a:ext>
            </a:extLst>
          </p:cNvPr>
          <p:cNvSpPr txBox="1">
            <a:spLocks noChangeArrowheads="1"/>
          </p:cNvSpPr>
          <p:nvPr/>
        </p:nvSpPr>
        <p:spPr bwMode="auto">
          <a:xfrm>
            <a:off x="7016750" y="3490913"/>
            <a:ext cx="2514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800" b="1" i="1">
                <a:latin typeface="Times New Roman" panose="02020603050405020304" pitchFamily="18" charset="0"/>
                <a:cs typeface="Times New Roman" panose="02020603050405020304" pitchFamily="18" charset="0"/>
              </a:rPr>
              <a:t>Vũ Đình Liên</a:t>
            </a:r>
          </a:p>
        </p:txBody>
      </p:sp>
      <p:sp>
        <p:nvSpPr>
          <p:cNvPr id="38" name="Rectangle 37">
            <a:extLst>
              <a:ext uri="{FF2B5EF4-FFF2-40B4-BE49-F238E27FC236}">
                <a16:creationId xmlns:a16="http://schemas.microsoft.com/office/drawing/2014/main" id="{88BC59AF-F645-4455-BC4D-2329C22F56B3}"/>
              </a:ext>
            </a:extLst>
          </p:cNvPr>
          <p:cNvSpPr/>
          <p:nvPr/>
        </p:nvSpPr>
        <p:spPr>
          <a:xfrm>
            <a:off x="3381551" y="2639263"/>
            <a:ext cx="4114800" cy="1200329"/>
          </a:xfrm>
          <a:prstGeom prst="rect">
            <a:avLst/>
          </a:prstGeom>
          <a:noFill/>
        </p:spPr>
        <p:txBody>
          <a:bodyPr>
            <a:spAutoFit/>
          </a:bodyPr>
          <a:lstStyle/>
          <a:p>
            <a:pPr algn="ctr">
              <a:defRPr/>
            </a:pPr>
            <a:r>
              <a:rPr lang="en-US" sz="7200" b="1" i="1" dirty="0" err="1">
                <a:ln w="22225">
                  <a:solidFill>
                    <a:schemeClr val="accent2"/>
                  </a:solidFill>
                  <a:prstDash val="solid"/>
                </a:ln>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Ông</a:t>
            </a:r>
            <a:r>
              <a:rPr lang="en-US" sz="7200" b="1" i="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en-US" sz="7200" b="1" i="1" dirty="0" err="1">
                <a:ln w="22225">
                  <a:solidFill>
                    <a:schemeClr val="accent2"/>
                  </a:solidFill>
                  <a:prstDash val="solid"/>
                </a:ln>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đồ</a:t>
            </a:r>
            <a:r>
              <a:rPr lang="en-US" sz="7200" b="1" i="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Times New Roman" pitchFamily="18" charset="0"/>
                <a:cs typeface="Times New Roman" pitchFamily="18" charset="0"/>
              </a:rPr>
              <a:t> </a:t>
            </a:r>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23" presetClass="entr" presetSubtype="528" repeatCount="indefinite" fill="hold" grpId="0" nodeType="withEffect">
                                  <p:stCondLst>
                                    <p:cond delay="500"/>
                                  </p:stCondLst>
                                  <p:childTnLst>
                                    <p:set>
                                      <p:cBhvr>
                                        <p:cTn id="11" dur="1" fill="hold">
                                          <p:stCondLst>
                                            <p:cond delay="0"/>
                                          </p:stCondLst>
                                        </p:cTn>
                                        <p:tgtEl>
                                          <p:spTgt spid="27"/>
                                        </p:tgtEl>
                                        <p:attrNameLst>
                                          <p:attrName>style.visibility</p:attrName>
                                        </p:attrNameLst>
                                      </p:cBhvr>
                                      <p:to>
                                        <p:strVal val="visible"/>
                                      </p:to>
                                    </p:set>
                                    <p:anim calcmode="lin" valueType="num">
                                      <p:cBhvr>
                                        <p:cTn id="12" dur="1000" fill="hold"/>
                                        <p:tgtEl>
                                          <p:spTgt spid="27"/>
                                        </p:tgtEl>
                                        <p:attrNameLst>
                                          <p:attrName>ppt_w</p:attrName>
                                        </p:attrNameLst>
                                      </p:cBhvr>
                                      <p:tavLst>
                                        <p:tav tm="0">
                                          <p:val>
                                            <p:fltVal val="0"/>
                                          </p:val>
                                        </p:tav>
                                        <p:tav tm="100000">
                                          <p:val>
                                            <p:strVal val="#ppt_w"/>
                                          </p:val>
                                        </p:tav>
                                      </p:tavLst>
                                    </p:anim>
                                    <p:anim calcmode="lin" valueType="num">
                                      <p:cBhvr>
                                        <p:cTn id="13" dur="1000" fill="hold"/>
                                        <p:tgtEl>
                                          <p:spTgt spid="27"/>
                                        </p:tgtEl>
                                        <p:attrNameLst>
                                          <p:attrName>ppt_h</p:attrName>
                                        </p:attrNameLst>
                                      </p:cBhvr>
                                      <p:tavLst>
                                        <p:tav tm="0">
                                          <p:val>
                                            <p:fltVal val="0"/>
                                          </p:val>
                                        </p:tav>
                                        <p:tav tm="100000">
                                          <p:val>
                                            <p:strVal val="#ppt_h"/>
                                          </p:val>
                                        </p:tav>
                                      </p:tavLst>
                                    </p:anim>
                                    <p:anim calcmode="lin" valueType="num">
                                      <p:cBhvr>
                                        <p:cTn id="14" dur="1000" fill="hold"/>
                                        <p:tgtEl>
                                          <p:spTgt spid="27"/>
                                        </p:tgtEl>
                                        <p:attrNameLst>
                                          <p:attrName>ppt_x</p:attrName>
                                        </p:attrNameLst>
                                      </p:cBhvr>
                                      <p:tavLst>
                                        <p:tav tm="0">
                                          <p:val>
                                            <p:fltVal val="0.5"/>
                                          </p:val>
                                        </p:tav>
                                        <p:tav tm="100000">
                                          <p:val>
                                            <p:strVal val="#ppt_x"/>
                                          </p:val>
                                        </p:tav>
                                      </p:tavLst>
                                    </p:anim>
                                    <p:anim calcmode="lin" valueType="num">
                                      <p:cBhvr>
                                        <p:cTn id="15" dur="1000" fill="hold"/>
                                        <p:tgtEl>
                                          <p:spTgt spid="27"/>
                                        </p:tgtEl>
                                        <p:attrNameLst>
                                          <p:attrName>ppt_y</p:attrName>
                                        </p:attrNameLst>
                                      </p:cBhvr>
                                      <p:tavLst>
                                        <p:tav tm="0">
                                          <p:val>
                                            <p:fltVal val="0.5"/>
                                          </p:val>
                                        </p:tav>
                                        <p:tav tm="100000">
                                          <p:val>
                                            <p:strVal val="#ppt_y"/>
                                          </p:val>
                                        </p:tav>
                                      </p:tavLst>
                                    </p:anim>
                                  </p:childTnLst>
                                </p:cTn>
                              </p:par>
                              <p:par>
                                <p:cTn id="16" presetID="23" presetClass="entr" presetSubtype="528" repeatCount="indefinite"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p:cTn id="18" dur="1000" fill="hold"/>
                                        <p:tgtEl>
                                          <p:spTgt spid="28"/>
                                        </p:tgtEl>
                                        <p:attrNameLst>
                                          <p:attrName>ppt_w</p:attrName>
                                        </p:attrNameLst>
                                      </p:cBhvr>
                                      <p:tavLst>
                                        <p:tav tm="0">
                                          <p:val>
                                            <p:fltVal val="0"/>
                                          </p:val>
                                        </p:tav>
                                        <p:tav tm="100000">
                                          <p:val>
                                            <p:strVal val="#ppt_w"/>
                                          </p:val>
                                        </p:tav>
                                      </p:tavLst>
                                    </p:anim>
                                    <p:anim calcmode="lin" valueType="num">
                                      <p:cBhvr>
                                        <p:cTn id="19" dur="1000" fill="hold"/>
                                        <p:tgtEl>
                                          <p:spTgt spid="28"/>
                                        </p:tgtEl>
                                        <p:attrNameLst>
                                          <p:attrName>ppt_h</p:attrName>
                                        </p:attrNameLst>
                                      </p:cBhvr>
                                      <p:tavLst>
                                        <p:tav tm="0">
                                          <p:val>
                                            <p:fltVal val="0"/>
                                          </p:val>
                                        </p:tav>
                                        <p:tav tm="100000">
                                          <p:val>
                                            <p:strVal val="#ppt_h"/>
                                          </p:val>
                                        </p:tav>
                                      </p:tavLst>
                                    </p:anim>
                                    <p:anim calcmode="lin" valueType="num">
                                      <p:cBhvr>
                                        <p:cTn id="20" dur="1000" fill="hold"/>
                                        <p:tgtEl>
                                          <p:spTgt spid="28"/>
                                        </p:tgtEl>
                                        <p:attrNameLst>
                                          <p:attrName>ppt_x</p:attrName>
                                        </p:attrNameLst>
                                      </p:cBhvr>
                                      <p:tavLst>
                                        <p:tav tm="0">
                                          <p:val>
                                            <p:fltVal val="0.5"/>
                                          </p:val>
                                        </p:tav>
                                        <p:tav tm="100000">
                                          <p:val>
                                            <p:strVal val="#ppt_x"/>
                                          </p:val>
                                        </p:tav>
                                      </p:tavLst>
                                    </p:anim>
                                    <p:anim calcmode="lin" valueType="num">
                                      <p:cBhvr>
                                        <p:cTn id="21" dur="1000" fill="hold"/>
                                        <p:tgtEl>
                                          <p:spTgt spid="28"/>
                                        </p:tgtEl>
                                        <p:attrNameLst>
                                          <p:attrName>ppt_y</p:attrName>
                                        </p:attrNameLst>
                                      </p:cBhvr>
                                      <p:tavLst>
                                        <p:tav tm="0">
                                          <p:val>
                                            <p:fltVal val="0.5"/>
                                          </p:val>
                                        </p:tav>
                                        <p:tav tm="100000">
                                          <p:val>
                                            <p:strVal val="#ppt_y"/>
                                          </p:val>
                                        </p:tav>
                                      </p:tavLst>
                                    </p:anim>
                                  </p:childTnLst>
                                </p:cTn>
                              </p:par>
                              <p:par>
                                <p:cTn id="22" presetID="23" presetClass="entr" presetSubtype="528" repeatCount="indefinite"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 calcmode="lin" valueType="num">
                                      <p:cBhvr>
                                        <p:cTn id="24" dur="1000" fill="hold"/>
                                        <p:tgtEl>
                                          <p:spTgt spid="29"/>
                                        </p:tgtEl>
                                        <p:attrNameLst>
                                          <p:attrName>ppt_w</p:attrName>
                                        </p:attrNameLst>
                                      </p:cBhvr>
                                      <p:tavLst>
                                        <p:tav tm="0">
                                          <p:val>
                                            <p:fltVal val="0"/>
                                          </p:val>
                                        </p:tav>
                                        <p:tav tm="100000">
                                          <p:val>
                                            <p:strVal val="#ppt_w"/>
                                          </p:val>
                                        </p:tav>
                                      </p:tavLst>
                                    </p:anim>
                                    <p:anim calcmode="lin" valueType="num">
                                      <p:cBhvr>
                                        <p:cTn id="25" dur="1000" fill="hold"/>
                                        <p:tgtEl>
                                          <p:spTgt spid="29"/>
                                        </p:tgtEl>
                                        <p:attrNameLst>
                                          <p:attrName>ppt_h</p:attrName>
                                        </p:attrNameLst>
                                      </p:cBhvr>
                                      <p:tavLst>
                                        <p:tav tm="0">
                                          <p:val>
                                            <p:fltVal val="0"/>
                                          </p:val>
                                        </p:tav>
                                        <p:tav tm="100000">
                                          <p:val>
                                            <p:strVal val="#ppt_h"/>
                                          </p:val>
                                        </p:tav>
                                      </p:tavLst>
                                    </p:anim>
                                    <p:anim calcmode="lin" valueType="num">
                                      <p:cBhvr>
                                        <p:cTn id="26" dur="1000" fill="hold"/>
                                        <p:tgtEl>
                                          <p:spTgt spid="29"/>
                                        </p:tgtEl>
                                        <p:attrNameLst>
                                          <p:attrName>ppt_x</p:attrName>
                                        </p:attrNameLst>
                                      </p:cBhvr>
                                      <p:tavLst>
                                        <p:tav tm="0">
                                          <p:val>
                                            <p:fltVal val="0.5"/>
                                          </p:val>
                                        </p:tav>
                                        <p:tav tm="100000">
                                          <p:val>
                                            <p:strVal val="#ppt_x"/>
                                          </p:val>
                                        </p:tav>
                                      </p:tavLst>
                                    </p:anim>
                                    <p:anim calcmode="lin" valueType="num">
                                      <p:cBhvr>
                                        <p:cTn id="27" dur="1000" fill="hold"/>
                                        <p:tgtEl>
                                          <p:spTgt spid="29"/>
                                        </p:tgtEl>
                                        <p:attrNameLst>
                                          <p:attrName>ppt_y</p:attrName>
                                        </p:attrNameLst>
                                      </p:cBhvr>
                                      <p:tavLst>
                                        <p:tav tm="0">
                                          <p:val>
                                            <p:fltVal val="0.5"/>
                                          </p:val>
                                        </p:tav>
                                        <p:tav tm="100000">
                                          <p:val>
                                            <p:strVal val="#ppt_y"/>
                                          </p:val>
                                        </p:tav>
                                      </p:tavLst>
                                    </p:anim>
                                  </p:childTnLst>
                                </p:cTn>
                              </p:par>
                              <p:par>
                                <p:cTn id="28" presetID="23" presetClass="entr" presetSubtype="528" repeatCount="indefinite"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p:cTn id="30" dur="1000" fill="hold"/>
                                        <p:tgtEl>
                                          <p:spTgt spid="30"/>
                                        </p:tgtEl>
                                        <p:attrNameLst>
                                          <p:attrName>ppt_w</p:attrName>
                                        </p:attrNameLst>
                                      </p:cBhvr>
                                      <p:tavLst>
                                        <p:tav tm="0">
                                          <p:val>
                                            <p:fltVal val="0"/>
                                          </p:val>
                                        </p:tav>
                                        <p:tav tm="100000">
                                          <p:val>
                                            <p:strVal val="#ppt_w"/>
                                          </p:val>
                                        </p:tav>
                                      </p:tavLst>
                                    </p:anim>
                                    <p:anim calcmode="lin" valueType="num">
                                      <p:cBhvr>
                                        <p:cTn id="31" dur="1000" fill="hold"/>
                                        <p:tgtEl>
                                          <p:spTgt spid="30"/>
                                        </p:tgtEl>
                                        <p:attrNameLst>
                                          <p:attrName>ppt_h</p:attrName>
                                        </p:attrNameLst>
                                      </p:cBhvr>
                                      <p:tavLst>
                                        <p:tav tm="0">
                                          <p:val>
                                            <p:fltVal val="0"/>
                                          </p:val>
                                        </p:tav>
                                        <p:tav tm="100000">
                                          <p:val>
                                            <p:strVal val="#ppt_h"/>
                                          </p:val>
                                        </p:tav>
                                      </p:tavLst>
                                    </p:anim>
                                    <p:anim calcmode="lin" valueType="num">
                                      <p:cBhvr>
                                        <p:cTn id="32" dur="1000" fill="hold"/>
                                        <p:tgtEl>
                                          <p:spTgt spid="30"/>
                                        </p:tgtEl>
                                        <p:attrNameLst>
                                          <p:attrName>ppt_x</p:attrName>
                                        </p:attrNameLst>
                                      </p:cBhvr>
                                      <p:tavLst>
                                        <p:tav tm="0">
                                          <p:val>
                                            <p:fltVal val="0.5"/>
                                          </p:val>
                                        </p:tav>
                                        <p:tav tm="100000">
                                          <p:val>
                                            <p:strVal val="#ppt_x"/>
                                          </p:val>
                                        </p:tav>
                                      </p:tavLst>
                                    </p:anim>
                                    <p:anim calcmode="lin" valueType="num">
                                      <p:cBhvr>
                                        <p:cTn id="33" dur="1000" fill="hold"/>
                                        <p:tgtEl>
                                          <p:spTgt spid="30"/>
                                        </p:tgtEl>
                                        <p:attrNameLst>
                                          <p:attrName>ppt_y</p:attrName>
                                        </p:attrNameLst>
                                      </p:cBhvr>
                                      <p:tavLst>
                                        <p:tav tm="0">
                                          <p:val>
                                            <p:fltVal val="0.5"/>
                                          </p:val>
                                        </p:tav>
                                        <p:tav tm="100000">
                                          <p:val>
                                            <p:strVal val="#ppt_y"/>
                                          </p:val>
                                        </p:tav>
                                      </p:tavLst>
                                    </p:anim>
                                  </p:childTnLst>
                                </p:cTn>
                              </p:par>
                              <p:par>
                                <p:cTn id="34" presetID="23" presetClass="entr" presetSubtype="528" repeatCount="indefinite" fill="hold" grpId="0" nodeType="withEffect">
                                  <p:stCondLst>
                                    <p:cond delay="1500"/>
                                  </p:stCondLst>
                                  <p:childTnLst>
                                    <p:set>
                                      <p:cBhvr>
                                        <p:cTn id="35" dur="1" fill="hold">
                                          <p:stCondLst>
                                            <p:cond delay="0"/>
                                          </p:stCondLst>
                                        </p:cTn>
                                        <p:tgtEl>
                                          <p:spTgt spid="31"/>
                                        </p:tgtEl>
                                        <p:attrNameLst>
                                          <p:attrName>style.visibility</p:attrName>
                                        </p:attrNameLst>
                                      </p:cBhvr>
                                      <p:to>
                                        <p:strVal val="visible"/>
                                      </p:to>
                                    </p:set>
                                    <p:anim calcmode="lin" valueType="num">
                                      <p:cBhvr>
                                        <p:cTn id="36" dur="1000" fill="hold"/>
                                        <p:tgtEl>
                                          <p:spTgt spid="31"/>
                                        </p:tgtEl>
                                        <p:attrNameLst>
                                          <p:attrName>ppt_w</p:attrName>
                                        </p:attrNameLst>
                                      </p:cBhvr>
                                      <p:tavLst>
                                        <p:tav tm="0">
                                          <p:val>
                                            <p:fltVal val="0"/>
                                          </p:val>
                                        </p:tav>
                                        <p:tav tm="100000">
                                          <p:val>
                                            <p:strVal val="#ppt_w"/>
                                          </p:val>
                                        </p:tav>
                                      </p:tavLst>
                                    </p:anim>
                                    <p:anim calcmode="lin" valueType="num">
                                      <p:cBhvr>
                                        <p:cTn id="37" dur="1000" fill="hold"/>
                                        <p:tgtEl>
                                          <p:spTgt spid="31"/>
                                        </p:tgtEl>
                                        <p:attrNameLst>
                                          <p:attrName>ppt_h</p:attrName>
                                        </p:attrNameLst>
                                      </p:cBhvr>
                                      <p:tavLst>
                                        <p:tav tm="0">
                                          <p:val>
                                            <p:fltVal val="0"/>
                                          </p:val>
                                        </p:tav>
                                        <p:tav tm="100000">
                                          <p:val>
                                            <p:strVal val="#ppt_h"/>
                                          </p:val>
                                        </p:tav>
                                      </p:tavLst>
                                    </p:anim>
                                    <p:anim calcmode="lin" valueType="num">
                                      <p:cBhvr>
                                        <p:cTn id="38" dur="1000" fill="hold"/>
                                        <p:tgtEl>
                                          <p:spTgt spid="31"/>
                                        </p:tgtEl>
                                        <p:attrNameLst>
                                          <p:attrName>ppt_x</p:attrName>
                                        </p:attrNameLst>
                                      </p:cBhvr>
                                      <p:tavLst>
                                        <p:tav tm="0">
                                          <p:val>
                                            <p:fltVal val="0.5"/>
                                          </p:val>
                                        </p:tav>
                                        <p:tav tm="100000">
                                          <p:val>
                                            <p:strVal val="#ppt_x"/>
                                          </p:val>
                                        </p:tav>
                                      </p:tavLst>
                                    </p:anim>
                                    <p:anim calcmode="lin" valueType="num">
                                      <p:cBhvr>
                                        <p:cTn id="39" dur="1000" fill="hold"/>
                                        <p:tgtEl>
                                          <p:spTgt spid="31"/>
                                        </p:tgtEl>
                                        <p:attrNameLst>
                                          <p:attrName>ppt_y</p:attrName>
                                        </p:attrNameLst>
                                      </p:cBhvr>
                                      <p:tavLst>
                                        <p:tav tm="0">
                                          <p:val>
                                            <p:fltVal val="0.5"/>
                                          </p:val>
                                        </p:tav>
                                        <p:tav tm="100000">
                                          <p:val>
                                            <p:strVal val="#ppt_y"/>
                                          </p:val>
                                        </p:tav>
                                      </p:tavLst>
                                    </p:anim>
                                  </p:childTnLst>
                                </p:cTn>
                              </p:par>
                              <p:par>
                                <p:cTn id="40" presetID="23" presetClass="entr" presetSubtype="528" repeatCount="indefinite" fill="hold" nodeType="withEffect">
                                  <p:stCondLst>
                                    <p:cond delay="1500"/>
                                  </p:stCondLst>
                                  <p:childTnLst>
                                    <p:set>
                                      <p:cBhvr>
                                        <p:cTn id="41" dur="1" fill="hold">
                                          <p:stCondLst>
                                            <p:cond delay="0"/>
                                          </p:stCondLst>
                                        </p:cTn>
                                        <p:tgtEl>
                                          <p:spTgt spid="32"/>
                                        </p:tgtEl>
                                        <p:attrNameLst>
                                          <p:attrName>style.visibility</p:attrName>
                                        </p:attrNameLst>
                                      </p:cBhvr>
                                      <p:to>
                                        <p:strVal val="visible"/>
                                      </p:to>
                                    </p:set>
                                    <p:anim calcmode="lin" valueType="num">
                                      <p:cBhvr>
                                        <p:cTn id="42" dur="1000" fill="hold"/>
                                        <p:tgtEl>
                                          <p:spTgt spid="32"/>
                                        </p:tgtEl>
                                        <p:attrNameLst>
                                          <p:attrName>ppt_w</p:attrName>
                                        </p:attrNameLst>
                                      </p:cBhvr>
                                      <p:tavLst>
                                        <p:tav tm="0">
                                          <p:val>
                                            <p:fltVal val="0"/>
                                          </p:val>
                                        </p:tav>
                                        <p:tav tm="100000">
                                          <p:val>
                                            <p:strVal val="#ppt_w"/>
                                          </p:val>
                                        </p:tav>
                                      </p:tavLst>
                                    </p:anim>
                                    <p:anim calcmode="lin" valueType="num">
                                      <p:cBhvr>
                                        <p:cTn id="43" dur="1000" fill="hold"/>
                                        <p:tgtEl>
                                          <p:spTgt spid="32"/>
                                        </p:tgtEl>
                                        <p:attrNameLst>
                                          <p:attrName>ppt_h</p:attrName>
                                        </p:attrNameLst>
                                      </p:cBhvr>
                                      <p:tavLst>
                                        <p:tav tm="0">
                                          <p:val>
                                            <p:fltVal val="0"/>
                                          </p:val>
                                        </p:tav>
                                        <p:tav tm="100000">
                                          <p:val>
                                            <p:strVal val="#ppt_h"/>
                                          </p:val>
                                        </p:tav>
                                      </p:tavLst>
                                    </p:anim>
                                    <p:anim calcmode="lin" valueType="num">
                                      <p:cBhvr>
                                        <p:cTn id="44" dur="1000" fill="hold"/>
                                        <p:tgtEl>
                                          <p:spTgt spid="32"/>
                                        </p:tgtEl>
                                        <p:attrNameLst>
                                          <p:attrName>ppt_x</p:attrName>
                                        </p:attrNameLst>
                                      </p:cBhvr>
                                      <p:tavLst>
                                        <p:tav tm="0">
                                          <p:val>
                                            <p:fltVal val="0.5"/>
                                          </p:val>
                                        </p:tav>
                                        <p:tav tm="100000">
                                          <p:val>
                                            <p:strVal val="#ppt_x"/>
                                          </p:val>
                                        </p:tav>
                                      </p:tavLst>
                                    </p:anim>
                                    <p:anim calcmode="lin" valueType="num">
                                      <p:cBhvr>
                                        <p:cTn id="45" dur="1000" fill="hold"/>
                                        <p:tgtEl>
                                          <p:spTgt spid="32"/>
                                        </p:tgtEl>
                                        <p:attrNameLst>
                                          <p:attrName>ppt_y</p:attrName>
                                        </p:attrNameLst>
                                      </p:cBhvr>
                                      <p:tavLst>
                                        <p:tav tm="0">
                                          <p:val>
                                            <p:fltVal val="0.5"/>
                                          </p:val>
                                        </p:tav>
                                        <p:tav tm="100000">
                                          <p:val>
                                            <p:strVal val="#ppt_y"/>
                                          </p:val>
                                        </p:tav>
                                      </p:tavLst>
                                    </p:anim>
                                  </p:childTnLst>
                                </p:cTn>
                              </p:par>
                              <p:par>
                                <p:cTn id="46" presetID="23" presetClass="entr" presetSubtype="528" repeatCount="indefinite" fill="hold" grpId="0" nodeType="with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p:cTn id="48" dur="1000" fill="hold"/>
                                        <p:tgtEl>
                                          <p:spTgt spid="33"/>
                                        </p:tgtEl>
                                        <p:attrNameLst>
                                          <p:attrName>ppt_w</p:attrName>
                                        </p:attrNameLst>
                                      </p:cBhvr>
                                      <p:tavLst>
                                        <p:tav tm="0">
                                          <p:val>
                                            <p:fltVal val="0"/>
                                          </p:val>
                                        </p:tav>
                                        <p:tav tm="100000">
                                          <p:val>
                                            <p:strVal val="#ppt_w"/>
                                          </p:val>
                                        </p:tav>
                                      </p:tavLst>
                                    </p:anim>
                                    <p:anim calcmode="lin" valueType="num">
                                      <p:cBhvr>
                                        <p:cTn id="49" dur="1000" fill="hold"/>
                                        <p:tgtEl>
                                          <p:spTgt spid="33"/>
                                        </p:tgtEl>
                                        <p:attrNameLst>
                                          <p:attrName>ppt_h</p:attrName>
                                        </p:attrNameLst>
                                      </p:cBhvr>
                                      <p:tavLst>
                                        <p:tav tm="0">
                                          <p:val>
                                            <p:fltVal val="0"/>
                                          </p:val>
                                        </p:tav>
                                        <p:tav tm="100000">
                                          <p:val>
                                            <p:strVal val="#ppt_h"/>
                                          </p:val>
                                        </p:tav>
                                      </p:tavLst>
                                    </p:anim>
                                    <p:anim calcmode="lin" valueType="num">
                                      <p:cBhvr>
                                        <p:cTn id="50" dur="1000" fill="hold"/>
                                        <p:tgtEl>
                                          <p:spTgt spid="33"/>
                                        </p:tgtEl>
                                        <p:attrNameLst>
                                          <p:attrName>ppt_x</p:attrName>
                                        </p:attrNameLst>
                                      </p:cBhvr>
                                      <p:tavLst>
                                        <p:tav tm="0">
                                          <p:val>
                                            <p:fltVal val="0.5"/>
                                          </p:val>
                                        </p:tav>
                                        <p:tav tm="100000">
                                          <p:val>
                                            <p:strVal val="#ppt_x"/>
                                          </p:val>
                                        </p:tav>
                                      </p:tavLst>
                                    </p:anim>
                                    <p:anim calcmode="lin" valueType="num">
                                      <p:cBhvr>
                                        <p:cTn id="51" dur="1000" fill="hold"/>
                                        <p:tgtEl>
                                          <p:spTgt spid="3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0" grpId="0" animBg="1"/>
      <p:bldP spid="31" grpId="0" animBg="1"/>
      <p:bldP spid="3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3" name="Picture 5" descr="Thay_giao">
            <a:extLst>
              <a:ext uri="{FF2B5EF4-FFF2-40B4-BE49-F238E27FC236}">
                <a16:creationId xmlns:a16="http://schemas.microsoft.com/office/drawing/2014/main" id="{ED3E29C2-DE5A-4348-BE13-B5E895695D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00" y="76200"/>
            <a:ext cx="8534400" cy="52158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Picture 7" descr="chu">
            <a:extLst>
              <a:ext uri="{FF2B5EF4-FFF2-40B4-BE49-F238E27FC236}">
                <a16:creationId xmlns:a16="http://schemas.microsoft.com/office/drawing/2014/main" id="{16E4675D-7B30-41B9-9264-A83C8A835223}"/>
              </a:ext>
            </a:extLst>
          </p:cNvPr>
          <p:cNvSpPr>
            <a:spLocks noChangeAspect="1" noChangeArrowheads="1"/>
          </p:cNvSpPr>
          <p:nvPr/>
        </p:nvSpPr>
        <p:spPr bwMode="auto">
          <a:xfrm>
            <a:off x="203200" y="76200"/>
            <a:ext cx="2946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32776" name="Text Box 8">
            <a:extLst>
              <a:ext uri="{FF2B5EF4-FFF2-40B4-BE49-F238E27FC236}">
                <a16:creationId xmlns:a16="http://schemas.microsoft.com/office/drawing/2014/main" id="{5C75B327-7CCA-4EDA-BAB4-842E2080DEA9}"/>
              </a:ext>
            </a:extLst>
          </p:cNvPr>
          <p:cNvSpPr txBox="1">
            <a:spLocks noChangeArrowheads="1"/>
          </p:cNvSpPr>
          <p:nvPr/>
        </p:nvSpPr>
        <p:spPr bwMode="auto">
          <a:xfrm>
            <a:off x="308224" y="1752600"/>
            <a:ext cx="3308279" cy="3108543"/>
          </a:xfrm>
          <a:prstGeom prst="rect">
            <a:avLst/>
          </a:prstGeom>
          <a:solidFill>
            <a:schemeClr val="accent3">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r>
              <a:rPr lang="pt-BR" altLang="vi-VN" sz="2800" b="1" dirty="0">
                <a:solidFill>
                  <a:srgbClr val="C00000"/>
                </a:solidFill>
                <a:latin typeface="Times New Roman" panose="02020603050405020304" pitchFamily="18" charset="0"/>
              </a:rPr>
              <a:t>Ông đồ: </a:t>
            </a:r>
            <a:r>
              <a:rPr lang="pt-BR" altLang="vi-VN" sz="2800" b="1" dirty="0">
                <a:latin typeface="Times New Roman" panose="02020603050405020304" pitchFamily="18" charset="0"/>
              </a:rPr>
              <a:t>Là những người theo học chữ Hán, làm nghề dạy học. Trong xã hội xưa, ông đồ rất được trọng vọng và kính nể.</a:t>
            </a:r>
            <a:endParaRPr lang="en-US" altLang="vi-VN" sz="2800" b="1" dirty="0">
              <a:latin typeface="Times New Roman" panose="02020603050405020304" pitchFamily="18" charset="0"/>
            </a:endParaRPr>
          </a:p>
        </p:txBody>
      </p:sp>
      <p:sp>
        <p:nvSpPr>
          <p:cNvPr id="32777" name="Text Box 9">
            <a:extLst>
              <a:ext uri="{FF2B5EF4-FFF2-40B4-BE49-F238E27FC236}">
                <a16:creationId xmlns:a16="http://schemas.microsoft.com/office/drawing/2014/main" id="{E79A38E6-CFAB-44D7-800F-2A96A58C0B00}"/>
              </a:ext>
            </a:extLst>
          </p:cNvPr>
          <p:cNvSpPr txBox="1">
            <a:spLocks noChangeArrowheads="1"/>
          </p:cNvSpPr>
          <p:nvPr/>
        </p:nvSpPr>
        <p:spPr bwMode="auto">
          <a:xfrm>
            <a:off x="-25400" y="5410200"/>
            <a:ext cx="12217400" cy="954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spcBef>
                <a:spcPct val="50000"/>
              </a:spcBef>
            </a:pPr>
            <a:r>
              <a:rPr lang="pt-BR" altLang="vi-VN" sz="2800" b="1">
                <a:solidFill>
                  <a:srgbClr val="0000CC"/>
                </a:solidFill>
                <a:latin typeface="Times New Roman" panose="02020603050405020304" pitchFamily="18" charset="0"/>
                <a:cs typeface="Times New Roman" panose="02020603050405020304" pitchFamily="18" charset="0"/>
              </a:rPr>
              <a:t>Từ khi chế độ khoa cử chữ Hán bị bãi bỏ (năm 1919), </a:t>
            </a:r>
            <a:r>
              <a:rPr lang="vi-VN" altLang="vi-VN" sz="2800" b="1">
                <a:solidFill>
                  <a:srgbClr val="0000CC"/>
                </a:solidFill>
                <a:latin typeface="Times New Roman" panose="02020603050405020304" pitchFamily="18" charset="0"/>
                <a:cs typeface="Times New Roman" panose="02020603050405020304" pitchFamily="18" charset="0"/>
              </a:rPr>
              <a:t>các </a:t>
            </a:r>
            <a:r>
              <a:rPr lang="pt-BR" altLang="vi-VN" sz="2800" b="1">
                <a:solidFill>
                  <a:srgbClr val="0000CC"/>
                </a:solidFill>
                <a:latin typeface="Times New Roman" panose="02020603050405020304" pitchFamily="18" charset="0"/>
                <a:cs typeface="Times New Roman" panose="02020603050405020304" pitchFamily="18" charset="0"/>
              </a:rPr>
              <a:t>ông </a:t>
            </a:r>
            <a:r>
              <a:rPr lang="vi-VN" altLang="vi-VN" sz="2800" b="1">
                <a:solidFill>
                  <a:srgbClr val="0000CC"/>
                </a:solidFill>
                <a:latin typeface="Times New Roman" panose="02020603050405020304" pitchFamily="18" charset="0"/>
                <a:cs typeface="Times New Roman" panose="02020603050405020304" pitchFamily="18" charset="0"/>
              </a:rPr>
              <a:t>đồ </a:t>
            </a:r>
            <a:r>
              <a:rPr lang="pt-BR" altLang="vi-VN" sz="2800" b="1">
                <a:solidFill>
                  <a:srgbClr val="0000CC"/>
                </a:solidFill>
                <a:latin typeface="Times New Roman" panose="02020603050405020304" pitchFamily="18" charset="0"/>
                <a:cs typeface="Times New Roman" panose="02020603050405020304" pitchFamily="18" charset="0"/>
              </a:rPr>
              <a:t>trở nên thất thế và bị gạt ra lề cuộc đời.</a:t>
            </a:r>
            <a:endParaRPr lang="en-US" altLang="vi-VN" sz="2800" b="1">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2777"/>
                                        </p:tgtEl>
                                        <p:attrNameLst>
                                          <p:attrName>style.visibility</p:attrName>
                                        </p:attrNameLst>
                                      </p:cBhvr>
                                      <p:to>
                                        <p:strVal val="visible"/>
                                      </p:to>
                                    </p:set>
                                    <p:animEffect transition="in" filter="circle(in)">
                                      <p:cBhvr>
                                        <p:cTn id="7" dur="2000"/>
                                        <p:tgtEl>
                                          <p:spTgt spid="327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03" name="Rectangle 11">
            <a:extLst>
              <a:ext uri="{FF2B5EF4-FFF2-40B4-BE49-F238E27FC236}">
                <a16:creationId xmlns:a16="http://schemas.microsoft.com/office/drawing/2014/main" id="{A510DD36-6B81-42DA-8B2C-F24CB5344427}"/>
              </a:ext>
            </a:extLst>
          </p:cNvPr>
          <p:cNvSpPr>
            <a:spLocks noChangeArrowheads="1"/>
          </p:cNvSpPr>
          <p:nvPr/>
        </p:nvSpPr>
        <p:spPr bwMode="auto">
          <a:xfrm>
            <a:off x="101600" y="4191000"/>
            <a:ext cx="4470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eaLnBrk="1" hangingPunct="1"/>
            <a:r>
              <a:rPr lang="pt-BR" altLang="vi-VN" sz="2800" b="1">
                <a:latin typeface="Times New Roman" panose="02020603050405020304" pitchFamily="18" charset="0"/>
              </a:rPr>
              <a:t>	</a:t>
            </a:r>
            <a:r>
              <a:rPr lang="pt-BR" altLang="vi-VN" sz="2800" b="1">
                <a:solidFill>
                  <a:srgbClr val="C00000"/>
                </a:solidFill>
                <a:latin typeface="Times New Roman" panose="02020603050405020304" pitchFamily="18" charset="0"/>
              </a:rPr>
              <a:t>Chơi chữ </a:t>
            </a:r>
            <a:r>
              <a:rPr lang="pt-BR" altLang="vi-VN" sz="2800">
                <a:solidFill>
                  <a:srgbClr val="0000CC"/>
                </a:solidFill>
                <a:latin typeface="Times New Roman" panose="02020603050405020304" pitchFamily="18" charset="0"/>
              </a:rPr>
              <a:t>đã trở thành một nét đẹp văn hóa lâu đời của người Việt. </a:t>
            </a:r>
            <a:endParaRPr lang="en-US" altLang="vi-VN" sz="2800">
              <a:solidFill>
                <a:srgbClr val="0000CC"/>
              </a:solidFill>
              <a:latin typeface="Times New Roman" panose="02020603050405020304" pitchFamily="18" charset="0"/>
            </a:endParaRPr>
          </a:p>
        </p:txBody>
      </p:sp>
      <p:sp>
        <p:nvSpPr>
          <p:cNvPr id="2" name="TextBox 1">
            <a:extLst>
              <a:ext uri="{FF2B5EF4-FFF2-40B4-BE49-F238E27FC236}">
                <a16:creationId xmlns:a16="http://schemas.microsoft.com/office/drawing/2014/main" id="{2A553374-0AFF-4A1F-B49A-5CAE853C7851}"/>
              </a:ext>
            </a:extLst>
          </p:cNvPr>
          <p:cNvSpPr txBox="1">
            <a:spLocks noChangeArrowheads="1"/>
          </p:cNvSpPr>
          <p:nvPr/>
        </p:nvSpPr>
        <p:spPr bwMode="auto">
          <a:xfrm>
            <a:off x="4508500" y="228600"/>
            <a:ext cx="74803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sz="2800" b="1">
                <a:solidFill>
                  <a:srgbClr val="0000CC"/>
                </a:solidFill>
                <a:latin typeface="Times New Roman" panose="02020603050405020304" pitchFamily="18" charset="0"/>
                <a:cs typeface="Times New Roman" panose="02020603050405020304" pitchFamily="18" charset="0"/>
              </a:rPr>
              <a:t>         </a:t>
            </a:r>
            <a:r>
              <a:rPr lang="en-US" altLang="en-US" sz="2800" b="1">
                <a:solidFill>
                  <a:srgbClr val="C00000"/>
                </a:solidFill>
                <a:latin typeface="Times New Roman" panose="02020603050405020304" pitchFamily="18" charset="0"/>
                <a:cs typeface="Times New Roman" panose="02020603050405020304" pitchFamily="18" charset="0"/>
              </a:rPr>
              <a:t>Tục chơi chữ ngày Tết: </a:t>
            </a:r>
            <a:r>
              <a:rPr lang="en-US" altLang="en-US" sz="2800">
                <a:solidFill>
                  <a:srgbClr val="0000CC"/>
                </a:solidFill>
                <a:latin typeface="Times New Roman" panose="02020603050405020304" pitchFamily="18" charset="0"/>
                <a:cs typeface="Times New Roman" panose="02020603050405020304" pitchFamily="18" charset="0"/>
              </a:rPr>
              <a:t>Mỗi dịp lễ tết, người Việt thường đến nhà các ông đồ xin chữ cầu may, cầu tài lộc hoặc xin chữ và gửi vào đó những nguyện cầu tốt lành.</a:t>
            </a:r>
            <a:endParaRPr lang="vi-VN" altLang="en-US" sz="2800">
              <a:solidFill>
                <a:srgbClr val="0000CC"/>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F0E54359-8494-45E2-9879-85639B453F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2590800"/>
            <a:ext cx="7442200" cy="4038600"/>
          </a:xfrm>
          <a:prstGeom prst="rect">
            <a:avLst/>
          </a:prstGeom>
          <a:ln>
            <a:noFill/>
          </a:ln>
          <a:effectLst>
            <a:softEdge rad="112500"/>
          </a:effectLst>
        </p:spPr>
      </p:pic>
      <p:pic>
        <p:nvPicPr>
          <p:cNvPr id="4" name="Picture 3">
            <a:extLst>
              <a:ext uri="{FF2B5EF4-FFF2-40B4-BE49-F238E27FC236}">
                <a16:creationId xmlns:a16="http://schemas.microsoft.com/office/drawing/2014/main" id="{4B58E083-3F06-49B1-A0BF-64F8E43DAE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3" y="151538"/>
            <a:ext cx="4384677" cy="3277463"/>
          </a:xfrm>
          <a:prstGeom prst="rect">
            <a:avLst/>
          </a:prstGeom>
          <a:ln>
            <a:noFill/>
          </a:ln>
          <a:effectLst>
            <a:softEdge rad="112500"/>
          </a:effec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9" presetClass="entr" presetSubtype="0" fill="hold" nodeType="clickEffect">
                                  <p:stCondLst>
                                    <p:cond delay="0"/>
                                  </p:stCondLst>
                                  <p:childTnLst>
                                    <p:set>
                                      <p:cBhvr>
                                        <p:cTn id="10" dur="1" fill="hold">
                                          <p:stCondLst>
                                            <p:cond delay="0"/>
                                          </p:stCondLst>
                                        </p:cTn>
                                        <p:tgtEl>
                                          <p:spTgt spid="33803">
                                            <p:txEl>
                                              <p:pRg st="0" end="0"/>
                                            </p:txEl>
                                          </p:spTgt>
                                        </p:tgtEl>
                                        <p:attrNameLst>
                                          <p:attrName>style.visibility</p:attrName>
                                        </p:attrNameLst>
                                      </p:cBhvr>
                                      <p:to>
                                        <p:strVal val="visible"/>
                                      </p:to>
                                    </p:set>
                                    <p:anim calcmode="lin" valueType="num">
                                      <p:cBhvr>
                                        <p:cTn id="11" dur="1000" fill="hold"/>
                                        <p:tgtEl>
                                          <p:spTgt spid="33803">
                                            <p:txEl>
                                              <p:pRg st="0" end="0"/>
                                            </p:txEl>
                                          </p:spTgt>
                                        </p:tgtEl>
                                        <p:attrNameLst>
                                          <p:attrName>ppt_x</p:attrName>
                                        </p:attrNameLst>
                                      </p:cBhvr>
                                      <p:tavLst>
                                        <p:tav tm="0">
                                          <p:val>
                                            <p:strVal val="#ppt_x-.2"/>
                                          </p:val>
                                        </p:tav>
                                        <p:tav tm="100000">
                                          <p:val>
                                            <p:strVal val="#ppt_x"/>
                                          </p:val>
                                        </p:tav>
                                      </p:tavLst>
                                    </p:anim>
                                    <p:anim calcmode="lin" valueType="num">
                                      <p:cBhvr>
                                        <p:cTn id="12" dur="1000" fill="hold"/>
                                        <p:tgtEl>
                                          <p:spTgt spid="3380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3" dur="1000"/>
                                        <p:tgtEl>
                                          <p:spTgt spid="338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ướng dẫn tạo khung viền trong Powerpoint">
            <a:extLst>
              <a:ext uri="{FF2B5EF4-FFF2-40B4-BE49-F238E27FC236}">
                <a16:creationId xmlns:a16="http://schemas.microsoft.com/office/drawing/2014/main" id="{009CB3CB-0141-44A7-976C-0E39D9187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0"/>
            <a:ext cx="122586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4" descr="nghiên mực thư pháp bằng đá bán thanh lý giá cạnh tranh">
            <a:extLst>
              <a:ext uri="{FF2B5EF4-FFF2-40B4-BE49-F238E27FC236}">
                <a16:creationId xmlns:a16="http://schemas.microsoft.com/office/drawing/2014/main" id="{BC17D65D-65EC-4DBC-B432-89B03350D3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60824">
            <a:off x="5822950" y="1096963"/>
            <a:ext cx="4002088"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1">
            <a:extLst>
              <a:ext uri="{FF2B5EF4-FFF2-40B4-BE49-F238E27FC236}">
                <a16:creationId xmlns:a16="http://schemas.microsoft.com/office/drawing/2014/main" id="{A8341570-5869-412E-93FF-3C5580BAACE0}"/>
              </a:ext>
            </a:extLst>
          </p:cNvPr>
          <p:cNvSpPr>
            <a:spLocks noChangeArrowheads="1"/>
          </p:cNvSpPr>
          <p:nvPr/>
        </p:nvSpPr>
        <p:spPr bwMode="auto">
          <a:xfrm>
            <a:off x="1392238" y="1768475"/>
            <a:ext cx="6096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i="1" dirty="0">
                <a:solidFill>
                  <a:srgbClr val="C00000"/>
                </a:solidFill>
                <a:latin typeface="Times New Roman" panose="02020603050405020304" pitchFamily="18" charset="0"/>
                <a:cs typeface="Times New Roman" panose="02020603050405020304" pitchFamily="18" charset="0"/>
              </a:rPr>
              <a:t>+ </a:t>
            </a:r>
            <a:r>
              <a:rPr lang="en-US" altLang="en-US" sz="2000" b="1" i="1" dirty="0" err="1">
                <a:solidFill>
                  <a:srgbClr val="C00000"/>
                </a:solidFill>
                <a:latin typeface="Times New Roman" panose="02020603050405020304" pitchFamily="18" charset="0"/>
                <a:cs typeface="Times New Roman" panose="02020603050405020304" pitchFamily="18" charset="0"/>
              </a:rPr>
              <a:t>Mực</a:t>
            </a:r>
            <a:r>
              <a:rPr lang="en-US" altLang="en-US" sz="2000" b="1" i="1" dirty="0">
                <a:solidFill>
                  <a:srgbClr val="C00000"/>
                </a:solidFill>
                <a:latin typeface="Times New Roman" panose="02020603050405020304" pitchFamily="18" charset="0"/>
                <a:cs typeface="Times New Roman" panose="02020603050405020304" pitchFamily="18" charset="0"/>
              </a:rPr>
              <a:t> </a:t>
            </a:r>
            <a:r>
              <a:rPr lang="en-US" altLang="en-US" sz="2000" b="1" i="1" dirty="0" err="1">
                <a:solidFill>
                  <a:srgbClr val="C00000"/>
                </a:solidFill>
                <a:latin typeface="Times New Roman" panose="02020603050405020304" pitchFamily="18" charset="0"/>
                <a:cs typeface="Times New Roman" panose="02020603050405020304" pitchFamily="18" charset="0"/>
              </a:rPr>
              <a:t>tàu</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Thỏi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mực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đen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mài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với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nước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làm</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mực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để</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viết</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chữ</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Hán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hoặc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chữ</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nho</a:t>
            </a:r>
            <a:r>
              <a:rPr lang="en-US" altLang="en-US" sz="2000" b="1" dirty="0">
                <a:latin typeface="Times New Roman" panose="02020603050405020304" pitchFamily="18" charset="0"/>
                <a:cs typeface="Times New Roman" panose="02020603050405020304" pitchFamily="18" charset="0"/>
              </a:rPr>
              <a:t>.</a:t>
            </a:r>
          </a:p>
        </p:txBody>
      </p:sp>
      <p:sp>
        <p:nvSpPr>
          <p:cNvPr id="17413" name="Rectangle 2">
            <a:extLst>
              <a:ext uri="{FF2B5EF4-FFF2-40B4-BE49-F238E27FC236}">
                <a16:creationId xmlns:a16="http://schemas.microsoft.com/office/drawing/2014/main" id="{353A4DC7-AE0C-42CF-B41C-55D595EB7907}"/>
              </a:ext>
            </a:extLst>
          </p:cNvPr>
          <p:cNvSpPr>
            <a:spLocks noChangeArrowheads="1"/>
          </p:cNvSpPr>
          <p:nvPr/>
        </p:nvSpPr>
        <p:spPr bwMode="auto">
          <a:xfrm>
            <a:off x="1392238" y="2774950"/>
            <a:ext cx="4637087"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r>
              <a:rPr lang="en-US" altLang="vi-VN" sz="2000">
                <a:latin typeface="Times New Roman" panose="02020603050405020304" pitchFamily="18" charset="0"/>
              </a:rPr>
              <a:t>+ </a:t>
            </a:r>
            <a:r>
              <a:rPr lang="en-US" altLang="vi-VN" sz="2000" b="1" i="1" u="sng">
                <a:solidFill>
                  <a:srgbClr val="C00000"/>
                </a:solidFill>
                <a:latin typeface="Times New Roman" panose="02020603050405020304" pitchFamily="18" charset="0"/>
              </a:rPr>
              <a:t>Nghiên</a:t>
            </a:r>
            <a:r>
              <a:rPr lang="en-US" altLang="vi-VN" sz="2000" i="1">
                <a:solidFill>
                  <a:srgbClr val="C00000"/>
                </a:solidFill>
                <a:latin typeface="Times New Roman" panose="02020603050405020304" pitchFamily="18" charset="0"/>
              </a:rPr>
              <a:t> :</a:t>
            </a:r>
            <a:r>
              <a:rPr lang="en-US" altLang="vi-VN" sz="2000">
                <a:solidFill>
                  <a:srgbClr val="C00000"/>
                </a:solidFill>
                <a:latin typeface="Times New Roman" panose="02020603050405020304" pitchFamily="18" charset="0"/>
              </a:rPr>
              <a:t> </a:t>
            </a:r>
            <a:r>
              <a:rPr lang="en-US" altLang="vi-VN" sz="2000" b="1">
                <a:latin typeface="Times New Roman" panose="02020603050405020304" pitchFamily="18" charset="0"/>
              </a:rPr>
              <a:t>Dụng cụ làm bằng chất liệu cứng có lòng trũng để mài và đựng mực tàu .</a:t>
            </a:r>
          </a:p>
        </p:txBody>
      </p:sp>
      <p:sp>
        <p:nvSpPr>
          <p:cNvPr id="6" name="Down Arrow 5">
            <a:extLst>
              <a:ext uri="{FF2B5EF4-FFF2-40B4-BE49-F238E27FC236}">
                <a16:creationId xmlns:a16="http://schemas.microsoft.com/office/drawing/2014/main" id="{FA81859B-92C7-4B95-AC38-5F8FFBC6D3D6}"/>
              </a:ext>
            </a:extLst>
          </p:cNvPr>
          <p:cNvSpPr/>
          <p:nvPr/>
        </p:nvSpPr>
        <p:spPr>
          <a:xfrm rot="6471497">
            <a:off x="7376319" y="1888332"/>
            <a:ext cx="185737"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Down Arrow 8">
            <a:extLst>
              <a:ext uri="{FF2B5EF4-FFF2-40B4-BE49-F238E27FC236}">
                <a16:creationId xmlns:a16="http://schemas.microsoft.com/office/drawing/2014/main" id="{90BD9C71-D36F-4742-98A5-7BDC1E1CADD5}"/>
              </a:ext>
            </a:extLst>
          </p:cNvPr>
          <p:cNvSpPr/>
          <p:nvPr/>
        </p:nvSpPr>
        <p:spPr>
          <a:xfrm rot="6471497">
            <a:off x="5717381" y="3348832"/>
            <a:ext cx="155575" cy="4429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spd="slow" advTm="5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7">
            <a:extLst>
              <a:ext uri="{FF2B5EF4-FFF2-40B4-BE49-F238E27FC236}">
                <a16:creationId xmlns:a16="http://schemas.microsoft.com/office/drawing/2014/main" id="{75FA0D63-7CA0-42AF-A431-C4A8E29743EC}"/>
              </a:ext>
            </a:extLst>
          </p:cNvPr>
          <p:cNvSpPr txBox="1">
            <a:spLocks noChangeArrowheads="1"/>
          </p:cNvSpPr>
          <p:nvPr/>
        </p:nvSpPr>
        <p:spPr bwMode="auto">
          <a:xfrm>
            <a:off x="6362700" y="1968053"/>
            <a:ext cx="37036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1. Tác giả</a:t>
            </a:r>
          </a:p>
        </p:txBody>
      </p:sp>
      <p:cxnSp>
        <p:nvCxnSpPr>
          <p:cNvPr id="11" name="Straight Connector 10">
            <a:extLst>
              <a:ext uri="{FF2B5EF4-FFF2-40B4-BE49-F238E27FC236}">
                <a16:creationId xmlns:a16="http://schemas.microsoft.com/office/drawing/2014/main" id="{1B45F1B0-F832-465B-A4DF-9F5CE45AACA7}"/>
              </a:ext>
            </a:extLst>
          </p:cNvPr>
          <p:cNvCxnSpPr>
            <a:cxnSpLocks/>
          </p:cNvCxnSpPr>
          <p:nvPr/>
        </p:nvCxnSpPr>
        <p:spPr>
          <a:xfrm>
            <a:off x="6003925" y="1477963"/>
            <a:ext cx="0" cy="5327650"/>
          </a:xfrm>
          <a:prstGeom prst="line">
            <a:avLst/>
          </a:prstGeom>
          <a:ln w="34925"/>
        </p:spPr>
        <p:style>
          <a:lnRef idx="3">
            <a:schemeClr val="accent1"/>
          </a:lnRef>
          <a:fillRef idx="0">
            <a:schemeClr val="accent1"/>
          </a:fillRef>
          <a:effectRef idx="2">
            <a:schemeClr val="accent1"/>
          </a:effectRef>
          <a:fontRef idx="minor">
            <a:schemeClr val="tx1"/>
          </a:fontRef>
        </p:style>
      </p:cxnSp>
      <p:sp>
        <p:nvSpPr>
          <p:cNvPr id="22" name="TextBox 21">
            <a:extLst>
              <a:ext uri="{FF2B5EF4-FFF2-40B4-BE49-F238E27FC236}">
                <a16:creationId xmlns:a16="http://schemas.microsoft.com/office/drawing/2014/main" id="{FB77CA7F-9CD4-4C19-B59D-90B2A87B0979}"/>
              </a:ext>
            </a:extLst>
          </p:cNvPr>
          <p:cNvSpPr txBox="1">
            <a:spLocks noChangeArrowheads="1"/>
          </p:cNvSpPr>
          <p:nvPr/>
        </p:nvSpPr>
        <p:spPr bwMode="auto">
          <a:xfrm>
            <a:off x="6351588" y="2855465"/>
            <a:ext cx="5308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C00000"/>
                </a:solidFill>
                <a:latin typeface="Times New Roman" panose="02020603050405020304" pitchFamily="18" charset="0"/>
                <a:cs typeface="Times New Roman" panose="02020603050405020304" pitchFamily="18" charset="0"/>
              </a:rPr>
              <a:t>a) Đọc, giải nghĩa từ</a:t>
            </a:r>
          </a:p>
        </p:txBody>
      </p:sp>
      <p:sp>
        <p:nvSpPr>
          <p:cNvPr id="18437" name="TextBox 11">
            <a:extLst>
              <a:ext uri="{FF2B5EF4-FFF2-40B4-BE49-F238E27FC236}">
                <a16:creationId xmlns:a16="http://schemas.microsoft.com/office/drawing/2014/main" id="{68BC5A4B-5B19-4B9B-907B-516CBED9EB1F}"/>
              </a:ext>
            </a:extLst>
          </p:cNvPr>
          <p:cNvSpPr txBox="1">
            <a:spLocks noChangeArrowheads="1"/>
          </p:cNvSpPr>
          <p:nvPr/>
        </p:nvSpPr>
        <p:spPr bwMode="auto">
          <a:xfrm>
            <a:off x="6345238" y="2434778"/>
            <a:ext cx="37036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2. Tác phẩm</a:t>
            </a:r>
          </a:p>
        </p:txBody>
      </p:sp>
      <p:sp>
        <p:nvSpPr>
          <p:cNvPr id="15" name="TextBox 14">
            <a:extLst>
              <a:ext uri="{FF2B5EF4-FFF2-40B4-BE49-F238E27FC236}">
                <a16:creationId xmlns:a16="http://schemas.microsoft.com/office/drawing/2014/main" id="{FF0D0454-8122-4EF5-A7B7-BC2019DF8907}"/>
              </a:ext>
            </a:extLst>
          </p:cNvPr>
          <p:cNvSpPr txBox="1">
            <a:spLocks noChangeArrowheads="1"/>
          </p:cNvSpPr>
          <p:nvPr/>
        </p:nvSpPr>
        <p:spPr bwMode="auto">
          <a:xfrm>
            <a:off x="6345238" y="3311078"/>
            <a:ext cx="53070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dirty="0">
                <a:solidFill>
                  <a:srgbClr val="C00000"/>
                </a:solidFill>
                <a:latin typeface="Times New Roman" panose="02020603050405020304" pitchFamily="18" charset="0"/>
                <a:cs typeface="Times New Roman" panose="02020603050405020304" pitchFamily="18" charset="0"/>
              </a:rPr>
              <a:t>b) </a:t>
            </a:r>
            <a:r>
              <a:rPr lang="en-US" altLang="en-US" sz="2400" b="1" dirty="0" err="1">
                <a:solidFill>
                  <a:srgbClr val="C00000"/>
                </a:solidFill>
                <a:latin typeface="Times New Roman" panose="02020603050405020304" pitchFamily="18" charset="0"/>
                <a:cs typeface="Times New Roman" panose="02020603050405020304" pitchFamily="18" charset="0"/>
              </a:rPr>
              <a:t>Tìm</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hiểu</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chung</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về</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văn</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bản</a:t>
            </a:r>
            <a:endParaRPr lang="en-US" altLang="en-US" sz="2400" b="1" dirty="0">
              <a:solidFill>
                <a:srgbClr val="C00000"/>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E360E689-2FAB-4632-ACF9-F8097723D534}"/>
              </a:ext>
            </a:extLst>
          </p:cNvPr>
          <p:cNvSpPr txBox="1">
            <a:spLocks noChangeArrowheads="1"/>
          </p:cNvSpPr>
          <p:nvPr/>
        </p:nvSpPr>
        <p:spPr bwMode="auto">
          <a:xfrm>
            <a:off x="6346825" y="3796853"/>
            <a:ext cx="45862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a:latin typeface="Times New Roman" panose="02020603050405020304" pitchFamily="18" charset="0"/>
                <a:cs typeface="Times New Roman" panose="02020603050405020304" pitchFamily="18" charset="0"/>
              </a:rPr>
              <a:t>- </a:t>
            </a:r>
            <a:r>
              <a:rPr lang="en-US" altLang="en-US" sz="2400" b="1">
                <a:latin typeface="Times New Roman" panose="02020603050405020304" pitchFamily="18" charset="0"/>
                <a:cs typeface="Times New Roman" panose="02020603050405020304" pitchFamily="18" charset="0"/>
              </a:rPr>
              <a:t>Hoàn cảnh sáng tác, xuất xứ</a:t>
            </a:r>
            <a:r>
              <a:rPr lang="en-US" altLang="en-US" sz="2400">
                <a:latin typeface="Times New Roman" panose="02020603050405020304" pitchFamily="18" charset="0"/>
                <a:cs typeface="Times New Roman" panose="02020603050405020304" pitchFamily="18" charset="0"/>
              </a:rPr>
              <a:t>:</a:t>
            </a:r>
          </a:p>
        </p:txBody>
      </p:sp>
      <p:sp>
        <p:nvSpPr>
          <p:cNvPr id="23" name="TextBox 22">
            <a:extLst>
              <a:ext uri="{FF2B5EF4-FFF2-40B4-BE49-F238E27FC236}">
                <a16:creationId xmlns:a16="http://schemas.microsoft.com/office/drawing/2014/main" id="{3FD5D606-0AFB-4ED3-9E31-9D7161A991A0}"/>
              </a:ext>
            </a:extLst>
          </p:cNvPr>
          <p:cNvSpPr txBox="1">
            <a:spLocks noChangeArrowheads="1"/>
          </p:cNvSpPr>
          <p:nvPr/>
        </p:nvSpPr>
        <p:spPr bwMode="auto">
          <a:xfrm>
            <a:off x="6361113" y="4212778"/>
            <a:ext cx="1957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a:latin typeface="Times New Roman" panose="02020603050405020304" pitchFamily="18" charset="0"/>
                <a:cs typeface="Times New Roman" panose="02020603050405020304" pitchFamily="18" charset="0"/>
              </a:rPr>
              <a:t>- </a:t>
            </a:r>
            <a:r>
              <a:rPr lang="en-US" altLang="en-US" sz="2400" b="1">
                <a:latin typeface="Times New Roman" panose="02020603050405020304" pitchFamily="18" charset="0"/>
                <a:cs typeface="Times New Roman" panose="02020603050405020304" pitchFamily="18" charset="0"/>
              </a:rPr>
              <a:t>Thể thơ</a:t>
            </a:r>
            <a:r>
              <a:rPr lang="en-US" altLang="en-US" sz="2400">
                <a:latin typeface="Times New Roman" panose="02020603050405020304" pitchFamily="18" charset="0"/>
                <a:cs typeface="Times New Roman" panose="02020603050405020304" pitchFamily="18" charset="0"/>
              </a:rPr>
              <a:t>:</a:t>
            </a:r>
          </a:p>
        </p:txBody>
      </p:sp>
      <p:sp>
        <p:nvSpPr>
          <p:cNvPr id="42" name="TextBox 41">
            <a:extLst>
              <a:ext uri="{FF2B5EF4-FFF2-40B4-BE49-F238E27FC236}">
                <a16:creationId xmlns:a16="http://schemas.microsoft.com/office/drawing/2014/main" id="{F62296E0-ABE9-424D-9184-4634F32F548B}"/>
              </a:ext>
            </a:extLst>
          </p:cNvPr>
          <p:cNvSpPr txBox="1">
            <a:spLocks noChangeArrowheads="1"/>
          </p:cNvSpPr>
          <p:nvPr/>
        </p:nvSpPr>
        <p:spPr bwMode="auto">
          <a:xfrm>
            <a:off x="6315075" y="4638228"/>
            <a:ext cx="5049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a:latin typeface="Times New Roman" panose="02020603050405020304" pitchFamily="18" charset="0"/>
                <a:cs typeface="Times New Roman" panose="02020603050405020304" pitchFamily="18" charset="0"/>
              </a:rPr>
              <a:t>- </a:t>
            </a:r>
            <a:r>
              <a:rPr lang="en-US" altLang="en-US" sz="2400" b="1">
                <a:latin typeface="Times New Roman" panose="02020603050405020304" pitchFamily="18" charset="0"/>
                <a:cs typeface="Times New Roman" panose="02020603050405020304" pitchFamily="18" charset="0"/>
              </a:rPr>
              <a:t>Phương thức biểu đạt</a:t>
            </a:r>
            <a:r>
              <a:rPr lang="en-US" altLang="en-US" sz="2400">
                <a:latin typeface="Times New Roman" panose="02020603050405020304" pitchFamily="18" charset="0"/>
                <a:cs typeface="Times New Roman" panose="02020603050405020304" pitchFamily="18" charset="0"/>
              </a:rPr>
              <a:t>:</a:t>
            </a:r>
          </a:p>
        </p:txBody>
      </p:sp>
      <p:sp>
        <p:nvSpPr>
          <p:cNvPr id="18442" name="TextBox 37">
            <a:extLst>
              <a:ext uri="{FF2B5EF4-FFF2-40B4-BE49-F238E27FC236}">
                <a16:creationId xmlns:a16="http://schemas.microsoft.com/office/drawing/2014/main" id="{781355B5-5842-4E94-B778-E7017A827617}"/>
              </a:ext>
            </a:extLst>
          </p:cNvPr>
          <p:cNvSpPr txBox="1">
            <a:spLocks noChangeArrowheads="1"/>
          </p:cNvSpPr>
          <p:nvPr/>
        </p:nvSpPr>
        <p:spPr bwMode="auto">
          <a:xfrm>
            <a:off x="6096000" y="1528315"/>
            <a:ext cx="585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I. TÌM HIỂU CHUNG</a:t>
            </a:r>
          </a:p>
        </p:txBody>
      </p:sp>
      <p:pic>
        <p:nvPicPr>
          <p:cNvPr id="48" name="Picture 15" descr="ap_20091011061527191">
            <a:extLst>
              <a:ext uri="{FF2B5EF4-FFF2-40B4-BE49-F238E27FC236}">
                <a16:creationId xmlns:a16="http://schemas.microsoft.com/office/drawing/2014/main" id="{E9CE6ED0-5A21-433E-84AE-F2A08A4F56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358900"/>
            <a:ext cx="5087324" cy="53687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D1D1B29-63BE-4024-9A09-ABFAA03D6CF0}"/>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8445" name="Text Box 9">
            <a:extLst>
              <a:ext uri="{FF2B5EF4-FFF2-40B4-BE49-F238E27FC236}">
                <a16:creationId xmlns:a16="http://schemas.microsoft.com/office/drawing/2014/main" id="{D9182191-BC84-4010-B08F-7F4C81AD7E5D}"/>
              </a:ext>
            </a:extLst>
          </p:cNvPr>
          <p:cNvSpPr txBox="1">
            <a:spLocks noChangeArrowheads="1"/>
          </p:cNvSpPr>
          <p:nvPr/>
        </p:nvSpPr>
        <p:spPr bwMode="auto">
          <a:xfrm>
            <a:off x="6745288" y="1068388"/>
            <a:ext cx="2514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i="1">
                <a:latin typeface="Times New Roman" panose="02020603050405020304" pitchFamily="18" charset="0"/>
                <a:cs typeface="Times New Roman" panose="02020603050405020304" pitchFamily="18" charset="0"/>
              </a:rPr>
              <a:t>Vũ Đình Liên</a:t>
            </a:r>
          </a:p>
        </p:txBody>
      </p:sp>
      <p:pic>
        <p:nvPicPr>
          <p:cNvPr id="18446" name="Picture 21" descr="PlantMix_04">
            <a:extLst>
              <a:ext uri="{FF2B5EF4-FFF2-40B4-BE49-F238E27FC236}">
                <a16:creationId xmlns:a16="http://schemas.microsoft.com/office/drawing/2014/main" id="{C460B2D3-F31B-45DE-92FD-FB846971CD9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7" name="WordArt 24">
            <a:extLst>
              <a:ext uri="{FF2B5EF4-FFF2-40B4-BE49-F238E27FC236}">
                <a16:creationId xmlns:a16="http://schemas.microsoft.com/office/drawing/2014/main" id="{A9BCEDBD-EE17-49C7-B612-79C7DC97C2E8}"/>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18448" name="Picture 21" descr="PlantMix_04">
            <a:extLst>
              <a:ext uri="{FF2B5EF4-FFF2-40B4-BE49-F238E27FC236}">
                <a16:creationId xmlns:a16="http://schemas.microsoft.com/office/drawing/2014/main" id="{06555C0C-42BC-4BEC-A44F-47B8F34E4B3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a:extLst>
              <a:ext uri="{FF2B5EF4-FFF2-40B4-BE49-F238E27FC236}">
                <a16:creationId xmlns:a16="http://schemas.microsoft.com/office/drawing/2014/main" id="{ACBE3070-0C69-4343-A601-4D0F9A5694AA}"/>
              </a:ext>
            </a:extLst>
          </p:cNvPr>
          <p:cNvSpPr txBox="1">
            <a:spLocks noChangeArrowheads="1"/>
          </p:cNvSpPr>
          <p:nvPr/>
        </p:nvSpPr>
        <p:spPr bwMode="auto">
          <a:xfrm>
            <a:off x="6294438" y="5055740"/>
            <a:ext cx="5049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a:latin typeface="Times New Roman" panose="02020603050405020304" pitchFamily="18" charset="0"/>
                <a:cs typeface="Times New Roman" panose="02020603050405020304" pitchFamily="18" charset="0"/>
              </a:rPr>
              <a:t>- </a:t>
            </a:r>
            <a:r>
              <a:rPr lang="en-US" altLang="en-US" sz="2400" b="1">
                <a:latin typeface="Times New Roman" panose="02020603050405020304" pitchFamily="18" charset="0"/>
                <a:cs typeface="Times New Roman" panose="02020603050405020304" pitchFamily="18" charset="0"/>
              </a:rPr>
              <a:t>Bố cục</a:t>
            </a:r>
            <a:r>
              <a:rPr lang="en-US" altLang="en-US" sz="2400">
                <a:latin typeface="Times New Roman" panose="02020603050405020304" pitchFamily="18" charset="0"/>
                <a:cs typeface="Times New Roman" panose="02020603050405020304" pitchFamily="18" charset="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arn(inVertical)">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1000"/>
                                        <p:tgtEl>
                                          <p:spTgt spid="23"/>
                                        </p:tgtEl>
                                      </p:cBhvr>
                                    </p:animEffect>
                                    <p:anim calcmode="lin" valueType="num">
                                      <p:cBhvr>
                                        <p:cTn id="18" dur="1000" fill="hold"/>
                                        <p:tgtEl>
                                          <p:spTgt spid="23"/>
                                        </p:tgtEl>
                                        <p:attrNameLst>
                                          <p:attrName>ppt_x</p:attrName>
                                        </p:attrNameLst>
                                      </p:cBhvr>
                                      <p:tavLst>
                                        <p:tav tm="0">
                                          <p:val>
                                            <p:strVal val="#ppt_x"/>
                                          </p:val>
                                        </p:tav>
                                        <p:tav tm="100000">
                                          <p:val>
                                            <p:strVal val="#ppt_x"/>
                                          </p:val>
                                        </p:tav>
                                      </p:tavLst>
                                    </p:anim>
                                    <p:anim calcmode="lin" valueType="num">
                                      <p:cBhvr>
                                        <p:cTn id="19" dur="1000" fill="hold"/>
                                        <p:tgtEl>
                                          <p:spTgt spid="2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1000"/>
                                        <p:tgtEl>
                                          <p:spTgt spid="42"/>
                                        </p:tgtEl>
                                      </p:cBhvr>
                                    </p:animEffect>
                                    <p:anim calcmode="lin" valueType="num">
                                      <p:cBhvr>
                                        <p:cTn id="23" dur="1000" fill="hold"/>
                                        <p:tgtEl>
                                          <p:spTgt spid="42"/>
                                        </p:tgtEl>
                                        <p:attrNameLst>
                                          <p:attrName>ppt_x</p:attrName>
                                        </p:attrNameLst>
                                      </p:cBhvr>
                                      <p:tavLst>
                                        <p:tav tm="0">
                                          <p:val>
                                            <p:strVal val="#ppt_x"/>
                                          </p:val>
                                        </p:tav>
                                        <p:tav tm="100000">
                                          <p:val>
                                            <p:strVal val="#ppt_x"/>
                                          </p:val>
                                        </p:tav>
                                      </p:tavLst>
                                    </p:anim>
                                    <p:anim calcmode="lin" valueType="num">
                                      <p:cBhvr>
                                        <p:cTn id="24" dur="1000" fill="hold"/>
                                        <p:tgtEl>
                                          <p:spTgt spid="4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p:bldP spid="42" grpId="0"/>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descr="https://toplist.vn/images/800px/bai-tham-khao-so-4-735493.jpg">
            <a:extLst>
              <a:ext uri="{FF2B5EF4-FFF2-40B4-BE49-F238E27FC236}">
                <a16:creationId xmlns:a16="http://schemas.microsoft.com/office/drawing/2014/main" id="{F4E1433E-A0F5-45A8-83E4-11963C8D7702}"/>
              </a:ext>
            </a:extLst>
          </p:cNvPr>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pic>
        <p:nvPicPr>
          <p:cNvPr id="19459" name="Picture 16">
            <a:extLst>
              <a:ext uri="{FF2B5EF4-FFF2-40B4-BE49-F238E27FC236}">
                <a16:creationId xmlns:a16="http://schemas.microsoft.com/office/drawing/2014/main" id="{D2FBB123-38CF-44F9-8E8D-071EE151F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 y="4860925"/>
            <a:ext cx="28924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11">
            <a:extLst>
              <a:ext uri="{FF2B5EF4-FFF2-40B4-BE49-F238E27FC236}">
                <a16:creationId xmlns:a16="http://schemas.microsoft.com/office/drawing/2014/main" id="{7B25F6E9-7298-4993-86FA-D37EB5760C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3665538"/>
            <a:ext cx="2943225" cy="252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15">
            <a:extLst>
              <a:ext uri="{FF2B5EF4-FFF2-40B4-BE49-F238E27FC236}">
                <a16:creationId xmlns:a16="http://schemas.microsoft.com/office/drawing/2014/main" id="{85F29E5F-3B0F-4B0C-AACA-8480AA15D0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2063" y="4071938"/>
            <a:ext cx="22415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AutoShape 4" descr="https://toplist.vn/images/800px/bai-tham-khao-so-4-735493.jpg">
            <a:extLst>
              <a:ext uri="{FF2B5EF4-FFF2-40B4-BE49-F238E27FC236}">
                <a16:creationId xmlns:a16="http://schemas.microsoft.com/office/drawing/2014/main" id="{6116E1FA-6B3A-43D9-B4D3-1E0DE5A42B30}"/>
              </a:ext>
            </a:extLst>
          </p:cNvPr>
          <p:cNvSpPr>
            <a:spLocks noChangeAspect="1" noChangeArrowheads="1"/>
          </p:cNvSpPr>
          <p:nvPr/>
        </p:nvSpPr>
        <p:spPr bwMode="auto">
          <a:xfrm>
            <a:off x="350838" y="15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3" name="AutoShape 6" descr="https://toplist.vn/images/800px/bai-tham-khao-so-4-735493.jpg">
            <a:extLst>
              <a:ext uri="{FF2B5EF4-FFF2-40B4-BE49-F238E27FC236}">
                <a16:creationId xmlns:a16="http://schemas.microsoft.com/office/drawing/2014/main" id="{21D78EA2-3C8A-47A4-81D6-336877698936}"/>
              </a:ext>
            </a:extLst>
          </p:cNvPr>
          <p:cNvSpPr>
            <a:spLocks noChangeAspect="1" noChangeArrowheads="1"/>
          </p:cNvSpPr>
          <p:nvPr/>
        </p:nvSpPr>
        <p:spPr bwMode="auto">
          <a:xfrm>
            <a:off x="503238" y="1539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4" name="AutoShape 8" descr="https://toplist.vn/images/800px/bai-tham-khao-so-4-735493.jpg">
            <a:extLst>
              <a:ext uri="{FF2B5EF4-FFF2-40B4-BE49-F238E27FC236}">
                <a16:creationId xmlns:a16="http://schemas.microsoft.com/office/drawing/2014/main" id="{AD9BBB36-80E8-4631-8C8F-1ADEC7364F87}"/>
              </a:ext>
            </a:extLst>
          </p:cNvPr>
          <p:cNvSpPr>
            <a:spLocks noChangeAspect="1" noChangeArrowheads="1"/>
          </p:cNvSpPr>
          <p:nvPr/>
        </p:nvSpPr>
        <p:spPr bwMode="auto">
          <a:xfrm>
            <a:off x="655638" y="3063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5" name="AutoShape 10" descr="https://toplist.vn/images/800px/bai-tham-khao-so-4-735493.jpg">
            <a:extLst>
              <a:ext uri="{FF2B5EF4-FFF2-40B4-BE49-F238E27FC236}">
                <a16:creationId xmlns:a16="http://schemas.microsoft.com/office/drawing/2014/main" id="{2CB3F742-C85C-4A96-B216-498FC53E7FC7}"/>
              </a:ext>
            </a:extLst>
          </p:cNvPr>
          <p:cNvSpPr>
            <a:spLocks noChangeAspect="1" noChangeArrowheads="1"/>
          </p:cNvSpPr>
          <p:nvPr/>
        </p:nvSpPr>
        <p:spPr bwMode="auto">
          <a:xfrm>
            <a:off x="808038" y="4587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6" name="AutoShape 12" descr="https://toplist.vn/images/800px/bai-tham-khao-so-4-735493.jpg">
            <a:extLst>
              <a:ext uri="{FF2B5EF4-FFF2-40B4-BE49-F238E27FC236}">
                <a16:creationId xmlns:a16="http://schemas.microsoft.com/office/drawing/2014/main" id="{9140D888-9931-4A1F-9981-D22D96AEAF6A}"/>
              </a:ext>
            </a:extLst>
          </p:cNvPr>
          <p:cNvSpPr>
            <a:spLocks noChangeAspect="1" noChangeArrowheads="1"/>
          </p:cNvSpPr>
          <p:nvPr/>
        </p:nvSpPr>
        <p:spPr bwMode="auto">
          <a:xfrm>
            <a:off x="960438" y="6111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7" name="AutoShape 14" descr="Ông đồ - Tiếng thở dài tiếc nuối cho một nền văn hoá truyền thống đang lụi">
            <a:extLst>
              <a:ext uri="{FF2B5EF4-FFF2-40B4-BE49-F238E27FC236}">
                <a16:creationId xmlns:a16="http://schemas.microsoft.com/office/drawing/2014/main" id="{3797BDB9-1264-4235-8E6B-5B4FE5AC2AE5}"/>
              </a:ext>
            </a:extLst>
          </p:cNvPr>
          <p:cNvSpPr>
            <a:spLocks noChangeAspect="1" noChangeArrowheads="1"/>
          </p:cNvSpPr>
          <p:nvPr/>
        </p:nvSpPr>
        <p:spPr bwMode="auto">
          <a:xfrm>
            <a:off x="1112838" y="7635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8" name="AutoShape 16" descr="Ông đồ - Tiếng thở dài tiếc nuối cho một nền văn hoá truyền thống đang lụi">
            <a:extLst>
              <a:ext uri="{FF2B5EF4-FFF2-40B4-BE49-F238E27FC236}">
                <a16:creationId xmlns:a16="http://schemas.microsoft.com/office/drawing/2014/main" id="{C8B641F5-6C31-45F4-BCD5-26B064D0D0C0}"/>
              </a:ext>
            </a:extLst>
          </p:cNvPr>
          <p:cNvSpPr>
            <a:spLocks noChangeAspect="1" noChangeArrowheads="1"/>
          </p:cNvSpPr>
          <p:nvPr/>
        </p:nvSpPr>
        <p:spPr bwMode="auto">
          <a:xfrm>
            <a:off x="1265238" y="9159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9469" name="AutoShape 18" descr="Ông đồ - Tiếng thở dài tiếc nuối cho một nền văn hoá truyền thống đang lụi tàn">
            <a:extLst>
              <a:ext uri="{FF2B5EF4-FFF2-40B4-BE49-F238E27FC236}">
                <a16:creationId xmlns:a16="http://schemas.microsoft.com/office/drawing/2014/main" id="{D57C08EF-3B21-4167-8622-2A963885BAD2}"/>
              </a:ext>
            </a:extLst>
          </p:cNvPr>
          <p:cNvSpPr>
            <a:spLocks noChangeAspect="1" noChangeArrowheads="1"/>
          </p:cNvSpPr>
          <p:nvPr/>
        </p:nvSpPr>
        <p:spPr bwMode="auto">
          <a:xfrm>
            <a:off x="1417638" y="10683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pic>
        <p:nvPicPr>
          <p:cNvPr id="14" name="Picture 13">
            <a:extLst>
              <a:ext uri="{FF2B5EF4-FFF2-40B4-BE49-F238E27FC236}">
                <a16:creationId xmlns:a16="http://schemas.microsoft.com/office/drawing/2014/main" id="{86B4604F-48A4-48EA-BAA1-06EC55C39C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50290" y="-7113"/>
            <a:ext cx="1603209" cy="1449110"/>
          </a:xfrm>
          <a:prstGeom prst="rect">
            <a:avLst/>
          </a:prstGeom>
          <a:ln>
            <a:noFill/>
          </a:ln>
          <a:effectLst>
            <a:softEdge rad="112500"/>
          </a:effectLst>
        </p:spPr>
      </p:pic>
      <p:pic>
        <p:nvPicPr>
          <p:cNvPr id="19471" name="Picture 21">
            <a:extLst>
              <a:ext uri="{FF2B5EF4-FFF2-40B4-BE49-F238E27FC236}">
                <a16:creationId xmlns:a16="http://schemas.microsoft.com/office/drawing/2014/main" id="{E17FA35B-DC38-4DCC-A3D0-44809F7744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3613" y="2368550"/>
            <a:ext cx="2408237" cy="1381125"/>
          </a:xfrm>
          <a:prstGeom prst="rect">
            <a:avLst/>
          </a:prstGeom>
          <a:noFill/>
          <a:ln w="228600" cap="sq" cmpd="thickThin">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Line Callout 2 15">
            <a:extLst>
              <a:ext uri="{FF2B5EF4-FFF2-40B4-BE49-F238E27FC236}">
                <a16:creationId xmlns:a16="http://schemas.microsoft.com/office/drawing/2014/main" id="{D86C2A20-9589-4F88-9EA2-53493D34E9ED}"/>
              </a:ext>
            </a:extLst>
          </p:cNvPr>
          <p:cNvSpPr/>
          <p:nvPr/>
        </p:nvSpPr>
        <p:spPr>
          <a:xfrm>
            <a:off x="6518275" y="1447800"/>
            <a:ext cx="2498725" cy="612775"/>
          </a:xfrm>
          <a:prstGeom prst="borderCallout2">
            <a:avLst/>
          </a:prstGeom>
          <a:solidFill>
            <a:srgbClr val="FBDAD1"/>
          </a:solidFill>
          <a:ln w="47625"/>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000" b="1">
                <a:solidFill>
                  <a:srgbClr val="C00000"/>
                </a:solidFill>
                <a:latin typeface="Times New Roman" pitchFamily="18" charset="0"/>
                <a:cs typeface="Times New Roman" pitchFamily="18" charset="0"/>
              </a:rPr>
              <a:t>T.giả: Vũ Đình Liên</a:t>
            </a:r>
          </a:p>
        </p:txBody>
      </p:sp>
      <p:pic>
        <p:nvPicPr>
          <p:cNvPr id="19473" name="Picture 6">
            <a:extLst>
              <a:ext uri="{FF2B5EF4-FFF2-40B4-BE49-F238E27FC236}">
                <a16:creationId xmlns:a16="http://schemas.microsoft.com/office/drawing/2014/main" id="{022244C2-2F5F-4EBC-B71E-AF2A68BADC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7763" y="915988"/>
            <a:ext cx="24384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2C83F068-46D5-4872-A6F8-4A1C87839F62}"/>
              </a:ext>
            </a:extLst>
          </p:cNvPr>
          <p:cNvSpPr/>
          <p:nvPr/>
        </p:nvSpPr>
        <p:spPr>
          <a:xfrm>
            <a:off x="9866313" y="979488"/>
            <a:ext cx="1520825" cy="4540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solidFill>
                  <a:schemeClr val="bg1"/>
                </a:solidFill>
              </a:rPr>
              <a:t>1913- 1996</a:t>
            </a:r>
          </a:p>
        </p:txBody>
      </p:sp>
      <p:pic>
        <p:nvPicPr>
          <p:cNvPr id="19475" name="Picture 8">
            <a:extLst>
              <a:ext uri="{FF2B5EF4-FFF2-40B4-BE49-F238E27FC236}">
                <a16:creationId xmlns:a16="http://schemas.microsoft.com/office/drawing/2014/main" id="{E3355BC3-7881-46D6-BFAA-EDD2422AEE4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15288" y="1985963"/>
            <a:ext cx="3976687"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6" name="Picture 7">
            <a:extLst>
              <a:ext uri="{FF2B5EF4-FFF2-40B4-BE49-F238E27FC236}">
                <a16:creationId xmlns:a16="http://schemas.microsoft.com/office/drawing/2014/main" id="{4DBA3D35-DA7A-420B-9AC3-2F006C88279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15288" y="1985963"/>
            <a:ext cx="3190875"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ounded Rectangle 17">
            <a:extLst>
              <a:ext uri="{FF2B5EF4-FFF2-40B4-BE49-F238E27FC236}">
                <a16:creationId xmlns:a16="http://schemas.microsoft.com/office/drawing/2014/main" id="{FB51BDA2-1BEC-4CA5-B60D-DC6D6E45D416}"/>
              </a:ext>
            </a:extLst>
          </p:cNvPr>
          <p:cNvSpPr/>
          <p:nvPr/>
        </p:nvSpPr>
        <p:spPr>
          <a:xfrm>
            <a:off x="8991600" y="2489200"/>
            <a:ext cx="2511425" cy="50482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itchFamily="18" charset="0"/>
                <a:cs typeface="Times New Roman" pitchFamily="18" charset="0"/>
              </a:rPr>
              <a:t>Quê: Hải Dương</a:t>
            </a:r>
          </a:p>
        </p:txBody>
      </p:sp>
      <p:sp>
        <p:nvSpPr>
          <p:cNvPr id="20" name="Rounded Rectangle 19">
            <a:extLst>
              <a:ext uri="{FF2B5EF4-FFF2-40B4-BE49-F238E27FC236}">
                <a16:creationId xmlns:a16="http://schemas.microsoft.com/office/drawing/2014/main" id="{0E638B9A-377C-441B-8F9B-87182B9DAF0A}"/>
              </a:ext>
            </a:extLst>
          </p:cNvPr>
          <p:cNvSpPr/>
          <p:nvPr/>
        </p:nvSpPr>
        <p:spPr>
          <a:xfrm>
            <a:off x="8501063" y="3440113"/>
            <a:ext cx="3606800" cy="65722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itchFamily="18" charset="0"/>
                <a:cs typeface="Times New Roman" pitchFamily="18" charset="0"/>
              </a:rPr>
              <a:t>Là một trong những nhà thơ lớp đầu tiên của phong trào thơ mới.</a:t>
            </a:r>
          </a:p>
        </p:txBody>
      </p:sp>
      <p:pic>
        <p:nvPicPr>
          <p:cNvPr id="19479" name="Picture 8">
            <a:extLst>
              <a:ext uri="{FF2B5EF4-FFF2-40B4-BE49-F238E27FC236}">
                <a16:creationId xmlns:a16="http://schemas.microsoft.com/office/drawing/2014/main" id="{308A7E63-5C3E-45A0-9AB6-090085B0546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15288" y="2014538"/>
            <a:ext cx="3987800" cy="308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ounded Rectangle 27">
            <a:extLst>
              <a:ext uri="{FF2B5EF4-FFF2-40B4-BE49-F238E27FC236}">
                <a16:creationId xmlns:a16="http://schemas.microsoft.com/office/drawing/2014/main" id="{95066FA1-4629-4538-B008-EB87348F545E}"/>
              </a:ext>
            </a:extLst>
          </p:cNvPr>
          <p:cNvSpPr/>
          <p:nvPr/>
        </p:nvSpPr>
        <p:spPr>
          <a:xfrm>
            <a:off x="8501063" y="4371975"/>
            <a:ext cx="3617912" cy="611188"/>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a:latin typeface="Times New Roman" pitchFamily="18" charset="0"/>
                <a:cs typeface="Times New Roman" pitchFamily="18" charset="0"/>
              </a:rPr>
              <a:t>Thơ ông nặng lòng thương người và niềm hoài cổ</a:t>
            </a:r>
          </a:p>
        </p:txBody>
      </p:sp>
      <p:pic>
        <p:nvPicPr>
          <p:cNvPr id="19481" name="Picture 17">
            <a:extLst>
              <a:ext uri="{FF2B5EF4-FFF2-40B4-BE49-F238E27FC236}">
                <a16:creationId xmlns:a16="http://schemas.microsoft.com/office/drawing/2014/main" id="{381ACE1C-FFCC-473F-80CF-AB7A3B9658B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013" y="6038850"/>
            <a:ext cx="2582862"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2" name="Picture 12">
            <a:extLst>
              <a:ext uri="{FF2B5EF4-FFF2-40B4-BE49-F238E27FC236}">
                <a16:creationId xmlns:a16="http://schemas.microsoft.com/office/drawing/2014/main" id="{4A0AB052-F0D5-4F8F-912B-C25A6D29AE7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63725" y="2797175"/>
            <a:ext cx="2528888" cy="167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3" name="Picture 11">
            <a:extLst>
              <a:ext uri="{FF2B5EF4-FFF2-40B4-BE49-F238E27FC236}">
                <a16:creationId xmlns:a16="http://schemas.microsoft.com/office/drawing/2014/main" id="{3EB3B5F8-EE52-499A-A9E6-26ED868061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888" y="1946275"/>
            <a:ext cx="349250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4" name="Picture 10">
            <a:extLst>
              <a:ext uri="{FF2B5EF4-FFF2-40B4-BE49-F238E27FC236}">
                <a16:creationId xmlns:a16="http://schemas.microsoft.com/office/drawing/2014/main" id="{722EA1A9-38F3-4B1A-9608-BB641B7D46E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8038" y="1116013"/>
            <a:ext cx="3509962" cy="313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ounded Rectangle 23">
            <a:extLst>
              <a:ext uri="{FF2B5EF4-FFF2-40B4-BE49-F238E27FC236}">
                <a16:creationId xmlns:a16="http://schemas.microsoft.com/office/drawing/2014/main" id="{FA392399-951A-42B4-817A-4F2675836E54}"/>
              </a:ext>
            </a:extLst>
          </p:cNvPr>
          <p:cNvSpPr/>
          <p:nvPr/>
        </p:nvSpPr>
        <p:spPr>
          <a:xfrm>
            <a:off x="827088" y="2014538"/>
            <a:ext cx="2641600" cy="493712"/>
          </a:xfrm>
          <a:prstGeom prst="roundRect">
            <a:avLst/>
          </a:prstGeom>
          <a:solidFill>
            <a:schemeClr val="accent2">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defRPr/>
            </a:pPr>
            <a:r>
              <a:rPr lang="en-US" sz="1700" b="1">
                <a:latin typeface="Times New Roman" pitchFamily="18" charset="0"/>
                <a:cs typeface="Times New Roman" pitchFamily="18" charset="0"/>
              </a:rPr>
              <a:t>Thể thơ: Ngũ ngôn</a:t>
            </a:r>
          </a:p>
        </p:txBody>
      </p:sp>
      <p:sp>
        <p:nvSpPr>
          <p:cNvPr id="43008" name="Rounded Rectangle 43007">
            <a:extLst>
              <a:ext uri="{FF2B5EF4-FFF2-40B4-BE49-F238E27FC236}">
                <a16:creationId xmlns:a16="http://schemas.microsoft.com/office/drawing/2014/main" id="{F3CB6DC6-FFB2-477E-AFA1-233E76F30FA3}"/>
              </a:ext>
            </a:extLst>
          </p:cNvPr>
          <p:cNvSpPr/>
          <p:nvPr/>
        </p:nvSpPr>
        <p:spPr>
          <a:xfrm flipH="1">
            <a:off x="795338" y="2797175"/>
            <a:ext cx="2673350" cy="528638"/>
          </a:xfrm>
          <a:prstGeom prst="roundRect">
            <a:avLst/>
          </a:prstGeom>
          <a:solidFill>
            <a:schemeClr val="accent2">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defRPr/>
            </a:pPr>
            <a:r>
              <a:rPr lang="en-US" sz="1700" b="1">
                <a:latin typeface="Times New Roman" pitchFamily="18" charset="0"/>
                <a:cs typeface="Times New Roman" pitchFamily="18" charset="0"/>
              </a:rPr>
              <a:t>PTBĐ: Biểu cảm</a:t>
            </a:r>
            <a:br>
              <a:rPr lang="en-US" sz="1700" b="1">
                <a:latin typeface="Times New Roman" pitchFamily="18" charset="0"/>
                <a:cs typeface="Times New Roman" pitchFamily="18" charset="0"/>
              </a:rPr>
            </a:br>
            <a:r>
              <a:rPr lang="en-US" sz="1700" b="1">
                <a:latin typeface="Times New Roman" pitchFamily="18" charset="0"/>
                <a:cs typeface="Times New Roman" pitchFamily="18" charset="0"/>
              </a:rPr>
              <a:t>+ Tợ sự. Miêu tả</a:t>
            </a:r>
          </a:p>
        </p:txBody>
      </p:sp>
      <p:sp>
        <p:nvSpPr>
          <p:cNvPr id="43010" name="Rounded Rectangle 43009">
            <a:extLst>
              <a:ext uri="{FF2B5EF4-FFF2-40B4-BE49-F238E27FC236}">
                <a16:creationId xmlns:a16="http://schemas.microsoft.com/office/drawing/2014/main" id="{84E2F03C-AC56-4B0D-9815-E8D2E7D53A41}"/>
              </a:ext>
            </a:extLst>
          </p:cNvPr>
          <p:cNvSpPr/>
          <p:nvPr/>
        </p:nvSpPr>
        <p:spPr>
          <a:xfrm>
            <a:off x="795338" y="1122363"/>
            <a:ext cx="2684462" cy="614362"/>
          </a:xfrm>
          <a:prstGeom prst="roundRect">
            <a:avLst/>
          </a:prstGeom>
          <a:solidFill>
            <a:schemeClr val="accent2">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defRPr/>
            </a:pPr>
            <a:r>
              <a:rPr lang="en-US" sz="1700" b="1">
                <a:latin typeface="Times New Roman" pitchFamily="18" charset="0"/>
                <a:cs typeface="Times New Roman" pitchFamily="18" charset="0"/>
              </a:rPr>
              <a:t>Sáng tác : 1936, đăng trên tạp chí </a:t>
            </a:r>
            <a:r>
              <a:rPr lang="en-US" sz="1700" b="1" i="1">
                <a:latin typeface="Times New Roman" pitchFamily="18" charset="0"/>
                <a:cs typeface="Times New Roman" pitchFamily="18" charset="0"/>
              </a:rPr>
              <a:t>“ Tinh Hoa”</a:t>
            </a:r>
          </a:p>
        </p:txBody>
      </p:sp>
      <p:sp>
        <p:nvSpPr>
          <p:cNvPr id="43011" name="Line Callout 2 43010">
            <a:extLst>
              <a:ext uri="{FF2B5EF4-FFF2-40B4-BE49-F238E27FC236}">
                <a16:creationId xmlns:a16="http://schemas.microsoft.com/office/drawing/2014/main" id="{776527D4-06E6-4F99-B99B-0BD70DCB656E}"/>
              </a:ext>
            </a:extLst>
          </p:cNvPr>
          <p:cNvSpPr/>
          <p:nvPr/>
        </p:nvSpPr>
        <p:spPr>
          <a:xfrm rot="10800000">
            <a:off x="3290888" y="4071938"/>
            <a:ext cx="2081212" cy="681037"/>
          </a:xfrm>
          <a:prstGeom prst="borderCallout2">
            <a:avLst/>
          </a:prstGeom>
          <a:solidFill>
            <a:schemeClr val="accent2">
              <a:lumMod val="40000"/>
              <a:lumOff val="60000"/>
            </a:schemeClr>
          </a:solidFill>
          <a:ln w="539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489" name="TextBox 43012">
            <a:extLst>
              <a:ext uri="{FF2B5EF4-FFF2-40B4-BE49-F238E27FC236}">
                <a16:creationId xmlns:a16="http://schemas.microsoft.com/office/drawing/2014/main" id="{3077B774-87E7-4680-8881-A186CD136DF3}"/>
              </a:ext>
            </a:extLst>
          </p:cNvPr>
          <p:cNvSpPr txBox="1">
            <a:spLocks noChangeArrowheads="1"/>
          </p:cNvSpPr>
          <p:nvPr/>
        </p:nvSpPr>
        <p:spPr bwMode="auto">
          <a:xfrm>
            <a:off x="3498850" y="4213225"/>
            <a:ext cx="1611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C00000"/>
                </a:solidFill>
                <a:latin typeface="Times New Roman" panose="02020603050405020304" pitchFamily="18" charset="0"/>
                <a:cs typeface="Times New Roman" panose="02020603050405020304" pitchFamily="18" charset="0"/>
              </a:rPr>
              <a:t>Tác phẩm</a:t>
            </a:r>
          </a:p>
        </p:txBody>
      </p:sp>
      <p:sp>
        <p:nvSpPr>
          <p:cNvPr id="43014" name="Rounded Rectangle 43013">
            <a:extLst>
              <a:ext uri="{FF2B5EF4-FFF2-40B4-BE49-F238E27FC236}">
                <a16:creationId xmlns:a16="http://schemas.microsoft.com/office/drawing/2014/main" id="{C1B180E9-C4D2-4EB3-8176-44B7B0397D3C}"/>
              </a:ext>
            </a:extLst>
          </p:cNvPr>
          <p:cNvSpPr/>
          <p:nvPr/>
        </p:nvSpPr>
        <p:spPr>
          <a:xfrm>
            <a:off x="53975" y="3743325"/>
            <a:ext cx="2216150" cy="442913"/>
          </a:xfrm>
          <a:prstGeom prst="roundRect">
            <a:avLst/>
          </a:prstGeom>
          <a:solidFill>
            <a:schemeClr val="accent2"/>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600" b="1">
                <a:solidFill>
                  <a:srgbClr val="C00000"/>
                </a:solidFill>
                <a:latin typeface="Times New Roman" pitchFamily="18" charset="0"/>
                <a:cs typeface="Times New Roman" pitchFamily="18" charset="0"/>
              </a:rPr>
              <a:t>P1: Hình ảnh ông đồ thời đắc ý</a:t>
            </a:r>
          </a:p>
        </p:txBody>
      </p:sp>
      <p:sp>
        <p:nvSpPr>
          <p:cNvPr id="53" name="Rounded Rectangle 52">
            <a:extLst>
              <a:ext uri="{FF2B5EF4-FFF2-40B4-BE49-F238E27FC236}">
                <a16:creationId xmlns:a16="http://schemas.microsoft.com/office/drawing/2014/main" id="{0AAB6D0C-B18B-4BD5-9F68-989159AE5E98}"/>
              </a:ext>
            </a:extLst>
          </p:cNvPr>
          <p:cNvSpPr/>
          <p:nvPr/>
        </p:nvSpPr>
        <p:spPr>
          <a:xfrm>
            <a:off x="53975" y="4938713"/>
            <a:ext cx="2278063" cy="442912"/>
          </a:xfrm>
          <a:prstGeom prst="roundRect">
            <a:avLst/>
          </a:prstGeom>
          <a:solidFill>
            <a:schemeClr val="accent2"/>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600" b="1">
                <a:solidFill>
                  <a:srgbClr val="C00000"/>
                </a:solidFill>
                <a:latin typeface="Times New Roman" pitchFamily="18" charset="0"/>
                <a:cs typeface="Times New Roman" pitchFamily="18" charset="0"/>
              </a:rPr>
              <a:t>P2: Hình ảnh ông đồ thời tàn lụi</a:t>
            </a:r>
          </a:p>
        </p:txBody>
      </p:sp>
      <p:sp>
        <p:nvSpPr>
          <p:cNvPr id="54" name="Rounded Rectangle 53">
            <a:extLst>
              <a:ext uri="{FF2B5EF4-FFF2-40B4-BE49-F238E27FC236}">
                <a16:creationId xmlns:a16="http://schemas.microsoft.com/office/drawing/2014/main" id="{EA68A8C5-66EC-4308-B312-6EE3200BDA81}"/>
              </a:ext>
            </a:extLst>
          </p:cNvPr>
          <p:cNvSpPr/>
          <p:nvPr/>
        </p:nvSpPr>
        <p:spPr>
          <a:xfrm>
            <a:off x="53975" y="6278563"/>
            <a:ext cx="2420938" cy="442912"/>
          </a:xfrm>
          <a:prstGeom prst="roundRect">
            <a:avLst/>
          </a:prstGeom>
          <a:solidFill>
            <a:schemeClr val="accent2"/>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sz="1600" b="1">
                <a:solidFill>
                  <a:srgbClr val="C00000"/>
                </a:solidFill>
                <a:latin typeface="Times New Roman" pitchFamily="18" charset="0"/>
                <a:cs typeface="Times New Roman" pitchFamily="18" charset="0"/>
              </a:rPr>
              <a:t>P3: Nỗi lòng của nhà thơ</a:t>
            </a:r>
          </a:p>
        </p:txBody>
      </p:sp>
      <p:sp>
        <p:nvSpPr>
          <p:cNvPr id="55" name="Rounded Rectangle 54">
            <a:extLst>
              <a:ext uri="{FF2B5EF4-FFF2-40B4-BE49-F238E27FC236}">
                <a16:creationId xmlns:a16="http://schemas.microsoft.com/office/drawing/2014/main" id="{BEA74890-9832-4268-AE2E-F23EAFAD0030}"/>
              </a:ext>
            </a:extLst>
          </p:cNvPr>
          <p:cNvSpPr/>
          <p:nvPr/>
        </p:nvSpPr>
        <p:spPr>
          <a:xfrm>
            <a:off x="2474913" y="5672138"/>
            <a:ext cx="1622425" cy="554037"/>
          </a:xfrm>
          <a:prstGeom prst="roundRect">
            <a:avLst/>
          </a:prstGeom>
          <a:solidFill>
            <a:schemeClr val="accent2">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defRPr/>
            </a:pPr>
            <a:r>
              <a:rPr lang="en-US" sz="1600" b="1">
                <a:latin typeface="Times New Roman" pitchFamily="18" charset="0"/>
                <a:cs typeface="Times New Roman" pitchFamily="18" charset="0"/>
              </a:rPr>
              <a:t>Bố cục: 3 phần</a:t>
            </a:r>
          </a:p>
        </p:txBody>
      </p:sp>
    </p:spTree>
  </p:cSld>
  <p:clrMapOvr>
    <a:masterClrMapping/>
  </p:clrMapOvr>
  <p:transition spd="slow" advTm="5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a16="http://schemas.microsoft.com/office/drawing/2014/main" id="{F91A636B-D27E-40CE-B302-7FB17ED671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3">
            <a:extLst>
              <a:ext uri="{FF2B5EF4-FFF2-40B4-BE49-F238E27FC236}">
                <a16:creationId xmlns:a16="http://schemas.microsoft.com/office/drawing/2014/main" id="{E9046653-7A55-4B3E-9614-4E88B5E00A79}"/>
              </a:ext>
            </a:extLst>
          </p:cNvPr>
          <p:cNvSpPr txBox="1">
            <a:spLocks noChangeArrowheads="1"/>
          </p:cNvSpPr>
          <p:nvPr/>
        </p:nvSpPr>
        <p:spPr bwMode="auto">
          <a:xfrm>
            <a:off x="3121025" y="3844925"/>
            <a:ext cx="4908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400" b="1">
                <a:solidFill>
                  <a:srgbClr val="0000FF"/>
                </a:solidFill>
                <a:latin typeface="Times New Roman" panose="02020603050405020304" pitchFamily="18" charset="0"/>
                <a:cs typeface="Times New Roman" panose="02020603050405020304" pitchFamily="18" charset="0"/>
              </a:rPr>
              <a:t>II. ĐỌC – HIỂU VĂN BẢN</a:t>
            </a: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66">
            <a:extLst>
              <a:ext uri="{FF2B5EF4-FFF2-40B4-BE49-F238E27FC236}">
                <a16:creationId xmlns:a16="http://schemas.microsoft.com/office/drawing/2014/main" id="{C396C8DE-BC03-4F4E-AE52-C405B8249877}"/>
              </a:ext>
            </a:extLst>
          </p:cNvPr>
          <p:cNvSpPr>
            <a:spLocks noChangeArrowheads="1"/>
          </p:cNvSpPr>
          <p:nvPr/>
        </p:nvSpPr>
        <p:spPr bwMode="auto">
          <a:xfrm>
            <a:off x="7229475" y="1411288"/>
            <a:ext cx="3883025"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indent="463550" eaLnBrk="1" fontAlgn="auto" hangingPunct="1">
              <a:lnSpc>
                <a:spcPct val="120000"/>
              </a:lnSpc>
              <a:spcBef>
                <a:spcPts val="0"/>
              </a:spcBef>
              <a:spcAft>
                <a:spcPts val="0"/>
              </a:spcAft>
              <a:buFont typeface="Arial" panose="020B0604020202020204" pitchFamily="34" charset="0"/>
              <a:buNone/>
              <a:defRPr/>
            </a:pPr>
            <a:endParaRPr lang="zh-CN" altLang="en-US" sz="1600" b="1" dirty="0">
              <a:latin typeface="Dancing Script" pitchFamily="2" charset="0"/>
              <a:ea typeface="微软雅黑" panose="020B0503020204020204" charset="-122"/>
              <a:cs typeface="+mn-ea"/>
              <a:sym typeface="+mn-lt"/>
            </a:endParaRPr>
          </a:p>
        </p:txBody>
      </p:sp>
      <p:sp>
        <p:nvSpPr>
          <p:cNvPr id="21507" name="TextBox 4">
            <a:extLst>
              <a:ext uri="{FF2B5EF4-FFF2-40B4-BE49-F238E27FC236}">
                <a16:creationId xmlns:a16="http://schemas.microsoft.com/office/drawing/2014/main" id="{98B3E597-A352-46F3-A51B-C8DCC80EC3E0}"/>
              </a:ext>
            </a:extLst>
          </p:cNvPr>
          <p:cNvSpPr txBox="1">
            <a:spLocks noChangeArrowheads="1"/>
          </p:cNvSpPr>
          <p:nvPr/>
        </p:nvSpPr>
        <p:spPr bwMode="auto">
          <a:xfrm>
            <a:off x="0" y="1493838"/>
            <a:ext cx="41100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0000FF"/>
                </a:solidFill>
                <a:latin typeface="Times New Roman" panose="02020603050405020304" pitchFamily="18" charset="0"/>
                <a:cs typeface="Times New Roman" panose="02020603050405020304" pitchFamily="18" charset="0"/>
              </a:rPr>
              <a:t>I.  TÌM HIỂU CHUNG</a:t>
            </a:r>
          </a:p>
        </p:txBody>
      </p:sp>
      <p:sp>
        <p:nvSpPr>
          <p:cNvPr id="21508" name="TextBox 16">
            <a:extLst>
              <a:ext uri="{FF2B5EF4-FFF2-40B4-BE49-F238E27FC236}">
                <a16:creationId xmlns:a16="http://schemas.microsoft.com/office/drawing/2014/main" id="{FF6A457B-5A71-4E1C-80EF-48C173409CF4}"/>
              </a:ext>
            </a:extLst>
          </p:cNvPr>
          <p:cNvSpPr txBox="1">
            <a:spLocks noChangeArrowheads="1"/>
          </p:cNvSpPr>
          <p:nvPr/>
        </p:nvSpPr>
        <p:spPr bwMode="auto">
          <a:xfrm>
            <a:off x="20638" y="1806575"/>
            <a:ext cx="411003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0000FF"/>
                </a:solidFill>
                <a:latin typeface="Times New Roman" panose="02020603050405020304" pitchFamily="18" charset="0"/>
                <a:cs typeface="Times New Roman" panose="02020603050405020304" pitchFamily="18" charset="0"/>
              </a:rPr>
              <a:t>II. ĐỌC – HIỂU VĂN BẢN</a:t>
            </a:r>
          </a:p>
        </p:txBody>
      </p:sp>
      <p:sp>
        <p:nvSpPr>
          <p:cNvPr id="14" name="TextBox 13">
            <a:extLst>
              <a:ext uri="{FF2B5EF4-FFF2-40B4-BE49-F238E27FC236}">
                <a16:creationId xmlns:a16="http://schemas.microsoft.com/office/drawing/2014/main" id="{815D91E5-A876-45EC-B81F-83724E0D8526}"/>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1510" name="Text Box 9">
            <a:extLst>
              <a:ext uri="{FF2B5EF4-FFF2-40B4-BE49-F238E27FC236}">
                <a16:creationId xmlns:a16="http://schemas.microsoft.com/office/drawing/2014/main" id="{DB1EBA09-5E62-4B33-B2B5-FA61FD533B79}"/>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1511" name="Picture 21" descr="PlantMix_04">
            <a:extLst>
              <a:ext uri="{FF2B5EF4-FFF2-40B4-BE49-F238E27FC236}">
                <a16:creationId xmlns:a16="http://schemas.microsoft.com/office/drawing/2014/main" id="{A2516F32-0130-4BF9-8922-0D7A259258C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WordArt 24">
            <a:extLst>
              <a:ext uri="{FF2B5EF4-FFF2-40B4-BE49-F238E27FC236}">
                <a16:creationId xmlns:a16="http://schemas.microsoft.com/office/drawing/2014/main" id="{C332D38F-C98E-414C-ADCE-1E14BF887FFA}"/>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21513" name="Picture 21" descr="PlantMix_04">
            <a:extLst>
              <a:ext uri="{FF2B5EF4-FFF2-40B4-BE49-F238E27FC236}">
                <a16:creationId xmlns:a16="http://schemas.microsoft.com/office/drawing/2014/main" id="{6909F06F-D73D-4FE3-B6AD-43EEB95773E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Heart 22">
            <a:extLst>
              <a:ext uri="{FF2B5EF4-FFF2-40B4-BE49-F238E27FC236}">
                <a16:creationId xmlns:a16="http://schemas.microsoft.com/office/drawing/2014/main" id="{E06477D2-FD48-47D5-88F9-C4F978A47F68}"/>
              </a:ext>
            </a:extLst>
          </p:cNvPr>
          <p:cNvSpPr/>
          <p:nvPr/>
        </p:nvSpPr>
        <p:spPr>
          <a:xfrm rot="11174692">
            <a:off x="4868" y="5747558"/>
            <a:ext cx="389208" cy="354385"/>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Heart 25">
            <a:extLst>
              <a:ext uri="{FF2B5EF4-FFF2-40B4-BE49-F238E27FC236}">
                <a16:creationId xmlns:a16="http://schemas.microsoft.com/office/drawing/2014/main" id="{EE06C522-6392-4D5A-A685-8B0818D5875A}"/>
              </a:ext>
            </a:extLst>
          </p:cNvPr>
          <p:cNvSpPr/>
          <p:nvPr/>
        </p:nvSpPr>
        <p:spPr>
          <a:xfrm rot="9369692">
            <a:off x="85867" y="6129707"/>
            <a:ext cx="585404" cy="607083"/>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Heart 26">
            <a:extLst>
              <a:ext uri="{FF2B5EF4-FFF2-40B4-BE49-F238E27FC236}">
                <a16:creationId xmlns:a16="http://schemas.microsoft.com/office/drawing/2014/main" id="{36C0EDE7-3006-462F-856B-064B6AAF3B53}"/>
              </a:ext>
            </a:extLst>
          </p:cNvPr>
          <p:cNvSpPr/>
          <p:nvPr/>
        </p:nvSpPr>
        <p:spPr>
          <a:xfrm rot="13065328">
            <a:off x="172034" y="5407830"/>
            <a:ext cx="389208" cy="354385"/>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523" name="TextBox 16">
            <a:extLst>
              <a:ext uri="{FF2B5EF4-FFF2-40B4-BE49-F238E27FC236}">
                <a16:creationId xmlns:a16="http://schemas.microsoft.com/office/drawing/2014/main" id="{B93B5388-CB20-409A-9684-3BA1816957CF}"/>
              </a:ext>
            </a:extLst>
          </p:cNvPr>
          <p:cNvSpPr txBox="1">
            <a:spLocks noChangeArrowheads="1"/>
          </p:cNvSpPr>
          <p:nvPr/>
        </p:nvSpPr>
        <p:spPr bwMode="auto">
          <a:xfrm>
            <a:off x="173038" y="2184400"/>
            <a:ext cx="50482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C00000"/>
                </a:solidFill>
                <a:latin typeface="Times New Roman" panose="02020603050405020304" pitchFamily="18" charset="0"/>
                <a:cs typeface="Times New Roman" panose="02020603050405020304" pitchFamily="18" charset="0"/>
              </a:rPr>
              <a:t>1. Hình ảnh ông Đồ thời đắc ý (khổ 1,2)</a:t>
            </a:r>
          </a:p>
        </p:txBody>
      </p:sp>
      <p:pic>
        <p:nvPicPr>
          <p:cNvPr id="29" name="Picture 7" descr="OngDo">
            <a:extLst>
              <a:ext uri="{FF2B5EF4-FFF2-40B4-BE49-F238E27FC236}">
                <a16:creationId xmlns:a16="http://schemas.microsoft.com/office/drawing/2014/main" id="{01E0E371-CC2B-4371-A2F6-0BD53386E1B2}"/>
              </a:ext>
            </a:extLst>
          </p:cNvPr>
          <p:cNvPicPr>
            <a:picLocks noChangeAspect="1" noChangeArrowheads="1"/>
          </p:cNvPicPr>
          <p:nvPr/>
        </p:nvPicPr>
        <p:blipFill>
          <a:blip r:embed="rId4" cstate="print">
            <a:lum contrast="-30000"/>
            <a:extLst>
              <a:ext uri="{28A0092B-C50C-407E-A947-70E740481C1C}">
                <a14:useLocalDpi xmlns:a14="http://schemas.microsoft.com/office/drawing/2010/main" val="0"/>
              </a:ext>
            </a:extLst>
          </a:blip>
          <a:srcRect/>
          <a:stretch>
            <a:fillRect/>
          </a:stretch>
        </p:blipFill>
        <p:spPr bwMode="auto">
          <a:xfrm>
            <a:off x="959022" y="2614655"/>
            <a:ext cx="5136978" cy="40909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5">
            <a:extLst>
              <a:ext uri="{FF2B5EF4-FFF2-40B4-BE49-F238E27FC236}">
                <a16:creationId xmlns:a16="http://schemas.microsoft.com/office/drawing/2014/main" id="{1D4AFFF6-0525-4AD6-81AD-E1FCB250FEAD}"/>
              </a:ext>
            </a:extLst>
          </p:cNvPr>
          <p:cNvSpPr txBox="1">
            <a:spLocks noChangeArrowheads="1"/>
          </p:cNvSpPr>
          <p:nvPr/>
        </p:nvSpPr>
        <p:spPr bwMode="auto">
          <a:xfrm>
            <a:off x="6918325" y="2952750"/>
            <a:ext cx="4030663" cy="3416300"/>
          </a:xfrm>
          <a:prstGeom prst="rect">
            <a:avLst/>
          </a:prstGeom>
          <a:solidFill>
            <a:schemeClr val="accent2">
              <a:lumMod val="60000"/>
              <a:lumOff val="40000"/>
            </a:schemeClr>
          </a:solidFill>
          <a:ln>
            <a:noFill/>
          </a:ln>
        </p:spPr>
        <p:txBody>
          <a:bodyPr>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Calibri" pitchFamily="34" charset="0"/>
                <a:ea typeface="微软雅黑" pitchFamily="34" charset="-122"/>
              </a:defRPr>
            </a:lvl9pPr>
          </a:lstStyle>
          <a:p>
            <a:pPr eaLnBrk="1" hangingPunct="1">
              <a:defRPr/>
            </a:pPr>
            <a:r>
              <a:rPr lang="en-US" altLang="vi-VN" sz="2400" i="1">
                <a:latin typeface="Times New Roman" pitchFamily="18" charset="0"/>
              </a:rPr>
              <a:t>Mỗi năm hoa đào nở</a:t>
            </a:r>
          </a:p>
          <a:p>
            <a:pPr eaLnBrk="1" hangingPunct="1">
              <a:defRPr/>
            </a:pPr>
            <a:r>
              <a:rPr lang="en-US" altLang="vi-VN" sz="2400" i="1">
                <a:latin typeface="Times New Roman" pitchFamily="18" charset="0"/>
              </a:rPr>
              <a:t>Lại thấy ông đồ già</a:t>
            </a:r>
          </a:p>
          <a:p>
            <a:pPr eaLnBrk="1" hangingPunct="1">
              <a:defRPr/>
            </a:pPr>
            <a:r>
              <a:rPr lang="en-US" altLang="vi-VN" sz="2400" i="1">
                <a:latin typeface="Times New Roman" pitchFamily="18" charset="0"/>
              </a:rPr>
              <a:t>Bày mực tàu giấy đỏ</a:t>
            </a:r>
          </a:p>
          <a:p>
            <a:pPr eaLnBrk="1" hangingPunct="1">
              <a:defRPr/>
            </a:pPr>
            <a:r>
              <a:rPr lang="en-US" altLang="vi-VN" sz="2400" i="1">
                <a:latin typeface="Times New Roman" pitchFamily="18" charset="0"/>
              </a:rPr>
              <a:t>Bên phố đông người qua.</a:t>
            </a:r>
          </a:p>
          <a:p>
            <a:pPr eaLnBrk="1" hangingPunct="1">
              <a:defRPr/>
            </a:pPr>
            <a:endParaRPr lang="en-US" altLang="vi-VN" sz="2400" i="1">
              <a:latin typeface="Times New Roman" pitchFamily="18" charset="0"/>
            </a:endParaRPr>
          </a:p>
          <a:p>
            <a:pPr eaLnBrk="1" hangingPunct="1">
              <a:defRPr/>
            </a:pPr>
            <a:r>
              <a:rPr lang="en-US" altLang="vi-VN" sz="2400" i="1">
                <a:latin typeface="Times New Roman" pitchFamily="18" charset="0"/>
              </a:rPr>
              <a:t>Bao nhiêu người thuê viết</a:t>
            </a:r>
          </a:p>
          <a:p>
            <a:pPr eaLnBrk="1" hangingPunct="1">
              <a:defRPr/>
            </a:pPr>
            <a:r>
              <a:rPr lang="en-US" altLang="vi-VN" sz="2400" i="1">
                <a:latin typeface="Times New Roman" pitchFamily="18" charset="0"/>
              </a:rPr>
              <a:t>Tấm tắc ngợi khen tài </a:t>
            </a:r>
          </a:p>
          <a:p>
            <a:pPr eaLnBrk="1" hangingPunct="1">
              <a:defRPr/>
            </a:pPr>
            <a:r>
              <a:rPr lang="en-US" altLang="vi-VN" sz="2400" i="1">
                <a:latin typeface="Times New Roman" pitchFamily="18" charset="0"/>
              </a:rPr>
              <a:t>“Hoa tay thảo những nét </a:t>
            </a:r>
          </a:p>
          <a:p>
            <a:pPr eaLnBrk="1" hangingPunct="1">
              <a:defRPr/>
            </a:pPr>
            <a:r>
              <a:rPr lang="en-US" altLang="vi-VN" sz="2400" i="1">
                <a:latin typeface="Times New Roman" pitchFamily="18" charset="0"/>
              </a:rPr>
              <a:t>Như phượng múa rồng bay”</a:t>
            </a:r>
            <a:r>
              <a:rPr lang="en-US" altLang="vi-VN" sz="2400">
                <a:latin typeface="Times New Roman" pitchFamily="18" charset="0"/>
              </a:rPr>
              <a:t>.</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nodePh="1">
                                  <p:stCondLst>
                                    <p:cond delay="0"/>
                                  </p:stCondLst>
                                  <p:endCondLst>
                                    <p:cond evt="begin" delay="0">
                                      <p:tn val="5"/>
                                    </p:cond>
                                  </p:end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left)">
                                      <p:cBhvr>
                                        <p:cTn id="7" dur="500"/>
                                        <p:tgtEl>
                                          <p:spTgt spid="13">
                                            <p:txEl>
                                              <p:pRg st="0" end="0"/>
                                            </p:txEl>
                                          </p:spTgt>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diamond(in)">
                                      <p:cBhvr>
                                        <p:cTn id="10"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Top 123+] Hình nền Powerpoint “ĐẸP NHỨC NÁCH”">
            <a:extLst>
              <a:ext uri="{FF2B5EF4-FFF2-40B4-BE49-F238E27FC236}">
                <a16:creationId xmlns:a16="http://schemas.microsoft.com/office/drawing/2014/main" id="{064CFD0B-64C2-4C90-81EF-2C994804DB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 y="0"/>
            <a:ext cx="12147550" cy="680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0545D53D-173F-4ACD-B477-1DCE0080A79B}"/>
              </a:ext>
            </a:extLst>
          </p:cNvPr>
          <p:cNvGraphicFramePr>
            <a:graphicFrameLocks noGrp="1"/>
          </p:cNvGraphicFramePr>
          <p:nvPr>
            <p:extLst>
              <p:ext uri="{D42A27DB-BD31-4B8C-83A1-F6EECF244321}">
                <p14:modId xmlns:p14="http://schemas.microsoft.com/office/powerpoint/2010/main" val="2099223441"/>
              </p:ext>
            </p:extLst>
          </p:nvPr>
        </p:nvGraphicFramePr>
        <p:xfrm>
          <a:off x="1471613" y="1060450"/>
          <a:ext cx="9196387" cy="4783138"/>
        </p:xfrm>
        <a:graphic>
          <a:graphicData uri="http://schemas.openxmlformats.org/drawingml/2006/table">
            <a:tbl>
              <a:tblPr firstRow="1" firstCol="1" bandRow="1">
                <a:tableStyleId>{5940675A-B579-460E-94D1-54222C63F5DA}</a:tableStyleId>
              </a:tblPr>
              <a:tblGrid>
                <a:gridCol w="2140817">
                  <a:extLst>
                    <a:ext uri="{9D8B030D-6E8A-4147-A177-3AD203B41FA5}">
                      <a16:colId xmlns:a16="http://schemas.microsoft.com/office/drawing/2014/main" val="20000"/>
                    </a:ext>
                  </a:extLst>
                </a:gridCol>
                <a:gridCol w="2150965">
                  <a:extLst>
                    <a:ext uri="{9D8B030D-6E8A-4147-A177-3AD203B41FA5}">
                      <a16:colId xmlns:a16="http://schemas.microsoft.com/office/drawing/2014/main" val="20001"/>
                    </a:ext>
                  </a:extLst>
                </a:gridCol>
                <a:gridCol w="2765815">
                  <a:extLst>
                    <a:ext uri="{9D8B030D-6E8A-4147-A177-3AD203B41FA5}">
                      <a16:colId xmlns:a16="http://schemas.microsoft.com/office/drawing/2014/main" val="20002"/>
                    </a:ext>
                  </a:extLst>
                </a:gridCol>
                <a:gridCol w="2138790">
                  <a:extLst>
                    <a:ext uri="{9D8B030D-6E8A-4147-A177-3AD203B41FA5}">
                      <a16:colId xmlns:a16="http://schemas.microsoft.com/office/drawing/2014/main" val="20003"/>
                    </a:ext>
                  </a:extLst>
                </a:gridCol>
              </a:tblGrid>
              <a:tr h="2576075">
                <a:tc gridSpan="4">
                  <a:txBody>
                    <a:bodyPr/>
                    <a:lstStyle/>
                    <a:p>
                      <a:pPr>
                        <a:lnSpc>
                          <a:spcPct val="115000"/>
                        </a:lnSpc>
                        <a:spcAft>
                          <a:spcPts val="1000"/>
                        </a:spcAft>
                      </a:pPr>
                      <a:r>
                        <a:rPr lang="en-US" sz="2400" b="1" dirty="0">
                          <a:solidFill>
                            <a:srgbClr val="C00000"/>
                          </a:solidFill>
                          <a:effectLst/>
                          <a:latin typeface="Times New Roman" pitchFamily="18" charset="0"/>
                          <a:cs typeface="Times New Roman" pitchFamily="18" charset="0"/>
                        </a:rPr>
                        <a:t>                 1.Hình </a:t>
                      </a:r>
                      <a:r>
                        <a:rPr lang="en-US" sz="2400" b="1" dirty="0" err="1">
                          <a:solidFill>
                            <a:srgbClr val="C00000"/>
                          </a:solidFill>
                          <a:effectLst/>
                          <a:latin typeface="Times New Roman" pitchFamily="18" charset="0"/>
                          <a:cs typeface="Times New Roman" pitchFamily="18" charset="0"/>
                        </a:rPr>
                        <a:t>ảnh</a:t>
                      </a:r>
                      <a:r>
                        <a:rPr lang="en-US" sz="2400" b="1" dirty="0">
                          <a:solidFill>
                            <a:srgbClr val="C00000"/>
                          </a:solidFill>
                          <a:effectLst/>
                          <a:latin typeface="Times New Roman" pitchFamily="18" charset="0"/>
                          <a:cs typeface="Times New Roman" pitchFamily="18" charset="0"/>
                        </a:rPr>
                        <a:t> </a:t>
                      </a:r>
                      <a:r>
                        <a:rPr lang="en-US" sz="2400" b="1" dirty="0" err="1">
                          <a:solidFill>
                            <a:srgbClr val="C00000"/>
                          </a:solidFill>
                          <a:effectLst/>
                          <a:latin typeface="Times New Roman" pitchFamily="18" charset="0"/>
                          <a:cs typeface="Times New Roman" pitchFamily="18" charset="0"/>
                        </a:rPr>
                        <a:t>ông</a:t>
                      </a:r>
                      <a:r>
                        <a:rPr lang="en-US" sz="2400" b="1" dirty="0">
                          <a:solidFill>
                            <a:srgbClr val="C00000"/>
                          </a:solidFill>
                          <a:effectLst/>
                          <a:latin typeface="Times New Roman" pitchFamily="18" charset="0"/>
                          <a:cs typeface="Times New Roman" pitchFamily="18" charset="0"/>
                        </a:rPr>
                        <a:t> </a:t>
                      </a:r>
                      <a:r>
                        <a:rPr lang="en-US" sz="2400" b="1" dirty="0" err="1">
                          <a:solidFill>
                            <a:srgbClr val="C00000"/>
                          </a:solidFill>
                          <a:effectLst/>
                          <a:latin typeface="Times New Roman" pitchFamily="18" charset="0"/>
                          <a:cs typeface="Times New Roman" pitchFamily="18" charset="0"/>
                        </a:rPr>
                        <a:t>Đồ</a:t>
                      </a:r>
                      <a:r>
                        <a:rPr lang="en-US" sz="2400" b="1" dirty="0">
                          <a:solidFill>
                            <a:srgbClr val="C00000"/>
                          </a:solidFill>
                          <a:effectLst/>
                          <a:latin typeface="Times New Roman" pitchFamily="18" charset="0"/>
                          <a:cs typeface="Times New Roman" pitchFamily="18" charset="0"/>
                        </a:rPr>
                        <a:t> </a:t>
                      </a:r>
                      <a:r>
                        <a:rPr lang="en-US" sz="2400" b="1" dirty="0" err="1">
                          <a:solidFill>
                            <a:srgbClr val="C00000"/>
                          </a:solidFill>
                          <a:effectLst/>
                          <a:latin typeface="Times New Roman" pitchFamily="18" charset="0"/>
                          <a:cs typeface="Times New Roman" pitchFamily="18" charset="0"/>
                        </a:rPr>
                        <a:t>thời</a:t>
                      </a:r>
                      <a:r>
                        <a:rPr lang="en-US" sz="2400" b="1" dirty="0">
                          <a:solidFill>
                            <a:srgbClr val="C00000"/>
                          </a:solidFill>
                          <a:effectLst/>
                          <a:latin typeface="Times New Roman" pitchFamily="18" charset="0"/>
                          <a:cs typeface="Times New Roman" pitchFamily="18" charset="0"/>
                        </a:rPr>
                        <a:t> </a:t>
                      </a:r>
                      <a:r>
                        <a:rPr lang="en-US" sz="2400" b="1" dirty="0" err="1">
                          <a:solidFill>
                            <a:srgbClr val="C00000"/>
                          </a:solidFill>
                          <a:effectLst/>
                          <a:latin typeface="Times New Roman" pitchFamily="18" charset="0"/>
                          <a:cs typeface="Times New Roman" pitchFamily="18" charset="0"/>
                        </a:rPr>
                        <a:t>đắc</a:t>
                      </a:r>
                      <a:r>
                        <a:rPr lang="en-US" sz="2400" b="1" dirty="0">
                          <a:solidFill>
                            <a:srgbClr val="C00000"/>
                          </a:solidFill>
                          <a:effectLst/>
                          <a:latin typeface="Times New Roman" pitchFamily="18" charset="0"/>
                          <a:cs typeface="Times New Roman" pitchFamily="18" charset="0"/>
                        </a:rPr>
                        <a:t> ý                                                 </a:t>
                      </a:r>
                    </a:p>
                    <a:p>
                      <a:pPr>
                        <a:lnSpc>
                          <a:spcPct val="115000"/>
                        </a:lnSpc>
                        <a:spcAft>
                          <a:spcPts val="1000"/>
                        </a:spcAft>
                      </a:pPr>
                      <a:r>
                        <a:rPr lang="en-US" sz="2400" dirty="0">
                          <a:effectLst/>
                          <a:latin typeface="Times New Roman" pitchFamily="18" charset="0"/>
                          <a:cs typeface="Times New Roman" pitchFamily="18" charset="0"/>
                        </a:rPr>
                        <a:t>   </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Ông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đồ</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xuất</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hiện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trong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bối</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cảnh</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nào</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thời</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gian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không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gian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Hình</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ảnh</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ông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đồ</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hiện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lên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ntn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công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việc</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tài</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năng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Để</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làm</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nổi</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bật</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hình</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ảnh</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ông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đồ</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tác</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giả</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sử</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dụng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những</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biện</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pháp</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nghệ</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thuật</a:t>
                      </a:r>
                      <a:r>
                        <a:rPr lang="en-US" sz="2400" dirty="0">
                          <a:solidFill>
                            <a:srgbClr val="0000FF"/>
                          </a:solidFill>
                          <a:effectLst/>
                          <a:latin typeface="Times New Roman" pitchFamily="18" charset="0"/>
                          <a:cs typeface="Times New Roman" pitchFamily="18" charset="0"/>
                        </a:rPr>
                        <a:t> </a:t>
                      </a:r>
                      <a:r>
                        <a:rPr lang="en-US" sz="2400" dirty="0" err="1">
                          <a:solidFill>
                            <a:srgbClr val="0000FF"/>
                          </a:solidFill>
                          <a:effectLst/>
                          <a:latin typeface="Times New Roman" pitchFamily="18" charset="0"/>
                          <a:cs typeface="Times New Roman" pitchFamily="18" charset="0"/>
                        </a:rPr>
                        <a:t>gì</a:t>
                      </a:r>
                      <a:r>
                        <a:rPr lang="en-US" sz="2400" dirty="0">
                          <a:solidFill>
                            <a:srgbClr val="0000FF"/>
                          </a:solidFill>
                          <a:effectLst/>
                          <a:latin typeface="Times New Roman" pitchFamily="18" charset="0"/>
                          <a:cs typeface="Times New Roman" pitchFamily="18" charset="0"/>
                        </a:rPr>
                        <a:t>?</a:t>
                      </a:r>
                      <a:endParaRPr lang="en-US" sz="2400" dirty="0">
                        <a:solidFill>
                          <a:srgbClr val="0000FF"/>
                        </a:solidFill>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98314">
                <a:tc gridSpan="2">
                  <a:txBody>
                    <a:bodyPr/>
                    <a:lstStyle/>
                    <a:p>
                      <a:pPr algn="ctr">
                        <a:lnSpc>
                          <a:spcPct val="115000"/>
                        </a:lnSpc>
                        <a:spcAft>
                          <a:spcPts val="1000"/>
                        </a:spcAft>
                      </a:pPr>
                      <a:r>
                        <a:rPr lang="en-US" sz="2400">
                          <a:effectLst/>
                          <a:latin typeface="Times New Roman" pitchFamily="18" charset="0"/>
                          <a:cs typeface="Times New Roman" pitchFamily="18" charset="0"/>
                        </a:rPr>
                        <a:t>Bối cảnh  xuất hiện</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hMerge="1">
                  <a:txBody>
                    <a:bodyPr/>
                    <a:lstStyle/>
                    <a:p>
                      <a:endParaRPr lang="en-US"/>
                    </a:p>
                  </a:txBody>
                  <a:tcPr/>
                </a:tc>
                <a:tc gridSpan="2">
                  <a:txBody>
                    <a:bodyPr/>
                    <a:lstStyle/>
                    <a:p>
                      <a:pPr algn="ctr">
                        <a:lnSpc>
                          <a:spcPct val="115000"/>
                        </a:lnSpc>
                        <a:spcAft>
                          <a:spcPts val="1000"/>
                        </a:spcAft>
                      </a:pPr>
                      <a:r>
                        <a:rPr lang="en-US" sz="2400">
                          <a:effectLst/>
                          <a:latin typeface="Times New Roman" pitchFamily="18" charset="0"/>
                          <a:cs typeface="Times New Roman" pitchFamily="18" charset="0"/>
                        </a:rPr>
                        <a:t>Hình ảnh ông  đồ</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1"/>
                  </a:ext>
                </a:extLst>
              </a:tr>
              <a:tr h="469583">
                <a:tc>
                  <a:txBody>
                    <a:bodyPr/>
                    <a:lstStyle/>
                    <a:p>
                      <a:pPr>
                        <a:lnSpc>
                          <a:spcPct val="115000"/>
                        </a:lnSpc>
                        <a:spcAft>
                          <a:spcPts val="1000"/>
                        </a:spcAft>
                      </a:pPr>
                      <a:r>
                        <a:rPr lang="en-US" sz="2400">
                          <a:effectLst/>
                          <a:latin typeface="Times New Roman" pitchFamily="18" charset="0"/>
                          <a:cs typeface="Times New Roman" pitchFamily="18" charset="0"/>
                        </a:rPr>
                        <a:t>Thời gian</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nSpc>
                          <a:spcPct val="115000"/>
                        </a:lnSpc>
                        <a:spcAft>
                          <a:spcPts val="1000"/>
                        </a:spcAft>
                      </a:pPr>
                      <a:r>
                        <a:rPr lang="en-US" sz="2400">
                          <a:effectLst/>
                          <a:latin typeface="Times New Roman" pitchFamily="18" charset="0"/>
                          <a:cs typeface="Times New Roman" pitchFamily="18" charset="0"/>
                        </a:rPr>
                        <a:t>Không gian</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gn="ctr">
                        <a:lnSpc>
                          <a:spcPct val="115000"/>
                        </a:lnSpc>
                        <a:spcAft>
                          <a:spcPts val="1000"/>
                        </a:spcAft>
                        <a:tabLst>
                          <a:tab pos="944880" algn="ctr"/>
                        </a:tabLst>
                      </a:pPr>
                      <a:r>
                        <a:rPr lang="en-US" sz="2400">
                          <a:effectLst/>
                          <a:latin typeface="Times New Roman" pitchFamily="18" charset="0"/>
                          <a:cs typeface="Times New Roman" pitchFamily="18" charset="0"/>
                        </a:rPr>
                        <a:t>Công việc</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gn="ctr">
                        <a:lnSpc>
                          <a:spcPct val="115000"/>
                        </a:lnSpc>
                        <a:spcAft>
                          <a:spcPts val="1000"/>
                        </a:spcAft>
                      </a:pPr>
                      <a:r>
                        <a:rPr lang="en-US" sz="2400">
                          <a:effectLst/>
                          <a:latin typeface="Times New Roman" pitchFamily="18" charset="0"/>
                          <a:cs typeface="Times New Roman" pitchFamily="18" charset="0"/>
                        </a:rPr>
                        <a:t>Tài năng</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extLst>
                  <a:ext uri="{0D108BD9-81ED-4DB2-BD59-A6C34878D82A}">
                    <a16:rowId xmlns:a16="http://schemas.microsoft.com/office/drawing/2014/main" val="10002"/>
                  </a:ext>
                </a:extLst>
              </a:tr>
              <a:tr h="469583">
                <a:tc>
                  <a:txBody>
                    <a:bodyPr/>
                    <a:lstStyle/>
                    <a:p>
                      <a:pPr>
                        <a:lnSpc>
                          <a:spcPct val="115000"/>
                        </a:lnSpc>
                        <a:spcAft>
                          <a:spcPts val="1000"/>
                        </a:spcAft>
                      </a:pPr>
                      <a:r>
                        <a:rPr lang="en-US" sz="2400">
                          <a:effectLst/>
                          <a:latin typeface="Times New Roman" pitchFamily="18" charset="0"/>
                          <a:cs typeface="Times New Roman" pitchFamily="18" charset="0"/>
                        </a:rPr>
                        <a:t> </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nSpc>
                          <a:spcPct val="115000"/>
                        </a:lnSpc>
                        <a:spcAft>
                          <a:spcPts val="1000"/>
                        </a:spcAft>
                      </a:pPr>
                      <a:r>
                        <a:rPr lang="en-US" sz="2400">
                          <a:effectLst/>
                          <a:latin typeface="Times New Roman" pitchFamily="18" charset="0"/>
                          <a:cs typeface="Times New Roman" pitchFamily="18" charset="0"/>
                        </a:rPr>
                        <a:t> </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nSpc>
                          <a:spcPct val="115000"/>
                        </a:lnSpc>
                        <a:spcAft>
                          <a:spcPts val="1000"/>
                        </a:spcAft>
                      </a:pPr>
                      <a:r>
                        <a:rPr lang="en-US" sz="2400">
                          <a:effectLst/>
                          <a:latin typeface="Times New Roman" pitchFamily="18" charset="0"/>
                          <a:cs typeface="Times New Roman" pitchFamily="18" charset="0"/>
                        </a:rPr>
                        <a:t> </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a:txBody>
                    <a:bodyPr/>
                    <a:lstStyle/>
                    <a:p>
                      <a:pPr>
                        <a:lnSpc>
                          <a:spcPct val="115000"/>
                        </a:lnSpc>
                        <a:spcAft>
                          <a:spcPts val="1000"/>
                        </a:spcAft>
                      </a:pPr>
                      <a:r>
                        <a:rPr lang="en-US" sz="2400">
                          <a:effectLst/>
                          <a:latin typeface="Times New Roman" pitchFamily="18" charset="0"/>
                          <a:cs typeface="Times New Roman" pitchFamily="18" charset="0"/>
                        </a:rPr>
                        <a:t> </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extLst>
                  <a:ext uri="{0D108BD9-81ED-4DB2-BD59-A6C34878D82A}">
                    <a16:rowId xmlns:a16="http://schemas.microsoft.com/office/drawing/2014/main" val="10003"/>
                  </a:ext>
                </a:extLst>
              </a:tr>
              <a:tr h="469583">
                <a:tc gridSpan="2">
                  <a:txBody>
                    <a:bodyPr/>
                    <a:lstStyle/>
                    <a:p>
                      <a:pPr>
                        <a:lnSpc>
                          <a:spcPct val="115000"/>
                        </a:lnSpc>
                        <a:spcAft>
                          <a:spcPts val="1000"/>
                        </a:spcAft>
                      </a:pPr>
                      <a:r>
                        <a:rPr lang="en-US" sz="2400" u="sng">
                          <a:effectLst/>
                          <a:latin typeface="Times New Roman" pitchFamily="18" charset="0"/>
                          <a:cs typeface="Times New Roman" pitchFamily="18" charset="0"/>
                        </a:rPr>
                        <a:t>N.xét:</a:t>
                      </a:r>
                      <a:endParaRPr lang="en-US" sz="240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hMerge="1">
                  <a:txBody>
                    <a:bodyPr/>
                    <a:lstStyle/>
                    <a:p>
                      <a:endParaRPr lang="en-US"/>
                    </a:p>
                  </a:txBody>
                  <a:tcPr/>
                </a:tc>
                <a:tc gridSpan="2">
                  <a:txBody>
                    <a:bodyPr/>
                    <a:lstStyle/>
                    <a:p>
                      <a:pPr>
                        <a:lnSpc>
                          <a:spcPct val="115000"/>
                        </a:lnSpc>
                        <a:spcAft>
                          <a:spcPts val="1000"/>
                        </a:spcAft>
                      </a:pPr>
                      <a:r>
                        <a:rPr lang="en-US" sz="2400" u="sng" dirty="0" err="1">
                          <a:effectLst/>
                          <a:latin typeface="Times New Roman" pitchFamily="18" charset="0"/>
                          <a:cs typeface="Times New Roman" pitchFamily="18" charset="0"/>
                        </a:rPr>
                        <a:t>N.xét</a:t>
                      </a:r>
                      <a:r>
                        <a:rPr lang="en-US" sz="2400" u="sng" dirty="0">
                          <a:effectLst/>
                          <a:latin typeface="Times New Roman" pitchFamily="18" charset="0"/>
                          <a:cs typeface="Times New Roman" pitchFamily="18" charset="0"/>
                        </a:rPr>
                        <a:t>:</a:t>
                      </a:r>
                      <a:endParaRPr lang="en-US" sz="2400" dirty="0">
                        <a:effectLst/>
                        <a:latin typeface="Times New Roman" pitchFamily="18" charset="0"/>
                        <a:ea typeface="Calibri"/>
                        <a:cs typeface="Times New Roman" pitchFamily="18" charset="0"/>
                      </a:endParaRPr>
                    </a:p>
                  </a:txBody>
                  <a:tcPr marL="68575" marR="68575"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4"/>
                  </a:ext>
                </a:extLst>
              </a:tr>
            </a:tbl>
          </a:graphicData>
        </a:graphic>
      </p:graphicFrame>
      <p:sp>
        <p:nvSpPr>
          <p:cNvPr id="22556" name="TextBox 2">
            <a:extLst>
              <a:ext uri="{FF2B5EF4-FFF2-40B4-BE49-F238E27FC236}">
                <a16:creationId xmlns:a16="http://schemas.microsoft.com/office/drawing/2014/main" id="{8A396CC2-E5C7-45F1-9522-405049B657FC}"/>
              </a:ext>
            </a:extLst>
          </p:cNvPr>
          <p:cNvSpPr txBox="1">
            <a:spLocks noChangeArrowheads="1"/>
          </p:cNvSpPr>
          <p:nvPr/>
        </p:nvSpPr>
        <p:spPr bwMode="auto">
          <a:xfrm>
            <a:off x="4279900" y="596900"/>
            <a:ext cx="38179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PHIẾU HỌC TẬP SỐ 2</a:t>
            </a:r>
          </a:p>
        </p:txBody>
      </p:sp>
    </p:spTree>
  </p:cSld>
  <p:clrMapOvr>
    <a:masterClrMapping/>
  </p:clrMapOvr>
  <p:transition spd="slow" advTm="5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ine Callout 1 (Border and Accent Bar) 8">
            <a:extLst>
              <a:ext uri="{FF2B5EF4-FFF2-40B4-BE49-F238E27FC236}">
                <a16:creationId xmlns:a16="http://schemas.microsoft.com/office/drawing/2014/main" id="{E885BE82-8E98-4B48-9110-9EA5B0A5F415}"/>
              </a:ext>
            </a:extLst>
          </p:cNvPr>
          <p:cNvSpPr/>
          <p:nvPr/>
        </p:nvSpPr>
        <p:spPr>
          <a:xfrm>
            <a:off x="3230563" y="4957763"/>
            <a:ext cx="2695575" cy="1068387"/>
          </a:xfrm>
          <a:prstGeom prst="accentBorderCallout1">
            <a:avLst>
              <a:gd name="adj1" fmla="val 72053"/>
              <a:gd name="adj2" fmla="val -7430"/>
              <a:gd name="adj3" fmla="val -56087"/>
              <a:gd name="adj4" fmla="val -3595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200" b="1">
                <a:latin typeface="Times New Roman" pitchFamily="18" charset="0"/>
                <a:cs typeface="Times New Roman" pitchFamily="18" charset="0"/>
              </a:rPr>
              <a:t>Hình ảnh ông Đồ</a:t>
            </a:r>
          </a:p>
        </p:txBody>
      </p:sp>
      <p:sp>
        <p:nvSpPr>
          <p:cNvPr id="13" name="Rectangle 66">
            <a:extLst>
              <a:ext uri="{FF2B5EF4-FFF2-40B4-BE49-F238E27FC236}">
                <a16:creationId xmlns:a16="http://schemas.microsoft.com/office/drawing/2014/main" id="{538EC5E0-4B60-4E5F-B277-0F703EBCEF5A}"/>
              </a:ext>
            </a:extLst>
          </p:cNvPr>
          <p:cNvSpPr>
            <a:spLocks noChangeArrowheads="1"/>
          </p:cNvSpPr>
          <p:nvPr/>
        </p:nvSpPr>
        <p:spPr bwMode="auto">
          <a:xfrm>
            <a:off x="7229475" y="1411288"/>
            <a:ext cx="3883025"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indent="463550" eaLnBrk="1" fontAlgn="auto" hangingPunct="1">
              <a:lnSpc>
                <a:spcPct val="120000"/>
              </a:lnSpc>
              <a:spcBef>
                <a:spcPts val="0"/>
              </a:spcBef>
              <a:spcAft>
                <a:spcPts val="0"/>
              </a:spcAft>
              <a:buFont typeface="Arial" panose="020B0604020202020204" pitchFamily="34" charset="0"/>
              <a:buNone/>
              <a:defRPr/>
            </a:pPr>
            <a:endParaRPr lang="zh-CN" altLang="en-US" sz="1600" b="1" dirty="0">
              <a:latin typeface="Dancing Script" pitchFamily="2" charset="0"/>
              <a:ea typeface="微软雅黑" panose="020B0503020204020204" charset="-122"/>
              <a:cs typeface="+mn-ea"/>
              <a:sym typeface="+mn-lt"/>
            </a:endParaRPr>
          </a:p>
        </p:txBody>
      </p:sp>
      <p:sp>
        <p:nvSpPr>
          <p:cNvPr id="23556" name="TextBox 4">
            <a:extLst>
              <a:ext uri="{FF2B5EF4-FFF2-40B4-BE49-F238E27FC236}">
                <a16:creationId xmlns:a16="http://schemas.microsoft.com/office/drawing/2014/main" id="{A8FED5B6-6CB5-495D-B0D2-489B760AAEBD}"/>
              </a:ext>
            </a:extLst>
          </p:cNvPr>
          <p:cNvSpPr txBox="1">
            <a:spLocks noChangeArrowheads="1"/>
          </p:cNvSpPr>
          <p:nvPr/>
        </p:nvSpPr>
        <p:spPr bwMode="auto">
          <a:xfrm>
            <a:off x="0" y="1493838"/>
            <a:ext cx="411003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0000FF"/>
                </a:solidFill>
                <a:latin typeface="Times New Roman" panose="02020603050405020304" pitchFamily="18" charset="0"/>
                <a:cs typeface="Times New Roman" panose="02020603050405020304" pitchFamily="18" charset="0"/>
              </a:rPr>
              <a:t>I.  TÌM HIỂU CHUNG</a:t>
            </a:r>
          </a:p>
        </p:txBody>
      </p:sp>
      <p:sp>
        <p:nvSpPr>
          <p:cNvPr id="23557" name="TextBox 16">
            <a:extLst>
              <a:ext uri="{FF2B5EF4-FFF2-40B4-BE49-F238E27FC236}">
                <a16:creationId xmlns:a16="http://schemas.microsoft.com/office/drawing/2014/main" id="{B6EA5FEE-8E5F-432D-BE27-1B046BD19EB7}"/>
              </a:ext>
            </a:extLst>
          </p:cNvPr>
          <p:cNvSpPr txBox="1">
            <a:spLocks noChangeArrowheads="1"/>
          </p:cNvSpPr>
          <p:nvPr/>
        </p:nvSpPr>
        <p:spPr bwMode="auto">
          <a:xfrm>
            <a:off x="20638" y="1806575"/>
            <a:ext cx="4110037"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0000FF"/>
                </a:solidFill>
                <a:latin typeface="Times New Roman" panose="02020603050405020304" pitchFamily="18" charset="0"/>
                <a:cs typeface="Times New Roman" panose="02020603050405020304" pitchFamily="18" charset="0"/>
              </a:rPr>
              <a:t>II. ĐỌC – HIỂU VĂN BẢN</a:t>
            </a:r>
          </a:p>
        </p:txBody>
      </p:sp>
      <p:sp>
        <p:nvSpPr>
          <p:cNvPr id="14" name="TextBox 13">
            <a:extLst>
              <a:ext uri="{FF2B5EF4-FFF2-40B4-BE49-F238E27FC236}">
                <a16:creationId xmlns:a16="http://schemas.microsoft.com/office/drawing/2014/main" id="{0F3FC040-CE13-424E-B6F9-063E6D11C9F2}"/>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3559" name="Text Box 9">
            <a:extLst>
              <a:ext uri="{FF2B5EF4-FFF2-40B4-BE49-F238E27FC236}">
                <a16:creationId xmlns:a16="http://schemas.microsoft.com/office/drawing/2014/main" id="{10634AA6-6F86-4640-9EED-8638BB381537}"/>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3560" name="Picture 21" descr="PlantMix_04">
            <a:extLst>
              <a:ext uri="{FF2B5EF4-FFF2-40B4-BE49-F238E27FC236}">
                <a16:creationId xmlns:a16="http://schemas.microsoft.com/office/drawing/2014/main" id="{AD09ECA8-EA30-40E6-8024-D806227FB25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WordArt 24">
            <a:extLst>
              <a:ext uri="{FF2B5EF4-FFF2-40B4-BE49-F238E27FC236}">
                <a16:creationId xmlns:a16="http://schemas.microsoft.com/office/drawing/2014/main" id="{A9C28091-429F-47B4-81F1-6F53A8B1FF1D}"/>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23562" name="Picture 21" descr="PlantMix_04">
            <a:extLst>
              <a:ext uri="{FF2B5EF4-FFF2-40B4-BE49-F238E27FC236}">
                <a16:creationId xmlns:a16="http://schemas.microsoft.com/office/drawing/2014/main" id="{9A01CC0B-48F9-48F4-8FF8-DA0232013C3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Heart 22">
            <a:extLst>
              <a:ext uri="{FF2B5EF4-FFF2-40B4-BE49-F238E27FC236}">
                <a16:creationId xmlns:a16="http://schemas.microsoft.com/office/drawing/2014/main" id="{97EB0794-1796-4A78-A1F8-F1285A403C19}"/>
              </a:ext>
            </a:extLst>
          </p:cNvPr>
          <p:cNvSpPr/>
          <p:nvPr/>
        </p:nvSpPr>
        <p:spPr>
          <a:xfrm rot="11174692">
            <a:off x="4868" y="5747558"/>
            <a:ext cx="389208" cy="354385"/>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Heart 25">
            <a:extLst>
              <a:ext uri="{FF2B5EF4-FFF2-40B4-BE49-F238E27FC236}">
                <a16:creationId xmlns:a16="http://schemas.microsoft.com/office/drawing/2014/main" id="{EEF58B57-2D4A-480C-ACEA-D3BC340444F1}"/>
              </a:ext>
            </a:extLst>
          </p:cNvPr>
          <p:cNvSpPr/>
          <p:nvPr/>
        </p:nvSpPr>
        <p:spPr>
          <a:xfrm rot="9369692">
            <a:off x="85867" y="6129707"/>
            <a:ext cx="585404" cy="607083"/>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Heart 26">
            <a:extLst>
              <a:ext uri="{FF2B5EF4-FFF2-40B4-BE49-F238E27FC236}">
                <a16:creationId xmlns:a16="http://schemas.microsoft.com/office/drawing/2014/main" id="{F579A7B7-4582-46E2-9C5A-08F403C722F0}"/>
              </a:ext>
            </a:extLst>
          </p:cNvPr>
          <p:cNvSpPr/>
          <p:nvPr/>
        </p:nvSpPr>
        <p:spPr>
          <a:xfrm rot="13065328">
            <a:off x="172034" y="5407830"/>
            <a:ext cx="389208" cy="354385"/>
          </a:xfrm>
          <a:prstGeom prst="heart">
            <a:avLst/>
          </a:prstGeom>
          <a:solidFill>
            <a:srgbClr val="E94B5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572" name="TextBox 16">
            <a:extLst>
              <a:ext uri="{FF2B5EF4-FFF2-40B4-BE49-F238E27FC236}">
                <a16:creationId xmlns:a16="http://schemas.microsoft.com/office/drawing/2014/main" id="{E2FFA7FF-1E74-49AF-88CD-FEAC2DAB4871}"/>
              </a:ext>
            </a:extLst>
          </p:cNvPr>
          <p:cNvSpPr txBox="1">
            <a:spLocks noChangeArrowheads="1"/>
          </p:cNvSpPr>
          <p:nvPr/>
        </p:nvSpPr>
        <p:spPr bwMode="auto">
          <a:xfrm>
            <a:off x="173038" y="2184400"/>
            <a:ext cx="50482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C00000"/>
                </a:solidFill>
                <a:latin typeface="Times New Roman" panose="02020603050405020304" pitchFamily="18" charset="0"/>
                <a:cs typeface="Times New Roman" panose="02020603050405020304" pitchFamily="18" charset="0"/>
              </a:rPr>
              <a:t>1. Hình ảnh ông Đồ thời đắc ý (khổ 1,2)</a:t>
            </a:r>
          </a:p>
        </p:txBody>
      </p:sp>
      <p:sp>
        <p:nvSpPr>
          <p:cNvPr id="2" name="Rectangle 1">
            <a:extLst>
              <a:ext uri="{FF2B5EF4-FFF2-40B4-BE49-F238E27FC236}">
                <a16:creationId xmlns:a16="http://schemas.microsoft.com/office/drawing/2014/main" id="{F8EB3401-CCB8-463E-A3DC-AA99813AA56C}"/>
              </a:ext>
            </a:extLst>
          </p:cNvPr>
          <p:cNvSpPr/>
          <p:nvPr/>
        </p:nvSpPr>
        <p:spPr>
          <a:xfrm>
            <a:off x="-33338" y="3946525"/>
            <a:ext cx="2449513" cy="431800"/>
          </a:xfrm>
          <a:prstGeom prst="rect">
            <a:avLst/>
          </a:prstGeom>
          <a:solidFill>
            <a:schemeClr val="accent6">
              <a:lumMod val="60000"/>
              <a:lumOff val="40000"/>
            </a:schemeClr>
          </a:solidFill>
        </p:spPr>
        <p:txBody>
          <a:bodyPr wrap="none">
            <a:spAutoFit/>
          </a:bodyPr>
          <a:lstStyle/>
          <a:p>
            <a:pPr algn="ctr">
              <a:defRPr/>
            </a:pPr>
            <a:r>
              <a:rPr lang="en-US" sz="2200" b="1">
                <a:solidFill>
                  <a:srgbClr val="FF0000"/>
                </a:solidFill>
                <a:latin typeface="Times New Roman" pitchFamily="18" charset="0"/>
                <a:cs typeface="Times New Roman" pitchFamily="18" charset="0"/>
              </a:rPr>
              <a:t>Ông Đồ thời đắc ý </a:t>
            </a:r>
            <a:endParaRPr lang="en-US" sz="2200">
              <a:solidFill>
                <a:srgbClr val="FF0000"/>
              </a:solidFill>
            </a:endParaRPr>
          </a:p>
        </p:txBody>
      </p:sp>
      <p:sp>
        <p:nvSpPr>
          <p:cNvPr id="7" name="Line Callout 1 (Border and Accent Bar) 6">
            <a:extLst>
              <a:ext uri="{FF2B5EF4-FFF2-40B4-BE49-F238E27FC236}">
                <a16:creationId xmlns:a16="http://schemas.microsoft.com/office/drawing/2014/main" id="{016897A3-1687-4E75-BECB-2737F8A1DAAB}"/>
              </a:ext>
            </a:extLst>
          </p:cNvPr>
          <p:cNvSpPr/>
          <p:nvPr/>
        </p:nvSpPr>
        <p:spPr>
          <a:xfrm>
            <a:off x="3349625" y="2701925"/>
            <a:ext cx="2576513" cy="1027113"/>
          </a:xfrm>
          <a:prstGeom prst="accentBorderCallout1">
            <a:avLst>
              <a:gd name="adj1" fmla="val 18750"/>
              <a:gd name="adj2" fmla="val -8333"/>
              <a:gd name="adj3" fmla="val 121532"/>
              <a:gd name="adj4" fmla="val -3833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200" b="1">
                <a:solidFill>
                  <a:schemeClr val="bg1"/>
                </a:solidFill>
                <a:latin typeface="Times New Roman" pitchFamily="18" charset="0"/>
                <a:cs typeface="Times New Roman" pitchFamily="18" charset="0"/>
              </a:rPr>
              <a:t>Bối cảnh xuất hiện</a:t>
            </a:r>
          </a:p>
        </p:txBody>
      </p:sp>
      <p:sp>
        <p:nvSpPr>
          <p:cNvPr id="10" name="Left Bracket 9">
            <a:extLst>
              <a:ext uri="{FF2B5EF4-FFF2-40B4-BE49-F238E27FC236}">
                <a16:creationId xmlns:a16="http://schemas.microsoft.com/office/drawing/2014/main" id="{A9C14EB3-10EF-43E8-98EB-914A07E59A7A}"/>
              </a:ext>
            </a:extLst>
          </p:cNvPr>
          <p:cNvSpPr/>
          <p:nvPr/>
        </p:nvSpPr>
        <p:spPr>
          <a:xfrm>
            <a:off x="5938838" y="2835275"/>
            <a:ext cx="3933825" cy="703263"/>
          </a:xfrm>
          <a:prstGeom prst="leftBracket">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5" name="Left Bracket 24">
            <a:extLst>
              <a:ext uri="{FF2B5EF4-FFF2-40B4-BE49-F238E27FC236}">
                <a16:creationId xmlns:a16="http://schemas.microsoft.com/office/drawing/2014/main" id="{3ECDF773-44D9-4D6E-83CB-DE8CCE0FBC6F}"/>
              </a:ext>
            </a:extLst>
          </p:cNvPr>
          <p:cNvSpPr/>
          <p:nvPr/>
        </p:nvSpPr>
        <p:spPr>
          <a:xfrm>
            <a:off x="5932488" y="5035550"/>
            <a:ext cx="4232275" cy="808038"/>
          </a:xfrm>
          <a:prstGeom prst="leftBracket">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1" name="Rectangle 10">
            <a:extLst>
              <a:ext uri="{FF2B5EF4-FFF2-40B4-BE49-F238E27FC236}">
                <a16:creationId xmlns:a16="http://schemas.microsoft.com/office/drawing/2014/main" id="{319AAFB1-A81F-4C52-8B3F-4C9FB6F0F7EF}"/>
              </a:ext>
            </a:extLst>
          </p:cNvPr>
          <p:cNvSpPr>
            <a:spLocks noChangeArrowheads="1"/>
          </p:cNvSpPr>
          <p:nvPr/>
        </p:nvSpPr>
        <p:spPr bwMode="auto">
          <a:xfrm>
            <a:off x="6132513" y="2490788"/>
            <a:ext cx="25415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a:latin typeface="Times New Roman" panose="02020603050405020304" pitchFamily="18" charset="0"/>
                <a:cs typeface="Times New Roman" panose="02020603050405020304" pitchFamily="18" charset="0"/>
              </a:rPr>
              <a:t>Dịp tết đến xuân về </a:t>
            </a:r>
          </a:p>
        </p:txBody>
      </p:sp>
      <p:sp>
        <p:nvSpPr>
          <p:cNvPr id="12" name="Rectangle 11">
            <a:extLst>
              <a:ext uri="{FF2B5EF4-FFF2-40B4-BE49-F238E27FC236}">
                <a16:creationId xmlns:a16="http://schemas.microsoft.com/office/drawing/2014/main" id="{7A2E4C2A-E623-407B-81AE-09B70D1FA8BD}"/>
              </a:ext>
            </a:extLst>
          </p:cNvPr>
          <p:cNvSpPr>
            <a:spLocks noChangeArrowheads="1"/>
          </p:cNvSpPr>
          <p:nvPr/>
        </p:nvSpPr>
        <p:spPr bwMode="auto">
          <a:xfrm>
            <a:off x="6065838" y="3109913"/>
            <a:ext cx="37369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a:latin typeface="Times New Roman" panose="02020603050405020304" pitchFamily="18" charset="0"/>
                <a:cs typeface="Times New Roman" panose="02020603050405020304" pitchFamily="18" charset="0"/>
              </a:rPr>
              <a:t>Bên hè phố đông người qua lại.</a:t>
            </a:r>
          </a:p>
        </p:txBody>
      </p:sp>
      <p:sp>
        <p:nvSpPr>
          <p:cNvPr id="21" name="Rectangle 20">
            <a:extLst>
              <a:ext uri="{FF2B5EF4-FFF2-40B4-BE49-F238E27FC236}">
                <a16:creationId xmlns:a16="http://schemas.microsoft.com/office/drawing/2014/main" id="{43ACE4E5-EBC2-42FD-A939-80E5456A14AE}"/>
              </a:ext>
            </a:extLst>
          </p:cNvPr>
          <p:cNvSpPr>
            <a:spLocks noChangeArrowheads="1"/>
          </p:cNvSpPr>
          <p:nvPr/>
        </p:nvSpPr>
        <p:spPr bwMode="auto">
          <a:xfrm>
            <a:off x="5937250" y="4408488"/>
            <a:ext cx="40020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sz="2000" b="1">
              <a:solidFill>
                <a:srgbClr val="C00000"/>
              </a:solidFill>
              <a:latin typeface="Times New Roman" panose="02020603050405020304" pitchFamily="18" charset="0"/>
              <a:cs typeface="Times New Roman" panose="02020603050405020304" pitchFamily="18" charset="0"/>
            </a:endParaRPr>
          </a:p>
          <a:p>
            <a:r>
              <a:rPr lang="en-US" altLang="en-US" sz="2000" b="1">
                <a:solidFill>
                  <a:srgbClr val="C00000"/>
                </a:solidFill>
                <a:latin typeface="Times New Roman" panose="02020603050405020304" pitchFamily="18" charset="0"/>
                <a:cs typeface="Times New Roman" panose="02020603050405020304" pitchFamily="18" charset="0"/>
              </a:rPr>
              <a:t>+ Công việc:  </a:t>
            </a:r>
            <a:r>
              <a:rPr lang="en-US" altLang="en-US" sz="2000">
                <a:latin typeface="Times New Roman" panose="02020603050405020304" pitchFamily="18" charset="0"/>
                <a:cs typeface="Times New Roman" panose="02020603050405020304" pitchFamily="18" charset="0"/>
              </a:rPr>
              <a:t>Viết câu đố </a:t>
            </a:r>
          </a:p>
          <a:p>
            <a:r>
              <a:rPr lang="en-US" altLang="en-US" sz="2000">
                <a:latin typeface="Times New Roman" panose="02020603050405020304" pitchFamily="18" charset="0"/>
                <a:cs typeface="Times New Roman" panose="02020603050405020304" pitchFamily="18" charset="0"/>
              </a:rPr>
              <a:t>=&gt; phong tục ngày tết ở nước ta xưa.</a:t>
            </a:r>
          </a:p>
        </p:txBody>
      </p:sp>
      <p:sp>
        <p:nvSpPr>
          <p:cNvPr id="22" name="Rectangle 21">
            <a:extLst>
              <a:ext uri="{FF2B5EF4-FFF2-40B4-BE49-F238E27FC236}">
                <a16:creationId xmlns:a16="http://schemas.microsoft.com/office/drawing/2014/main" id="{A8C8AA61-8D2E-4DC9-8257-E65814D2D9D0}"/>
              </a:ext>
            </a:extLst>
          </p:cNvPr>
          <p:cNvSpPr>
            <a:spLocks noChangeArrowheads="1"/>
          </p:cNvSpPr>
          <p:nvPr/>
        </p:nvSpPr>
        <p:spPr bwMode="auto">
          <a:xfrm>
            <a:off x="5881688" y="5116513"/>
            <a:ext cx="42846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sz="2000" b="1">
              <a:solidFill>
                <a:srgbClr val="C00000"/>
              </a:solidFill>
              <a:latin typeface="Times New Roman" panose="02020603050405020304" pitchFamily="18" charset="0"/>
              <a:cs typeface="Times New Roman" panose="02020603050405020304" pitchFamily="18" charset="0"/>
            </a:endParaRPr>
          </a:p>
          <a:p>
            <a:r>
              <a:rPr lang="en-US" altLang="en-US" sz="2000" b="1">
                <a:solidFill>
                  <a:srgbClr val="C00000"/>
                </a:solidFill>
                <a:latin typeface="Times New Roman" panose="02020603050405020304" pitchFamily="18" charset="0"/>
                <a:cs typeface="Times New Roman" panose="02020603050405020304" pitchFamily="18" charset="0"/>
              </a:rPr>
              <a:t>+ Tài năng: </a:t>
            </a:r>
            <a:r>
              <a:rPr lang="en-US" altLang="en-US" sz="2000">
                <a:latin typeface="Times New Roman" panose="02020603050405020304" pitchFamily="18" charset="0"/>
                <a:cs typeface="Times New Roman" panose="02020603050405020304" pitchFamily="18" charset="0"/>
              </a:rPr>
              <a:t>Nét chữ đẹp như phượng múa rồng bay</a:t>
            </a:r>
          </a:p>
        </p:txBody>
      </p:sp>
      <p:sp>
        <p:nvSpPr>
          <p:cNvPr id="29" name="Right Brace 28">
            <a:extLst>
              <a:ext uri="{FF2B5EF4-FFF2-40B4-BE49-F238E27FC236}">
                <a16:creationId xmlns:a16="http://schemas.microsoft.com/office/drawing/2014/main" id="{C0EB4362-D7F8-40F7-8B92-E71AF17D5036}"/>
              </a:ext>
            </a:extLst>
          </p:cNvPr>
          <p:cNvSpPr/>
          <p:nvPr/>
        </p:nvSpPr>
        <p:spPr>
          <a:xfrm>
            <a:off x="10006013" y="2544763"/>
            <a:ext cx="688975" cy="3806825"/>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0" name="TextBox 29">
            <a:extLst>
              <a:ext uri="{FF2B5EF4-FFF2-40B4-BE49-F238E27FC236}">
                <a16:creationId xmlns:a16="http://schemas.microsoft.com/office/drawing/2014/main" id="{DA6D443A-D47F-4C8E-AB29-07C9C3BE4F75}"/>
              </a:ext>
            </a:extLst>
          </p:cNvPr>
          <p:cNvSpPr txBox="1"/>
          <p:nvPr/>
        </p:nvSpPr>
        <p:spPr>
          <a:xfrm>
            <a:off x="10641013" y="3373438"/>
            <a:ext cx="1490662" cy="2122487"/>
          </a:xfrm>
          <a:prstGeom prst="rect">
            <a:avLst/>
          </a:prstGeom>
          <a:solidFill>
            <a:schemeClr val="accent1">
              <a:lumMod val="40000"/>
              <a:lumOff val="60000"/>
            </a:schemeClr>
          </a:solidFill>
          <a:ln>
            <a:solidFill>
              <a:srgbClr val="C00000"/>
            </a:solidFill>
          </a:ln>
        </p:spPr>
        <p:txBody>
          <a:bodyPr>
            <a:spAutoFit/>
          </a:bodyPr>
          <a:lstStyle/>
          <a:p>
            <a:pPr algn="just">
              <a:defRPr/>
            </a:pPr>
            <a:r>
              <a:rPr lang="en-US" sz="2200" b="1">
                <a:latin typeface="Times New Roman" pitchFamily="18" charset="0"/>
                <a:cs typeface="Times New Roman" pitchFamily="18" charset="0"/>
              </a:rPr>
              <a:t>Mọi người quí trọng, mến mộ tài năng của ông đồ.</a:t>
            </a:r>
          </a:p>
        </p:txBody>
      </p:sp>
      <p:sp>
        <p:nvSpPr>
          <p:cNvPr id="31" name="Rectangle 30">
            <a:extLst>
              <a:ext uri="{FF2B5EF4-FFF2-40B4-BE49-F238E27FC236}">
                <a16:creationId xmlns:a16="http://schemas.microsoft.com/office/drawing/2014/main" id="{CACF09E3-8CE7-4210-8833-7E5BC528F533}"/>
              </a:ext>
            </a:extLst>
          </p:cNvPr>
          <p:cNvSpPr/>
          <p:nvPr/>
        </p:nvSpPr>
        <p:spPr>
          <a:xfrm>
            <a:off x="3017838" y="3770313"/>
            <a:ext cx="6921500" cy="1016000"/>
          </a:xfrm>
          <a:prstGeom prst="rect">
            <a:avLst/>
          </a:prstGeom>
          <a:solidFill>
            <a:schemeClr val="accent2">
              <a:lumMod val="40000"/>
              <a:lumOff val="60000"/>
            </a:schemeClr>
          </a:solidFill>
        </p:spPr>
        <p:txBody>
          <a:bodyPr>
            <a:spAutoFit/>
          </a:bodyPr>
          <a:lstStyle/>
          <a:p>
            <a:pPr>
              <a:defRPr/>
            </a:pPr>
            <a:r>
              <a:rPr lang="en-US" sz="2000" b="1">
                <a:solidFill>
                  <a:srgbClr val="0000FF"/>
                </a:solidFill>
                <a:latin typeface="Times New Roman" pitchFamily="18" charset="0"/>
                <a:cs typeface="Times New Roman" pitchFamily="18" charset="0"/>
              </a:rPr>
              <a:t>+ NT: </a:t>
            </a:r>
            <a:r>
              <a:rPr lang="en-US" sz="2000">
                <a:latin typeface="Times New Roman" pitchFamily="18" charset="0"/>
                <a:cs typeface="Times New Roman" pitchFamily="18" charset="0"/>
              </a:rPr>
              <a:t>Cặp từ “ mỗi…lại…” cùng hình ảnh sóng đôi “ hoa đào” – “ ông đồ”=? Ông đồ xuất hiện không chỉ một năm mà hàng năm như một quy luật </a:t>
            </a:r>
          </a:p>
        </p:txBody>
      </p:sp>
      <p:sp>
        <p:nvSpPr>
          <p:cNvPr id="21504" name="Rectangle 21503">
            <a:extLst>
              <a:ext uri="{FF2B5EF4-FFF2-40B4-BE49-F238E27FC236}">
                <a16:creationId xmlns:a16="http://schemas.microsoft.com/office/drawing/2014/main" id="{74F5C597-F3C9-4FD5-8930-FCCAE0279F03}"/>
              </a:ext>
            </a:extLst>
          </p:cNvPr>
          <p:cNvSpPr/>
          <p:nvPr/>
        </p:nvSpPr>
        <p:spPr>
          <a:xfrm>
            <a:off x="3017838" y="6097588"/>
            <a:ext cx="6921500" cy="706437"/>
          </a:xfrm>
          <a:prstGeom prst="rect">
            <a:avLst/>
          </a:prstGeom>
          <a:solidFill>
            <a:schemeClr val="accent2">
              <a:lumMod val="40000"/>
              <a:lumOff val="60000"/>
            </a:schemeClr>
          </a:solidFill>
        </p:spPr>
        <p:txBody>
          <a:bodyPr>
            <a:spAutoFit/>
          </a:bodyPr>
          <a:lstStyle/>
          <a:p>
            <a:pPr>
              <a:defRPr/>
            </a:pPr>
            <a:r>
              <a:rPr lang="en-US" sz="2000" b="1" dirty="0">
                <a:solidFill>
                  <a:srgbClr val="0000FF"/>
                </a:solidFill>
                <a:latin typeface="Times New Roman" pitchFamily="18" charset="0"/>
                <a:cs typeface="Times New Roman" pitchFamily="18" charset="0"/>
              </a:rPr>
              <a:t>+ NT: </a:t>
            </a:r>
            <a:r>
              <a:rPr lang="en-US" sz="2000" dirty="0" err="1">
                <a:latin typeface="Times New Roman" pitchFamily="18" charset="0"/>
                <a:cs typeface="Times New Roman" pitchFamily="18" charset="0"/>
              </a:rPr>
              <a:t>Hoán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tay</a:t>
            </a:r>
            <a:r>
              <a:rPr lang="en-US" sz="2000" dirty="0">
                <a:latin typeface="Times New Roman" pitchFamily="18" charset="0"/>
                <a:cs typeface="Times New Roman" pitchFamily="18" charset="0"/>
              </a:rPr>
              <a:t>), so </a:t>
            </a:r>
            <a:r>
              <a:rPr lang="en-US" sz="2000" dirty="0" err="1">
                <a:latin typeface="Times New Roman" pitchFamily="18" charset="0"/>
                <a:cs typeface="Times New Roman" pitchFamily="18" charset="0"/>
              </a:rPr>
              <a:t>sánh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như</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ngữ</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múa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rồng</a:t>
            </a:r>
            <a:r>
              <a:rPr lang="en-US" sz="2000" dirty="0">
                <a:latin typeface="Times New Roman" pitchFamily="18" charset="0"/>
                <a:cs typeface="Times New Roman" pitchFamily="18" charset="0"/>
              </a:rPr>
              <a:t> bay) =&gt; </a:t>
            </a:r>
            <a:r>
              <a:rPr lang="en-US" sz="2000" dirty="0" err="1">
                <a:latin typeface="Times New Roman" pitchFamily="18" charset="0"/>
                <a:cs typeface="Times New Roman" pitchFamily="18" charset="0"/>
              </a:rPr>
              <a:t>làm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nổi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tài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cốt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đồ</a:t>
            </a:r>
            <a:r>
              <a:rPr lang="en-US" sz="2000" dirty="0">
                <a:latin typeface="Times New Roman" pitchFamily="18" charset="0"/>
                <a:cs typeface="Times New Roman" pitchFamily="18" charset="0"/>
              </a:rPr>
              <a:t>.</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nodePh="1">
                                  <p:stCondLst>
                                    <p:cond delay="0"/>
                                  </p:stCondLst>
                                  <p:endCondLst>
                                    <p:cond evt="begin" delay="0">
                                      <p:tn val="5"/>
                                    </p:cond>
                                  </p:end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left)">
                                      <p:cBhvr>
                                        <p:cTn id="7" dur="500"/>
                                        <p:tgtEl>
                                          <p:spTgt spid="1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1"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1000" fill="hold"/>
                                        <p:tgtEl>
                                          <p:spTgt spid="23"/>
                                        </p:tgtEl>
                                        <p:attrNameLst>
                                          <p:attrName>ppt_w</p:attrName>
                                        </p:attrNameLst>
                                      </p:cBhvr>
                                      <p:tavLst>
                                        <p:tav tm="0">
                                          <p:val>
                                            <p:fltVal val="0"/>
                                          </p:val>
                                        </p:tav>
                                        <p:tav tm="100000">
                                          <p:val>
                                            <p:strVal val="#ppt_w"/>
                                          </p:val>
                                        </p:tav>
                                      </p:tavLst>
                                    </p:anim>
                                    <p:anim calcmode="lin" valueType="num">
                                      <p:cBhvr>
                                        <p:cTn id="13" dur="1000" fill="hold"/>
                                        <p:tgtEl>
                                          <p:spTgt spid="23"/>
                                        </p:tgtEl>
                                        <p:attrNameLst>
                                          <p:attrName>ppt_h</p:attrName>
                                        </p:attrNameLst>
                                      </p:cBhvr>
                                      <p:tavLst>
                                        <p:tav tm="0">
                                          <p:val>
                                            <p:fltVal val="0"/>
                                          </p:val>
                                        </p:tav>
                                        <p:tav tm="100000">
                                          <p:val>
                                            <p:strVal val="#ppt_h"/>
                                          </p:val>
                                        </p:tav>
                                      </p:tavLst>
                                    </p:anim>
                                    <p:anim calcmode="lin" valueType="num">
                                      <p:cBhvr>
                                        <p:cTn id="14" dur="1000" fill="hold"/>
                                        <p:tgtEl>
                                          <p:spTgt spid="23"/>
                                        </p:tgtEl>
                                        <p:attrNameLst>
                                          <p:attrName>style.rotation</p:attrName>
                                        </p:attrNameLst>
                                      </p:cBhvr>
                                      <p:tavLst>
                                        <p:tav tm="0">
                                          <p:val>
                                            <p:fltVal val="90"/>
                                          </p:val>
                                        </p:tav>
                                        <p:tav tm="100000">
                                          <p:val>
                                            <p:fltVal val="0"/>
                                          </p:val>
                                        </p:tav>
                                      </p:tavLst>
                                    </p:anim>
                                    <p:animEffect transition="in" filter="fade">
                                      <p:cBhvr>
                                        <p:cTn id="15" dur="1000"/>
                                        <p:tgtEl>
                                          <p:spTgt spid="23"/>
                                        </p:tgtEl>
                                      </p:cBhvr>
                                    </p:animEffect>
                                  </p:childTnLst>
                                </p:cTn>
                              </p:par>
                              <p:par>
                                <p:cTn id="16" presetID="31" presetClass="entr" presetSubtype="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p:cTn id="18" dur="1000" fill="hold"/>
                                        <p:tgtEl>
                                          <p:spTgt spid="26"/>
                                        </p:tgtEl>
                                        <p:attrNameLst>
                                          <p:attrName>ppt_w</p:attrName>
                                        </p:attrNameLst>
                                      </p:cBhvr>
                                      <p:tavLst>
                                        <p:tav tm="0">
                                          <p:val>
                                            <p:fltVal val="0"/>
                                          </p:val>
                                        </p:tav>
                                        <p:tav tm="100000">
                                          <p:val>
                                            <p:strVal val="#ppt_w"/>
                                          </p:val>
                                        </p:tav>
                                      </p:tavLst>
                                    </p:anim>
                                    <p:anim calcmode="lin" valueType="num">
                                      <p:cBhvr>
                                        <p:cTn id="19" dur="1000" fill="hold"/>
                                        <p:tgtEl>
                                          <p:spTgt spid="26"/>
                                        </p:tgtEl>
                                        <p:attrNameLst>
                                          <p:attrName>ppt_h</p:attrName>
                                        </p:attrNameLst>
                                      </p:cBhvr>
                                      <p:tavLst>
                                        <p:tav tm="0">
                                          <p:val>
                                            <p:fltVal val="0"/>
                                          </p:val>
                                        </p:tav>
                                        <p:tav tm="100000">
                                          <p:val>
                                            <p:strVal val="#ppt_h"/>
                                          </p:val>
                                        </p:tav>
                                      </p:tavLst>
                                    </p:anim>
                                    <p:anim calcmode="lin" valueType="num">
                                      <p:cBhvr>
                                        <p:cTn id="20" dur="1000" fill="hold"/>
                                        <p:tgtEl>
                                          <p:spTgt spid="26"/>
                                        </p:tgtEl>
                                        <p:attrNameLst>
                                          <p:attrName>style.rotation</p:attrName>
                                        </p:attrNameLst>
                                      </p:cBhvr>
                                      <p:tavLst>
                                        <p:tav tm="0">
                                          <p:val>
                                            <p:fltVal val="90"/>
                                          </p:val>
                                        </p:tav>
                                        <p:tav tm="100000">
                                          <p:val>
                                            <p:fltVal val="0"/>
                                          </p:val>
                                        </p:tav>
                                      </p:tavLst>
                                    </p:anim>
                                    <p:animEffect transition="in" filter="fade">
                                      <p:cBhvr>
                                        <p:cTn id="21" dur="1000"/>
                                        <p:tgtEl>
                                          <p:spTgt spid="26"/>
                                        </p:tgtEl>
                                      </p:cBhvr>
                                    </p:animEffect>
                                  </p:childTnLst>
                                </p:cTn>
                              </p:par>
                              <p:par>
                                <p:cTn id="22" presetID="31" presetClass="entr" presetSubtype="0"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p:cTn id="24" dur="1000" fill="hold"/>
                                        <p:tgtEl>
                                          <p:spTgt spid="27"/>
                                        </p:tgtEl>
                                        <p:attrNameLst>
                                          <p:attrName>ppt_w</p:attrName>
                                        </p:attrNameLst>
                                      </p:cBhvr>
                                      <p:tavLst>
                                        <p:tav tm="0">
                                          <p:val>
                                            <p:fltVal val="0"/>
                                          </p:val>
                                        </p:tav>
                                        <p:tav tm="100000">
                                          <p:val>
                                            <p:strVal val="#ppt_w"/>
                                          </p:val>
                                        </p:tav>
                                      </p:tavLst>
                                    </p:anim>
                                    <p:anim calcmode="lin" valueType="num">
                                      <p:cBhvr>
                                        <p:cTn id="25" dur="1000" fill="hold"/>
                                        <p:tgtEl>
                                          <p:spTgt spid="27"/>
                                        </p:tgtEl>
                                        <p:attrNameLst>
                                          <p:attrName>ppt_h</p:attrName>
                                        </p:attrNameLst>
                                      </p:cBhvr>
                                      <p:tavLst>
                                        <p:tav tm="0">
                                          <p:val>
                                            <p:fltVal val="0"/>
                                          </p:val>
                                        </p:tav>
                                        <p:tav tm="100000">
                                          <p:val>
                                            <p:strVal val="#ppt_h"/>
                                          </p:val>
                                        </p:tav>
                                      </p:tavLst>
                                    </p:anim>
                                    <p:anim calcmode="lin" valueType="num">
                                      <p:cBhvr>
                                        <p:cTn id="26" dur="1000" fill="hold"/>
                                        <p:tgtEl>
                                          <p:spTgt spid="27"/>
                                        </p:tgtEl>
                                        <p:attrNameLst>
                                          <p:attrName>style.rotation</p:attrName>
                                        </p:attrNameLst>
                                      </p:cBhvr>
                                      <p:tavLst>
                                        <p:tav tm="0">
                                          <p:val>
                                            <p:fltVal val="90"/>
                                          </p:val>
                                        </p:tav>
                                        <p:tav tm="100000">
                                          <p:val>
                                            <p:fltVal val="0"/>
                                          </p:val>
                                        </p:tav>
                                      </p:tavLst>
                                    </p:anim>
                                    <p:animEffect transition="in" filter="fade">
                                      <p:cBhvr>
                                        <p:cTn id="27" dur="1000"/>
                                        <p:tgtEl>
                                          <p:spTgt spid="2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circle(in)">
                                      <p:cBhvr>
                                        <p:cTn id="32" dur="2000"/>
                                        <p:tgtEl>
                                          <p:spTgt spid="2"/>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circle(in)">
                                      <p:cBhvr>
                                        <p:cTn id="35" dur="2000"/>
                                        <p:tgtEl>
                                          <p:spTgt spid="7"/>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circle(in)">
                                      <p:cBhvr>
                                        <p:cTn id="38" dur="2000"/>
                                        <p:tgtEl>
                                          <p:spTgt spid="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heel(1)">
                                      <p:cBhvr>
                                        <p:cTn id="43" dur="2000"/>
                                        <p:tgtEl>
                                          <p:spTgt spid="11"/>
                                        </p:tgtEl>
                                      </p:cBhvr>
                                    </p:animEffect>
                                  </p:childTnLst>
                                </p:cTn>
                              </p:par>
                              <p:par>
                                <p:cTn id="44" presetID="21" presetClass="entr" presetSubtype="1"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2000"/>
                                        <p:tgtEl>
                                          <p:spTgt spid="12"/>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heel(1)">
                                      <p:cBhvr>
                                        <p:cTn id="49" dur="2000"/>
                                        <p:tgtEl>
                                          <p:spTgt spid="1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1000"/>
                                        <p:tgtEl>
                                          <p:spTgt spid="31"/>
                                        </p:tgtEl>
                                      </p:cBhvr>
                                    </p:animEffect>
                                    <p:anim calcmode="lin" valueType="num">
                                      <p:cBhvr>
                                        <p:cTn id="55" dur="1000" fill="hold"/>
                                        <p:tgtEl>
                                          <p:spTgt spid="31"/>
                                        </p:tgtEl>
                                        <p:attrNameLst>
                                          <p:attrName>ppt_x</p:attrName>
                                        </p:attrNameLst>
                                      </p:cBhvr>
                                      <p:tavLst>
                                        <p:tav tm="0">
                                          <p:val>
                                            <p:strVal val="#ppt_x"/>
                                          </p:val>
                                        </p:tav>
                                        <p:tav tm="100000">
                                          <p:val>
                                            <p:strVal val="#ppt_x"/>
                                          </p:val>
                                        </p:tav>
                                      </p:tavLst>
                                    </p:anim>
                                    <p:anim calcmode="lin" valueType="num">
                                      <p:cBhvr>
                                        <p:cTn id="5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1" presetClass="entr" presetSubtype="1"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heel(1)">
                                      <p:cBhvr>
                                        <p:cTn id="61" dur="2000"/>
                                        <p:tgtEl>
                                          <p:spTgt spid="22"/>
                                        </p:tgtEl>
                                      </p:cBhvr>
                                    </p:animEffect>
                                  </p:childTnLst>
                                </p:cTn>
                              </p:par>
                              <p:par>
                                <p:cTn id="62" presetID="21" presetClass="entr" presetSubtype="1" fill="hold" grpId="0"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wheel(1)">
                                      <p:cBhvr>
                                        <p:cTn id="64" dur="2000"/>
                                        <p:tgtEl>
                                          <p:spTgt spid="21"/>
                                        </p:tgtEl>
                                      </p:cBhvr>
                                    </p:animEffect>
                                  </p:childTnLst>
                                </p:cTn>
                              </p:par>
                              <p:par>
                                <p:cTn id="65" presetID="21" presetClass="entr" presetSubtype="1"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heel(1)">
                                      <p:cBhvr>
                                        <p:cTn id="67" dur="2000"/>
                                        <p:tgtEl>
                                          <p:spTgt spid="2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21504"/>
                                        </p:tgtEl>
                                        <p:attrNameLst>
                                          <p:attrName>style.visibility</p:attrName>
                                        </p:attrNameLst>
                                      </p:cBhvr>
                                      <p:to>
                                        <p:strVal val="visible"/>
                                      </p:to>
                                    </p:set>
                                    <p:animEffect transition="in" filter="fade">
                                      <p:cBhvr>
                                        <p:cTn id="72" dur="1000"/>
                                        <p:tgtEl>
                                          <p:spTgt spid="21504"/>
                                        </p:tgtEl>
                                      </p:cBhvr>
                                    </p:animEffect>
                                    <p:anim calcmode="lin" valueType="num">
                                      <p:cBhvr>
                                        <p:cTn id="73" dur="1000" fill="hold"/>
                                        <p:tgtEl>
                                          <p:spTgt spid="21504"/>
                                        </p:tgtEl>
                                        <p:attrNameLst>
                                          <p:attrName>ppt_x</p:attrName>
                                        </p:attrNameLst>
                                      </p:cBhvr>
                                      <p:tavLst>
                                        <p:tav tm="0">
                                          <p:val>
                                            <p:strVal val="#ppt_x"/>
                                          </p:val>
                                        </p:tav>
                                        <p:tav tm="100000">
                                          <p:val>
                                            <p:strVal val="#ppt_x"/>
                                          </p:val>
                                        </p:tav>
                                      </p:tavLst>
                                    </p:anim>
                                    <p:anim calcmode="lin" valueType="num">
                                      <p:cBhvr>
                                        <p:cTn id="74" dur="1000" fill="hold"/>
                                        <p:tgtEl>
                                          <p:spTgt spid="21504"/>
                                        </p:tgtEl>
                                        <p:attrNameLst>
                                          <p:attrName>ppt_y</p:attrName>
                                        </p:attrNameLst>
                                      </p:cBhvr>
                                      <p:tavLst>
                                        <p:tav tm="0">
                                          <p:val>
                                            <p:strVal val="#ppt_y+.1"/>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6" presetClass="entr" presetSubtype="16" fill="hold" grpId="0" nodeType="click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circle(in)">
                                      <p:cBhvr>
                                        <p:cTn id="79" dur="2000"/>
                                        <p:tgtEl>
                                          <p:spTgt spid="29"/>
                                        </p:tgtEl>
                                      </p:cBhvr>
                                    </p:animEffect>
                                  </p:childTnLst>
                                </p:cTn>
                              </p:par>
                              <p:par>
                                <p:cTn id="80" presetID="6" presetClass="entr" presetSubtype="16"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circle(in)">
                                      <p:cBhvr>
                                        <p:cTn id="82"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P spid="7" grpId="0" animBg="1"/>
      <p:bldP spid="10" grpId="0" animBg="1"/>
      <p:bldP spid="25" grpId="0" animBg="1"/>
      <p:bldP spid="11" grpId="0"/>
      <p:bldP spid="12" grpId="0"/>
      <p:bldP spid="21" grpId="0"/>
      <p:bldP spid="22" grpId="0"/>
      <p:bldP spid="29" grpId="0" animBg="1"/>
      <p:bldP spid="30" grpId="0" animBg="1"/>
      <p:bldP spid="31" grpId="0" animBg="1"/>
      <p:bldP spid="2150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val 27">
            <a:extLst>
              <a:ext uri="{FF2B5EF4-FFF2-40B4-BE49-F238E27FC236}">
                <a16:creationId xmlns:a16="http://schemas.microsoft.com/office/drawing/2014/main" id="{A1A63A73-F6E1-4022-A432-451F5AFA4D9E}"/>
              </a:ext>
            </a:extLst>
          </p:cNvPr>
          <p:cNvSpPr>
            <a:spLocks noChangeArrowheads="1"/>
          </p:cNvSpPr>
          <p:nvPr/>
        </p:nvSpPr>
        <p:spPr bwMode="auto">
          <a:xfrm>
            <a:off x="4624388" y="1762125"/>
            <a:ext cx="2863850" cy="1273175"/>
          </a:xfrm>
          <a:prstGeom prst="ellipse">
            <a:avLst/>
          </a:prstGeom>
          <a:solidFill>
            <a:srgbClr val="4F81BD"/>
          </a:solidFill>
          <a:ln w="127000" cmpd="dbl">
            <a:solidFill>
              <a:srgbClr val="4F81BD"/>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1400">
              <a:solidFill>
                <a:srgbClr val="FFFF00"/>
              </a:solidFill>
              <a:latin typeface="Times New Roman" panose="02020603050405020304" pitchFamily="18" charset="0"/>
              <a:cs typeface="Times New Roman" panose="02020603050405020304" pitchFamily="18" charset="0"/>
            </a:endParaRPr>
          </a:p>
        </p:txBody>
      </p:sp>
      <p:sp>
        <p:nvSpPr>
          <p:cNvPr id="24579" name="Oval 23">
            <a:extLst>
              <a:ext uri="{FF2B5EF4-FFF2-40B4-BE49-F238E27FC236}">
                <a16:creationId xmlns:a16="http://schemas.microsoft.com/office/drawing/2014/main" id="{1744EC69-1ABB-4547-9A92-A8A8247A57AC}"/>
              </a:ext>
            </a:extLst>
          </p:cNvPr>
          <p:cNvSpPr>
            <a:spLocks noChangeArrowheads="1"/>
          </p:cNvSpPr>
          <p:nvPr/>
        </p:nvSpPr>
        <p:spPr bwMode="auto">
          <a:xfrm>
            <a:off x="1271588" y="3300413"/>
            <a:ext cx="2425700" cy="1031875"/>
          </a:xfrm>
          <a:prstGeom prst="ellipse">
            <a:avLst/>
          </a:prstGeom>
          <a:solidFill>
            <a:srgbClr val="4BACC6"/>
          </a:solidFill>
          <a:ln w="38100">
            <a:solidFill>
              <a:srgbClr val="F2F2F2"/>
            </a:solidFill>
            <a:round/>
            <a:headEnd/>
            <a:tailEnd/>
          </a:ln>
          <a:effectLst>
            <a:outerShdw dist="28398" dir="3806097" algn="ctr" rotWithShape="0">
              <a:srgbClr val="205867">
                <a:alpha val="50000"/>
              </a:srgbClr>
            </a:outerShdw>
          </a:effec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b="1">
              <a:latin typeface="Times New Roman" panose="02020603050405020304" pitchFamily="18" charset="0"/>
              <a:cs typeface="Times New Roman" panose="02020603050405020304" pitchFamily="18" charset="0"/>
            </a:endParaRPr>
          </a:p>
        </p:txBody>
      </p:sp>
      <p:sp>
        <p:nvSpPr>
          <p:cNvPr id="24580" name="Oval 22">
            <a:extLst>
              <a:ext uri="{FF2B5EF4-FFF2-40B4-BE49-F238E27FC236}">
                <a16:creationId xmlns:a16="http://schemas.microsoft.com/office/drawing/2014/main" id="{0D203D75-FEB4-4859-8193-7BEEF23A1497}"/>
              </a:ext>
            </a:extLst>
          </p:cNvPr>
          <p:cNvSpPr>
            <a:spLocks noChangeArrowheads="1"/>
          </p:cNvSpPr>
          <p:nvPr/>
        </p:nvSpPr>
        <p:spPr bwMode="auto">
          <a:xfrm>
            <a:off x="8532813" y="3179763"/>
            <a:ext cx="2320925" cy="1035050"/>
          </a:xfrm>
          <a:prstGeom prst="ellipse">
            <a:avLst/>
          </a:prstGeom>
          <a:solidFill>
            <a:srgbClr val="4BACC6"/>
          </a:solidFill>
          <a:ln w="38100">
            <a:solidFill>
              <a:srgbClr val="F2F2F2"/>
            </a:solidFill>
            <a:round/>
            <a:headEnd/>
            <a:tailEnd/>
          </a:ln>
          <a:effectLst>
            <a:outerShdw dist="28398" dir="3806097" algn="ctr" rotWithShape="0">
              <a:srgbClr val="205867">
                <a:alpha val="50000"/>
              </a:srgbClr>
            </a:outerShdw>
          </a:effec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24581" name="AutoShape 21">
            <a:extLst>
              <a:ext uri="{FF2B5EF4-FFF2-40B4-BE49-F238E27FC236}">
                <a16:creationId xmlns:a16="http://schemas.microsoft.com/office/drawing/2014/main" id="{2A600997-9AD0-4328-8791-A149D35D3EA9}"/>
              </a:ext>
            </a:extLst>
          </p:cNvPr>
          <p:cNvSpPr>
            <a:spLocks noChangeArrowheads="1"/>
          </p:cNvSpPr>
          <p:nvPr/>
        </p:nvSpPr>
        <p:spPr bwMode="auto">
          <a:xfrm>
            <a:off x="4511675" y="4594225"/>
            <a:ext cx="3114675" cy="1395609"/>
          </a:xfrm>
          <a:prstGeom prst="roundRect">
            <a:avLst>
              <a:gd name="adj" fmla="val 16667"/>
            </a:avLst>
          </a:prstGeom>
          <a:solidFill>
            <a:srgbClr val="4F81BD"/>
          </a:solidFill>
          <a:ln w="127000" cmpd="dbl">
            <a:solidFill>
              <a:srgbClr val="4F81BD"/>
            </a:solidFill>
            <a:round/>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latin typeface="Times New Roman" panose="02020603050405020304" pitchFamily="18" charset="0"/>
              <a:cs typeface="Times New Roman" panose="02020603050405020304" pitchFamily="18" charset="0"/>
            </a:endParaRPr>
          </a:p>
        </p:txBody>
      </p:sp>
      <p:sp>
        <p:nvSpPr>
          <p:cNvPr id="9" name="AutoShape 24">
            <a:extLst>
              <a:ext uri="{FF2B5EF4-FFF2-40B4-BE49-F238E27FC236}">
                <a16:creationId xmlns:a16="http://schemas.microsoft.com/office/drawing/2014/main" id="{D760A99D-75E5-44C1-A220-29D4EB533D9D}"/>
              </a:ext>
            </a:extLst>
          </p:cNvPr>
          <p:cNvSpPr>
            <a:spLocks noChangeShapeType="1"/>
          </p:cNvSpPr>
          <p:nvPr/>
        </p:nvSpPr>
        <p:spPr bwMode="auto">
          <a:xfrm flipH="1">
            <a:off x="2386013" y="2378075"/>
            <a:ext cx="2238375" cy="976313"/>
          </a:xfrm>
          <a:prstGeom prst="straightConnector1">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10" name="AutoShape 25">
            <a:extLst>
              <a:ext uri="{FF2B5EF4-FFF2-40B4-BE49-F238E27FC236}">
                <a16:creationId xmlns:a16="http://schemas.microsoft.com/office/drawing/2014/main" id="{2BF401CE-F6BA-4BF9-A037-CC0B0CFA9F51}"/>
              </a:ext>
            </a:extLst>
          </p:cNvPr>
          <p:cNvSpPr>
            <a:spLocks noChangeShapeType="1"/>
          </p:cNvSpPr>
          <p:nvPr/>
        </p:nvSpPr>
        <p:spPr bwMode="auto">
          <a:xfrm>
            <a:off x="7488238" y="2378075"/>
            <a:ext cx="2090737" cy="801688"/>
          </a:xfrm>
          <a:prstGeom prst="straightConnector1">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11" name="AutoShape 20">
            <a:extLst>
              <a:ext uri="{FF2B5EF4-FFF2-40B4-BE49-F238E27FC236}">
                <a16:creationId xmlns:a16="http://schemas.microsoft.com/office/drawing/2014/main" id="{DDA1D907-1901-4B36-9DFC-E32FDF8FB819}"/>
              </a:ext>
            </a:extLst>
          </p:cNvPr>
          <p:cNvSpPr>
            <a:spLocks noChangeShapeType="1"/>
          </p:cNvSpPr>
          <p:nvPr/>
        </p:nvSpPr>
        <p:spPr bwMode="auto">
          <a:xfrm>
            <a:off x="2505075" y="4359275"/>
            <a:ext cx="1987550" cy="777875"/>
          </a:xfrm>
          <a:prstGeom prst="straightConnector1">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12" name="AutoShape 19">
            <a:extLst>
              <a:ext uri="{FF2B5EF4-FFF2-40B4-BE49-F238E27FC236}">
                <a16:creationId xmlns:a16="http://schemas.microsoft.com/office/drawing/2014/main" id="{3BFC7C9F-EB05-4FFE-B472-9C771006FDD0}"/>
              </a:ext>
            </a:extLst>
          </p:cNvPr>
          <p:cNvSpPr>
            <a:spLocks noChangeShapeType="1"/>
          </p:cNvSpPr>
          <p:nvPr/>
        </p:nvSpPr>
        <p:spPr bwMode="auto">
          <a:xfrm flipH="1">
            <a:off x="7696198" y="4214813"/>
            <a:ext cx="1997076" cy="1035050"/>
          </a:xfrm>
          <a:prstGeom prst="straightConnector1">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13" name="AutoShape 18">
            <a:extLst>
              <a:ext uri="{FF2B5EF4-FFF2-40B4-BE49-F238E27FC236}">
                <a16:creationId xmlns:a16="http://schemas.microsoft.com/office/drawing/2014/main" id="{6E72A35D-8DC6-4D44-B73F-E2948711C862}"/>
              </a:ext>
            </a:extLst>
          </p:cNvPr>
          <p:cNvSpPr>
            <a:spLocks noChangeShapeType="1"/>
          </p:cNvSpPr>
          <p:nvPr/>
        </p:nvSpPr>
        <p:spPr bwMode="auto">
          <a:xfrm flipH="1">
            <a:off x="5945188" y="2975903"/>
            <a:ext cx="46037" cy="1587500"/>
          </a:xfrm>
          <a:prstGeom prst="straightConnector1">
            <a:avLst/>
          </a:prstGeom>
          <a:ln>
            <a:headEnd/>
            <a:tailEnd type="triangl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24587" name="Rectangle 14">
            <a:extLst>
              <a:ext uri="{FF2B5EF4-FFF2-40B4-BE49-F238E27FC236}">
                <a16:creationId xmlns:a16="http://schemas.microsoft.com/office/drawing/2014/main" id="{A2241F97-A908-42D9-874C-D095527B2133}"/>
              </a:ext>
            </a:extLst>
          </p:cNvPr>
          <p:cNvSpPr>
            <a:spLocks noChangeArrowheads="1"/>
          </p:cNvSpPr>
          <p:nvPr/>
        </p:nvSpPr>
        <p:spPr bwMode="auto">
          <a:xfrm>
            <a:off x="4949825" y="1982788"/>
            <a:ext cx="22923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1600" b="1">
                <a:solidFill>
                  <a:srgbClr val="FFFF00"/>
                </a:solidFill>
                <a:latin typeface="Times New Roman" panose="02020603050405020304" pitchFamily="18" charset="0"/>
                <a:cs typeface="Times New Roman" panose="02020603050405020304" pitchFamily="18" charset="0"/>
              </a:rPr>
              <a:t>HÌNH ẢNH ÔNG ĐỒ LÀ TRUNG TÂM CỦA KHÔNG GIAN TẾT</a:t>
            </a:r>
            <a:endParaRPr lang="en-US" altLang="en-US" sz="1600">
              <a:solidFill>
                <a:srgbClr val="FFFF00"/>
              </a:solidFill>
              <a:latin typeface="Times New Roman" panose="02020603050405020304" pitchFamily="18" charset="0"/>
              <a:cs typeface="Times New Roman" panose="02020603050405020304" pitchFamily="18" charset="0"/>
            </a:endParaRPr>
          </a:p>
        </p:txBody>
      </p:sp>
      <p:sp>
        <p:nvSpPr>
          <p:cNvPr id="24588" name="Rectangle 15">
            <a:extLst>
              <a:ext uri="{FF2B5EF4-FFF2-40B4-BE49-F238E27FC236}">
                <a16:creationId xmlns:a16="http://schemas.microsoft.com/office/drawing/2014/main" id="{24CEF483-7ADE-4F5C-B1C5-021D15AEF2B2}"/>
              </a:ext>
            </a:extLst>
          </p:cNvPr>
          <p:cNvSpPr>
            <a:spLocks noChangeArrowheads="1"/>
          </p:cNvSpPr>
          <p:nvPr/>
        </p:nvSpPr>
        <p:spPr bwMode="auto">
          <a:xfrm>
            <a:off x="8732838" y="3357563"/>
            <a:ext cx="19970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b="1">
                <a:latin typeface="Times New Roman" panose="02020603050405020304" pitchFamily="18" charset="0"/>
                <a:cs typeface="Times New Roman" panose="02020603050405020304" pitchFamily="18" charset="0"/>
              </a:rPr>
              <a:t>THỜI THẾ                      ( Người thuê viết)</a:t>
            </a:r>
            <a:endParaRPr lang="en-US" altLang="en-US">
              <a:latin typeface="Times New Roman" panose="02020603050405020304" pitchFamily="18" charset="0"/>
              <a:cs typeface="Times New Roman" panose="02020603050405020304" pitchFamily="18" charset="0"/>
            </a:endParaRPr>
          </a:p>
        </p:txBody>
      </p:sp>
      <p:sp>
        <p:nvSpPr>
          <p:cNvPr id="24589" name="Rectangle 16">
            <a:extLst>
              <a:ext uri="{FF2B5EF4-FFF2-40B4-BE49-F238E27FC236}">
                <a16:creationId xmlns:a16="http://schemas.microsoft.com/office/drawing/2014/main" id="{1C648044-736D-494A-9E22-870DA54342D8}"/>
              </a:ext>
            </a:extLst>
          </p:cNvPr>
          <p:cNvSpPr>
            <a:spLocks noChangeArrowheads="1"/>
          </p:cNvSpPr>
          <p:nvPr/>
        </p:nvSpPr>
        <p:spPr bwMode="auto">
          <a:xfrm>
            <a:off x="1557338" y="3478213"/>
            <a:ext cx="1895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b="1">
                <a:latin typeface="Times New Roman" panose="02020603050405020304" pitchFamily="18" charset="0"/>
                <a:cs typeface="Times New Roman" panose="02020603050405020304" pitchFamily="18" charset="0"/>
              </a:rPr>
              <a:t>THIÊN NHIÊN           </a:t>
            </a:r>
          </a:p>
          <a:p>
            <a:pPr algn="ctr"/>
            <a:r>
              <a:rPr lang="en-US" altLang="en-US" b="1">
                <a:latin typeface="Times New Roman" panose="02020603050405020304" pitchFamily="18" charset="0"/>
                <a:cs typeface="Times New Roman" panose="02020603050405020304" pitchFamily="18" charset="0"/>
              </a:rPr>
              <a:t>( Hoa đào)</a:t>
            </a:r>
          </a:p>
        </p:txBody>
      </p:sp>
      <p:sp>
        <p:nvSpPr>
          <p:cNvPr id="24590" name="Rectangle 17">
            <a:extLst>
              <a:ext uri="{FF2B5EF4-FFF2-40B4-BE49-F238E27FC236}">
                <a16:creationId xmlns:a16="http://schemas.microsoft.com/office/drawing/2014/main" id="{733A906B-95F1-4601-ACE0-33500A562EDA}"/>
              </a:ext>
            </a:extLst>
          </p:cNvPr>
          <p:cNvSpPr>
            <a:spLocks noChangeArrowheads="1"/>
          </p:cNvSpPr>
          <p:nvPr/>
        </p:nvSpPr>
        <p:spPr bwMode="auto">
          <a:xfrm>
            <a:off x="4511675" y="4613097"/>
            <a:ext cx="3187702" cy="1289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lnSpc>
                <a:spcPct val="150000"/>
              </a:lnSpc>
            </a:pP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Nét</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phong</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tục</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tao</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nhã</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nét</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văn</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hóa</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của</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dân</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tộc</a:t>
            </a:r>
            <a:endParaRPr lang="en-US" altLang="en-US" dirty="0">
              <a:solidFill>
                <a:schemeClr val="bg1"/>
              </a:solidFill>
              <a:latin typeface="Times New Roman" panose="02020603050405020304" pitchFamily="18" charset="0"/>
              <a:cs typeface="Times New Roman" panose="02020603050405020304" pitchFamily="18" charset="0"/>
            </a:endParaRPr>
          </a:p>
          <a:p>
            <a:pPr algn="just">
              <a:lnSpc>
                <a:spcPct val="150000"/>
              </a:lnSpc>
            </a:pP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Niềm</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trân</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trọng</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của</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nhà</a:t>
            </a:r>
            <a:r>
              <a:rPr lang="en-US" altLang="en-US" b="1" dirty="0">
                <a:solidFill>
                  <a:schemeClr val="bg1"/>
                </a:solidFill>
                <a:latin typeface="Times New Roman" panose="02020603050405020304" pitchFamily="18" charset="0"/>
                <a:cs typeface="Times New Roman" panose="02020603050405020304" pitchFamily="18" charset="0"/>
              </a:rPr>
              <a:t> </a:t>
            </a:r>
            <a:r>
              <a:rPr lang="en-US" altLang="en-US" b="1" dirty="0" err="1">
                <a:solidFill>
                  <a:schemeClr val="bg1"/>
                </a:solidFill>
                <a:latin typeface="Times New Roman" panose="02020603050405020304" pitchFamily="18" charset="0"/>
                <a:cs typeface="Times New Roman" panose="02020603050405020304" pitchFamily="18" charset="0"/>
              </a:rPr>
              <a:t>thơ</a:t>
            </a:r>
            <a:endParaRPr lang="en-US" altLang="en-US" dirty="0">
              <a:solidFill>
                <a:schemeClr val="bg1"/>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974F013F-EE5F-4B23-8424-FC6FB5AA24AB}"/>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4592" name="Text Box 9">
            <a:extLst>
              <a:ext uri="{FF2B5EF4-FFF2-40B4-BE49-F238E27FC236}">
                <a16:creationId xmlns:a16="http://schemas.microsoft.com/office/drawing/2014/main" id="{6F69DB60-EB44-48EF-B559-EECF99BDE554}"/>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4593" name="Picture 21" descr="PlantMix_04">
            <a:extLst>
              <a:ext uri="{FF2B5EF4-FFF2-40B4-BE49-F238E27FC236}">
                <a16:creationId xmlns:a16="http://schemas.microsoft.com/office/drawing/2014/main" id="{8388B92E-0C31-4D50-AA4D-1814A72D402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4" name="WordArt 24">
            <a:extLst>
              <a:ext uri="{FF2B5EF4-FFF2-40B4-BE49-F238E27FC236}">
                <a16:creationId xmlns:a16="http://schemas.microsoft.com/office/drawing/2014/main" id="{17794D2B-FB5C-4815-96A3-64409868AB5F}"/>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24595" name="Picture 21" descr="PlantMix_04">
            <a:extLst>
              <a:ext uri="{FF2B5EF4-FFF2-40B4-BE49-F238E27FC236}">
                <a16:creationId xmlns:a16="http://schemas.microsoft.com/office/drawing/2014/main" id="{D564954B-157F-45B5-AFD8-FF79F4FE3A0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B0C0CA14-0CA5-4FBA-8395-AE4A803FAD91}"/>
              </a:ext>
            </a:extLst>
          </p:cNvPr>
          <p:cNvSpPr txBox="1"/>
          <p:nvPr/>
        </p:nvSpPr>
        <p:spPr>
          <a:xfrm>
            <a:off x="2636838" y="2398713"/>
            <a:ext cx="1081087" cy="369887"/>
          </a:xfrm>
          <a:prstGeom prst="rect">
            <a:avLst/>
          </a:prstGeom>
          <a:solidFill>
            <a:schemeClr val="accent2">
              <a:lumMod val="40000"/>
              <a:lumOff val="60000"/>
            </a:schemeClr>
          </a:solidFill>
          <a:ln>
            <a:solidFill>
              <a:srgbClr val="C00000"/>
            </a:solidFill>
          </a:ln>
        </p:spPr>
        <p:txBody>
          <a:bodyPr>
            <a:spAutoFit/>
          </a:bodyPr>
          <a:lstStyle/>
          <a:p>
            <a:pPr algn="ctr">
              <a:defRPr/>
            </a:pPr>
            <a:r>
              <a:rPr lang="en-US" b="1">
                <a:latin typeface="Times New Roman" pitchFamily="18" charset="0"/>
                <a:cs typeface="Times New Roman" pitchFamily="18" charset="0"/>
              </a:rPr>
              <a:t>Hòa hợp</a:t>
            </a:r>
          </a:p>
        </p:txBody>
      </p:sp>
      <p:sp>
        <p:nvSpPr>
          <p:cNvPr id="29" name="TextBox 28">
            <a:extLst>
              <a:ext uri="{FF2B5EF4-FFF2-40B4-BE49-F238E27FC236}">
                <a16:creationId xmlns:a16="http://schemas.microsoft.com/office/drawing/2014/main" id="{59F5381E-4A25-4DAB-A58F-E01D035254DF}"/>
              </a:ext>
            </a:extLst>
          </p:cNvPr>
          <p:cNvSpPr txBox="1"/>
          <p:nvPr/>
        </p:nvSpPr>
        <p:spPr>
          <a:xfrm>
            <a:off x="8347075" y="2366963"/>
            <a:ext cx="1101725" cy="368300"/>
          </a:xfrm>
          <a:prstGeom prst="rect">
            <a:avLst/>
          </a:prstGeom>
          <a:solidFill>
            <a:schemeClr val="accent2">
              <a:lumMod val="40000"/>
              <a:lumOff val="60000"/>
            </a:schemeClr>
          </a:solidFill>
          <a:ln>
            <a:solidFill>
              <a:srgbClr val="C00000"/>
            </a:solidFill>
          </a:ln>
        </p:spPr>
        <p:txBody>
          <a:bodyPr>
            <a:spAutoFit/>
          </a:bodyPr>
          <a:lstStyle/>
          <a:p>
            <a:pPr algn="ctr">
              <a:defRPr/>
            </a:pPr>
            <a:r>
              <a:rPr lang="en-US" b="1">
                <a:latin typeface="Times New Roman" pitchFamily="18" charset="0"/>
                <a:cs typeface="Times New Roman" pitchFamily="18" charset="0"/>
              </a:rPr>
              <a:t>Hòa hợp</a:t>
            </a:r>
          </a:p>
        </p:txBody>
      </p:sp>
    </p:spTree>
  </p:cSld>
  <p:clrMapOvr>
    <a:masterClrMapping/>
  </p:clrMapOvr>
  <p:transition spd="slow"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Giáo án PowerPoint môn Tiếng Việt lớp 2">
            <a:extLst>
              <a:ext uri="{FF2B5EF4-FFF2-40B4-BE49-F238E27FC236}">
                <a16:creationId xmlns:a16="http://schemas.microsoft.com/office/drawing/2014/main" id="{E14B15F6-81CA-4558-B370-7682AD89B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243"/>
            <a:ext cx="12192000" cy="671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五角星 7">
            <a:extLst>
              <a:ext uri="{FF2B5EF4-FFF2-40B4-BE49-F238E27FC236}">
                <a16:creationId xmlns:a16="http://schemas.microsoft.com/office/drawing/2014/main" id="{68890F0D-6D5B-48C4-90A5-9FAD617B7C91}"/>
              </a:ext>
            </a:extLst>
          </p:cNvPr>
          <p:cNvSpPr/>
          <p:nvPr/>
        </p:nvSpPr>
        <p:spPr>
          <a:xfrm rot="19938392">
            <a:off x="10325100" y="5346700"/>
            <a:ext cx="485775" cy="487363"/>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6" name="五角星 9">
            <a:extLst>
              <a:ext uri="{FF2B5EF4-FFF2-40B4-BE49-F238E27FC236}">
                <a16:creationId xmlns:a16="http://schemas.microsoft.com/office/drawing/2014/main" id="{9714F343-71CF-464B-B9D4-24D203735486}"/>
              </a:ext>
            </a:extLst>
          </p:cNvPr>
          <p:cNvSpPr/>
          <p:nvPr/>
        </p:nvSpPr>
        <p:spPr>
          <a:xfrm>
            <a:off x="8455025" y="4646613"/>
            <a:ext cx="338138" cy="338137"/>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7" name="五角星 10">
            <a:extLst>
              <a:ext uri="{FF2B5EF4-FFF2-40B4-BE49-F238E27FC236}">
                <a16:creationId xmlns:a16="http://schemas.microsoft.com/office/drawing/2014/main" id="{12A5173C-B6A7-4958-9741-88D73F9BF281}"/>
              </a:ext>
            </a:extLst>
          </p:cNvPr>
          <p:cNvSpPr/>
          <p:nvPr/>
        </p:nvSpPr>
        <p:spPr>
          <a:xfrm>
            <a:off x="10825163" y="4643438"/>
            <a:ext cx="249237" cy="249237"/>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8" name="五角星 11">
            <a:extLst>
              <a:ext uri="{FF2B5EF4-FFF2-40B4-BE49-F238E27FC236}">
                <a16:creationId xmlns:a16="http://schemas.microsoft.com/office/drawing/2014/main" id="{2779F243-1778-49BF-9FF8-CA7382096308}"/>
              </a:ext>
            </a:extLst>
          </p:cNvPr>
          <p:cNvSpPr/>
          <p:nvPr/>
        </p:nvSpPr>
        <p:spPr>
          <a:xfrm>
            <a:off x="11509375" y="4967288"/>
            <a:ext cx="125413" cy="125412"/>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9" name="五角星 12">
            <a:extLst>
              <a:ext uri="{FF2B5EF4-FFF2-40B4-BE49-F238E27FC236}">
                <a16:creationId xmlns:a16="http://schemas.microsoft.com/office/drawing/2014/main" id="{896336A8-EF1D-47D0-B5DD-0C53979D8240}"/>
              </a:ext>
            </a:extLst>
          </p:cNvPr>
          <p:cNvSpPr/>
          <p:nvPr/>
        </p:nvSpPr>
        <p:spPr>
          <a:xfrm rot="19922997">
            <a:off x="11083925" y="4133850"/>
            <a:ext cx="192088" cy="192088"/>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28" name="五角星 12">
            <a:extLst>
              <a:ext uri="{FF2B5EF4-FFF2-40B4-BE49-F238E27FC236}">
                <a16:creationId xmlns:a16="http://schemas.microsoft.com/office/drawing/2014/main" id="{5BFC2D93-CB14-4C54-BC6C-C3BA9B8D94F8}"/>
              </a:ext>
            </a:extLst>
          </p:cNvPr>
          <p:cNvSpPr/>
          <p:nvPr/>
        </p:nvSpPr>
        <p:spPr>
          <a:xfrm rot="19922997">
            <a:off x="11075988" y="4211638"/>
            <a:ext cx="190500" cy="190500"/>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29" name="Picture 5" descr="C:\Users\Administrator\Desktop\小鸟.png">
            <a:extLst>
              <a:ext uri="{FF2B5EF4-FFF2-40B4-BE49-F238E27FC236}">
                <a16:creationId xmlns:a16="http://schemas.microsoft.com/office/drawing/2014/main" id="{3B5FA165-FF3C-41F2-A034-DE2CD927BA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80763" y="1368425"/>
            <a:ext cx="111125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五角星 4">
            <a:extLst>
              <a:ext uri="{FF2B5EF4-FFF2-40B4-BE49-F238E27FC236}">
                <a16:creationId xmlns:a16="http://schemas.microsoft.com/office/drawing/2014/main" id="{029E151C-AB5F-4F33-BFB7-6002F16E3F4A}"/>
              </a:ext>
            </a:extLst>
          </p:cNvPr>
          <p:cNvSpPr/>
          <p:nvPr/>
        </p:nvSpPr>
        <p:spPr>
          <a:xfrm rot="19903756">
            <a:off x="11137900" y="249238"/>
            <a:ext cx="1054100" cy="1057275"/>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2" name="五角星 6">
            <a:extLst>
              <a:ext uri="{FF2B5EF4-FFF2-40B4-BE49-F238E27FC236}">
                <a16:creationId xmlns:a16="http://schemas.microsoft.com/office/drawing/2014/main" id="{E108715D-AE92-46DB-8CE7-3AFCECE677A9}"/>
              </a:ext>
            </a:extLst>
          </p:cNvPr>
          <p:cNvSpPr/>
          <p:nvPr/>
        </p:nvSpPr>
        <p:spPr>
          <a:xfrm rot="19938392">
            <a:off x="9856788" y="244475"/>
            <a:ext cx="485775" cy="487363"/>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5" name="五角星 7">
            <a:extLst>
              <a:ext uri="{FF2B5EF4-FFF2-40B4-BE49-F238E27FC236}">
                <a16:creationId xmlns:a16="http://schemas.microsoft.com/office/drawing/2014/main" id="{7A9D3C12-71A6-4D54-BBEE-3FF2BEC10482}"/>
              </a:ext>
            </a:extLst>
          </p:cNvPr>
          <p:cNvSpPr/>
          <p:nvPr/>
        </p:nvSpPr>
        <p:spPr>
          <a:xfrm rot="19938392">
            <a:off x="10252075" y="5341938"/>
            <a:ext cx="485775" cy="487362"/>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6" name="五角星 10">
            <a:extLst>
              <a:ext uri="{FF2B5EF4-FFF2-40B4-BE49-F238E27FC236}">
                <a16:creationId xmlns:a16="http://schemas.microsoft.com/office/drawing/2014/main" id="{CFE64A75-FC55-47EA-921F-DA1307E3EB0C}"/>
              </a:ext>
            </a:extLst>
          </p:cNvPr>
          <p:cNvSpPr/>
          <p:nvPr/>
        </p:nvSpPr>
        <p:spPr>
          <a:xfrm>
            <a:off x="10753725" y="4638675"/>
            <a:ext cx="247650" cy="247650"/>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7" name="五角星 8">
            <a:extLst>
              <a:ext uri="{FF2B5EF4-FFF2-40B4-BE49-F238E27FC236}">
                <a16:creationId xmlns:a16="http://schemas.microsoft.com/office/drawing/2014/main" id="{D602F351-9157-4C41-A45A-FDB974D73F07}"/>
              </a:ext>
            </a:extLst>
          </p:cNvPr>
          <p:cNvSpPr/>
          <p:nvPr/>
        </p:nvSpPr>
        <p:spPr>
          <a:xfrm rot="19967404">
            <a:off x="10628313" y="182563"/>
            <a:ext cx="611187" cy="611187"/>
          </a:xfrm>
          <a:prstGeom prst="star5">
            <a:avLst>
              <a:gd name="adj" fmla="val 23926"/>
              <a:gd name="hf" fmla="val 105146"/>
              <a:gd name="vf" fmla="val 110557"/>
            </a:avLst>
          </a:prstGeom>
          <a:blipFill dpi="0" rotWithShape="1">
            <a:blip r:embed="rId7">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8" name="五角星 12">
            <a:extLst>
              <a:ext uri="{FF2B5EF4-FFF2-40B4-BE49-F238E27FC236}">
                <a16:creationId xmlns:a16="http://schemas.microsoft.com/office/drawing/2014/main" id="{EFE1ED84-2497-4A37-A28D-F51A90F84F2F}"/>
              </a:ext>
            </a:extLst>
          </p:cNvPr>
          <p:cNvSpPr/>
          <p:nvPr/>
        </p:nvSpPr>
        <p:spPr>
          <a:xfrm rot="19922997">
            <a:off x="11002963" y="4205288"/>
            <a:ext cx="192087" cy="192087"/>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39" name="Picture 5" descr="C:\Users\Administrator\Desktop\小鸟.png">
            <a:extLst>
              <a:ext uri="{FF2B5EF4-FFF2-40B4-BE49-F238E27FC236}">
                <a16:creationId xmlns:a16="http://schemas.microsoft.com/office/drawing/2014/main" id="{041BF0DB-0324-4156-B2BB-3BEC65C35F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94975" y="3349625"/>
            <a:ext cx="111125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五角星 4">
            <a:extLst>
              <a:ext uri="{FF2B5EF4-FFF2-40B4-BE49-F238E27FC236}">
                <a16:creationId xmlns:a16="http://schemas.microsoft.com/office/drawing/2014/main" id="{46B4ED4C-F4F7-4BE4-8E8D-EEAF4E5B7852}"/>
              </a:ext>
            </a:extLst>
          </p:cNvPr>
          <p:cNvSpPr/>
          <p:nvPr/>
        </p:nvSpPr>
        <p:spPr>
          <a:xfrm rot="772473">
            <a:off x="-80963" y="547688"/>
            <a:ext cx="1055688" cy="1055687"/>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41" name="五角星 5">
            <a:extLst>
              <a:ext uri="{FF2B5EF4-FFF2-40B4-BE49-F238E27FC236}">
                <a16:creationId xmlns:a16="http://schemas.microsoft.com/office/drawing/2014/main" id="{A6797CEF-2AC3-4EB7-838D-785FA693BC6A}"/>
              </a:ext>
            </a:extLst>
          </p:cNvPr>
          <p:cNvSpPr/>
          <p:nvPr/>
        </p:nvSpPr>
        <p:spPr>
          <a:xfrm rot="21380687">
            <a:off x="800100" y="227013"/>
            <a:ext cx="611188" cy="611187"/>
          </a:xfrm>
          <a:prstGeom prst="star5">
            <a:avLst>
              <a:gd name="adj" fmla="val 23926"/>
              <a:gd name="hf" fmla="val 105146"/>
              <a:gd name="vf" fmla="val 110557"/>
            </a:avLst>
          </a:prstGeom>
          <a:blipFill dpi="0" rotWithShape="1">
            <a:blip r:embed="rId7">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42" name="五角星 6">
            <a:extLst>
              <a:ext uri="{FF2B5EF4-FFF2-40B4-BE49-F238E27FC236}">
                <a16:creationId xmlns:a16="http://schemas.microsoft.com/office/drawing/2014/main" id="{58B0E884-D2B8-4116-B543-DA08E0BB1E0A}"/>
              </a:ext>
            </a:extLst>
          </p:cNvPr>
          <p:cNvSpPr/>
          <p:nvPr/>
        </p:nvSpPr>
        <p:spPr>
          <a:xfrm rot="19938392">
            <a:off x="1511300" y="244475"/>
            <a:ext cx="485775" cy="487363"/>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43" name="图片 8" descr="6fc417983c9675ce1b60e983870aeb8a">
            <a:extLst>
              <a:ext uri="{FF2B5EF4-FFF2-40B4-BE49-F238E27FC236}">
                <a16:creationId xmlns:a16="http://schemas.microsoft.com/office/drawing/2014/main" id="{DB86E79F-10E6-481A-B367-D5CF6690B3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05963" y="4525963"/>
            <a:ext cx="3009900" cy="209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C933590-FAF9-41AF-9F5B-292456FF19B9}"/>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5603" name="Text Box 9">
            <a:extLst>
              <a:ext uri="{FF2B5EF4-FFF2-40B4-BE49-F238E27FC236}">
                <a16:creationId xmlns:a16="http://schemas.microsoft.com/office/drawing/2014/main" id="{9B1A8A06-E068-49B8-8C58-CCCE0CAD7065}"/>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5604" name="Picture 21" descr="PlantMix_04">
            <a:extLst>
              <a:ext uri="{FF2B5EF4-FFF2-40B4-BE49-F238E27FC236}">
                <a16:creationId xmlns:a16="http://schemas.microsoft.com/office/drawing/2014/main" id="{45C0DE8B-389B-466B-8D47-96313C3C5EAE}"/>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WordArt 24">
            <a:extLst>
              <a:ext uri="{FF2B5EF4-FFF2-40B4-BE49-F238E27FC236}">
                <a16:creationId xmlns:a16="http://schemas.microsoft.com/office/drawing/2014/main" id="{7D398F72-0D11-47B2-9439-BA2F886E4FFC}"/>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25606" name="Picture 21" descr="PlantMix_04">
            <a:extLst>
              <a:ext uri="{FF2B5EF4-FFF2-40B4-BE49-F238E27FC236}">
                <a16:creationId xmlns:a16="http://schemas.microsoft.com/office/drawing/2014/main" id="{10745A0C-B7E5-4AAD-8355-12BCD4F6A685}"/>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Rectangle 17">
            <a:extLst>
              <a:ext uri="{FF2B5EF4-FFF2-40B4-BE49-F238E27FC236}">
                <a16:creationId xmlns:a16="http://schemas.microsoft.com/office/drawing/2014/main" id="{E657A947-6356-431E-B9A6-7E7824D8E002}"/>
              </a:ext>
            </a:extLst>
          </p:cNvPr>
          <p:cNvSpPr>
            <a:spLocks noChangeArrowheads="1"/>
          </p:cNvSpPr>
          <p:nvPr/>
        </p:nvSpPr>
        <p:spPr bwMode="auto">
          <a:xfrm>
            <a:off x="173038" y="2401888"/>
            <a:ext cx="4640262"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dirty="0">
                <a:solidFill>
                  <a:srgbClr val="C00000"/>
                </a:solidFill>
                <a:latin typeface="Times New Roman" panose="02020603050405020304" pitchFamily="18" charset="0"/>
                <a:cs typeface="Times New Roman" panose="02020603050405020304" pitchFamily="18" charset="0"/>
              </a:rPr>
              <a:t>2. </a:t>
            </a:r>
            <a:r>
              <a:rPr lang="en-US" altLang="en-US" sz="2000" b="1" dirty="0" err="1">
                <a:solidFill>
                  <a:srgbClr val="C00000"/>
                </a:solidFill>
                <a:latin typeface="Times New Roman" panose="02020603050405020304" pitchFamily="18" charset="0"/>
                <a:cs typeface="Times New Roman" panose="02020603050405020304" pitchFamily="18" charset="0"/>
              </a:rPr>
              <a:t>Hình</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ảnh</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ông</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đồ</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thời</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tàn</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lụi</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khổ</a:t>
            </a:r>
            <a:r>
              <a:rPr lang="en-US" altLang="en-US" sz="2000" b="1" dirty="0">
                <a:solidFill>
                  <a:srgbClr val="C00000"/>
                </a:solidFill>
                <a:latin typeface="Times New Roman" panose="02020603050405020304" pitchFamily="18" charset="0"/>
                <a:cs typeface="Times New Roman" panose="02020603050405020304" pitchFamily="18" charset="0"/>
              </a:rPr>
              <a:t> 3,4)</a:t>
            </a:r>
            <a:endParaRPr lang="en-US" altLang="en-US" sz="2000" dirty="0">
              <a:solidFill>
                <a:srgbClr val="C00000"/>
              </a:solidFill>
              <a:latin typeface="Times New Roman" panose="02020603050405020304" pitchFamily="18" charset="0"/>
              <a:cs typeface="Times New Roman" panose="02020603050405020304" pitchFamily="18" charset="0"/>
            </a:endParaRPr>
          </a:p>
        </p:txBody>
      </p:sp>
      <p:sp>
        <p:nvSpPr>
          <p:cNvPr id="25608" name="TextBox 4">
            <a:extLst>
              <a:ext uri="{FF2B5EF4-FFF2-40B4-BE49-F238E27FC236}">
                <a16:creationId xmlns:a16="http://schemas.microsoft.com/office/drawing/2014/main" id="{C87577FA-F707-4F7F-8946-D62E1FBB1810}"/>
              </a:ext>
            </a:extLst>
          </p:cNvPr>
          <p:cNvSpPr txBox="1">
            <a:spLocks noChangeArrowheads="1"/>
          </p:cNvSpPr>
          <p:nvPr/>
        </p:nvSpPr>
        <p:spPr bwMode="auto">
          <a:xfrm>
            <a:off x="0" y="1414463"/>
            <a:ext cx="41100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0000FF"/>
                </a:solidFill>
                <a:latin typeface="Times New Roman" panose="02020603050405020304" pitchFamily="18" charset="0"/>
                <a:cs typeface="Times New Roman" panose="02020603050405020304" pitchFamily="18" charset="0"/>
              </a:rPr>
              <a:t>I.  TÌM HIỂU CHUNG</a:t>
            </a:r>
          </a:p>
        </p:txBody>
      </p:sp>
      <p:sp>
        <p:nvSpPr>
          <p:cNvPr id="25609" name="TextBox 16">
            <a:extLst>
              <a:ext uri="{FF2B5EF4-FFF2-40B4-BE49-F238E27FC236}">
                <a16:creationId xmlns:a16="http://schemas.microsoft.com/office/drawing/2014/main" id="{8A28BF0D-1109-467C-8759-6AAC9BFA0344}"/>
              </a:ext>
            </a:extLst>
          </p:cNvPr>
          <p:cNvSpPr txBox="1">
            <a:spLocks noChangeArrowheads="1"/>
          </p:cNvSpPr>
          <p:nvPr/>
        </p:nvSpPr>
        <p:spPr bwMode="auto">
          <a:xfrm>
            <a:off x="20638" y="1727200"/>
            <a:ext cx="4110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0000FF"/>
                </a:solidFill>
                <a:latin typeface="Times New Roman" panose="02020603050405020304" pitchFamily="18" charset="0"/>
                <a:cs typeface="Times New Roman" panose="02020603050405020304" pitchFamily="18" charset="0"/>
              </a:rPr>
              <a:t>II. ĐỌC – HIỂU VĂN BẢN</a:t>
            </a:r>
          </a:p>
        </p:txBody>
      </p:sp>
      <p:sp>
        <p:nvSpPr>
          <p:cNvPr id="25610" name="TextBox 16">
            <a:extLst>
              <a:ext uri="{FF2B5EF4-FFF2-40B4-BE49-F238E27FC236}">
                <a16:creationId xmlns:a16="http://schemas.microsoft.com/office/drawing/2014/main" id="{E00A5EAD-F737-41E3-B580-26EBDB2F8862}"/>
              </a:ext>
            </a:extLst>
          </p:cNvPr>
          <p:cNvSpPr txBox="1">
            <a:spLocks noChangeArrowheads="1"/>
          </p:cNvSpPr>
          <p:nvPr/>
        </p:nvSpPr>
        <p:spPr bwMode="auto">
          <a:xfrm>
            <a:off x="173038" y="2063750"/>
            <a:ext cx="50482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C00000"/>
                </a:solidFill>
                <a:latin typeface="Times New Roman" panose="02020603050405020304" pitchFamily="18" charset="0"/>
                <a:cs typeface="Times New Roman" panose="02020603050405020304" pitchFamily="18" charset="0"/>
              </a:rPr>
              <a:t>1. Hình ảnh ông Đồ thời đắc ý (khổ 1,2)</a:t>
            </a:r>
          </a:p>
        </p:txBody>
      </p:sp>
      <p:pic>
        <p:nvPicPr>
          <p:cNvPr id="25611" name="Picture 19" descr="untitled1">
            <a:extLst>
              <a:ext uri="{FF2B5EF4-FFF2-40B4-BE49-F238E27FC236}">
                <a16:creationId xmlns:a16="http://schemas.microsoft.com/office/drawing/2014/main" id="{278006A1-E896-4A11-B865-C15E73A646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50" y="2803525"/>
            <a:ext cx="5776913" cy="39290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6" name="Text Box 40965">
            <a:extLst>
              <a:ext uri="{FF2B5EF4-FFF2-40B4-BE49-F238E27FC236}">
                <a16:creationId xmlns:a16="http://schemas.microsoft.com/office/drawing/2014/main" id="{4A3CE2C2-A5B3-4DAC-904E-00C9344B543D}"/>
              </a:ext>
            </a:extLst>
          </p:cNvPr>
          <p:cNvSpPr txBox="1">
            <a:spLocks noChangeArrowheads="1"/>
          </p:cNvSpPr>
          <p:nvPr/>
        </p:nvSpPr>
        <p:spPr bwMode="auto">
          <a:xfrm>
            <a:off x="6215063" y="2686050"/>
            <a:ext cx="5659437" cy="4094163"/>
          </a:xfrm>
          <a:prstGeom prst="rect">
            <a:avLst/>
          </a:prstGeom>
          <a:solidFill>
            <a:schemeClr val="accent2">
              <a:lumMod val="20000"/>
              <a:lumOff val="80000"/>
            </a:schemeClr>
          </a:solidFill>
          <a:ln w="9525">
            <a:solidFill>
              <a:srgbClr val="3366FF"/>
            </a:solidFill>
            <a:miter lim="800000"/>
            <a:headEnd/>
            <a:tailEnd/>
          </a:ln>
        </p:spPr>
        <p:txBody>
          <a:bodyPr>
            <a:spAutoFit/>
          </a:bodyPr>
          <a:lstStyle/>
          <a:p>
            <a:pPr>
              <a:spcBef>
                <a:spcPct val="50000"/>
              </a:spcBef>
              <a:defRPr/>
            </a:pPr>
            <a:r>
              <a:rPr lang="en-US" sz="2000" b="1" i="1">
                <a:latin typeface="Times New Roman" pitchFamily="18" charset="0"/>
                <a:cs typeface="Times New Roman" pitchFamily="18" charset="0"/>
              </a:rPr>
              <a:t>Nhưng mỗi năm mỗi vắng</a:t>
            </a:r>
          </a:p>
          <a:p>
            <a:pPr>
              <a:spcBef>
                <a:spcPct val="50000"/>
              </a:spcBef>
              <a:defRPr/>
            </a:pPr>
            <a:r>
              <a:rPr lang="en-US" sz="2000" b="1" i="1">
                <a:latin typeface="Times New Roman" pitchFamily="18" charset="0"/>
                <a:cs typeface="Times New Roman" pitchFamily="18" charset="0"/>
              </a:rPr>
              <a:t>Người thuê viết nay đâu?</a:t>
            </a:r>
          </a:p>
          <a:p>
            <a:pPr>
              <a:spcBef>
                <a:spcPct val="50000"/>
              </a:spcBef>
              <a:defRPr/>
            </a:pPr>
            <a:r>
              <a:rPr lang="en-US" sz="2000" b="1" i="1">
                <a:latin typeface="Times New Roman" pitchFamily="18" charset="0"/>
                <a:cs typeface="Times New Roman" pitchFamily="18" charset="0"/>
              </a:rPr>
              <a:t>Giấy đỏ buồn không thắm</a:t>
            </a:r>
          </a:p>
          <a:p>
            <a:pPr>
              <a:spcBef>
                <a:spcPct val="50000"/>
              </a:spcBef>
              <a:defRPr/>
            </a:pPr>
            <a:r>
              <a:rPr lang="en-US" sz="2000" b="1" i="1">
                <a:latin typeface="Times New Roman" pitchFamily="18" charset="0"/>
                <a:cs typeface="Times New Roman" pitchFamily="18" charset="0"/>
              </a:rPr>
              <a:t>Mực đọng trong nghiên sầu.</a:t>
            </a:r>
          </a:p>
          <a:p>
            <a:pPr>
              <a:spcBef>
                <a:spcPct val="50000"/>
              </a:spcBef>
              <a:defRPr/>
            </a:pPr>
            <a:endParaRPr lang="en-US" sz="2000" b="1" i="1">
              <a:latin typeface="Times New Roman" pitchFamily="18" charset="0"/>
              <a:cs typeface="Times New Roman" pitchFamily="18" charset="0"/>
            </a:endParaRPr>
          </a:p>
          <a:p>
            <a:pPr>
              <a:spcBef>
                <a:spcPct val="50000"/>
              </a:spcBef>
              <a:defRPr/>
            </a:pPr>
            <a:r>
              <a:rPr lang="en-US" sz="2000" b="1" i="1">
                <a:latin typeface="Times New Roman" pitchFamily="18" charset="0"/>
                <a:cs typeface="Times New Roman" pitchFamily="18" charset="0"/>
              </a:rPr>
              <a:t>Ông Đồ vẫn ngồi đấy</a:t>
            </a:r>
          </a:p>
          <a:p>
            <a:pPr>
              <a:spcBef>
                <a:spcPct val="50000"/>
              </a:spcBef>
              <a:defRPr/>
            </a:pPr>
            <a:r>
              <a:rPr lang="en-US" sz="2000" b="1" i="1">
                <a:latin typeface="Times New Roman" pitchFamily="18" charset="0"/>
                <a:cs typeface="Times New Roman" pitchFamily="18" charset="0"/>
              </a:rPr>
              <a:t>Qua đường không ai hay</a:t>
            </a:r>
          </a:p>
          <a:p>
            <a:pPr>
              <a:spcBef>
                <a:spcPct val="50000"/>
              </a:spcBef>
              <a:defRPr/>
            </a:pPr>
            <a:r>
              <a:rPr lang="en-US" sz="2000" b="1" i="1">
                <a:latin typeface="Times New Roman" pitchFamily="18" charset="0"/>
                <a:cs typeface="Times New Roman" pitchFamily="18" charset="0"/>
              </a:rPr>
              <a:t>Lá vàng rơi trên giấy</a:t>
            </a:r>
          </a:p>
          <a:p>
            <a:pPr>
              <a:spcBef>
                <a:spcPct val="50000"/>
              </a:spcBef>
              <a:defRPr/>
            </a:pPr>
            <a:r>
              <a:rPr lang="en-US" sz="2000" b="1" i="1">
                <a:latin typeface="Times New Roman" pitchFamily="18" charset="0"/>
                <a:cs typeface="Times New Roman" pitchFamily="18" charset="0"/>
              </a:rPr>
              <a:t>Ngoài trời mưa bụi bay.</a:t>
            </a:r>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6">
                                            <p:bg/>
                                          </p:spTgt>
                                        </p:tgtEl>
                                        <p:attrNameLst>
                                          <p:attrName>style.visibility</p:attrName>
                                        </p:attrNameLst>
                                      </p:cBhvr>
                                      <p:to>
                                        <p:strVal val="visible"/>
                                      </p:to>
                                    </p:set>
                                    <p:anim calcmode="lin" valueType="num">
                                      <p:cBhvr>
                                        <p:cTn id="7" dur="1000" fill="hold"/>
                                        <p:tgtEl>
                                          <p:spTgt spid="26">
                                            <p:bg/>
                                          </p:spTgt>
                                        </p:tgtEl>
                                        <p:attrNameLst>
                                          <p:attrName>ppt_x</p:attrName>
                                        </p:attrNameLst>
                                      </p:cBhvr>
                                      <p:tavLst>
                                        <p:tav tm="0">
                                          <p:val>
                                            <p:strVal val="#ppt_x-.2"/>
                                          </p:val>
                                        </p:tav>
                                        <p:tav tm="100000">
                                          <p:val>
                                            <p:strVal val="#ppt_x"/>
                                          </p:val>
                                        </p:tav>
                                      </p:tavLst>
                                    </p:anim>
                                    <p:anim calcmode="lin" valueType="num">
                                      <p:cBhvr>
                                        <p:cTn id="8" dur="1000" fill="hold"/>
                                        <p:tgtEl>
                                          <p:spTgt spid="26">
                                            <p:bg/>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6">
                                            <p:bg/>
                                          </p:spTgt>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 calcmode="lin" valueType="num">
                                      <p:cBhvr>
                                        <p:cTn id="12" dur="1000" fill="hold"/>
                                        <p:tgtEl>
                                          <p:spTgt spid="26">
                                            <p:txEl>
                                              <p:pRg st="0" end="0"/>
                                            </p:txEl>
                                          </p:spTgt>
                                        </p:tgtEl>
                                        <p:attrNameLst>
                                          <p:attrName>ppt_x</p:attrName>
                                        </p:attrNameLst>
                                      </p:cBhvr>
                                      <p:tavLst>
                                        <p:tav tm="0">
                                          <p:val>
                                            <p:strVal val="#ppt_x-.2"/>
                                          </p:val>
                                        </p:tav>
                                        <p:tav tm="100000">
                                          <p:val>
                                            <p:strVal val="#ppt_x"/>
                                          </p:val>
                                        </p:tav>
                                      </p:tavLst>
                                    </p:anim>
                                    <p:anim calcmode="lin" valueType="num">
                                      <p:cBhvr>
                                        <p:cTn id="13" dur="1000" fill="hold"/>
                                        <p:tgtEl>
                                          <p:spTgt spid="2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6">
                                            <p:txEl>
                                              <p:pRg st="0" end="0"/>
                                            </p:txEl>
                                          </p:spTgt>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anim calcmode="lin" valueType="num">
                                      <p:cBhvr>
                                        <p:cTn id="17" dur="1000" fill="hold"/>
                                        <p:tgtEl>
                                          <p:spTgt spid="26">
                                            <p:txEl>
                                              <p:pRg st="1" end="1"/>
                                            </p:txEl>
                                          </p:spTgt>
                                        </p:tgtEl>
                                        <p:attrNameLst>
                                          <p:attrName>ppt_x</p:attrName>
                                        </p:attrNameLst>
                                      </p:cBhvr>
                                      <p:tavLst>
                                        <p:tav tm="0">
                                          <p:val>
                                            <p:strVal val="#ppt_x-.2"/>
                                          </p:val>
                                        </p:tav>
                                        <p:tav tm="100000">
                                          <p:val>
                                            <p:strVal val="#ppt_x"/>
                                          </p:val>
                                        </p:tav>
                                      </p:tavLst>
                                    </p:anim>
                                    <p:anim calcmode="lin" valueType="num">
                                      <p:cBhvr>
                                        <p:cTn id="18" dur="1000" fill="hold"/>
                                        <p:tgtEl>
                                          <p:spTgt spid="2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26">
                                            <p:txEl>
                                              <p:pRg st="1" end="1"/>
                                            </p:txEl>
                                          </p:spTgt>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26">
                                            <p:txEl>
                                              <p:pRg st="2" end="2"/>
                                            </p:txEl>
                                          </p:spTgt>
                                        </p:tgtEl>
                                        <p:attrNameLst>
                                          <p:attrName>style.visibility</p:attrName>
                                        </p:attrNameLst>
                                      </p:cBhvr>
                                      <p:to>
                                        <p:strVal val="visible"/>
                                      </p:to>
                                    </p:set>
                                    <p:anim calcmode="lin" valueType="num">
                                      <p:cBhvr>
                                        <p:cTn id="22" dur="1000" fill="hold"/>
                                        <p:tgtEl>
                                          <p:spTgt spid="26">
                                            <p:txEl>
                                              <p:pRg st="2" end="2"/>
                                            </p:txEl>
                                          </p:spTgt>
                                        </p:tgtEl>
                                        <p:attrNameLst>
                                          <p:attrName>ppt_x</p:attrName>
                                        </p:attrNameLst>
                                      </p:cBhvr>
                                      <p:tavLst>
                                        <p:tav tm="0">
                                          <p:val>
                                            <p:strVal val="#ppt_x-.2"/>
                                          </p:val>
                                        </p:tav>
                                        <p:tav tm="100000">
                                          <p:val>
                                            <p:strVal val="#ppt_x"/>
                                          </p:val>
                                        </p:tav>
                                      </p:tavLst>
                                    </p:anim>
                                    <p:anim calcmode="lin" valueType="num">
                                      <p:cBhvr>
                                        <p:cTn id="23" dur="1000" fill="hold"/>
                                        <p:tgtEl>
                                          <p:spTgt spid="26">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4" dur="1000"/>
                                        <p:tgtEl>
                                          <p:spTgt spid="26">
                                            <p:txEl>
                                              <p:pRg st="2" end="2"/>
                                            </p:txEl>
                                          </p:spTgt>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26">
                                            <p:txEl>
                                              <p:pRg st="3" end="3"/>
                                            </p:txEl>
                                          </p:spTgt>
                                        </p:tgtEl>
                                        <p:attrNameLst>
                                          <p:attrName>style.visibility</p:attrName>
                                        </p:attrNameLst>
                                      </p:cBhvr>
                                      <p:to>
                                        <p:strVal val="visible"/>
                                      </p:to>
                                    </p:set>
                                    <p:anim calcmode="lin" valueType="num">
                                      <p:cBhvr>
                                        <p:cTn id="27" dur="1000" fill="hold"/>
                                        <p:tgtEl>
                                          <p:spTgt spid="26">
                                            <p:txEl>
                                              <p:pRg st="3" end="3"/>
                                            </p:txEl>
                                          </p:spTgt>
                                        </p:tgtEl>
                                        <p:attrNameLst>
                                          <p:attrName>ppt_x</p:attrName>
                                        </p:attrNameLst>
                                      </p:cBhvr>
                                      <p:tavLst>
                                        <p:tav tm="0">
                                          <p:val>
                                            <p:strVal val="#ppt_x-.2"/>
                                          </p:val>
                                        </p:tav>
                                        <p:tav tm="100000">
                                          <p:val>
                                            <p:strVal val="#ppt_x"/>
                                          </p:val>
                                        </p:tav>
                                      </p:tavLst>
                                    </p:anim>
                                    <p:anim calcmode="lin" valueType="num">
                                      <p:cBhvr>
                                        <p:cTn id="28" dur="1000" fill="hold"/>
                                        <p:tgtEl>
                                          <p:spTgt spid="26">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9" dur="1000"/>
                                        <p:tgtEl>
                                          <p:spTgt spid="26">
                                            <p:txEl>
                                              <p:pRg st="3" end="3"/>
                                            </p:txEl>
                                          </p:spTgt>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26">
                                            <p:txEl>
                                              <p:pRg st="5" end="5"/>
                                            </p:txEl>
                                          </p:spTgt>
                                        </p:tgtEl>
                                        <p:attrNameLst>
                                          <p:attrName>style.visibility</p:attrName>
                                        </p:attrNameLst>
                                      </p:cBhvr>
                                      <p:to>
                                        <p:strVal val="visible"/>
                                      </p:to>
                                    </p:set>
                                    <p:anim calcmode="lin" valueType="num">
                                      <p:cBhvr>
                                        <p:cTn id="32" dur="1000" fill="hold"/>
                                        <p:tgtEl>
                                          <p:spTgt spid="26">
                                            <p:txEl>
                                              <p:pRg st="5" end="5"/>
                                            </p:txEl>
                                          </p:spTgt>
                                        </p:tgtEl>
                                        <p:attrNameLst>
                                          <p:attrName>ppt_x</p:attrName>
                                        </p:attrNameLst>
                                      </p:cBhvr>
                                      <p:tavLst>
                                        <p:tav tm="0">
                                          <p:val>
                                            <p:strVal val="#ppt_x-.2"/>
                                          </p:val>
                                        </p:tav>
                                        <p:tav tm="100000">
                                          <p:val>
                                            <p:strVal val="#ppt_x"/>
                                          </p:val>
                                        </p:tav>
                                      </p:tavLst>
                                    </p:anim>
                                    <p:anim calcmode="lin" valueType="num">
                                      <p:cBhvr>
                                        <p:cTn id="33" dur="1000" fill="hold"/>
                                        <p:tgtEl>
                                          <p:spTgt spid="26">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26">
                                            <p:txEl>
                                              <p:pRg st="5" end="5"/>
                                            </p:txEl>
                                          </p:spTgt>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26">
                                            <p:txEl>
                                              <p:pRg st="6" end="6"/>
                                            </p:txEl>
                                          </p:spTgt>
                                        </p:tgtEl>
                                        <p:attrNameLst>
                                          <p:attrName>style.visibility</p:attrName>
                                        </p:attrNameLst>
                                      </p:cBhvr>
                                      <p:to>
                                        <p:strVal val="visible"/>
                                      </p:to>
                                    </p:set>
                                    <p:anim calcmode="lin" valueType="num">
                                      <p:cBhvr>
                                        <p:cTn id="37" dur="1000" fill="hold"/>
                                        <p:tgtEl>
                                          <p:spTgt spid="26">
                                            <p:txEl>
                                              <p:pRg st="6" end="6"/>
                                            </p:txEl>
                                          </p:spTgt>
                                        </p:tgtEl>
                                        <p:attrNameLst>
                                          <p:attrName>ppt_x</p:attrName>
                                        </p:attrNameLst>
                                      </p:cBhvr>
                                      <p:tavLst>
                                        <p:tav tm="0">
                                          <p:val>
                                            <p:strVal val="#ppt_x-.2"/>
                                          </p:val>
                                        </p:tav>
                                        <p:tav tm="100000">
                                          <p:val>
                                            <p:strVal val="#ppt_x"/>
                                          </p:val>
                                        </p:tav>
                                      </p:tavLst>
                                    </p:anim>
                                    <p:anim calcmode="lin" valueType="num">
                                      <p:cBhvr>
                                        <p:cTn id="38" dur="1000" fill="hold"/>
                                        <p:tgtEl>
                                          <p:spTgt spid="26">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26">
                                            <p:txEl>
                                              <p:pRg st="6" end="6"/>
                                            </p:txEl>
                                          </p:spTgt>
                                        </p:tgtEl>
                                      </p:cBhvr>
                                    </p:animEffect>
                                  </p:childTnLst>
                                </p:cTn>
                              </p:par>
                              <p:par>
                                <p:cTn id="40" presetID="29" presetClass="entr" presetSubtype="0" fill="hold" grpId="0" nodeType="withEffect">
                                  <p:stCondLst>
                                    <p:cond delay="0"/>
                                  </p:stCondLst>
                                  <p:childTnLst>
                                    <p:set>
                                      <p:cBhvr>
                                        <p:cTn id="41" dur="1" fill="hold">
                                          <p:stCondLst>
                                            <p:cond delay="0"/>
                                          </p:stCondLst>
                                        </p:cTn>
                                        <p:tgtEl>
                                          <p:spTgt spid="26">
                                            <p:txEl>
                                              <p:pRg st="7" end="7"/>
                                            </p:txEl>
                                          </p:spTgt>
                                        </p:tgtEl>
                                        <p:attrNameLst>
                                          <p:attrName>style.visibility</p:attrName>
                                        </p:attrNameLst>
                                      </p:cBhvr>
                                      <p:to>
                                        <p:strVal val="visible"/>
                                      </p:to>
                                    </p:set>
                                    <p:anim calcmode="lin" valueType="num">
                                      <p:cBhvr>
                                        <p:cTn id="42" dur="1000" fill="hold"/>
                                        <p:tgtEl>
                                          <p:spTgt spid="26">
                                            <p:txEl>
                                              <p:pRg st="7" end="7"/>
                                            </p:txEl>
                                          </p:spTgt>
                                        </p:tgtEl>
                                        <p:attrNameLst>
                                          <p:attrName>ppt_x</p:attrName>
                                        </p:attrNameLst>
                                      </p:cBhvr>
                                      <p:tavLst>
                                        <p:tav tm="0">
                                          <p:val>
                                            <p:strVal val="#ppt_x-.2"/>
                                          </p:val>
                                        </p:tav>
                                        <p:tav tm="100000">
                                          <p:val>
                                            <p:strVal val="#ppt_x"/>
                                          </p:val>
                                        </p:tav>
                                      </p:tavLst>
                                    </p:anim>
                                    <p:anim calcmode="lin" valueType="num">
                                      <p:cBhvr>
                                        <p:cTn id="43" dur="1000" fill="hold"/>
                                        <p:tgtEl>
                                          <p:spTgt spid="26">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26">
                                            <p:txEl>
                                              <p:pRg st="7" end="7"/>
                                            </p:txEl>
                                          </p:spTgt>
                                        </p:tgtEl>
                                      </p:cBhvr>
                                    </p:animEffect>
                                  </p:childTnLst>
                                </p:cTn>
                              </p:par>
                              <p:par>
                                <p:cTn id="45" presetID="29" presetClass="entr" presetSubtype="0" fill="hold" grpId="0" nodeType="withEffect">
                                  <p:stCondLst>
                                    <p:cond delay="0"/>
                                  </p:stCondLst>
                                  <p:childTnLst>
                                    <p:set>
                                      <p:cBhvr>
                                        <p:cTn id="46" dur="1" fill="hold">
                                          <p:stCondLst>
                                            <p:cond delay="0"/>
                                          </p:stCondLst>
                                        </p:cTn>
                                        <p:tgtEl>
                                          <p:spTgt spid="26">
                                            <p:txEl>
                                              <p:pRg st="8" end="8"/>
                                            </p:txEl>
                                          </p:spTgt>
                                        </p:tgtEl>
                                        <p:attrNameLst>
                                          <p:attrName>style.visibility</p:attrName>
                                        </p:attrNameLst>
                                      </p:cBhvr>
                                      <p:to>
                                        <p:strVal val="visible"/>
                                      </p:to>
                                    </p:set>
                                    <p:anim calcmode="lin" valueType="num">
                                      <p:cBhvr>
                                        <p:cTn id="47" dur="1000" fill="hold"/>
                                        <p:tgtEl>
                                          <p:spTgt spid="26">
                                            <p:txEl>
                                              <p:pRg st="8" end="8"/>
                                            </p:txEl>
                                          </p:spTgt>
                                        </p:tgtEl>
                                        <p:attrNameLst>
                                          <p:attrName>ppt_x</p:attrName>
                                        </p:attrNameLst>
                                      </p:cBhvr>
                                      <p:tavLst>
                                        <p:tav tm="0">
                                          <p:val>
                                            <p:strVal val="#ppt_x-.2"/>
                                          </p:val>
                                        </p:tav>
                                        <p:tav tm="100000">
                                          <p:val>
                                            <p:strVal val="#ppt_x"/>
                                          </p:val>
                                        </p:tav>
                                      </p:tavLst>
                                    </p:anim>
                                    <p:anim calcmode="lin" valueType="num">
                                      <p:cBhvr>
                                        <p:cTn id="48" dur="1000" fill="hold"/>
                                        <p:tgtEl>
                                          <p:spTgt spid="26">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49" dur="1000"/>
                                        <p:tgtEl>
                                          <p:spTgt spid="2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allAtOnce"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Top 123+] Hình nền Powerpoint “ĐẸP NHỨC NÁCH”">
            <a:extLst>
              <a:ext uri="{FF2B5EF4-FFF2-40B4-BE49-F238E27FC236}">
                <a16:creationId xmlns:a16="http://schemas.microsoft.com/office/drawing/2014/main" id="{0DD1EF44-9481-40DE-842B-25FC216CF7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 y="0"/>
            <a:ext cx="12147550" cy="680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Box 2">
            <a:extLst>
              <a:ext uri="{FF2B5EF4-FFF2-40B4-BE49-F238E27FC236}">
                <a16:creationId xmlns:a16="http://schemas.microsoft.com/office/drawing/2014/main" id="{E589A625-C802-442A-BEF5-EB67237D8BDB}"/>
              </a:ext>
            </a:extLst>
          </p:cNvPr>
          <p:cNvSpPr txBox="1">
            <a:spLocks noChangeArrowheads="1"/>
          </p:cNvSpPr>
          <p:nvPr/>
        </p:nvSpPr>
        <p:spPr bwMode="auto">
          <a:xfrm>
            <a:off x="4279900" y="596900"/>
            <a:ext cx="3817938" cy="460375"/>
          </a:xfrm>
          <a:prstGeom prst="rect">
            <a:avLst/>
          </a:prstGeom>
          <a:solidFill>
            <a:srgbClr val="DD6D6B"/>
          </a:solidFill>
          <a:ln w="9525">
            <a:solidFill>
              <a:srgbClr val="0000FF"/>
            </a:solidFill>
            <a:miter lim="800000"/>
            <a:headEnd/>
            <a:tailEnd/>
          </a:ln>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400" b="1">
                <a:solidFill>
                  <a:schemeClr val="bg1"/>
                </a:solidFill>
                <a:latin typeface="Times New Roman" panose="02020603050405020304" pitchFamily="18" charset="0"/>
                <a:cs typeface="Times New Roman" panose="02020603050405020304" pitchFamily="18" charset="0"/>
              </a:rPr>
              <a:t>PHIẾU HỌC TẬP SỐ 3</a:t>
            </a:r>
          </a:p>
        </p:txBody>
      </p:sp>
      <p:graphicFrame>
        <p:nvGraphicFramePr>
          <p:cNvPr id="5" name="Table 4">
            <a:extLst>
              <a:ext uri="{FF2B5EF4-FFF2-40B4-BE49-F238E27FC236}">
                <a16:creationId xmlns:a16="http://schemas.microsoft.com/office/drawing/2014/main" id="{56AD4E4C-96DE-4F9A-AB17-1C28500FB6C0}"/>
              </a:ext>
            </a:extLst>
          </p:cNvPr>
          <p:cNvGraphicFramePr>
            <a:graphicFrameLocks noGrp="1"/>
          </p:cNvGraphicFramePr>
          <p:nvPr/>
        </p:nvGraphicFramePr>
        <p:xfrm>
          <a:off x="1484313" y="1179513"/>
          <a:ext cx="9250362" cy="4735513"/>
        </p:xfrm>
        <a:graphic>
          <a:graphicData uri="http://schemas.openxmlformats.org/drawingml/2006/table">
            <a:tbl>
              <a:tblPr firstRow="1" firstCol="1" bandRow="1">
                <a:tableStyleId>{5940675A-B579-460E-94D1-54222C63F5DA}</a:tableStyleId>
              </a:tblPr>
              <a:tblGrid>
                <a:gridCol w="4339676">
                  <a:extLst>
                    <a:ext uri="{9D8B030D-6E8A-4147-A177-3AD203B41FA5}">
                      <a16:colId xmlns:a16="http://schemas.microsoft.com/office/drawing/2014/main" val="20000"/>
                    </a:ext>
                  </a:extLst>
                </a:gridCol>
                <a:gridCol w="4910686">
                  <a:extLst>
                    <a:ext uri="{9D8B030D-6E8A-4147-A177-3AD203B41FA5}">
                      <a16:colId xmlns:a16="http://schemas.microsoft.com/office/drawing/2014/main" val="20001"/>
                    </a:ext>
                  </a:extLst>
                </a:gridCol>
              </a:tblGrid>
              <a:tr h="728951">
                <a:tc gridSpan="2">
                  <a:txBody>
                    <a:bodyPr/>
                    <a:lstStyle/>
                    <a:p>
                      <a:pPr>
                        <a:lnSpc>
                          <a:spcPct val="115000"/>
                        </a:lnSpc>
                        <a:spcAft>
                          <a:spcPts val="1000"/>
                        </a:spcAft>
                      </a:pPr>
                      <a:r>
                        <a:rPr lang="en-US" sz="1800">
                          <a:effectLst/>
                          <a:latin typeface="Times New Roman" pitchFamily="18" charset="0"/>
                          <a:cs typeface="Times New Roman" pitchFamily="18" charset="0"/>
                        </a:rPr>
                        <a:t>1.Tìm những chi tiết, hình ảnh cho thấy sự giống và khác nhau trong hai thời điểm ông đồ xuất hiện.</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0"/>
                  </a:ext>
                </a:extLst>
              </a:tr>
              <a:tr h="417844">
                <a:tc gridSpan="2">
                  <a:txBody>
                    <a:bodyPr/>
                    <a:lstStyle/>
                    <a:p>
                      <a:pPr algn="ctr">
                        <a:lnSpc>
                          <a:spcPct val="115000"/>
                        </a:lnSpc>
                        <a:spcAft>
                          <a:spcPts val="1000"/>
                        </a:spcAft>
                      </a:pPr>
                      <a:r>
                        <a:rPr lang="en-US" sz="1800" u="sng">
                          <a:effectLst/>
                          <a:latin typeface="Times New Roman" pitchFamily="18" charset="0"/>
                          <a:cs typeface="Times New Roman" pitchFamily="18" charset="0"/>
                        </a:rPr>
                        <a:t>Giống</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1"/>
                  </a:ext>
                </a:extLst>
              </a:tr>
              <a:tr h="417844">
                <a:tc gridSpan="2">
                  <a:txBody>
                    <a:bodyPr/>
                    <a:lstStyle/>
                    <a:p>
                      <a:pPr algn="just">
                        <a:lnSpc>
                          <a:spcPct val="115000"/>
                        </a:lnSpc>
                        <a:spcAft>
                          <a:spcPts val="1000"/>
                        </a:spcAft>
                      </a:pPr>
                      <a:r>
                        <a:rPr lang="en-US" sz="1800" u="none" strike="noStrike">
                          <a:effectLst/>
                          <a:latin typeface="Times New Roman" pitchFamily="18" charset="0"/>
                          <a:cs typeface="Times New Roman" pitchFamily="18" charset="0"/>
                        </a:rPr>
                        <a:t> </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2"/>
                  </a:ext>
                </a:extLst>
              </a:tr>
              <a:tr h="417844">
                <a:tc>
                  <a:txBody>
                    <a:bodyPr/>
                    <a:lstStyle/>
                    <a:p>
                      <a:pPr algn="ctr">
                        <a:lnSpc>
                          <a:spcPct val="115000"/>
                        </a:lnSpc>
                        <a:spcAft>
                          <a:spcPts val="1000"/>
                        </a:spcAft>
                      </a:pPr>
                      <a:r>
                        <a:rPr lang="en-US" sz="1800">
                          <a:effectLst/>
                          <a:latin typeface="Times New Roman" pitchFamily="18" charset="0"/>
                          <a:cs typeface="Times New Roman" pitchFamily="18" charset="0"/>
                        </a:rPr>
                        <a:t>Ông đồ thời đắc ý</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a:txBody>
                    <a:bodyPr/>
                    <a:lstStyle/>
                    <a:p>
                      <a:pPr algn="ctr">
                        <a:lnSpc>
                          <a:spcPct val="115000"/>
                        </a:lnSpc>
                        <a:spcAft>
                          <a:spcPts val="1000"/>
                        </a:spcAft>
                      </a:pPr>
                      <a:r>
                        <a:rPr lang="en-US" sz="1800">
                          <a:effectLst/>
                          <a:latin typeface="Times New Roman" pitchFamily="18" charset="0"/>
                          <a:cs typeface="Times New Roman" pitchFamily="18" charset="0"/>
                        </a:rPr>
                        <a:t>Ông đồ thời tàn lụi</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extLst>
                  <a:ext uri="{0D108BD9-81ED-4DB2-BD59-A6C34878D82A}">
                    <a16:rowId xmlns:a16="http://schemas.microsoft.com/office/drawing/2014/main" val="10003"/>
                  </a:ext>
                </a:extLst>
              </a:tr>
              <a:tr h="417844">
                <a:tc>
                  <a:txBody>
                    <a:bodyPr/>
                    <a:lstStyle/>
                    <a:p>
                      <a:pPr algn="just">
                        <a:lnSpc>
                          <a:spcPct val="115000"/>
                        </a:lnSpc>
                        <a:spcAft>
                          <a:spcPts val="1000"/>
                        </a:spcAft>
                      </a:pPr>
                      <a:r>
                        <a:rPr lang="en-US" sz="1800">
                          <a:effectLst/>
                          <a:latin typeface="Times New Roman" pitchFamily="18" charset="0"/>
                          <a:cs typeface="Times New Roman" pitchFamily="18" charset="0"/>
                        </a:rPr>
                        <a:t> </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a:txBody>
                    <a:bodyPr/>
                    <a:lstStyle/>
                    <a:p>
                      <a:pPr algn="just">
                        <a:lnSpc>
                          <a:spcPct val="115000"/>
                        </a:lnSpc>
                        <a:spcAft>
                          <a:spcPts val="1000"/>
                        </a:spcAft>
                      </a:pPr>
                      <a:r>
                        <a:rPr lang="en-US" sz="1800">
                          <a:effectLst/>
                          <a:latin typeface="Times New Roman" pitchFamily="18" charset="0"/>
                          <a:cs typeface="Times New Roman" pitchFamily="18" charset="0"/>
                        </a:rPr>
                        <a:t> </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extLst>
                  <a:ext uri="{0D108BD9-81ED-4DB2-BD59-A6C34878D82A}">
                    <a16:rowId xmlns:a16="http://schemas.microsoft.com/office/drawing/2014/main" val="10004"/>
                  </a:ext>
                </a:extLst>
              </a:tr>
              <a:tr h="1093426">
                <a:tc gridSpan="2">
                  <a:txBody>
                    <a:bodyPr/>
                    <a:lstStyle/>
                    <a:p>
                      <a:pPr>
                        <a:lnSpc>
                          <a:spcPct val="115000"/>
                        </a:lnSpc>
                        <a:spcAft>
                          <a:spcPts val="1000"/>
                        </a:spcAft>
                      </a:pPr>
                      <a:r>
                        <a:rPr lang="en-US" sz="1800">
                          <a:effectLst/>
                          <a:latin typeface="Times New Roman" pitchFamily="18" charset="0"/>
                          <a:cs typeface="Times New Roman" pitchFamily="18" charset="0"/>
                        </a:rPr>
                        <a:t>2. Phân tích để làm rõ cái hay của những câu thơ sau: “ Giấy đỏ buồn không thắm Mực đọng trong nghiên sầu” “ Lá vàng rơi trên giấy Ngoài trời mưa bụi bay”.</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5"/>
                  </a:ext>
                </a:extLst>
              </a:tr>
              <a:tr h="512809">
                <a:tc gridSpan="2">
                  <a:txBody>
                    <a:bodyPr/>
                    <a:lstStyle/>
                    <a:p>
                      <a:pPr>
                        <a:lnSpc>
                          <a:spcPct val="115000"/>
                        </a:lnSpc>
                        <a:spcAft>
                          <a:spcPts val="1000"/>
                        </a:spcAft>
                      </a:pPr>
                      <a:r>
                        <a:rPr lang="en-US" sz="1800">
                          <a:effectLst/>
                          <a:latin typeface="Times New Roman" pitchFamily="18" charset="0"/>
                          <a:cs typeface="Times New Roman" pitchFamily="18" charset="0"/>
                        </a:rPr>
                        <a:t>3. Cảm nhận về hình ảnh ông đô trong hai khổ thơ 3,4? </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6"/>
                  </a:ext>
                </a:extLst>
              </a:tr>
              <a:tr h="728951">
                <a:tc gridSpan="2">
                  <a:txBody>
                    <a:bodyPr/>
                    <a:lstStyle/>
                    <a:p>
                      <a:pPr>
                        <a:lnSpc>
                          <a:spcPct val="115000"/>
                        </a:lnSpc>
                        <a:spcAft>
                          <a:spcPts val="1000"/>
                        </a:spcAft>
                      </a:pPr>
                      <a:r>
                        <a:rPr lang="en-US" sz="1800">
                          <a:effectLst/>
                          <a:latin typeface="Times New Roman" pitchFamily="18" charset="0"/>
                          <a:cs typeface="Times New Roman" pitchFamily="18" charset="0"/>
                        </a:rPr>
                        <a:t>4. Sự đối lập của hình ảnh ông đồ ở 4 khổ thơ đầu đã phản ánh điều gì trong đời sống văn hoá của dân tộc?</a:t>
                      </a:r>
                      <a:endParaRPr lang="en-US" sz="1800">
                        <a:effectLst/>
                        <a:latin typeface="Times New Roman" pitchFamily="18" charset="0"/>
                        <a:ea typeface="Calibri"/>
                        <a:cs typeface="Times New Roman" pitchFamily="18" charset="0"/>
                      </a:endParaRPr>
                    </a:p>
                  </a:txBody>
                  <a:tcPr marL="68583" marR="68583" marT="0" marB="0">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val="10007"/>
                  </a:ext>
                </a:extLst>
              </a:tr>
            </a:tbl>
          </a:graphicData>
        </a:graphic>
      </p:graphicFrame>
    </p:spTree>
  </p:cSld>
  <p:clrMapOvr>
    <a:masterClrMapping/>
  </p:clrMapOvr>
  <p:transition spd="slow" advTm="5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Khung viền PowerPoint đẹp">
            <a:extLst>
              <a:ext uri="{FF2B5EF4-FFF2-40B4-BE49-F238E27FC236}">
                <a16:creationId xmlns:a16="http://schemas.microsoft.com/office/drawing/2014/main" id="{E718B699-EDB0-4960-9EE5-C2AA2BE100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7537" y="-515464"/>
            <a:ext cx="15128937" cy="8696938"/>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7651" name="Picture 21" descr="PlantMix_04">
            <a:extLst>
              <a:ext uri="{FF2B5EF4-FFF2-40B4-BE49-F238E27FC236}">
                <a16:creationId xmlns:a16="http://schemas.microsoft.com/office/drawing/2014/main" id="{661734E2-8527-4B45-AB01-39D5BE021846}"/>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53338" y="187325"/>
            <a:ext cx="449103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WordArt 24">
            <a:extLst>
              <a:ext uri="{FF2B5EF4-FFF2-40B4-BE49-F238E27FC236}">
                <a16:creationId xmlns:a16="http://schemas.microsoft.com/office/drawing/2014/main" id="{63EE8D33-4439-4AF2-A546-8FD9146C7A6B}"/>
              </a:ext>
            </a:extLst>
          </p:cNvPr>
          <p:cNvSpPr>
            <a:spLocks noChangeArrowheads="1" noChangeShapeType="1" noTextEdit="1"/>
          </p:cNvSpPr>
          <p:nvPr/>
        </p:nvSpPr>
        <p:spPr bwMode="auto">
          <a:xfrm>
            <a:off x="3271838" y="360363"/>
            <a:ext cx="5384800" cy="577850"/>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27653" name="Picture 21" descr="PlantMix_04">
            <a:extLst>
              <a:ext uri="{FF2B5EF4-FFF2-40B4-BE49-F238E27FC236}">
                <a16:creationId xmlns:a16="http://schemas.microsoft.com/office/drawing/2014/main" id="{4EF6A088-02B5-4506-9C1B-7B5C6AFD3522}"/>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04088" y="654050"/>
            <a:ext cx="4886325"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Text Box 9">
            <a:extLst>
              <a:ext uri="{FF2B5EF4-FFF2-40B4-BE49-F238E27FC236}">
                <a16:creationId xmlns:a16="http://schemas.microsoft.com/office/drawing/2014/main" id="{5C445CCF-E05F-4107-B814-770217A134BC}"/>
              </a:ext>
            </a:extLst>
          </p:cNvPr>
          <p:cNvSpPr txBox="1">
            <a:spLocks noChangeArrowheads="1"/>
          </p:cNvSpPr>
          <p:nvPr/>
        </p:nvSpPr>
        <p:spPr bwMode="auto">
          <a:xfrm>
            <a:off x="6708775" y="868363"/>
            <a:ext cx="2514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graphicFrame>
        <p:nvGraphicFramePr>
          <p:cNvPr id="5" name="Table 4">
            <a:extLst>
              <a:ext uri="{FF2B5EF4-FFF2-40B4-BE49-F238E27FC236}">
                <a16:creationId xmlns:a16="http://schemas.microsoft.com/office/drawing/2014/main" id="{1E33529C-9849-40CE-A559-595DD24BBBDF}"/>
              </a:ext>
            </a:extLst>
          </p:cNvPr>
          <p:cNvGraphicFramePr>
            <a:graphicFrameLocks noGrp="1"/>
          </p:cNvGraphicFramePr>
          <p:nvPr/>
        </p:nvGraphicFramePr>
        <p:xfrm>
          <a:off x="1350963" y="1273175"/>
          <a:ext cx="9594850" cy="5094383"/>
        </p:xfrm>
        <a:graphic>
          <a:graphicData uri="http://schemas.openxmlformats.org/drawingml/2006/table">
            <a:tbl>
              <a:tblPr firstRow="1" firstCol="1" bandRow="1">
                <a:tableStyleId>{5940675A-B579-460E-94D1-54222C63F5DA}</a:tableStyleId>
              </a:tblPr>
              <a:tblGrid>
                <a:gridCol w="3983189">
                  <a:extLst>
                    <a:ext uri="{9D8B030D-6E8A-4147-A177-3AD203B41FA5}">
                      <a16:colId xmlns:a16="http://schemas.microsoft.com/office/drawing/2014/main" val="20000"/>
                    </a:ext>
                  </a:extLst>
                </a:gridCol>
                <a:gridCol w="5611661">
                  <a:extLst>
                    <a:ext uri="{9D8B030D-6E8A-4147-A177-3AD203B41FA5}">
                      <a16:colId xmlns:a16="http://schemas.microsoft.com/office/drawing/2014/main" val="20001"/>
                    </a:ext>
                  </a:extLst>
                </a:gridCol>
              </a:tblGrid>
              <a:tr h="315412">
                <a:tc gridSpan="2">
                  <a:txBody>
                    <a:bodyPr/>
                    <a:lstStyle/>
                    <a:p>
                      <a:pPr algn="ctr">
                        <a:lnSpc>
                          <a:spcPct val="115000"/>
                        </a:lnSpc>
                        <a:spcAft>
                          <a:spcPts val="1000"/>
                        </a:spcAft>
                      </a:pPr>
                      <a:r>
                        <a:rPr lang="en-US" sz="1800" b="1">
                          <a:solidFill>
                            <a:srgbClr val="C00000"/>
                          </a:solidFill>
                          <a:effectLst/>
                          <a:latin typeface="Times New Roman" pitchFamily="18" charset="0"/>
                          <a:cs typeface="Times New Roman" pitchFamily="18" charset="0"/>
                        </a:rPr>
                        <a:t>Điểm giống và khác nhau ở hai khổ thơ sau với hai khổ thơ đầu </a:t>
                      </a:r>
                      <a:endParaRPr lang="en-US" sz="1800" b="1">
                        <a:solidFill>
                          <a:srgbClr val="C00000"/>
                        </a:solidFill>
                        <a:effectLst/>
                        <a:latin typeface="Times New Roman" pitchFamily="18" charset="0"/>
                        <a:ea typeface="Calibri"/>
                        <a:cs typeface="Times New Roman" pitchFamily="18" charset="0"/>
                      </a:endParaRPr>
                    </a:p>
                  </a:txBody>
                  <a:tcPr marL="58407" marR="58407" marT="0" marB="0"/>
                </a:tc>
                <a:tc hMerge="1">
                  <a:txBody>
                    <a:bodyPr/>
                    <a:lstStyle/>
                    <a:p>
                      <a:endParaRPr lang="en-US"/>
                    </a:p>
                  </a:txBody>
                  <a:tcPr/>
                </a:tc>
                <a:extLst>
                  <a:ext uri="{0D108BD9-81ED-4DB2-BD59-A6C34878D82A}">
                    <a16:rowId xmlns:a16="http://schemas.microsoft.com/office/drawing/2014/main" val="10000"/>
                  </a:ext>
                </a:extLst>
              </a:tr>
              <a:tr h="315412">
                <a:tc>
                  <a:txBody>
                    <a:bodyPr/>
                    <a:lstStyle/>
                    <a:p>
                      <a:pPr algn="ctr">
                        <a:lnSpc>
                          <a:spcPct val="115000"/>
                        </a:lnSpc>
                        <a:spcAft>
                          <a:spcPts val="1000"/>
                        </a:spcAft>
                      </a:pPr>
                      <a:r>
                        <a:rPr lang="en-US" sz="1800" b="1">
                          <a:solidFill>
                            <a:srgbClr val="0000FF"/>
                          </a:solidFill>
                          <a:effectLst/>
                          <a:latin typeface="Times New Roman" pitchFamily="18" charset="0"/>
                          <a:cs typeface="Times New Roman" pitchFamily="18" charset="0"/>
                        </a:rPr>
                        <a:t>Ông đồ thời đắc ý</a:t>
                      </a:r>
                      <a:endParaRPr lang="en-US" sz="1800" b="1">
                        <a:solidFill>
                          <a:srgbClr val="0000FF"/>
                        </a:solidFill>
                        <a:effectLst/>
                        <a:latin typeface="Times New Roman" pitchFamily="18" charset="0"/>
                        <a:ea typeface="Calibri"/>
                        <a:cs typeface="Times New Roman" pitchFamily="18" charset="0"/>
                      </a:endParaRPr>
                    </a:p>
                  </a:txBody>
                  <a:tcPr marL="58407" marR="58407" marT="0" marB="0"/>
                </a:tc>
                <a:tc>
                  <a:txBody>
                    <a:bodyPr/>
                    <a:lstStyle/>
                    <a:p>
                      <a:pPr algn="ctr">
                        <a:lnSpc>
                          <a:spcPct val="115000"/>
                        </a:lnSpc>
                        <a:spcAft>
                          <a:spcPts val="1000"/>
                        </a:spcAft>
                      </a:pPr>
                      <a:r>
                        <a:rPr lang="en-US" sz="1800" b="1">
                          <a:solidFill>
                            <a:srgbClr val="0000FF"/>
                          </a:solidFill>
                          <a:effectLst/>
                          <a:latin typeface="Times New Roman" pitchFamily="18" charset="0"/>
                          <a:cs typeface="Times New Roman" pitchFamily="18" charset="0"/>
                        </a:rPr>
                        <a:t>Ông đồ thời tàn lụi</a:t>
                      </a:r>
                      <a:endParaRPr lang="en-US" sz="1800" b="1">
                        <a:solidFill>
                          <a:srgbClr val="0000FF"/>
                        </a:solidFill>
                        <a:effectLst/>
                        <a:latin typeface="Times New Roman" pitchFamily="18" charset="0"/>
                        <a:ea typeface="Calibri"/>
                        <a:cs typeface="Times New Roman" pitchFamily="18" charset="0"/>
                      </a:endParaRPr>
                    </a:p>
                  </a:txBody>
                  <a:tcPr marL="58407" marR="58407" marT="0" marB="0"/>
                </a:tc>
                <a:extLst>
                  <a:ext uri="{0D108BD9-81ED-4DB2-BD59-A6C34878D82A}">
                    <a16:rowId xmlns:a16="http://schemas.microsoft.com/office/drawing/2014/main" val="10001"/>
                  </a:ext>
                </a:extLst>
              </a:tr>
              <a:tr h="822920">
                <a:tc gridSpan="2">
                  <a:txBody>
                    <a:bodyPr/>
                    <a:lstStyle/>
                    <a:p>
                      <a:pPr eaLnBrk="1" hangingPunct="1">
                        <a:spcBef>
                          <a:spcPts val="0"/>
                        </a:spcBef>
                      </a:pPr>
                      <a:r>
                        <a:rPr lang="en-US" sz="1800">
                          <a:effectLst/>
                          <a:latin typeface="Times New Roman" pitchFamily="18" charset="0"/>
                          <a:cs typeface="Times New Roman" pitchFamily="18" charset="0"/>
                        </a:rPr>
                        <a:t>            - Thời gian: tết đến xuân về.</a:t>
                      </a:r>
                      <a:r>
                        <a:rPr lang="en-US" sz="1800" baseline="0">
                          <a:effectLst/>
                          <a:latin typeface="Times New Roman" pitchFamily="18" charset="0"/>
                          <a:cs typeface="Times New Roman" pitchFamily="18" charset="0"/>
                        </a:rPr>
                        <a:t>                                                                                                                                       .           </a:t>
                      </a:r>
                      <a:r>
                        <a:rPr lang="en-US" sz="1800">
                          <a:effectLst/>
                          <a:latin typeface="Times New Roman" pitchFamily="18" charset="0"/>
                          <a:cs typeface="Times New Roman" pitchFamily="18" charset="0"/>
                        </a:rPr>
                        <a:t>-</a:t>
                      </a:r>
                      <a:r>
                        <a:rPr lang="en-US" sz="1800" baseline="0">
                          <a:effectLst/>
                          <a:latin typeface="Times New Roman" pitchFamily="18" charset="0"/>
                          <a:cs typeface="Times New Roman" pitchFamily="18" charset="0"/>
                        </a:rPr>
                        <a:t> Không gian: </a:t>
                      </a:r>
                      <a:r>
                        <a:rPr lang="en-US" sz="1800">
                          <a:effectLst/>
                          <a:latin typeface="Times New Roman" pitchFamily="18" charset="0"/>
                          <a:cs typeface="Times New Roman" pitchFamily="18" charset="0"/>
                        </a:rPr>
                        <a:t>Ông đồ vẫn ngồi bên hè phố cùng mực tàu, giấy đỏ </a:t>
                      </a:r>
                      <a:r>
                        <a:rPr lang="en-US" sz="1800" b="0" i="1">
                          <a:solidFill>
                            <a:srgbClr val="0000FF"/>
                          </a:solidFill>
                          <a:effectLst/>
                          <a:latin typeface="Times New Roman" pitchFamily="18" charset="0"/>
                          <a:cs typeface="Times New Roman" pitchFamily="18" charset="0"/>
                        </a:rPr>
                        <a:t>(</a:t>
                      </a:r>
                      <a:r>
                        <a:rPr lang="en-US" altLang="vi-VN" sz="1800" b="0" i="1">
                          <a:solidFill>
                            <a:srgbClr val="0000FF"/>
                          </a:solidFill>
                          <a:latin typeface="Times New Roman" panose="02020603050405020304" pitchFamily="18" charset="0"/>
                        </a:rPr>
                        <a:t>Gắng gượng duy trì sự tồn tại.</a:t>
                      </a:r>
                      <a:r>
                        <a:rPr lang="en-US" altLang="vi-VN" sz="1800" b="0" i="1" baseline="0">
                          <a:solidFill>
                            <a:srgbClr val="0000FF"/>
                          </a:solidFill>
                          <a:latin typeface="Times New Roman" panose="02020603050405020304" pitchFamily="18" charset="0"/>
                        </a:rPr>
                        <a:t> </a:t>
                      </a:r>
                      <a:r>
                        <a:rPr lang="en-US" altLang="vi-VN" sz="1800" b="0" i="1">
                          <a:solidFill>
                            <a:srgbClr val="0000FF"/>
                          </a:solidFill>
                          <a:latin typeface="Times New Roman" panose="02020603050405020304" pitchFamily="18" charset="0"/>
                        </a:rPr>
                        <a:t>Cố níu giữ nét đẹp của một sinh hoạt văn hóa cổ truyền.</a:t>
                      </a:r>
                    </a:p>
                  </a:txBody>
                  <a:tcPr marL="58407" marR="58407" marT="0" marB="0"/>
                </a:tc>
                <a:tc hMerge="1">
                  <a:txBody>
                    <a:bodyPr/>
                    <a:lstStyle/>
                    <a:p>
                      <a:endParaRPr lang="en-US"/>
                    </a:p>
                  </a:txBody>
                  <a:tcPr/>
                </a:tc>
                <a:extLst>
                  <a:ext uri="{0D108BD9-81ED-4DB2-BD59-A6C34878D82A}">
                    <a16:rowId xmlns:a16="http://schemas.microsoft.com/office/drawing/2014/main" val="10002"/>
                  </a:ext>
                </a:extLst>
              </a:tr>
              <a:tr h="1097226">
                <a:tc>
                  <a:txBody>
                    <a:bodyPr/>
                    <a:lstStyle/>
                    <a:p>
                      <a:pPr marL="285750" indent="-285750" algn="just">
                        <a:lnSpc>
                          <a:spcPct val="115000"/>
                        </a:lnSpc>
                        <a:spcAft>
                          <a:spcPts val="1000"/>
                        </a:spcAft>
                        <a:buFontTx/>
                        <a:buChar char="-"/>
                      </a:pPr>
                      <a:r>
                        <a:rPr lang="en-US" sz="1800">
                          <a:effectLst/>
                          <a:latin typeface="Times New Roman" pitchFamily="18" charset="0"/>
                          <a:cs typeface="Times New Roman" pitchFamily="18" charset="0"/>
                        </a:rPr>
                        <a:t>       - Bao nhiêu người thuê viết,</a:t>
                      </a:r>
                      <a:r>
                        <a:rPr lang="en-US" sz="1800" baseline="0">
                          <a:effectLst/>
                          <a:latin typeface="Times New Roman" pitchFamily="18" charset="0"/>
                          <a:cs typeface="Times New Roman" pitchFamily="18" charset="0"/>
                        </a:rPr>
                        <a:t>                                           </a:t>
                      </a:r>
                      <a:r>
                        <a:rPr lang="en-US" sz="1800" baseline="0">
                          <a:solidFill>
                            <a:schemeClr val="bg1"/>
                          </a:solidFill>
                          <a:effectLst/>
                          <a:latin typeface="Times New Roman" pitchFamily="18" charset="0"/>
                          <a:cs typeface="Times New Roman" pitchFamily="18" charset="0"/>
                        </a:rPr>
                        <a:t>. </a:t>
                      </a:r>
                      <a:r>
                        <a:rPr lang="en-US" sz="1800" baseline="0">
                          <a:effectLst/>
                          <a:latin typeface="Times New Roman" pitchFamily="18" charset="0"/>
                          <a:cs typeface="Times New Roman" pitchFamily="18" charset="0"/>
                        </a:rPr>
                        <a:t>     - T</a:t>
                      </a:r>
                      <a:r>
                        <a:rPr lang="en-US" sz="1800">
                          <a:effectLst/>
                          <a:latin typeface="Times New Roman" pitchFamily="18" charset="0"/>
                          <a:cs typeface="Times New Roman" pitchFamily="18" charset="0"/>
                        </a:rPr>
                        <a:t>ấm tắc ngợi khen tài.</a:t>
                      </a:r>
                      <a:endParaRPr lang="en-US" sz="1800">
                        <a:effectLst/>
                        <a:latin typeface="Times New Roman" pitchFamily="18" charset="0"/>
                        <a:ea typeface="Calibri"/>
                        <a:cs typeface="Times New Roman" pitchFamily="18" charset="0"/>
                      </a:endParaRPr>
                    </a:p>
                  </a:txBody>
                  <a:tcPr marL="58407" marR="58407" marT="0" marB="0"/>
                </a:tc>
                <a:tc>
                  <a:txBody>
                    <a:bodyPr/>
                    <a:lstStyle/>
                    <a:p>
                      <a:pPr algn="l" eaLnBrk="1" hangingPunct="1">
                        <a:spcBef>
                          <a:spcPts val="0"/>
                        </a:spcBef>
                      </a:pPr>
                      <a:r>
                        <a:rPr lang="en-US" sz="1800">
                          <a:effectLst/>
                          <a:latin typeface="Times New Roman" pitchFamily="18" charset="0"/>
                          <a:cs typeface="Times New Roman" pitchFamily="18" charset="0"/>
                        </a:rPr>
                        <a:t>-</a:t>
                      </a:r>
                      <a:r>
                        <a:rPr lang="en-US" sz="1800" baseline="0">
                          <a:effectLst/>
                          <a:latin typeface="Times New Roman" pitchFamily="18" charset="0"/>
                          <a:cs typeface="Times New Roman" pitchFamily="18" charset="0"/>
                        </a:rPr>
                        <a:t> Người thuê viết nay đâu?                                                                           - Qua đường không ai hay </a:t>
                      </a:r>
                      <a:r>
                        <a:rPr lang="en-US" sz="1800" i="1" baseline="0">
                          <a:solidFill>
                            <a:srgbClr val="0000FF"/>
                          </a:solidFill>
                          <a:effectLst/>
                          <a:latin typeface="Times New Roman" pitchFamily="18" charset="0"/>
                          <a:cs typeface="Times New Roman" pitchFamily="18" charset="0"/>
                        </a:rPr>
                        <a:t>(</a:t>
                      </a:r>
                      <a:r>
                        <a:rPr lang="en-US" altLang="vi-VN" sz="1800" b="0" i="1">
                          <a:solidFill>
                            <a:srgbClr val="0000FF"/>
                          </a:solidFill>
                          <a:latin typeface="Times New Roman" panose="02020603050405020304" pitchFamily="18" charset="0"/>
                        </a:rPr>
                        <a:t>Thờ ơ, dửng dung,</a:t>
                      </a:r>
                      <a:r>
                        <a:rPr lang="en-US" altLang="vi-VN" sz="1800" b="0" i="1" baseline="0">
                          <a:solidFill>
                            <a:srgbClr val="0000FF"/>
                          </a:solidFill>
                          <a:latin typeface="Times New Roman" panose="02020603050405020304" pitchFamily="18" charset="0"/>
                        </a:rPr>
                        <a:t> </a:t>
                      </a:r>
                      <a:r>
                        <a:rPr lang="en-US" sz="1800" i="1">
                          <a:solidFill>
                            <a:srgbClr val="0000FF"/>
                          </a:solidFill>
                          <a:effectLst/>
                          <a:latin typeface="Times New Roman" pitchFamily="18" charset="0"/>
                          <a:cs typeface="Times New Roman" pitchFamily="18" charset="0"/>
                        </a:rPr>
                        <a:t>không ai để ý đến sự có mặt của ông, </a:t>
                      </a:r>
                      <a:r>
                        <a:rPr lang="en-US" altLang="vi-VN" sz="1800" b="0" i="1" baseline="0">
                          <a:solidFill>
                            <a:srgbClr val="0000FF"/>
                          </a:solidFill>
                          <a:latin typeface="Times New Roman" panose="02020603050405020304" pitchFamily="18" charset="0"/>
                        </a:rPr>
                        <a:t>q</a:t>
                      </a:r>
                      <a:r>
                        <a:rPr lang="en-US" altLang="vi-VN" sz="1800" b="0" i="1">
                          <a:solidFill>
                            <a:srgbClr val="0000FF"/>
                          </a:solidFill>
                          <a:latin typeface="Times New Roman" panose="02020603050405020304" pitchFamily="18" charset="0"/>
                        </a:rPr>
                        <a:t>uay lưng lại với một nét đẹp văn hóa.</a:t>
                      </a:r>
                    </a:p>
                  </a:txBody>
                  <a:tcPr marL="58407" marR="58407" marT="0" marB="0"/>
                </a:tc>
                <a:extLst>
                  <a:ext uri="{0D108BD9-81ED-4DB2-BD59-A6C34878D82A}">
                    <a16:rowId xmlns:a16="http://schemas.microsoft.com/office/drawing/2014/main" val="10003"/>
                  </a:ext>
                </a:extLst>
              </a:tr>
              <a:tr h="769959">
                <a:tc gridSpan="2">
                  <a:txBody>
                    <a:bodyPr/>
                    <a:lstStyle/>
                    <a:p>
                      <a:pPr>
                        <a:lnSpc>
                          <a:spcPct val="115000"/>
                        </a:lnSpc>
                        <a:spcAft>
                          <a:spcPts val="1000"/>
                        </a:spcAft>
                      </a:pPr>
                      <a:r>
                        <a:rPr lang="en-US" sz="1800">
                          <a:effectLst/>
                          <a:latin typeface="Times New Roman" pitchFamily="18" charset="0"/>
                          <a:cs typeface="Times New Roman" pitchFamily="18" charset="0"/>
                        </a:rPr>
                        <a:t>2. Tác giả đã </a:t>
                      </a:r>
                      <a:r>
                        <a:rPr lang="en-US" sz="1800" b="1" u="sng">
                          <a:effectLst/>
                          <a:latin typeface="Times New Roman" pitchFamily="18" charset="0"/>
                          <a:cs typeface="Times New Roman" pitchFamily="18" charset="0"/>
                        </a:rPr>
                        <a:t>nhân hoá</a:t>
                      </a:r>
                      <a:r>
                        <a:rPr lang="en-US" sz="1800" b="1">
                          <a:effectLst/>
                          <a:latin typeface="Times New Roman" pitchFamily="18" charset="0"/>
                          <a:cs typeface="Times New Roman" pitchFamily="18" charset="0"/>
                        </a:rPr>
                        <a:t> </a:t>
                      </a:r>
                      <a:r>
                        <a:rPr lang="en-US" sz="1800">
                          <a:effectLst/>
                          <a:latin typeface="Times New Roman" pitchFamily="18" charset="0"/>
                          <a:cs typeface="Times New Roman" pitchFamily="18" charset="0"/>
                        </a:rPr>
                        <a:t>“giấy đỏ - buồn, nghiên – sầu”. Trời đất, đồ vật dường như cũng ảm đạm, buồn bã cùng với ông đồ. =&gt; Nỗi buồn tủi của ông đồ như thấm vào những vật vô tri, vô giác.</a:t>
                      </a:r>
                      <a:endParaRPr lang="en-US" sz="1800">
                        <a:effectLst/>
                        <a:latin typeface="Times New Roman" pitchFamily="18" charset="0"/>
                        <a:ea typeface="Calibri"/>
                        <a:cs typeface="Times New Roman" pitchFamily="18" charset="0"/>
                      </a:endParaRPr>
                    </a:p>
                  </a:txBody>
                  <a:tcPr marL="58407" marR="58407" marT="0" marB="0"/>
                </a:tc>
                <a:tc hMerge="1">
                  <a:txBody>
                    <a:bodyPr/>
                    <a:lstStyle/>
                    <a:p>
                      <a:endParaRPr lang="en-US"/>
                    </a:p>
                  </a:txBody>
                  <a:tcPr/>
                </a:tc>
                <a:extLst>
                  <a:ext uri="{0D108BD9-81ED-4DB2-BD59-A6C34878D82A}">
                    <a16:rowId xmlns:a16="http://schemas.microsoft.com/office/drawing/2014/main" val="10004"/>
                  </a:ext>
                </a:extLst>
              </a:tr>
              <a:tr h="1773360">
                <a:tc gridSpan="2">
                  <a:txBody>
                    <a:bodyPr/>
                    <a:lstStyle/>
                    <a:p>
                      <a:pPr>
                        <a:lnSpc>
                          <a:spcPct val="115000"/>
                        </a:lnSpc>
                        <a:spcAft>
                          <a:spcPts val="1000"/>
                        </a:spcAft>
                      </a:pPr>
                      <a:r>
                        <a:rPr lang="en-US" sz="1800">
                          <a:effectLst/>
                          <a:latin typeface="Times New Roman" pitchFamily="18" charset="0"/>
                          <a:cs typeface="Times New Roman" pitchFamily="18" charset="0"/>
                        </a:rPr>
                        <a:t>3. Ông đồ trở nên trơ trọi lạc lõng, tội nghiệp giữa dòng đời trôi chảy.                                                                         - Hình ảnh đầy xót xa, thương cảm của một lớp người tài hoa đang bị lãng quên, đang tàn tạ trước sự thay đổi của thời cuộc. </a:t>
                      </a:r>
                      <a:r>
                        <a:rPr lang="en-US" sz="1800" baseline="0">
                          <a:effectLst/>
                          <a:latin typeface="Times New Roman" pitchFamily="18" charset="0"/>
                          <a:cs typeface="Times New Roman" pitchFamily="18" charset="0"/>
                        </a:rPr>
                        <a:t>                                                                                                                                                             </a:t>
                      </a:r>
                      <a:r>
                        <a:rPr lang="en-US" sz="1800">
                          <a:effectLst/>
                          <a:latin typeface="Times New Roman" pitchFamily="18" charset="0"/>
                          <a:cs typeface="Times New Roman" pitchFamily="18" charset="0"/>
                        </a:rPr>
                        <a:t>4. Đó chính là sự thay đổi trong đời sống văn hoá của người VN: Con người đã lạnh lùng từ chối một giá trị, một nét đẹp văn hoá cổ truyền của dân tộc. </a:t>
                      </a:r>
                    </a:p>
                  </a:txBody>
                  <a:tcPr marL="58407" marR="58407" marT="0" marB="0"/>
                </a:tc>
                <a:tc hMerge="1">
                  <a:txBody>
                    <a:bodyPr/>
                    <a:lstStyle/>
                    <a:p>
                      <a:endParaRPr lang="en-US"/>
                    </a:p>
                  </a:txBody>
                  <a:tcPr/>
                </a:tc>
                <a:extLst>
                  <a:ext uri="{0D108BD9-81ED-4DB2-BD59-A6C34878D82A}">
                    <a16:rowId xmlns:a16="http://schemas.microsoft.com/office/drawing/2014/main" val="10005"/>
                  </a:ext>
                </a:extLst>
              </a:tr>
            </a:tbl>
          </a:graphicData>
        </a:graphic>
      </p:graphicFrame>
    </p:spTree>
  </p:cSld>
  <p:clrMapOvr>
    <a:masterClrMapping/>
  </p:clrMapOvr>
  <p:transition spd="slow"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994E7681-B1A1-427B-B421-513AC9F3EEE7}"/>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8675" name="Text Box 9">
            <a:extLst>
              <a:ext uri="{FF2B5EF4-FFF2-40B4-BE49-F238E27FC236}">
                <a16:creationId xmlns:a16="http://schemas.microsoft.com/office/drawing/2014/main" id="{EC310E9A-EA88-4C46-AB0F-AC51F81FBA46}"/>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8676" name="Picture 21" descr="PlantMix_04">
            <a:extLst>
              <a:ext uri="{FF2B5EF4-FFF2-40B4-BE49-F238E27FC236}">
                <a16:creationId xmlns:a16="http://schemas.microsoft.com/office/drawing/2014/main" id="{E286F856-10D1-4464-A0E8-16C8414C775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WordArt 24">
            <a:extLst>
              <a:ext uri="{FF2B5EF4-FFF2-40B4-BE49-F238E27FC236}">
                <a16:creationId xmlns:a16="http://schemas.microsoft.com/office/drawing/2014/main" id="{2BA528F6-D2D4-4862-8DEF-B4FCA7C03C1A}"/>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28678" name="Picture 21" descr="PlantMix_04">
            <a:extLst>
              <a:ext uri="{FF2B5EF4-FFF2-40B4-BE49-F238E27FC236}">
                <a16:creationId xmlns:a16="http://schemas.microsoft.com/office/drawing/2014/main" id="{43356A9A-80D1-4DCC-9452-49C0F9EACDD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Rectangle 24">
            <a:extLst>
              <a:ext uri="{FF2B5EF4-FFF2-40B4-BE49-F238E27FC236}">
                <a16:creationId xmlns:a16="http://schemas.microsoft.com/office/drawing/2014/main" id="{89C16704-F84C-41BB-9ED8-613C653A0A5C}"/>
              </a:ext>
            </a:extLst>
          </p:cNvPr>
          <p:cNvSpPr>
            <a:spLocks noChangeArrowheads="1"/>
          </p:cNvSpPr>
          <p:nvPr/>
        </p:nvSpPr>
        <p:spPr bwMode="auto">
          <a:xfrm>
            <a:off x="173038" y="2736850"/>
            <a:ext cx="36814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000" b="1" dirty="0">
                <a:solidFill>
                  <a:srgbClr val="C00000"/>
                </a:solidFill>
                <a:latin typeface="Times New Roman" panose="02020603050405020304" pitchFamily="18" charset="0"/>
                <a:cs typeface="Times New Roman" panose="02020603050405020304" pitchFamily="18" charset="0"/>
              </a:rPr>
              <a:t>3. </a:t>
            </a:r>
            <a:r>
              <a:rPr lang="en-US" altLang="en-US" sz="2000" b="1" dirty="0" err="1">
                <a:solidFill>
                  <a:srgbClr val="C00000"/>
                </a:solidFill>
                <a:latin typeface="Times New Roman" panose="02020603050405020304" pitchFamily="18" charset="0"/>
                <a:cs typeface="Times New Roman" panose="02020603050405020304" pitchFamily="18" charset="0"/>
              </a:rPr>
              <a:t>Nỗi</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lòng</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của</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nhà</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thơ</a:t>
            </a:r>
            <a:r>
              <a:rPr lang="en-US" altLang="en-US" sz="2000" b="1" dirty="0">
                <a:solidFill>
                  <a:srgbClr val="C00000"/>
                </a:solidFill>
                <a:latin typeface="Times New Roman" panose="02020603050405020304" pitchFamily="18" charset="0"/>
                <a:cs typeface="Times New Roman" panose="02020603050405020304" pitchFamily="18" charset="0"/>
              </a:rPr>
              <a:t> </a:t>
            </a:r>
            <a:r>
              <a:rPr lang="vi-VN" altLang="en-US" sz="2000" b="1" dirty="0">
                <a:solidFill>
                  <a:srgbClr val="C00000"/>
                </a:solidFill>
                <a:latin typeface="Times New Roman" panose="02020603050405020304" pitchFamily="18" charset="0"/>
                <a:cs typeface="Times New Roman" panose="02020603050405020304" pitchFamily="18" charset="0"/>
              </a:rPr>
              <a:t>(</a:t>
            </a:r>
            <a:r>
              <a:rPr lang="en-US" altLang="en-US" sz="2000" b="1" dirty="0" err="1">
                <a:solidFill>
                  <a:srgbClr val="C00000"/>
                </a:solidFill>
                <a:latin typeface="Times New Roman" panose="02020603050405020304" pitchFamily="18" charset="0"/>
                <a:cs typeface="Times New Roman" panose="02020603050405020304" pitchFamily="18" charset="0"/>
              </a:rPr>
              <a:t>Khổ</a:t>
            </a:r>
            <a:r>
              <a:rPr lang="en-US" altLang="en-US" sz="2000" b="1" dirty="0">
                <a:solidFill>
                  <a:srgbClr val="C00000"/>
                </a:solidFill>
                <a:latin typeface="Times New Roman" panose="02020603050405020304" pitchFamily="18" charset="0"/>
                <a:cs typeface="Times New Roman" panose="02020603050405020304" pitchFamily="18" charset="0"/>
              </a:rPr>
              <a:t> 5</a:t>
            </a:r>
            <a:r>
              <a:rPr lang="vi-VN" altLang="en-US" sz="2000" b="1" dirty="0">
                <a:solidFill>
                  <a:srgbClr val="C00000"/>
                </a:solidFill>
                <a:latin typeface="Times New Roman" panose="02020603050405020304" pitchFamily="18" charset="0"/>
                <a:cs typeface="Times New Roman" panose="02020603050405020304" pitchFamily="18" charset="0"/>
              </a:rPr>
              <a:t>)</a:t>
            </a:r>
            <a:endParaRPr lang="en-US" altLang="en-US" sz="2000" dirty="0">
              <a:solidFill>
                <a:srgbClr val="C00000"/>
              </a:solidFill>
              <a:latin typeface="Times New Roman" panose="02020603050405020304" pitchFamily="18" charset="0"/>
              <a:cs typeface="Times New Roman" panose="02020603050405020304" pitchFamily="18" charset="0"/>
            </a:endParaRPr>
          </a:p>
        </p:txBody>
      </p:sp>
      <p:sp>
        <p:nvSpPr>
          <p:cNvPr id="28680" name="Rectangle 26">
            <a:extLst>
              <a:ext uri="{FF2B5EF4-FFF2-40B4-BE49-F238E27FC236}">
                <a16:creationId xmlns:a16="http://schemas.microsoft.com/office/drawing/2014/main" id="{5850B7D5-1032-4500-BBF5-2A5DF7764C21}"/>
              </a:ext>
            </a:extLst>
          </p:cNvPr>
          <p:cNvSpPr>
            <a:spLocks noChangeArrowheads="1"/>
          </p:cNvSpPr>
          <p:nvPr/>
        </p:nvSpPr>
        <p:spPr bwMode="auto">
          <a:xfrm>
            <a:off x="173038" y="2401888"/>
            <a:ext cx="4640262"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dirty="0">
                <a:solidFill>
                  <a:srgbClr val="C00000"/>
                </a:solidFill>
                <a:latin typeface="Times New Roman" panose="02020603050405020304" pitchFamily="18" charset="0"/>
                <a:cs typeface="Times New Roman" panose="02020603050405020304" pitchFamily="18" charset="0"/>
              </a:rPr>
              <a:t>2. </a:t>
            </a:r>
            <a:r>
              <a:rPr lang="en-US" altLang="en-US" sz="2000" b="1" dirty="0" err="1">
                <a:solidFill>
                  <a:srgbClr val="C00000"/>
                </a:solidFill>
                <a:latin typeface="Times New Roman" panose="02020603050405020304" pitchFamily="18" charset="0"/>
                <a:cs typeface="Times New Roman" panose="02020603050405020304" pitchFamily="18" charset="0"/>
              </a:rPr>
              <a:t>Hình</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ảnh</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ông</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đồ</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thời</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tàn</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lụi</a:t>
            </a:r>
            <a:r>
              <a:rPr lang="en-US" altLang="en-US" sz="2000" b="1" dirty="0">
                <a:solidFill>
                  <a:srgbClr val="C00000"/>
                </a:solidFill>
                <a:latin typeface="Times New Roman" panose="02020603050405020304" pitchFamily="18" charset="0"/>
                <a:cs typeface="Times New Roman" panose="02020603050405020304" pitchFamily="18" charset="0"/>
              </a:rPr>
              <a:t> (</a:t>
            </a:r>
            <a:r>
              <a:rPr lang="en-US" altLang="en-US" sz="2000" b="1" dirty="0" err="1">
                <a:solidFill>
                  <a:srgbClr val="C00000"/>
                </a:solidFill>
                <a:latin typeface="Times New Roman" panose="02020603050405020304" pitchFamily="18" charset="0"/>
                <a:cs typeface="Times New Roman" panose="02020603050405020304" pitchFamily="18" charset="0"/>
              </a:rPr>
              <a:t>khổ</a:t>
            </a:r>
            <a:r>
              <a:rPr lang="en-US" altLang="en-US" sz="2000" b="1" dirty="0">
                <a:solidFill>
                  <a:srgbClr val="C00000"/>
                </a:solidFill>
                <a:latin typeface="Times New Roman" panose="02020603050405020304" pitchFamily="18" charset="0"/>
                <a:cs typeface="Times New Roman" panose="02020603050405020304" pitchFamily="18" charset="0"/>
              </a:rPr>
              <a:t> 3,4)</a:t>
            </a:r>
            <a:endParaRPr lang="en-US" altLang="en-US" sz="2000" dirty="0">
              <a:solidFill>
                <a:srgbClr val="C00000"/>
              </a:solidFill>
              <a:latin typeface="Times New Roman" panose="02020603050405020304" pitchFamily="18" charset="0"/>
              <a:cs typeface="Times New Roman" panose="02020603050405020304" pitchFamily="18" charset="0"/>
            </a:endParaRPr>
          </a:p>
        </p:txBody>
      </p:sp>
      <p:sp>
        <p:nvSpPr>
          <p:cNvPr id="28681" name="TextBox 4">
            <a:extLst>
              <a:ext uri="{FF2B5EF4-FFF2-40B4-BE49-F238E27FC236}">
                <a16:creationId xmlns:a16="http://schemas.microsoft.com/office/drawing/2014/main" id="{61F984CA-D472-4AF7-8599-195B29486412}"/>
              </a:ext>
            </a:extLst>
          </p:cNvPr>
          <p:cNvSpPr txBox="1">
            <a:spLocks noChangeArrowheads="1"/>
          </p:cNvSpPr>
          <p:nvPr/>
        </p:nvSpPr>
        <p:spPr bwMode="auto">
          <a:xfrm>
            <a:off x="0" y="1414463"/>
            <a:ext cx="41100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0000FF"/>
                </a:solidFill>
                <a:latin typeface="Times New Roman" panose="02020603050405020304" pitchFamily="18" charset="0"/>
                <a:cs typeface="Times New Roman" panose="02020603050405020304" pitchFamily="18" charset="0"/>
              </a:rPr>
              <a:t>I.  TÌM HIỂU CHUNG</a:t>
            </a:r>
          </a:p>
        </p:txBody>
      </p:sp>
      <p:sp>
        <p:nvSpPr>
          <p:cNvPr id="28682" name="TextBox 16">
            <a:extLst>
              <a:ext uri="{FF2B5EF4-FFF2-40B4-BE49-F238E27FC236}">
                <a16:creationId xmlns:a16="http://schemas.microsoft.com/office/drawing/2014/main" id="{77A0E6C9-0CB6-48A7-9FDE-8E2FECB8D63B}"/>
              </a:ext>
            </a:extLst>
          </p:cNvPr>
          <p:cNvSpPr txBox="1">
            <a:spLocks noChangeArrowheads="1"/>
          </p:cNvSpPr>
          <p:nvPr/>
        </p:nvSpPr>
        <p:spPr bwMode="auto">
          <a:xfrm>
            <a:off x="20638" y="1727200"/>
            <a:ext cx="4110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0000FF"/>
                </a:solidFill>
                <a:latin typeface="Times New Roman" panose="02020603050405020304" pitchFamily="18" charset="0"/>
                <a:cs typeface="Times New Roman" panose="02020603050405020304" pitchFamily="18" charset="0"/>
              </a:rPr>
              <a:t>II. ĐỌC – HIỂU VĂN BẢN</a:t>
            </a:r>
          </a:p>
        </p:txBody>
      </p:sp>
      <p:sp>
        <p:nvSpPr>
          <p:cNvPr id="28683" name="TextBox 16">
            <a:extLst>
              <a:ext uri="{FF2B5EF4-FFF2-40B4-BE49-F238E27FC236}">
                <a16:creationId xmlns:a16="http://schemas.microsoft.com/office/drawing/2014/main" id="{EEC05689-F843-4301-87F3-9592E5FC605A}"/>
              </a:ext>
            </a:extLst>
          </p:cNvPr>
          <p:cNvSpPr txBox="1">
            <a:spLocks noChangeArrowheads="1"/>
          </p:cNvSpPr>
          <p:nvPr/>
        </p:nvSpPr>
        <p:spPr bwMode="auto">
          <a:xfrm>
            <a:off x="173038" y="2063750"/>
            <a:ext cx="50482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C00000"/>
                </a:solidFill>
                <a:latin typeface="Times New Roman" panose="02020603050405020304" pitchFamily="18" charset="0"/>
                <a:cs typeface="Times New Roman" panose="02020603050405020304" pitchFamily="18" charset="0"/>
              </a:rPr>
              <a:t>1. Hình ảnh ông Đồ thời đắc ý (khổ 1,2)</a:t>
            </a:r>
          </a:p>
        </p:txBody>
      </p:sp>
      <p:cxnSp>
        <p:nvCxnSpPr>
          <p:cNvPr id="5" name="Straight Connector 4">
            <a:extLst>
              <a:ext uri="{FF2B5EF4-FFF2-40B4-BE49-F238E27FC236}">
                <a16:creationId xmlns:a16="http://schemas.microsoft.com/office/drawing/2014/main" id="{2CBD651B-5A88-4989-A425-7576F082A9D7}"/>
              </a:ext>
            </a:extLst>
          </p:cNvPr>
          <p:cNvCxnSpPr/>
          <p:nvPr/>
        </p:nvCxnSpPr>
        <p:spPr>
          <a:xfrm>
            <a:off x="5049838" y="1471613"/>
            <a:ext cx="12700" cy="5260975"/>
          </a:xfrm>
          <a:prstGeom prst="line">
            <a:avLst/>
          </a:prstGeom>
          <a:ln>
            <a:solidFill>
              <a:srgbClr val="C00000"/>
            </a:solidFill>
          </a:ln>
        </p:spPr>
        <p:style>
          <a:lnRef idx="3">
            <a:schemeClr val="dk1"/>
          </a:lnRef>
          <a:fillRef idx="0">
            <a:schemeClr val="dk1"/>
          </a:fillRef>
          <a:effectRef idx="2">
            <a:schemeClr val="dk1"/>
          </a:effectRef>
          <a:fontRef idx="minor">
            <a:schemeClr val="tx1"/>
          </a:fontRef>
        </p:style>
      </p:cxnSp>
      <p:sp>
        <p:nvSpPr>
          <p:cNvPr id="35" name="Text Box 7">
            <a:extLst>
              <a:ext uri="{FF2B5EF4-FFF2-40B4-BE49-F238E27FC236}">
                <a16:creationId xmlns:a16="http://schemas.microsoft.com/office/drawing/2014/main" id="{9238C22B-C825-4646-86F7-1C976BE71ED1}"/>
              </a:ext>
            </a:extLst>
          </p:cNvPr>
          <p:cNvSpPr txBox="1">
            <a:spLocks noChangeArrowheads="1"/>
          </p:cNvSpPr>
          <p:nvPr/>
        </p:nvSpPr>
        <p:spPr bwMode="auto">
          <a:xfrm>
            <a:off x="79375" y="4344988"/>
            <a:ext cx="2728913" cy="461962"/>
          </a:xfrm>
          <a:prstGeom prst="rect">
            <a:avLst/>
          </a:prstGeom>
          <a:solidFill>
            <a:srgbClr val="FF99CC"/>
          </a:solidFill>
          <a:ln w="9525">
            <a:solidFill>
              <a:schemeClr val="tx1"/>
            </a:solidFill>
            <a:miter lim="800000"/>
            <a:headEnd/>
            <a:tailEnd/>
          </a:ln>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400" b="1" i="1">
                <a:latin typeface="Times New Roman" panose="02020603050405020304" pitchFamily="18" charset="0"/>
                <a:cs typeface="Times New Roman" panose="02020603050405020304" pitchFamily="18" charset="0"/>
              </a:rPr>
              <a:t>Năm nay đào lại nở</a:t>
            </a:r>
          </a:p>
        </p:txBody>
      </p:sp>
      <p:sp>
        <p:nvSpPr>
          <p:cNvPr id="36" name="Text Box 11">
            <a:extLst>
              <a:ext uri="{FF2B5EF4-FFF2-40B4-BE49-F238E27FC236}">
                <a16:creationId xmlns:a16="http://schemas.microsoft.com/office/drawing/2014/main" id="{44534981-3D36-4A56-BC49-C18605851CD9}"/>
              </a:ext>
            </a:extLst>
          </p:cNvPr>
          <p:cNvSpPr txBox="1">
            <a:spLocks noChangeArrowheads="1"/>
          </p:cNvSpPr>
          <p:nvPr/>
        </p:nvSpPr>
        <p:spPr bwMode="auto">
          <a:xfrm>
            <a:off x="3175000" y="3598863"/>
            <a:ext cx="1870075" cy="1954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spcBef>
                <a:spcPct val="50000"/>
              </a:spcBef>
            </a:pPr>
            <a:r>
              <a:rPr lang="en-US" altLang="vi-VN" sz="2200">
                <a:latin typeface="Times New Roman" panose="02020603050405020304" pitchFamily="18" charset="0"/>
              </a:rPr>
              <a:t>Một mùa xuân lại đến theo quy luật tự nhiên.</a:t>
            </a:r>
          </a:p>
          <a:p>
            <a:pPr algn="ctr" eaLnBrk="1" hangingPunct="1">
              <a:spcBef>
                <a:spcPct val="50000"/>
              </a:spcBef>
            </a:pPr>
            <a:endParaRPr lang="en-US" altLang="vi-VN" sz="2200">
              <a:latin typeface="Times New Roman" panose="02020603050405020304" pitchFamily="18" charset="0"/>
            </a:endParaRPr>
          </a:p>
        </p:txBody>
      </p:sp>
      <p:sp>
        <p:nvSpPr>
          <p:cNvPr id="37" name="AutoShape 14">
            <a:extLst>
              <a:ext uri="{FF2B5EF4-FFF2-40B4-BE49-F238E27FC236}">
                <a16:creationId xmlns:a16="http://schemas.microsoft.com/office/drawing/2014/main" id="{C23C1775-8117-4A17-B7B8-DA03B0A7EFED}"/>
              </a:ext>
            </a:extLst>
          </p:cNvPr>
          <p:cNvSpPr>
            <a:spLocks noChangeArrowheads="1"/>
          </p:cNvSpPr>
          <p:nvPr/>
        </p:nvSpPr>
        <p:spPr bwMode="auto">
          <a:xfrm>
            <a:off x="20638" y="5584825"/>
            <a:ext cx="5041900" cy="1181100"/>
          </a:xfrm>
          <a:prstGeom prst="wave">
            <a:avLst>
              <a:gd name="adj1" fmla="val 13005"/>
              <a:gd name="adj2" fmla="val 1051"/>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200" b="1" i="1">
                <a:latin typeface="Times New Roman" panose="02020603050405020304" pitchFamily="18" charset="0"/>
              </a:rPr>
              <a:t>  Kết cấu: đầu cuối tương ứng.</a:t>
            </a:r>
          </a:p>
          <a:p>
            <a:pPr algn="ctr" eaLnBrk="1" hangingPunct="1"/>
            <a:r>
              <a:rPr lang="en-US" altLang="vi-VN" sz="2200" b="1" i="1">
                <a:latin typeface="Times New Roman" panose="02020603050405020304" pitchFamily="18" charset="0"/>
              </a:rPr>
              <a:t>    Tứ  thơ “cảnh đấy người đâu”. </a:t>
            </a:r>
          </a:p>
        </p:txBody>
      </p:sp>
      <p:sp>
        <p:nvSpPr>
          <p:cNvPr id="14" name="Right Arrow 13">
            <a:extLst>
              <a:ext uri="{FF2B5EF4-FFF2-40B4-BE49-F238E27FC236}">
                <a16:creationId xmlns:a16="http://schemas.microsoft.com/office/drawing/2014/main" id="{C17701DC-B3BC-46CF-AEE7-D4A173DFF610}"/>
              </a:ext>
            </a:extLst>
          </p:cNvPr>
          <p:cNvSpPr/>
          <p:nvPr/>
        </p:nvSpPr>
        <p:spPr>
          <a:xfrm>
            <a:off x="2808288" y="4505325"/>
            <a:ext cx="366712" cy="1571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8689" name="Picture 75779" descr="hoa%20dao">
            <a:extLst>
              <a:ext uri="{FF2B5EF4-FFF2-40B4-BE49-F238E27FC236}">
                <a16:creationId xmlns:a16="http://schemas.microsoft.com/office/drawing/2014/main" id="{F873A572-FE91-487B-A559-CEF7E29216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7188" y="2803525"/>
            <a:ext cx="6462712" cy="392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0" name="TextBox 19">
            <a:extLst>
              <a:ext uri="{FF2B5EF4-FFF2-40B4-BE49-F238E27FC236}">
                <a16:creationId xmlns:a16="http://schemas.microsoft.com/office/drawing/2014/main" id="{29DA374C-3534-4DBF-A189-DF3678C20C8A}"/>
              </a:ext>
            </a:extLst>
          </p:cNvPr>
          <p:cNvSpPr txBox="1">
            <a:spLocks noChangeArrowheads="1"/>
          </p:cNvSpPr>
          <p:nvPr/>
        </p:nvSpPr>
        <p:spPr bwMode="auto">
          <a:xfrm>
            <a:off x="6708775" y="1487488"/>
            <a:ext cx="3760788" cy="1322387"/>
          </a:xfrm>
          <a:prstGeom prst="rect">
            <a:avLst/>
          </a:prstGeom>
          <a:solidFill>
            <a:schemeClr val="accent2">
              <a:lumMod val="40000"/>
              <a:lumOff val="60000"/>
            </a:schemeClr>
          </a:solidFill>
          <a:ln>
            <a:noFill/>
          </a:ln>
        </p:spPr>
        <p:txBody>
          <a:bodyPr>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Calibri" pitchFamily="34" charset="0"/>
                <a:ea typeface="微软雅黑" pitchFamily="34" charset="-122"/>
              </a:defRPr>
            </a:lvl9pPr>
          </a:lstStyle>
          <a:p>
            <a:pPr>
              <a:defRPr/>
            </a:pPr>
            <a:r>
              <a:rPr lang="en-US" sz="2000" b="1" i="1">
                <a:solidFill>
                  <a:srgbClr val="0000FF"/>
                </a:solidFill>
                <a:latin typeface="Times New Roman" pitchFamily="18" charset="0"/>
                <a:cs typeface="Times New Roman" pitchFamily="18" charset="0"/>
              </a:rPr>
              <a:t>Năm nay đào lại nở</a:t>
            </a:r>
          </a:p>
          <a:p>
            <a:pPr>
              <a:defRPr/>
            </a:pPr>
            <a:r>
              <a:rPr lang="en-US" sz="2000" b="1" i="1">
                <a:solidFill>
                  <a:srgbClr val="0000FF"/>
                </a:solidFill>
                <a:latin typeface="Times New Roman" pitchFamily="18" charset="0"/>
                <a:cs typeface="Times New Roman" pitchFamily="18" charset="0"/>
              </a:rPr>
              <a:t>Không thấy ông đồ xưa</a:t>
            </a:r>
          </a:p>
          <a:p>
            <a:pPr>
              <a:defRPr/>
            </a:pPr>
            <a:r>
              <a:rPr lang="en-US" sz="2000" b="1" i="1">
                <a:solidFill>
                  <a:srgbClr val="0000FF"/>
                </a:solidFill>
                <a:latin typeface="Times New Roman" pitchFamily="18" charset="0"/>
                <a:cs typeface="Times New Roman" pitchFamily="18" charset="0"/>
              </a:rPr>
              <a:t>Những người muôn năm cũ</a:t>
            </a:r>
          </a:p>
          <a:p>
            <a:pPr>
              <a:defRPr/>
            </a:pPr>
            <a:r>
              <a:rPr lang="en-US" sz="2000" b="1" i="1">
                <a:solidFill>
                  <a:srgbClr val="0000FF"/>
                </a:solidFill>
                <a:latin typeface="Times New Roman" pitchFamily="18" charset="0"/>
                <a:cs typeface="Times New Roman" pitchFamily="18" charset="0"/>
              </a:rPr>
              <a:t>Hồn ở đâu bây giờ</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ox(in)">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circle(in)">
                                      <p:cBhvr>
                                        <p:cTn id="15" dur="20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heel(1)">
                                      <p:cBhvr>
                                        <p:cTn id="20"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descr="phai_106248823">
            <a:extLst>
              <a:ext uri="{FF2B5EF4-FFF2-40B4-BE49-F238E27FC236}">
                <a16:creationId xmlns:a16="http://schemas.microsoft.com/office/drawing/2014/main" id="{6150E440-88BF-4F40-A752-4CC1228A72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11063" cy="6858000"/>
          </a:xfrm>
          <a:prstGeom prst="rect">
            <a:avLst/>
          </a:prstGeom>
          <a:solidFill>
            <a:schemeClr val="tx2"/>
          </a:solidFill>
          <a:ln w="9525">
            <a:solidFill>
              <a:srgbClr val="000000"/>
            </a:solidFill>
            <a:miter lim="800000"/>
            <a:headEnd/>
            <a:tailEnd/>
          </a:ln>
        </p:spPr>
      </p:pic>
      <p:sp>
        <p:nvSpPr>
          <p:cNvPr id="6" name="AutoShape 8">
            <a:extLst>
              <a:ext uri="{FF2B5EF4-FFF2-40B4-BE49-F238E27FC236}">
                <a16:creationId xmlns:a16="http://schemas.microsoft.com/office/drawing/2014/main" id="{9922817F-4DD3-4F11-B029-BBAE0F277428}"/>
              </a:ext>
            </a:extLst>
          </p:cNvPr>
          <p:cNvSpPr>
            <a:spLocks noChangeArrowheads="1"/>
          </p:cNvSpPr>
          <p:nvPr/>
        </p:nvSpPr>
        <p:spPr bwMode="auto">
          <a:xfrm rot="396747">
            <a:off x="77788" y="1697038"/>
            <a:ext cx="5233987" cy="1295400"/>
          </a:xfrm>
          <a:prstGeom prst="cloudCallout">
            <a:avLst>
              <a:gd name="adj1" fmla="val 59222"/>
              <a:gd name="adj2" fmla="val 108354"/>
            </a:avLst>
          </a:prstGeom>
          <a:solidFill>
            <a:schemeClr val="accent2">
              <a:lumMod val="60000"/>
              <a:lumOff val="40000"/>
            </a:schemeClr>
          </a:solidFill>
          <a:ln w="9525">
            <a:solidFill>
              <a:schemeClr val="tx1"/>
            </a:solidFill>
            <a:round/>
            <a:headEnd/>
            <a:tailEnd/>
          </a:ln>
          <a:effectLst/>
        </p:spPr>
        <p:txBody>
          <a:bodyPr/>
          <a:lstStyle/>
          <a:p>
            <a:pPr algn="ctr">
              <a:defRPr/>
            </a:pPr>
            <a:endParaRPr lang="en-US"/>
          </a:p>
        </p:txBody>
      </p:sp>
      <p:sp>
        <p:nvSpPr>
          <p:cNvPr id="7" name="Text Box 9">
            <a:extLst>
              <a:ext uri="{FF2B5EF4-FFF2-40B4-BE49-F238E27FC236}">
                <a16:creationId xmlns:a16="http://schemas.microsoft.com/office/drawing/2014/main" id="{6726C538-0563-401E-86B6-9FAD941A2842}"/>
              </a:ext>
            </a:extLst>
          </p:cNvPr>
          <p:cNvSpPr txBox="1">
            <a:spLocks noChangeArrowheads="1"/>
          </p:cNvSpPr>
          <p:nvPr/>
        </p:nvSpPr>
        <p:spPr bwMode="auto">
          <a:xfrm rot="402792">
            <a:off x="114300" y="1846263"/>
            <a:ext cx="51292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400" b="1" i="1">
                <a:latin typeface="Times New Roman" panose="02020603050405020304" pitchFamily="18" charset="0"/>
              </a:rPr>
              <a:t>Những người muôn năm cũ</a:t>
            </a:r>
          </a:p>
          <a:p>
            <a:pPr algn="ctr" eaLnBrk="1" hangingPunct="1"/>
            <a:r>
              <a:rPr lang="en-US" altLang="vi-VN" sz="2400" b="1" i="1">
                <a:latin typeface="Times New Roman" panose="02020603050405020304" pitchFamily="18" charset="0"/>
              </a:rPr>
              <a:t>Hồn ở đâu bây giờ?</a:t>
            </a:r>
          </a:p>
        </p:txBody>
      </p:sp>
      <p:sp>
        <p:nvSpPr>
          <p:cNvPr id="8" name="Rectangle 19">
            <a:extLst>
              <a:ext uri="{FF2B5EF4-FFF2-40B4-BE49-F238E27FC236}">
                <a16:creationId xmlns:a16="http://schemas.microsoft.com/office/drawing/2014/main" id="{11F4F594-9069-44AF-BFB2-22499DB7513D}"/>
              </a:ext>
            </a:extLst>
          </p:cNvPr>
          <p:cNvSpPr>
            <a:spLocks noChangeArrowheads="1"/>
          </p:cNvSpPr>
          <p:nvPr/>
        </p:nvSpPr>
        <p:spPr bwMode="auto">
          <a:xfrm>
            <a:off x="100013" y="3141663"/>
            <a:ext cx="4719637"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r>
              <a:rPr lang="en-US" altLang="vi-VN" sz="2400" b="1">
                <a:solidFill>
                  <a:srgbClr val="0000CC"/>
                </a:solidFill>
                <a:latin typeface="Times New Roman" panose="02020603050405020304" pitchFamily="18" charset="0"/>
              </a:rPr>
              <a:t>Thảng thốt, luyến tiếc</a:t>
            </a:r>
          </a:p>
        </p:txBody>
      </p:sp>
      <p:sp>
        <p:nvSpPr>
          <p:cNvPr id="9" name="Rectangle 20">
            <a:extLst>
              <a:ext uri="{FF2B5EF4-FFF2-40B4-BE49-F238E27FC236}">
                <a16:creationId xmlns:a16="http://schemas.microsoft.com/office/drawing/2014/main" id="{1CB77F15-7DD9-4F92-9768-CEC760692D7F}"/>
              </a:ext>
            </a:extLst>
          </p:cNvPr>
          <p:cNvSpPr>
            <a:spLocks noChangeArrowheads="1"/>
          </p:cNvSpPr>
          <p:nvPr/>
        </p:nvSpPr>
        <p:spPr bwMode="auto">
          <a:xfrm>
            <a:off x="100013" y="3771900"/>
            <a:ext cx="4719637"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r>
              <a:rPr lang="en-US" altLang="vi-VN" sz="2400" b="1">
                <a:solidFill>
                  <a:srgbClr val="0000CC"/>
                </a:solidFill>
                <a:latin typeface="Times New Roman" panose="02020603050405020304" pitchFamily="18" charset="0"/>
              </a:rPr>
              <a:t>Xót thương cho những ông đồ.</a:t>
            </a:r>
          </a:p>
        </p:txBody>
      </p:sp>
      <p:sp>
        <p:nvSpPr>
          <p:cNvPr id="10" name="Rectangle 21">
            <a:extLst>
              <a:ext uri="{FF2B5EF4-FFF2-40B4-BE49-F238E27FC236}">
                <a16:creationId xmlns:a16="http://schemas.microsoft.com/office/drawing/2014/main" id="{E0B99F05-AFD9-49DA-B896-B582C310B3BF}"/>
              </a:ext>
            </a:extLst>
          </p:cNvPr>
          <p:cNvSpPr>
            <a:spLocks noChangeArrowheads="1"/>
          </p:cNvSpPr>
          <p:nvPr/>
        </p:nvSpPr>
        <p:spPr bwMode="auto">
          <a:xfrm>
            <a:off x="100013" y="4398963"/>
            <a:ext cx="4822825" cy="830262"/>
          </a:xfrm>
          <a:prstGeom prst="rect">
            <a:avLst/>
          </a:prstGeom>
          <a:solidFill>
            <a:schemeClr val="accent3">
              <a:lumMod val="40000"/>
              <a:lumOff val="60000"/>
            </a:schemeClr>
          </a:solidFill>
          <a:ln w="9525">
            <a:solidFill>
              <a:srgbClr val="00000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vi-VN" sz="2400" b="1">
                <a:latin typeface="Times New Roman" panose="02020603050405020304" pitchFamily="18" charset="0"/>
              </a:rPr>
              <a:t>Tiếc nuối một nét đẹp văn hóa đã chìm sâu vào dĩ vãng.</a:t>
            </a:r>
          </a:p>
        </p:txBody>
      </p:sp>
      <p:sp>
        <p:nvSpPr>
          <p:cNvPr id="12" name="TextBox 11">
            <a:extLst>
              <a:ext uri="{FF2B5EF4-FFF2-40B4-BE49-F238E27FC236}">
                <a16:creationId xmlns:a16="http://schemas.microsoft.com/office/drawing/2014/main" id="{B21D55FF-E77B-4410-9D10-8DC0B8E72EFC}"/>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9705" name="Text Box 9">
            <a:extLst>
              <a:ext uri="{FF2B5EF4-FFF2-40B4-BE49-F238E27FC236}">
                <a16:creationId xmlns:a16="http://schemas.microsoft.com/office/drawing/2014/main" id="{96D35180-DAA4-447C-A63E-25078390A6D0}"/>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29706" name="Picture 21" descr="PlantMix_04">
            <a:extLst>
              <a:ext uri="{FF2B5EF4-FFF2-40B4-BE49-F238E27FC236}">
                <a16:creationId xmlns:a16="http://schemas.microsoft.com/office/drawing/2014/main" id="{FB7A9806-FAC2-482E-8C19-912A250EAF1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7" name="WordArt 24">
            <a:extLst>
              <a:ext uri="{FF2B5EF4-FFF2-40B4-BE49-F238E27FC236}">
                <a16:creationId xmlns:a16="http://schemas.microsoft.com/office/drawing/2014/main" id="{19A5CA80-921B-4A58-AA17-5FF91A148BAE}"/>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sp>
        <p:nvSpPr>
          <p:cNvPr id="18" name="Rectangle 17">
            <a:extLst>
              <a:ext uri="{FF2B5EF4-FFF2-40B4-BE49-F238E27FC236}">
                <a16:creationId xmlns:a16="http://schemas.microsoft.com/office/drawing/2014/main" id="{5A24F1A1-8004-469D-A566-F7D753BB6195}"/>
              </a:ext>
            </a:extLst>
          </p:cNvPr>
          <p:cNvSpPr/>
          <p:nvPr/>
        </p:nvSpPr>
        <p:spPr>
          <a:xfrm>
            <a:off x="66675" y="5459413"/>
            <a:ext cx="6096000" cy="1200150"/>
          </a:xfrm>
          <a:prstGeom prst="rect">
            <a:avLst/>
          </a:prstGeom>
          <a:solidFill>
            <a:schemeClr val="accent2">
              <a:lumMod val="20000"/>
              <a:lumOff val="80000"/>
            </a:schemeClr>
          </a:solidFill>
        </p:spPr>
        <p:txBody>
          <a:bodyPr>
            <a:spAutoFit/>
          </a:bodyPr>
          <a:lstStyle/>
          <a:p>
            <a:pPr>
              <a:defRPr/>
            </a:pPr>
            <a:r>
              <a:rPr lang="en-US" b="1">
                <a:solidFill>
                  <a:srgbClr val="C00000"/>
                </a:solidFill>
                <a:latin typeface="Times New Roman" pitchFamily="18" charset="0"/>
                <a:cs typeface="Times New Roman" pitchFamily="18" charset="0"/>
              </a:rPr>
              <a:t>=&gt; Đó chính là tinh thần dân tộc, lòng yêu nước kín đáo của nhà thơ.</a:t>
            </a:r>
            <a:endParaRPr lang="en-US">
              <a:solidFill>
                <a:srgbClr val="C00000"/>
              </a:solidFill>
              <a:latin typeface="Times New Roman" pitchFamily="18" charset="0"/>
              <a:cs typeface="Times New Roman" pitchFamily="18" charset="0"/>
            </a:endParaRPr>
          </a:p>
          <a:p>
            <a:pPr>
              <a:defRPr/>
            </a:pPr>
            <a:r>
              <a:rPr lang="en-US" b="1">
                <a:solidFill>
                  <a:srgbClr val="C00000"/>
                </a:solidFill>
                <a:latin typeface="Times New Roman" pitchFamily="18" charset="0"/>
                <a:cs typeface="Times New Roman" pitchFamily="18" charset="0"/>
              </a:rPr>
              <a:t>- Ông muốn nhắn nhủ thế hệ trẻ hãy giữ gìn và phát huy nét đẹp văn hóa của dân tộc.</a:t>
            </a:r>
            <a:endParaRPr lang="en-US">
              <a:solidFill>
                <a:srgbClr val="C00000"/>
              </a:solidFill>
              <a:latin typeface="Times New Roman" pitchFamily="18" charset="0"/>
              <a:cs typeface="Times New Roman" pitchFamily="18" charset="0"/>
            </a:endParaRPr>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animBg="1"/>
      <p:bldP spid="10"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3" descr="dây hoa">
            <a:extLst>
              <a:ext uri="{FF2B5EF4-FFF2-40B4-BE49-F238E27FC236}">
                <a16:creationId xmlns:a16="http://schemas.microsoft.com/office/drawing/2014/main" id="{1F28D4E4-5F2E-40AD-BBFB-ADC095AAFF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600" y="609600"/>
            <a:ext cx="999013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3" descr="dây hoa">
            <a:extLst>
              <a:ext uri="{FF2B5EF4-FFF2-40B4-BE49-F238E27FC236}">
                <a16:creationId xmlns:a16="http://schemas.microsoft.com/office/drawing/2014/main" id="{34D85BE1-38DF-4EBE-A7A0-6D7136493B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4876800"/>
            <a:ext cx="999013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7">
            <a:extLst>
              <a:ext uri="{FF2B5EF4-FFF2-40B4-BE49-F238E27FC236}">
                <a16:creationId xmlns:a16="http://schemas.microsoft.com/office/drawing/2014/main" id="{E38354D1-747E-4E52-AE50-CC957027BB2A}"/>
              </a:ext>
            </a:extLst>
          </p:cNvPr>
          <p:cNvSpPr txBox="1">
            <a:spLocks noChangeArrowheads="1"/>
          </p:cNvSpPr>
          <p:nvPr/>
        </p:nvSpPr>
        <p:spPr bwMode="auto">
          <a:xfrm>
            <a:off x="1219200" y="1600200"/>
            <a:ext cx="101600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spcBef>
                <a:spcPct val="50000"/>
              </a:spcBef>
            </a:pPr>
            <a:r>
              <a:rPr lang="en-US" altLang="vi-VN" sz="3200" b="1" u="sng">
                <a:solidFill>
                  <a:srgbClr val="0000CC"/>
                </a:solidFill>
                <a:latin typeface="Times New Roman" panose="02020603050405020304" pitchFamily="18" charset="0"/>
              </a:rPr>
              <a:t>Thảo luận nhóm bàn</a:t>
            </a:r>
          </a:p>
          <a:p>
            <a:pPr algn="just" eaLnBrk="1" hangingPunct="1">
              <a:spcBef>
                <a:spcPct val="50000"/>
              </a:spcBef>
            </a:pPr>
            <a:r>
              <a:rPr lang="en-US" altLang="vi-VN" sz="3200" b="1" i="1">
                <a:latin typeface="Times New Roman" panose="02020603050405020304" pitchFamily="18" charset="0"/>
              </a:rPr>
              <a:t>Câu hỏi: </a:t>
            </a:r>
            <a:r>
              <a:rPr lang="en-US" altLang="vi-VN" sz="3200" b="1">
                <a:latin typeface="Times New Roman" panose="02020603050405020304" pitchFamily="18" charset="0"/>
              </a:rPr>
              <a:t>So sánh để làm nổi bật sự tương phản giữa phần một và phần hai của bài thơ “</a:t>
            </a:r>
            <a:r>
              <a:rPr lang="en-US" altLang="vi-VN" sz="3200" b="1" i="1">
                <a:latin typeface="Times New Roman" panose="02020603050405020304" pitchFamily="18" charset="0"/>
              </a:rPr>
              <a:t>Ông đồ”.</a:t>
            </a:r>
            <a:endParaRPr lang="en-US" altLang="vi-VN" sz="3200">
              <a:latin typeface="Times New Roman" panose="02020603050405020304" pitchFamily="18" charset="0"/>
            </a:endParaRPr>
          </a:p>
          <a:p>
            <a:pPr eaLnBrk="1" hangingPunct="1">
              <a:spcBef>
                <a:spcPct val="50000"/>
              </a:spcBef>
            </a:pPr>
            <a:r>
              <a:rPr lang="en-US" altLang="vi-VN" sz="3200" b="1" i="1">
                <a:latin typeface="Times New Roman" panose="02020603050405020304" pitchFamily="18" charset="0"/>
              </a:rPr>
              <a:t>                  Thời gian: 3 phút.</a:t>
            </a:r>
            <a:endParaRPr lang="en-US" altLang="vi-VN" sz="3200">
              <a:latin typeface="Times New Roman" panose="02020603050405020304" pitchFamily="18" charset="0"/>
            </a:endParaRPr>
          </a:p>
        </p:txBody>
      </p:sp>
      <p:sp>
        <p:nvSpPr>
          <p:cNvPr id="30725" name="Text Box 97">
            <a:extLst>
              <a:ext uri="{FF2B5EF4-FFF2-40B4-BE49-F238E27FC236}">
                <a16:creationId xmlns:a16="http://schemas.microsoft.com/office/drawing/2014/main" id="{29D723DF-D62A-4EED-B8DF-01AA96512318}"/>
              </a:ext>
            </a:extLst>
          </p:cNvPr>
          <p:cNvSpPr txBox="1">
            <a:spLocks noChangeArrowheads="1"/>
          </p:cNvSpPr>
          <p:nvPr/>
        </p:nvSpPr>
        <p:spPr bwMode="auto">
          <a:xfrm>
            <a:off x="9855200" y="609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a:solidFill>
                  <a:schemeClr val="bg1"/>
                </a:solidFill>
                <a:latin typeface="Arial" panose="020B0604020202020204" pitchFamily="34" charset="0"/>
              </a:rPr>
              <a:t>90 GIÂY</a:t>
            </a:r>
          </a:p>
        </p:txBody>
      </p:sp>
      <p:sp>
        <p:nvSpPr>
          <p:cNvPr id="6" name="Rectangle 5">
            <a:extLst>
              <a:ext uri="{FF2B5EF4-FFF2-40B4-BE49-F238E27FC236}">
                <a16:creationId xmlns:a16="http://schemas.microsoft.com/office/drawing/2014/main" id="{D1BC42FD-7B63-4490-9348-BF48BCD7BF8A}"/>
              </a:ext>
            </a:extLst>
          </p:cNvPr>
          <p:cNvSpPr/>
          <p:nvPr/>
        </p:nvSpPr>
        <p:spPr>
          <a:xfrm>
            <a:off x="4449763" y="1227138"/>
            <a:ext cx="3698875" cy="373062"/>
          </a:xfrm>
          <a:prstGeom prst="rect">
            <a:avLst/>
          </a:prstGeom>
          <a:solidFill>
            <a:srgbClr val="DD6D6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itchFamily="18" charset="0"/>
                <a:cs typeface="Times New Roman" pitchFamily="18" charset="0"/>
              </a:rPr>
              <a:t>PHIẾU HỌC TẬP SỐ 4</a:t>
            </a:r>
          </a:p>
        </p:txBody>
      </p:sp>
    </p:spTree>
  </p:cSld>
  <p:clrMapOvr>
    <a:masterClrMapping/>
  </p:clrMapOvr>
  <p:transition spd="slow" advTm="5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5BE8F613-DA3E-4377-AA59-1CC10D3A3CD6}"/>
              </a:ext>
            </a:extLst>
          </p:cNvPr>
          <p:cNvSpPr>
            <a:spLocks noGrp="1"/>
          </p:cNvSpPr>
          <p:nvPr>
            <p:ph type="ctrTitle"/>
          </p:nvPr>
        </p:nvSpPr>
        <p:spPr bwMode="auto">
          <a:xfrm>
            <a:off x="914400" y="2130425"/>
            <a:ext cx="10363200"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sp>
        <p:nvSpPr>
          <p:cNvPr id="3" name="Subtitle 2">
            <a:extLst>
              <a:ext uri="{FF2B5EF4-FFF2-40B4-BE49-F238E27FC236}">
                <a16:creationId xmlns:a16="http://schemas.microsoft.com/office/drawing/2014/main" id="{C6206ADD-D0E5-4B7E-8789-3539FE458EE2}"/>
              </a:ext>
            </a:extLst>
          </p:cNvPr>
          <p:cNvSpPr>
            <a:spLocks noGrp="1"/>
          </p:cNvSpPr>
          <p:nvPr>
            <p:ph type="subTitle" idx="1"/>
          </p:nvPr>
        </p:nvSpPr>
        <p:spPr/>
        <p:txBody>
          <a:bodyPr/>
          <a:lstStyle/>
          <a:p>
            <a:pPr>
              <a:defRPr/>
            </a:pPr>
            <a:endParaRPr lang="en-US"/>
          </a:p>
        </p:txBody>
      </p:sp>
      <p:graphicFrame>
        <p:nvGraphicFramePr>
          <p:cNvPr id="4" name="Content Placeholder 3">
            <a:extLst>
              <a:ext uri="{FF2B5EF4-FFF2-40B4-BE49-F238E27FC236}">
                <a16:creationId xmlns:a16="http://schemas.microsoft.com/office/drawing/2014/main" id="{38828428-D7D9-4A1C-ADC3-03D044758D60}"/>
              </a:ext>
            </a:extLst>
          </p:cNvPr>
          <p:cNvGraphicFramePr>
            <a:graphicFrameLocks/>
          </p:cNvGraphicFramePr>
          <p:nvPr>
            <p:extLst>
              <p:ext uri="{D42A27DB-BD31-4B8C-83A1-F6EECF244321}">
                <p14:modId xmlns:p14="http://schemas.microsoft.com/office/powerpoint/2010/main" val="2712998665"/>
              </p:ext>
            </p:extLst>
          </p:nvPr>
        </p:nvGraphicFramePr>
        <p:xfrm>
          <a:off x="441788" y="1351712"/>
          <a:ext cx="11352945" cy="5269042"/>
        </p:xfrm>
        <a:graphic>
          <a:graphicData uri="http://schemas.openxmlformats.org/drawingml/2006/table">
            <a:tbl>
              <a:tblPr firstRow="1" firstCol="1" bandRow="1">
                <a:effectLst>
                  <a:outerShdw blurRad="50800" dist="38100" algn="l" rotWithShape="0">
                    <a:prstClr val="black">
                      <a:alpha val="40000"/>
                    </a:prstClr>
                  </a:outerShdw>
                </a:effectLst>
                <a:tableStyleId>{5C22544A-7EE6-4342-B048-85BDC9FD1C3A}</a:tableStyleId>
              </a:tblPr>
              <a:tblGrid>
                <a:gridCol w="1903607">
                  <a:extLst>
                    <a:ext uri="{9D8B030D-6E8A-4147-A177-3AD203B41FA5}">
                      <a16:colId xmlns:a16="http://schemas.microsoft.com/office/drawing/2014/main" val="20000"/>
                    </a:ext>
                  </a:extLst>
                </a:gridCol>
                <a:gridCol w="4404447">
                  <a:extLst>
                    <a:ext uri="{9D8B030D-6E8A-4147-A177-3AD203B41FA5}">
                      <a16:colId xmlns:a16="http://schemas.microsoft.com/office/drawing/2014/main" val="20001"/>
                    </a:ext>
                  </a:extLst>
                </a:gridCol>
                <a:gridCol w="5044891">
                  <a:extLst>
                    <a:ext uri="{9D8B030D-6E8A-4147-A177-3AD203B41FA5}">
                      <a16:colId xmlns:a16="http://schemas.microsoft.com/office/drawing/2014/main" val="20002"/>
                    </a:ext>
                  </a:extLst>
                </a:gridCol>
              </a:tblGrid>
              <a:tr h="715627">
                <a:tc>
                  <a:txBody>
                    <a:bodyPr/>
                    <a:lstStyle/>
                    <a:p>
                      <a:pPr algn="ctr">
                        <a:spcAft>
                          <a:spcPts val="0"/>
                        </a:spcAft>
                      </a:pPr>
                      <a:r>
                        <a:rPr lang="vi-VN" sz="1400" dirty="0">
                          <a:solidFill>
                            <a:schemeClr val="tx1"/>
                          </a:solidFill>
                          <a:effectLst/>
                        </a:rPr>
                        <a:t> </a:t>
                      </a: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tc>
                  <a:txBody>
                    <a:bodyPr/>
                    <a:lstStyle/>
                    <a:p>
                      <a:pPr algn="ctr">
                        <a:spcAft>
                          <a:spcPts val="0"/>
                        </a:spcAft>
                      </a:pPr>
                      <a:r>
                        <a:rPr lang="vi-VN" sz="2200" dirty="0">
                          <a:solidFill>
                            <a:srgbClr val="C00000"/>
                          </a:solidFill>
                          <a:effectLst/>
                          <a:latin typeface="Times New Roman" pitchFamily="18" charset="0"/>
                          <a:cs typeface="Times New Roman" pitchFamily="18" charset="0"/>
                        </a:rPr>
                        <a:t>Hình</a:t>
                      </a:r>
                      <a:r>
                        <a:rPr lang="vi-VN" sz="2200" baseline="0" dirty="0">
                          <a:solidFill>
                            <a:srgbClr val="C00000"/>
                          </a:solidFill>
                          <a:effectLst/>
                          <a:latin typeface="Times New Roman" pitchFamily="18" charset="0"/>
                          <a:cs typeface="Times New Roman" pitchFamily="18" charset="0"/>
                        </a:rPr>
                        <a:t> ảnh ô</a:t>
                      </a:r>
                      <a:r>
                        <a:rPr lang="vi-VN" sz="2200" dirty="0">
                          <a:solidFill>
                            <a:srgbClr val="C00000"/>
                          </a:solidFill>
                          <a:effectLst/>
                          <a:latin typeface="Times New Roman" pitchFamily="18" charset="0"/>
                          <a:cs typeface="Times New Roman" pitchFamily="18" charset="0"/>
                        </a:rPr>
                        <a:t>ng đồ thời đắc ý</a:t>
                      </a:r>
                      <a:endParaRPr lang="vi-VN" sz="2200" dirty="0">
                        <a:solidFill>
                          <a:srgbClr val="C00000"/>
                        </a:solidFill>
                        <a:effectLst/>
                        <a:latin typeface="Times New Roman" panose="02020603050405020304" pitchFamily="18" charset="0"/>
                        <a:ea typeface="PMingLiU"/>
                        <a:cs typeface="Times New Roman" pitchFamily="18" charset="0"/>
                      </a:endParaRPr>
                    </a:p>
                  </a:txBody>
                  <a:tcPr marL="68580" marR="68580" marT="0" marB="0" anchor="ctr">
                    <a:solidFill>
                      <a:schemeClr val="accent6">
                        <a:lumMod val="60000"/>
                        <a:lumOff val="40000"/>
                      </a:schemeClr>
                    </a:solidFill>
                  </a:tcPr>
                </a:tc>
                <a:tc>
                  <a:txBody>
                    <a:bodyPr/>
                    <a:lstStyle/>
                    <a:p>
                      <a:pPr algn="ctr">
                        <a:spcAft>
                          <a:spcPts val="0"/>
                        </a:spcAft>
                      </a:pPr>
                      <a:r>
                        <a:rPr lang="vi-VN" sz="2200" dirty="0">
                          <a:solidFill>
                            <a:srgbClr val="C00000"/>
                          </a:solidFill>
                          <a:effectLst/>
                          <a:latin typeface="Times New Roman" pitchFamily="18" charset="0"/>
                          <a:cs typeface="Times New Roman" pitchFamily="18" charset="0"/>
                        </a:rPr>
                        <a:t>Hình</a:t>
                      </a:r>
                      <a:r>
                        <a:rPr lang="vi-VN" sz="2200" baseline="0" dirty="0">
                          <a:solidFill>
                            <a:srgbClr val="C00000"/>
                          </a:solidFill>
                          <a:effectLst/>
                          <a:latin typeface="Times New Roman" pitchFamily="18" charset="0"/>
                          <a:cs typeface="Times New Roman" pitchFamily="18" charset="0"/>
                        </a:rPr>
                        <a:t> ảnh ô</a:t>
                      </a:r>
                      <a:r>
                        <a:rPr lang="vi-VN" sz="2200" dirty="0">
                          <a:solidFill>
                            <a:srgbClr val="C00000"/>
                          </a:solidFill>
                          <a:effectLst/>
                          <a:latin typeface="Times New Roman" pitchFamily="18" charset="0"/>
                          <a:cs typeface="Times New Roman" pitchFamily="18" charset="0"/>
                        </a:rPr>
                        <a:t>ng đồ </a:t>
                      </a:r>
                      <a:r>
                        <a:rPr lang="en-US" sz="2200" dirty="0" err="1">
                          <a:solidFill>
                            <a:srgbClr val="C00000"/>
                          </a:solidFill>
                          <a:effectLst/>
                          <a:latin typeface="Times New Roman" pitchFamily="18" charset="0"/>
                          <a:cs typeface="Times New Roman" pitchFamily="18" charset="0"/>
                        </a:rPr>
                        <a:t>thời</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tàn</a:t>
                      </a:r>
                      <a:endParaRPr lang="vi-VN" sz="2200" dirty="0">
                        <a:solidFill>
                          <a:srgbClr val="C00000"/>
                        </a:solidFill>
                        <a:effectLst/>
                        <a:latin typeface="Times New Roman" panose="02020603050405020304" pitchFamily="18" charset="0"/>
                        <a:ea typeface="PMingLiU"/>
                        <a:cs typeface="Times New Roman" pitchFamily="18" charset="0"/>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0"/>
                  </a:ext>
                </a:extLst>
              </a:tr>
              <a:tr h="1517805">
                <a:tc>
                  <a:txBody>
                    <a:bodyPr/>
                    <a:lstStyle/>
                    <a:p>
                      <a:pPr algn="ctr">
                        <a:spcAft>
                          <a:spcPts val="0"/>
                        </a:spcAft>
                      </a:pPr>
                      <a:r>
                        <a:rPr lang="en-US" sz="2200" dirty="0" err="1">
                          <a:solidFill>
                            <a:srgbClr val="C00000"/>
                          </a:solidFill>
                          <a:effectLst/>
                          <a:latin typeface="Times New Roman" pitchFamily="18" charset="0"/>
                          <a:cs typeface="Times New Roman" pitchFamily="18" charset="0"/>
                        </a:rPr>
                        <a:t>Khung</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cảnh</a:t>
                      </a:r>
                      <a:endParaRPr lang="vi-VN" sz="2200" dirty="0">
                        <a:solidFill>
                          <a:srgbClr val="C00000"/>
                        </a:solidFill>
                        <a:effectLst/>
                        <a:latin typeface="Times New Roman" panose="02020603050405020304" pitchFamily="18" charset="0"/>
                        <a:ea typeface="PMingLiU"/>
                        <a:cs typeface="Times New Roman" pitchFamily="18" charset="0"/>
                      </a:endParaRPr>
                    </a:p>
                  </a:txBody>
                  <a:tcPr marL="68580" marR="68580"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effectLst/>
                        </a:rPr>
                        <a:t> </a:t>
                      </a:r>
                      <a:endParaRPr lang="vi-VN" sz="1200">
                        <a:solidFill>
                          <a:schemeClr val="tx1"/>
                        </a:solidFill>
                        <a:effectLst/>
                        <a:latin typeface="Times New Roman" panose="02020603050405020304" pitchFamily="18" charset="0"/>
                        <a:ea typeface="PMingLiU"/>
                        <a:cs typeface="Times New Roman" pitchFamily="18" charset="0"/>
                      </a:endParaRPr>
                    </a:p>
                    <a:p>
                      <a:pPr>
                        <a:spcAft>
                          <a:spcPts val="0"/>
                        </a:spcAft>
                      </a:pP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effectLst/>
                        </a:rPr>
                        <a:t> </a:t>
                      </a: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1"/>
                  </a:ext>
                </a:extLst>
              </a:tr>
              <a:tr h="1517805">
                <a:tc>
                  <a:txBody>
                    <a:bodyPr/>
                    <a:lstStyle/>
                    <a:p>
                      <a:pPr algn="ctr">
                        <a:spcAft>
                          <a:spcPts val="0"/>
                        </a:spcAft>
                      </a:pPr>
                      <a:r>
                        <a:rPr lang="en-US" sz="2200" dirty="0" err="1">
                          <a:solidFill>
                            <a:srgbClr val="C00000"/>
                          </a:solidFill>
                          <a:effectLst/>
                          <a:latin typeface="Times New Roman" pitchFamily="18" charset="0"/>
                          <a:cs typeface="Times New Roman" pitchFamily="18" charset="0"/>
                        </a:rPr>
                        <a:t>Hình</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ảnh</a:t>
                      </a:r>
                      <a:endParaRPr lang="en-US" sz="2200" dirty="0">
                        <a:solidFill>
                          <a:srgbClr val="C00000"/>
                        </a:solidFill>
                        <a:effectLst/>
                        <a:latin typeface="Times New Roman" pitchFamily="18" charset="0"/>
                        <a:cs typeface="Times New Roman" pitchFamily="18" charset="0"/>
                      </a:endParaRPr>
                    </a:p>
                    <a:p>
                      <a:pPr algn="ctr">
                        <a:spcAft>
                          <a:spcPts val="0"/>
                        </a:spcAft>
                      </a:pP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ông</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đồ</a:t>
                      </a:r>
                      <a:endParaRPr lang="vi-VN" sz="2200" dirty="0">
                        <a:solidFill>
                          <a:srgbClr val="C00000"/>
                        </a:solidFill>
                        <a:effectLst/>
                        <a:latin typeface="Times New Roman" pitchFamily="18" charset="0"/>
                        <a:ea typeface="PMingLiU"/>
                        <a:cs typeface="Times New Roman" pitchFamily="18" charset="0"/>
                      </a:endParaRPr>
                    </a:p>
                  </a:txBody>
                  <a:tcPr marL="68580" marR="68580" marT="0" marB="0" anchor="ctr">
                    <a:solidFill>
                      <a:schemeClr val="accent6">
                        <a:lumMod val="60000"/>
                        <a:lumOff val="40000"/>
                      </a:schemeClr>
                    </a:solidFill>
                  </a:tcPr>
                </a:tc>
                <a:tc>
                  <a:txBody>
                    <a:bodyPr/>
                    <a:lstStyle/>
                    <a:p>
                      <a:pPr>
                        <a:spcAft>
                          <a:spcPts val="0"/>
                        </a:spcAft>
                      </a:pP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tc>
                  <a:txBody>
                    <a:bodyPr/>
                    <a:lstStyle/>
                    <a:p>
                      <a:pPr>
                        <a:spcAft>
                          <a:spcPts val="0"/>
                        </a:spcAft>
                      </a:pP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2"/>
                  </a:ext>
                </a:extLst>
              </a:tr>
              <a:tr h="1517805">
                <a:tc>
                  <a:txBody>
                    <a:bodyPr/>
                    <a:lstStyle/>
                    <a:p>
                      <a:pPr algn="ctr">
                        <a:spcAft>
                          <a:spcPts val="0"/>
                        </a:spcAft>
                      </a:pPr>
                      <a:r>
                        <a:rPr lang="en-US" sz="2200" dirty="0" err="1">
                          <a:solidFill>
                            <a:srgbClr val="C00000"/>
                          </a:solidFill>
                          <a:effectLst/>
                          <a:latin typeface="Times New Roman" pitchFamily="18" charset="0"/>
                          <a:cs typeface="Times New Roman" pitchFamily="18" charset="0"/>
                        </a:rPr>
                        <a:t>Tình</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cảm</a:t>
                      </a:r>
                      <a:r>
                        <a:rPr lang="en-US" sz="2200" dirty="0">
                          <a:solidFill>
                            <a:srgbClr val="C00000"/>
                          </a:solidFill>
                          <a:effectLst/>
                          <a:latin typeface="Times New Roman" pitchFamily="18" charset="0"/>
                          <a:cs typeface="Times New Roman" pitchFamily="18" charset="0"/>
                        </a:rPr>
                        <a:t> </a:t>
                      </a:r>
                      <a:r>
                        <a:rPr lang="en-US" sz="2200" dirty="0" err="1">
                          <a:solidFill>
                            <a:srgbClr val="C00000"/>
                          </a:solidFill>
                          <a:effectLst/>
                          <a:latin typeface="Times New Roman" pitchFamily="18" charset="0"/>
                          <a:cs typeface="Times New Roman" pitchFamily="18" charset="0"/>
                        </a:rPr>
                        <a:t>của</a:t>
                      </a:r>
                      <a:r>
                        <a:rPr lang="en-US" sz="2200" baseline="0" dirty="0">
                          <a:solidFill>
                            <a:srgbClr val="C00000"/>
                          </a:solidFill>
                          <a:effectLst/>
                          <a:latin typeface="Times New Roman" pitchFamily="18" charset="0"/>
                          <a:cs typeface="Times New Roman" pitchFamily="18" charset="0"/>
                        </a:rPr>
                        <a:t> </a:t>
                      </a:r>
                      <a:r>
                        <a:rPr lang="en-US" sz="2200" baseline="0" dirty="0" err="1">
                          <a:solidFill>
                            <a:srgbClr val="C00000"/>
                          </a:solidFill>
                          <a:effectLst/>
                          <a:latin typeface="Times New Roman" pitchFamily="18" charset="0"/>
                          <a:cs typeface="Times New Roman" pitchFamily="18" charset="0"/>
                        </a:rPr>
                        <a:t>nhà</a:t>
                      </a:r>
                      <a:r>
                        <a:rPr lang="en-US" sz="2200" baseline="0" dirty="0">
                          <a:solidFill>
                            <a:srgbClr val="C00000"/>
                          </a:solidFill>
                          <a:effectLst/>
                          <a:latin typeface="Times New Roman" pitchFamily="18" charset="0"/>
                          <a:cs typeface="Times New Roman" pitchFamily="18" charset="0"/>
                        </a:rPr>
                        <a:t> </a:t>
                      </a:r>
                      <a:r>
                        <a:rPr lang="en-US" sz="2200" baseline="0" dirty="0" err="1">
                          <a:solidFill>
                            <a:srgbClr val="C00000"/>
                          </a:solidFill>
                          <a:effectLst/>
                          <a:latin typeface="Times New Roman" pitchFamily="18" charset="0"/>
                          <a:cs typeface="Times New Roman" pitchFamily="18" charset="0"/>
                        </a:rPr>
                        <a:t>thơ</a:t>
                      </a:r>
                      <a:endParaRPr lang="vi-VN" sz="2200" dirty="0">
                        <a:solidFill>
                          <a:srgbClr val="C00000"/>
                        </a:solidFill>
                        <a:effectLst/>
                        <a:latin typeface="Times New Roman" panose="02020603050405020304" pitchFamily="18" charset="0"/>
                        <a:ea typeface="PMingLiU"/>
                        <a:cs typeface="Times New Roman" pitchFamily="18" charset="0"/>
                      </a:endParaRPr>
                    </a:p>
                  </a:txBody>
                  <a:tcPr marL="68580" marR="68580"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effectLst/>
                        </a:rPr>
                        <a:t> </a:t>
                      </a:r>
                      <a:endParaRPr lang="vi-VN" sz="120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tc>
                  <a:txBody>
                    <a:bodyPr/>
                    <a:lstStyle/>
                    <a:p>
                      <a:pPr>
                        <a:spcAft>
                          <a:spcPts val="0"/>
                        </a:spcAft>
                      </a:pPr>
                      <a:endParaRPr lang="vi-VN" sz="1200" dirty="0">
                        <a:solidFill>
                          <a:schemeClr val="tx1"/>
                        </a:solidFill>
                        <a:effectLst/>
                        <a:latin typeface="Times New Roman" panose="02020603050405020304" pitchFamily="18" charset="0"/>
                        <a:ea typeface="PMingLiU"/>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10003"/>
                  </a:ext>
                </a:extLst>
              </a:tr>
            </a:tbl>
          </a:graphicData>
        </a:graphic>
      </p:graphicFrame>
      <p:sp>
        <p:nvSpPr>
          <p:cNvPr id="5" name="Rectangle 4">
            <a:extLst>
              <a:ext uri="{FF2B5EF4-FFF2-40B4-BE49-F238E27FC236}">
                <a16:creationId xmlns:a16="http://schemas.microsoft.com/office/drawing/2014/main" id="{0F440BA6-3DC0-4E16-801C-2590C28BE149}"/>
              </a:ext>
            </a:extLst>
          </p:cNvPr>
          <p:cNvSpPr/>
          <p:nvPr/>
        </p:nvSpPr>
        <p:spPr>
          <a:xfrm>
            <a:off x="4108450" y="206375"/>
            <a:ext cx="3697288" cy="373063"/>
          </a:xfrm>
          <a:prstGeom prst="rect">
            <a:avLst/>
          </a:prstGeom>
          <a:solidFill>
            <a:srgbClr val="DD6D6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a:latin typeface="Times New Roman" pitchFamily="18" charset="0"/>
                <a:cs typeface="Times New Roman" pitchFamily="18" charset="0"/>
              </a:rPr>
              <a:t>PHIẾU HỌC TẬP SỐ 4</a:t>
            </a:r>
          </a:p>
        </p:txBody>
      </p:sp>
      <p:sp>
        <p:nvSpPr>
          <p:cNvPr id="31750" name="Rectangle 5">
            <a:extLst>
              <a:ext uri="{FF2B5EF4-FFF2-40B4-BE49-F238E27FC236}">
                <a16:creationId xmlns:a16="http://schemas.microsoft.com/office/drawing/2014/main" id="{D62F4208-3BDE-49B9-82B4-EE7E8C78D764}"/>
              </a:ext>
            </a:extLst>
          </p:cNvPr>
          <p:cNvSpPr>
            <a:spLocks noChangeArrowheads="1"/>
          </p:cNvSpPr>
          <p:nvPr/>
        </p:nvSpPr>
        <p:spPr bwMode="auto">
          <a:xfrm>
            <a:off x="0" y="706438"/>
            <a:ext cx="1219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eaLnBrk="1" hangingPunct="1">
              <a:spcBef>
                <a:spcPct val="50000"/>
              </a:spcBef>
            </a:pPr>
            <a:r>
              <a:rPr lang="en-US" altLang="vi-VN" sz="2400" b="1">
                <a:solidFill>
                  <a:srgbClr val="0000FF"/>
                </a:solidFill>
                <a:latin typeface="Times New Roman" panose="02020603050405020304" pitchFamily="18" charset="0"/>
              </a:rPr>
              <a:t>So sánh để làm nổi bật sự tương phản giữa phần một và phần hai của bài thơ “</a:t>
            </a:r>
            <a:r>
              <a:rPr lang="en-US" altLang="vi-VN" sz="2400" b="1" i="1">
                <a:solidFill>
                  <a:srgbClr val="0000FF"/>
                </a:solidFill>
                <a:latin typeface="Times New Roman" panose="02020603050405020304" pitchFamily="18" charset="0"/>
              </a:rPr>
              <a:t>Ông đồ”.</a:t>
            </a:r>
            <a:endParaRPr lang="en-US" altLang="vi-VN" sz="2400">
              <a:solidFill>
                <a:srgbClr val="0000FF"/>
              </a:solidFill>
              <a:latin typeface="Times New Roman" panose="02020603050405020304" pitchFamily="18" charset="0"/>
            </a:endParaRPr>
          </a:p>
        </p:txBody>
      </p:sp>
    </p:spTree>
  </p:cSld>
  <p:clrMapOvr>
    <a:masterClrMapping/>
  </p:clrMapOvr>
  <p:transition spd="slow" advTm="5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FEFE20B-2836-43F3-8EF7-ED9F756CBC47}"/>
              </a:ext>
            </a:extLst>
          </p:cNvPr>
          <p:cNvGraphicFramePr>
            <a:graphicFrameLocks noGrp="1"/>
          </p:cNvGraphicFramePr>
          <p:nvPr>
            <p:ph idx="1"/>
            <p:extLst>
              <p:ext uri="{D42A27DB-BD31-4B8C-83A1-F6EECF244321}">
                <p14:modId xmlns:p14="http://schemas.microsoft.com/office/powerpoint/2010/main" val="41352176"/>
              </p:ext>
            </p:extLst>
          </p:nvPr>
        </p:nvGraphicFramePr>
        <p:xfrm>
          <a:off x="102745" y="123288"/>
          <a:ext cx="11893488" cy="4958787"/>
        </p:xfrm>
        <a:graphic>
          <a:graphicData uri="http://schemas.openxmlformats.org/drawingml/2006/table">
            <a:tbl>
              <a:tblPr firstRow="1" firstCol="1" bandRow="1">
                <a:effectLst>
                  <a:outerShdw blurRad="50800" dist="38100" algn="l" rotWithShape="0">
                    <a:prstClr val="black">
                      <a:alpha val="40000"/>
                    </a:prstClr>
                  </a:outerShdw>
                </a:effectLst>
                <a:tableStyleId>{5C22544A-7EE6-4342-B048-85BDC9FD1C3A}</a:tableStyleId>
              </a:tblPr>
              <a:tblGrid>
                <a:gridCol w="1994243">
                  <a:extLst>
                    <a:ext uri="{9D8B030D-6E8A-4147-A177-3AD203B41FA5}">
                      <a16:colId xmlns:a16="http://schemas.microsoft.com/office/drawing/2014/main" val="20000"/>
                    </a:ext>
                  </a:extLst>
                </a:gridCol>
                <a:gridCol w="4844513">
                  <a:extLst>
                    <a:ext uri="{9D8B030D-6E8A-4147-A177-3AD203B41FA5}">
                      <a16:colId xmlns:a16="http://schemas.microsoft.com/office/drawing/2014/main" val="20001"/>
                    </a:ext>
                  </a:extLst>
                </a:gridCol>
                <a:gridCol w="5054732">
                  <a:extLst>
                    <a:ext uri="{9D8B030D-6E8A-4147-A177-3AD203B41FA5}">
                      <a16:colId xmlns:a16="http://schemas.microsoft.com/office/drawing/2014/main" val="20002"/>
                    </a:ext>
                  </a:extLst>
                </a:gridCol>
              </a:tblGrid>
              <a:tr h="683655">
                <a:tc>
                  <a:txBody>
                    <a:bodyPr/>
                    <a:lstStyle/>
                    <a:p>
                      <a:pPr algn="ctr">
                        <a:spcAft>
                          <a:spcPts val="0"/>
                        </a:spcAft>
                      </a:pPr>
                      <a:r>
                        <a:rPr lang="vi-VN" sz="1400" dirty="0">
                          <a:solidFill>
                            <a:schemeClr val="tx1"/>
                          </a:solidFill>
                          <a:effectLst/>
                        </a:rPr>
                        <a:t> </a:t>
                      </a:r>
                      <a:endParaRPr lang="vi-VN" sz="1200" dirty="0">
                        <a:solidFill>
                          <a:schemeClr val="tx1"/>
                        </a:solidFill>
                        <a:effectLst/>
                        <a:latin typeface="Times New Roman" panose="02020603050405020304" pitchFamily="18" charset="0"/>
                        <a:ea typeface="PMingLiU"/>
                      </a:endParaRPr>
                    </a:p>
                  </a:txBody>
                  <a:tcPr marT="0" marB="0" anchor="ctr">
                    <a:solidFill>
                      <a:schemeClr val="accent6">
                        <a:lumMod val="60000"/>
                        <a:lumOff val="40000"/>
                      </a:schemeClr>
                    </a:solidFill>
                  </a:tcPr>
                </a:tc>
                <a:tc>
                  <a:txBody>
                    <a:bodyPr/>
                    <a:lstStyle/>
                    <a:p>
                      <a:pPr algn="ctr">
                        <a:spcAft>
                          <a:spcPts val="0"/>
                        </a:spcAft>
                      </a:pPr>
                      <a:r>
                        <a:rPr lang="vi-VN" sz="2400" dirty="0">
                          <a:solidFill>
                            <a:srgbClr val="C00000"/>
                          </a:solidFill>
                          <a:effectLst/>
                          <a:latin typeface="Times New Roman" pitchFamily="18" charset="0"/>
                          <a:cs typeface="Times New Roman" pitchFamily="18" charset="0"/>
                        </a:rPr>
                        <a:t>Hình</a:t>
                      </a:r>
                      <a:r>
                        <a:rPr lang="vi-VN" sz="2400" baseline="0" dirty="0">
                          <a:solidFill>
                            <a:srgbClr val="C00000"/>
                          </a:solidFill>
                          <a:effectLst/>
                          <a:latin typeface="Times New Roman" pitchFamily="18" charset="0"/>
                          <a:cs typeface="Times New Roman" pitchFamily="18" charset="0"/>
                        </a:rPr>
                        <a:t> ảnh ô</a:t>
                      </a:r>
                      <a:r>
                        <a:rPr lang="vi-VN" sz="2400" dirty="0">
                          <a:solidFill>
                            <a:srgbClr val="C00000"/>
                          </a:solidFill>
                          <a:effectLst/>
                          <a:latin typeface="Times New Roman" pitchFamily="18" charset="0"/>
                          <a:cs typeface="Times New Roman" pitchFamily="18" charset="0"/>
                        </a:rPr>
                        <a:t>ng đồ thời đắc ý</a:t>
                      </a:r>
                      <a:endParaRPr lang="vi-VN" sz="2400" dirty="0">
                        <a:solidFill>
                          <a:srgbClr val="C00000"/>
                        </a:solidFill>
                        <a:effectLst/>
                        <a:latin typeface="Times New Roman" panose="02020603050405020304" pitchFamily="18" charset="0"/>
                        <a:ea typeface="PMingLiU"/>
                        <a:cs typeface="Times New Roman" pitchFamily="18" charset="0"/>
                      </a:endParaRPr>
                    </a:p>
                  </a:txBody>
                  <a:tcPr marT="0" marB="0" anchor="ctr">
                    <a:solidFill>
                      <a:schemeClr val="accent6">
                        <a:lumMod val="60000"/>
                        <a:lumOff val="40000"/>
                      </a:schemeClr>
                    </a:solidFill>
                  </a:tcPr>
                </a:tc>
                <a:tc>
                  <a:txBody>
                    <a:bodyPr/>
                    <a:lstStyle/>
                    <a:p>
                      <a:pPr algn="ctr">
                        <a:spcAft>
                          <a:spcPts val="0"/>
                        </a:spcAft>
                      </a:pPr>
                      <a:r>
                        <a:rPr lang="vi-VN" sz="2400" dirty="0">
                          <a:solidFill>
                            <a:srgbClr val="C00000"/>
                          </a:solidFill>
                          <a:effectLst/>
                          <a:latin typeface="Times New Roman" pitchFamily="18" charset="0"/>
                          <a:cs typeface="Times New Roman" pitchFamily="18" charset="0"/>
                        </a:rPr>
                        <a:t>Hình</a:t>
                      </a:r>
                      <a:r>
                        <a:rPr lang="vi-VN" sz="2400" baseline="0" dirty="0">
                          <a:solidFill>
                            <a:srgbClr val="C00000"/>
                          </a:solidFill>
                          <a:effectLst/>
                          <a:latin typeface="Times New Roman" pitchFamily="18" charset="0"/>
                          <a:cs typeface="Times New Roman" pitchFamily="18" charset="0"/>
                        </a:rPr>
                        <a:t> ảnh ô</a:t>
                      </a:r>
                      <a:r>
                        <a:rPr lang="vi-VN" sz="2400" dirty="0">
                          <a:solidFill>
                            <a:srgbClr val="C00000"/>
                          </a:solidFill>
                          <a:effectLst/>
                          <a:latin typeface="Times New Roman" pitchFamily="18" charset="0"/>
                          <a:cs typeface="Times New Roman" pitchFamily="18" charset="0"/>
                        </a:rPr>
                        <a:t>ng đồ </a:t>
                      </a:r>
                      <a:r>
                        <a:rPr lang="en-US" sz="2400" dirty="0" err="1">
                          <a:solidFill>
                            <a:srgbClr val="C00000"/>
                          </a:solidFill>
                          <a:effectLst/>
                          <a:latin typeface="Times New Roman" pitchFamily="18" charset="0"/>
                          <a:cs typeface="Times New Roman" pitchFamily="18" charset="0"/>
                        </a:rPr>
                        <a:t>thời</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tàn</a:t>
                      </a:r>
                      <a:endParaRPr lang="vi-VN" sz="2400" dirty="0">
                        <a:solidFill>
                          <a:srgbClr val="C00000"/>
                        </a:solidFill>
                        <a:effectLst/>
                        <a:latin typeface="Times New Roman" panose="02020603050405020304" pitchFamily="18" charset="0"/>
                        <a:ea typeface="PMingLiU"/>
                        <a:cs typeface="Times New Roman" pitchFamily="18" charset="0"/>
                      </a:endParaRPr>
                    </a:p>
                  </a:txBody>
                  <a:tcPr marT="0" marB="0" anchor="ctr">
                    <a:solidFill>
                      <a:schemeClr val="accent6">
                        <a:lumMod val="60000"/>
                        <a:lumOff val="40000"/>
                      </a:schemeClr>
                    </a:solidFill>
                  </a:tcPr>
                </a:tc>
                <a:extLst>
                  <a:ext uri="{0D108BD9-81ED-4DB2-BD59-A6C34878D82A}">
                    <a16:rowId xmlns:a16="http://schemas.microsoft.com/office/drawing/2014/main" val="10000"/>
                  </a:ext>
                </a:extLst>
              </a:tr>
              <a:tr h="1284551">
                <a:tc>
                  <a:txBody>
                    <a:bodyPr/>
                    <a:lstStyle/>
                    <a:p>
                      <a:pPr>
                        <a:spcAft>
                          <a:spcPts val="0"/>
                        </a:spcAft>
                      </a:pPr>
                      <a:r>
                        <a:rPr lang="en-US" sz="2400" dirty="0" err="1">
                          <a:solidFill>
                            <a:srgbClr val="C00000"/>
                          </a:solidFill>
                          <a:effectLst/>
                          <a:latin typeface="Times New Roman" pitchFamily="18" charset="0"/>
                          <a:cs typeface="Times New Roman" pitchFamily="18" charset="0"/>
                        </a:rPr>
                        <a:t>Khung</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cảnh</a:t>
                      </a:r>
                      <a:endParaRPr lang="vi-VN" sz="2400" dirty="0">
                        <a:solidFill>
                          <a:srgbClr val="C00000"/>
                        </a:solidFill>
                        <a:effectLst/>
                        <a:latin typeface="Times New Roman" panose="02020603050405020304" pitchFamily="18" charset="0"/>
                        <a:ea typeface="PMingLiU"/>
                        <a:cs typeface="Times New Roman" pitchFamily="18" charset="0"/>
                      </a:endParaRPr>
                    </a:p>
                  </a:txBody>
                  <a:tcPr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solidFill>
                            <a:schemeClr val="tx1"/>
                          </a:solidFill>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vi-VN" sz="2400" b="0">
                          <a:solidFill>
                            <a:schemeClr val="tx1"/>
                          </a:solidFill>
                          <a:latin typeface="Times New Roman" panose="02020603050405020304" pitchFamily="18" charset="0"/>
                        </a:rPr>
                        <a:t>Bức bức tranh xuân tươi tắn, rộn rã.</a:t>
                      </a:r>
                    </a:p>
                    <a:p>
                      <a:pPr marL="0" marR="0" lvl="0" indent="0" algn="l" defTabSz="914400" rtl="0" eaLnBrk="1" fontAlgn="auto" latinLnBrk="0" hangingPunct="1">
                        <a:lnSpc>
                          <a:spcPct val="100000"/>
                        </a:lnSpc>
                        <a:spcBef>
                          <a:spcPts val="0"/>
                        </a:spcBef>
                        <a:spcAft>
                          <a:spcPts val="0"/>
                        </a:spcAft>
                        <a:buClrTx/>
                        <a:buSzTx/>
                        <a:buFontTx/>
                        <a:buNone/>
                        <a:tabLst/>
                        <a:defRPr/>
                      </a:pPr>
                      <a:endParaRPr lang="vi-VN" sz="1200" b="0">
                        <a:solidFill>
                          <a:schemeClr val="tx1"/>
                        </a:solidFill>
                        <a:effectLst/>
                        <a:latin typeface="Times New Roman" panose="02020603050405020304" pitchFamily="18" charset="0"/>
                        <a:ea typeface="PMingLiU"/>
                        <a:cs typeface="Times New Roman" pitchFamily="18" charset="0"/>
                      </a:endParaRPr>
                    </a:p>
                    <a:p>
                      <a:pPr>
                        <a:spcAft>
                          <a:spcPts val="0"/>
                        </a:spcAft>
                      </a:pPr>
                      <a:endParaRPr lang="vi-VN" sz="1200" b="0" dirty="0">
                        <a:solidFill>
                          <a:schemeClr val="tx1"/>
                        </a:solidFill>
                        <a:effectLst/>
                        <a:latin typeface="Times New Roman" panose="02020603050405020304" pitchFamily="18" charset="0"/>
                        <a:ea typeface="PMingLiU"/>
                      </a:endParaRPr>
                    </a:p>
                  </a:txBody>
                  <a:tcPr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effectLst/>
                        </a:rPr>
                        <a:t> </a:t>
                      </a:r>
                      <a:r>
                        <a:rPr lang="en-US" altLang="vi-VN" sz="2400" b="0" i="0">
                          <a:latin typeface="Times New Roman" panose="02020603050405020304" pitchFamily="18" charset="0"/>
                          <a:sym typeface="Wingdings" panose="05000000000000000000" pitchFamily="2" charset="2"/>
                        </a:rPr>
                        <a:t>Bức tranh xuân tàn lụi, ảm đạm, mưa</a:t>
                      </a:r>
                      <a:r>
                        <a:rPr lang="en-US" altLang="vi-VN" sz="2400" b="0" i="0" baseline="0">
                          <a:latin typeface="Times New Roman" panose="02020603050405020304" pitchFamily="18" charset="0"/>
                          <a:sym typeface="Wingdings" panose="05000000000000000000" pitchFamily="2" charset="2"/>
                        </a:rPr>
                        <a:t> bụi, lá vàng…</a:t>
                      </a:r>
                      <a:endParaRPr lang="en-US" altLang="vi-VN" sz="2400" b="0" i="0">
                        <a:latin typeface="Times New Roman" panose="02020603050405020304" pitchFamily="18" charset="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vi-VN" sz="2400" b="0" i="0" dirty="0">
                        <a:effectLst/>
                        <a:latin typeface="Times New Roman" panose="02020603050405020304" pitchFamily="18" charset="0"/>
                        <a:ea typeface="PMingLiU"/>
                      </a:endParaRPr>
                    </a:p>
                  </a:txBody>
                  <a:tcPr marT="0" marB="0" anchor="ctr">
                    <a:solidFill>
                      <a:schemeClr val="accent6">
                        <a:lumMod val="60000"/>
                        <a:lumOff val="40000"/>
                      </a:schemeClr>
                    </a:solidFill>
                  </a:tcPr>
                </a:tc>
                <a:extLst>
                  <a:ext uri="{0D108BD9-81ED-4DB2-BD59-A6C34878D82A}">
                    <a16:rowId xmlns:a16="http://schemas.microsoft.com/office/drawing/2014/main" val="10001"/>
                  </a:ext>
                </a:extLst>
              </a:tr>
              <a:tr h="1161781">
                <a:tc>
                  <a:txBody>
                    <a:bodyPr/>
                    <a:lstStyle/>
                    <a:p>
                      <a:pPr>
                        <a:spcAft>
                          <a:spcPts val="0"/>
                        </a:spcAft>
                      </a:pPr>
                      <a:r>
                        <a:rPr lang="en-US" sz="2400" dirty="0" err="1">
                          <a:solidFill>
                            <a:srgbClr val="C00000"/>
                          </a:solidFill>
                          <a:effectLst/>
                          <a:latin typeface="Times New Roman" pitchFamily="18" charset="0"/>
                          <a:cs typeface="Times New Roman" pitchFamily="18" charset="0"/>
                        </a:rPr>
                        <a:t>Hình</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ảnh</a:t>
                      </a:r>
                      <a:endParaRPr lang="en-US" sz="2400" dirty="0">
                        <a:solidFill>
                          <a:srgbClr val="C00000"/>
                        </a:solidFill>
                        <a:effectLst/>
                        <a:latin typeface="Times New Roman" pitchFamily="18" charset="0"/>
                        <a:cs typeface="Times New Roman" pitchFamily="18" charset="0"/>
                      </a:endParaRPr>
                    </a:p>
                    <a:p>
                      <a:pPr>
                        <a:spcAft>
                          <a:spcPts val="0"/>
                        </a:spcAft>
                      </a:pP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ông</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đồ</a:t>
                      </a:r>
                      <a:endParaRPr lang="vi-VN" sz="2400" dirty="0">
                        <a:solidFill>
                          <a:srgbClr val="C00000"/>
                        </a:solidFill>
                        <a:effectLst/>
                        <a:latin typeface="Times New Roman" pitchFamily="18" charset="0"/>
                        <a:ea typeface="PMingLiU"/>
                        <a:cs typeface="Times New Roman" pitchFamily="18" charset="0"/>
                      </a:endParaRPr>
                    </a:p>
                  </a:txBody>
                  <a:tcPr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vi-VN" sz="2400" b="0">
                          <a:solidFill>
                            <a:schemeClr val="tx1"/>
                          </a:solidFill>
                          <a:latin typeface="Times New Roman" panose="02020603050405020304" pitchFamily="18" charset="0"/>
                        </a:rPr>
                        <a:t>Ông đồ là hình ảnh </a:t>
                      </a:r>
                      <a:r>
                        <a:rPr lang="en-US" altLang="vi-VN" sz="2400" b="0" i="1">
                          <a:solidFill>
                            <a:schemeClr val="tx1"/>
                          </a:solidFill>
                          <a:latin typeface="Times New Roman" panose="02020603050405020304" pitchFamily="18" charset="0"/>
                        </a:rPr>
                        <a:t>trung tâm</a:t>
                      </a:r>
                      <a:r>
                        <a:rPr lang="en-US" altLang="vi-VN" sz="2400" b="0">
                          <a:solidFill>
                            <a:schemeClr val="tx1"/>
                          </a:solidFill>
                          <a:latin typeface="Times New Roman" panose="02020603050405020304" pitchFamily="18" charset="0"/>
                        </a:rPr>
                        <a:t>, tài năng được  mến mộ.</a:t>
                      </a:r>
                    </a:p>
                    <a:p>
                      <a:pPr>
                        <a:spcAft>
                          <a:spcPts val="0"/>
                        </a:spcAft>
                      </a:pPr>
                      <a:endParaRPr lang="vi-VN" sz="1200" b="0" dirty="0">
                        <a:solidFill>
                          <a:schemeClr val="tx1"/>
                        </a:solidFill>
                        <a:effectLst/>
                        <a:latin typeface="Times New Roman" panose="02020603050405020304" pitchFamily="18" charset="0"/>
                        <a:ea typeface="PMingLiU"/>
                      </a:endParaRPr>
                    </a:p>
                  </a:txBody>
                  <a:tcPr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vi-VN" sz="2400" b="0">
                          <a:latin typeface="Times New Roman" panose="02020603050405020304" pitchFamily="18" charset="0"/>
                          <a:sym typeface="Wingdings" panose="05000000000000000000" pitchFamily="2" charset="2"/>
                        </a:rPr>
                        <a:t>Ông đồ </a:t>
                      </a:r>
                      <a:r>
                        <a:rPr lang="en-US" altLang="vi-VN" sz="2400" b="0" i="1">
                          <a:latin typeface="Times New Roman" panose="02020603050405020304" pitchFamily="18" charset="0"/>
                          <a:sym typeface="Wingdings" panose="05000000000000000000" pitchFamily="2" charset="2"/>
                        </a:rPr>
                        <a:t>đáng thương, cô độc,</a:t>
                      </a:r>
                      <a:r>
                        <a:rPr lang="en-US" altLang="vi-VN" sz="2400" b="0" i="1" baseline="0">
                          <a:latin typeface="Times New Roman" panose="02020603050405020304" pitchFamily="18" charset="0"/>
                          <a:sym typeface="Wingdings" panose="05000000000000000000" pitchFamily="2" charset="2"/>
                        </a:rPr>
                        <a:t> </a:t>
                      </a:r>
                      <a:r>
                        <a:rPr lang="en-US" sz="2400" b="0">
                          <a:solidFill>
                            <a:schemeClr val="tx1"/>
                          </a:solidFill>
                          <a:effectLst/>
                          <a:latin typeface="Times New Roman" panose="02020603050405020304" pitchFamily="18" charset="0"/>
                          <a:cs typeface="Times New Roman" panose="02020603050405020304" pitchFamily="18" charset="0"/>
                        </a:rPr>
                        <a:t>lạc lõng, bị mọi người quên lãng.</a:t>
                      </a:r>
                    </a:p>
                  </a:txBody>
                  <a:tcPr marT="0" marB="0" anchor="ctr">
                    <a:solidFill>
                      <a:schemeClr val="accent6">
                        <a:lumMod val="60000"/>
                        <a:lumOff val="40000"/>
                      </a:schemeClr>
                    </a:solidFill>
                  </a:tcPr>
                </a:tc>
                <a:extLst>
                  <a:ext uri="{0D108BD9-81ED-4DB2-BD59-A6C34878D82A}">
                    <a16:rowId xmlns:a16="http://schemas.microsoft.com/office/drawing/2014/main" val="10002"/>
                  </a:ext>
                </a:extLst>
              </a:tr>
              <a:tr h="1739965">
                <a:tc>
                  <a:txBody>
                    <a:bodyPr/>
                    <a:lstStyle/>
                    <a:p>
                      <a:pPr>
                        <a:spcAft>
                          <a:spcPts val="0"/>
                        </a:spcAft>
                      </a:pPr>
                      <a:r>
                        <a:rPr lang="en-US" sz="2400" dirty="0" err="1">
                          <a:solidFill>
                            <a:srgbClr val="C00000"/>
                          </a:solidFill>
                          <a:effectLst/>
                          <a:latin typeface="Times New Roman" pitchFamily="18" charset="0"/>
                          <a:cs typeface="Times New Roman" pitchFamily="18" charset="0"/>
                        </a:rPr>
                        <a:t>Tình</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cảm</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của</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tác</a:t>
                      </a:r>
                      <a:r>
                        <a:rPr lang="en-US" sz="2400" dirty="0">
                          <a:solidFill>
                            <a:srgbClr val="C00000"/>
                          </a:solidFill>
                          <a:effectLst/>
                          <a:latin typeface="Times New Roman" pitchFamily="18" charset="0"/>
                          <a:cs typeface="Times New Roman" pitchFamily="18" charset="0"/>
                        </a:rPr>
                        <a:t> </a:t>
                      </a:r>
                      <a:r>
                        <a:rPr lang="en-US" sz="2400" dirty="0" err="1">
                          <a:solidFill>
                            <a:srgbClr val="C00000"/>
                          </a:solidFill>
                          <a:effectLst/>
                          <a:latin typeface="Times New Roman" pitchFamily="18" charset="0"/>
                          <a:cs typeface="Times New Roman" pitchFamily="18" charset="0"/>
                        </a:rPr>
                        <a:t>giả</a:t>
                      </a:r>
                      <a:endParaRPr lang="vi-VN" sz="2400" dirty="0">
                        <a:solidFill>
                          <a:srgbClr val="C00000"/>
                        </a:solidFill>
                        <a:effectLst/>
                        <a:latin typeface="Times New Roman" panose="02020603050405020304" pitchFamily="18" charset="0"/>
                        <a:ea typeface="PMingLiU"/>
                        <a:cs typeface="Times New Roman" pitchFamily="18" charset="0"/>
                      </a:endParaRPr>
                    </a:p>
                  </a:txBody>
                  <a:tcPr marT="0" marB="0"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u="none" kern="1200" dirty="0">
                          <a:solidFill>
                            <a:schemeClr val="tx1"/>
                          </a:solidFill>
                          <a:effectLst/>
                          <a:latin typeface="+mn-lt"/>
                          <a:ea typeface="+mn-ea"/>
                          <a:cs typeface="Times New Roman"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Trân</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trọng</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ngợi</a:t>
                      </a:r>
                      <a:r>
                        <a:rPr lang="en-US" sz="2400" b="0" u="none" dirty="0">
                          <a:solidFill>
                            <a:schemeClr val="tx1"/>
                          </a:solidFill>
                          <a:effectLst/>
                          <a:latin typeface="Times New Roman" panose="02020603050405020304" pitchFamily="18" charset="0"/>
                          <a:cs typeface="Times New Roman" panose="02020603050405020304" pitchFamily="18" charset="0"/>
                        </a:rPr>
                        <a:t> ca </a:t>
                      </a:r>
                      <a:r>
                        <a:rPr lang="en-US" sz="2400" b="0" dirty="0" err="1">
                          <a:solidFill>
                            <a:schemeClr val="tx1"/>
                          </a:solidFill>
                          <a:effectLst/>
                          <a:latin typeface="Times New Roman" panose="02020603050405020304" pitchFamily="18" charset="0"/>
                          <a:cs typeface="Times New Roman" panose="02020603050405020304" pitchFamily="18" charset="0"/>
                        </a:rPr>
                        <a:t>ông</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đồ</a:t>
                      </a:r>
                      <a:endParaRPr lang="en-US" sz="2400" b="0" dirty="0">
                        <a:solidFill>
                          <a:schemeClr val="tx1"/>
                        </a:solidFill>
                        <a:effectLst/>
                        <a:latin typeface="Times New Roman" panose="02020603050405020304" pitchFamily="18" charset="0"/>
                        <a:cs typeface="Times New Roman" panose="02020603050405020304" pitchFamily="18" charset="0"/>
                      </a:endParaRPr>
                    </a:p>
                    <a:p>
                      <a:pPr eaLnBrk="1" hangingPunct="1">
                        <a:spcBef>
                          <a:spcPct val="50000"/>
                        </a:spcBef>
                        <a:buFont typeface="Symbol" panose="05050102010706020507" pitchFamily="18" charset="2"/>
                        <a:buNone/>
                      </a:pPr>
                      <a:r>
                        <a:rPr lang="en-US" sz="2400" b="0" kern="1200" dirty="0">
                          <a:solidFill>
                            <a:schemeClr val="tx1"/>
                          </a:solidFill>
                          <a:effectLst/>
                          <a:latin typeface="+mn-lt"/>
                          <a:ea typeface="+mn-ea"/>
                          <a:cs typeface="Times New Roman" pitchFamily="18" charset="0"/>
                        </a:rPr>
                        <a:t>- </a:t>
                      </a:r>
                      <a:r>
                        <a:rPr lang="en-US" sz="2400" b="0" kern="1200" dirty="0" err="1">
                          <a:solidFill>
                            <a:schemeClr val="tx1"/>
                          </a:solidFill>
                          <a:effectLst/>
                          <a:latin typeface="+mn-lt"/>
                          <a:ea typeface="+mn-ea"/>
                          <a:cs typeface="Times New Roman" pitchFamily="18" charset="0"/>
                        </a:rPr>
                        <a:t>T</a:t>
                      </a:r>
                      <a:r>
                        <a:rPr lang="en-US" altLang="vi-VN" sz="2400" b="0" dirty="0" err="1">
                          <a:solidFill>
                            <a:schemeClr val="tx1"/>
                          </a:solidFill>
                          <a:latin typeface="Times New Roman" panose="02020603050405020304" pitchFamily="18" charset="0"/>
                        </a:rPr>
                        <a:t>rân</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trọng</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chữ</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nho</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thú</a:t>
                      </a:r>
                      <a:r>
                        <a:rPr lang="en-US" altLang="vi-VN" sz="2400" b="0" baseline="0" dirty="0">
                          <a:solidFill>
                            <a:schemeClr val="tx1"/>
                          </a:solidFill>
                          <a:latin typeface="Times New Roman" panose="02020603050405020304" pitchFamily="18" charset="0"/>
                        </a:rPr>
                        <a:t> </a:t>
                      </a:r>
                      <a:r>
                        <a:rPr lang="en-US" altLang="vi-VN" sz="2400" b="0" baseline="0" dirty="0" err="1">
                          <a:solidFill>
                            <a:schemeClr val="tx1"/>
                          </a:solidFill>
                          <a:latin typeface="Times New Roman" panose="02020603050405020304" pitchFamily="18" charset="0"/>
                        </a:rPr>
                        <a:t>chơi</a:t>
                      </a:r>
                      <a:r>
                        <a:rPr lang="en-US" altLang="vi-VN" sz="2400" b="0" baseline="0" dirty="0">
                          <a:solidFill>
                            <a:schemeClr val="tx1"/>
                          </a:solidFill>
                          <a:latin typeface="Times New Roman" panose="02020603050405020304" pitchFamily="18" charset="0"/>
                        </a:rPr>
                        <a:t> </a:t>
                      </a:r>
                      <a:r>
                        <a:rPr lang="en-US" altLang="vi-VN" sz="2400" b="0" baseline="0" dirty="0" err="1">
                          <a:solidFill>
                            <a:schemeClr val="tx1"/>
                          </a:solidFill>
                          <a:latin typeface="Times New Roman" panose="02020603050405020304" pitchFamily="18" charset="0"/>
                        </a:rPr>
                        <a:t>chữ</a:t>
                      </a:r>
                      <a:r>
                        <a:rPr lang="en-US" altLang="vi-VN" sz="2400" b="0" dirty="0">
                          <a:solidFill>
                            <a:schemeClr val="tx1"/>
                          </a:solidFill>
                          <a:latin typeface="Times New Roman" panose="02020603050405020304" pitchFamily="18" charset="0"/>
                        </a:rPr>
                        <a:t> – </a:t>
                      </a:r>
                      <a:r>
                        <a:rPr lang="en-US" altLang="vi-VN" sz="2400" b="0" dirty="0" err="1">
                          <a:solidFill>
                            <a:schemeClr val="tx1"/>
                          </a:solidFill>
                          <a:latin typeface="Times New Roman" panose="02020603050405020304" pitchFamily="18" charset="0"/>
                        </a:rPr>
                        <a:t>nét</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đẹp</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văn</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hoá</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của</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dân</a:t>
                      </a:r>
                      <a:r>
                        <a:rPr lang="en-US" altLang="vi-VN" sz="2400" b="0" dirty="0">
                          <a:solidFill>
                            <a:schemeClr val="tx1"/>
                          </a:solidFill>
                          <a:latin typeface="Times New Roman" panose="02020603050405020304" pitchFamily="18" charset="0"/>
                        </a:rPr>
                        <a:t> </a:t>
                      </a:r>
                      <a:r>
                        <a:rPr lang="en-US" altLang="vi-VN" sz="2400" b="0" dirty="0" err="1">
                          <a:solidFill>
                            <a:schemeClr val="tx1"/>
                          </a:solidFill>
                          <a:latin typeface="Times New Roman" panose="02020603050405020304" pitchFamily="18" charset="0"/>
                        </a:rPr>
                        <a:t>tộc</a:t>
                      </a:r>
                      <a:r>
                        <a:rPr lang="en-US" altLang="vi-VN" sz="2400" b="0" dirty="0">
                          <a:solidFill>
                            <a:schemeClr val="tx1"/>
                          </a:solidFill>
                          <a:latin typeface="Times New Roman" panose="02020603050405020304" pitchFamily="18" charset="0"/>
                        </a:rPr>
                        <a:t>.</a:t>
                      </a:r>
                    </a:p>
                    <a:p>
                      <a:pPr>
                        <a:spcAft>
                          <a:spcPts val="0"/>
                        </a:spcAft>
                      </a:pPr>
                      <a:endParaRPr lang="vi-VN" sz="2400" b="0" kern="1200" dirty="0">
                        <a:solidFill>
                          <a:schemeClr val="tx1"/>
                        </a:solidFill>
                        <a:effectLst/>
                        <a:latin typeface="+mn-lt"/>
                        <a:ea typeface="PMingLiU"/>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vi-VN" sz="1200" b="0" dirty="0">
                        <a:solidFill>
                          <a:schemeClr val="tx1"/>
                        </a:solidFill>
                        <a:effectLst/>
                        <a:latin typeface="Times New Roman" panose="02020603050405020304" pitchFamily="18" charset="0"/>
                        <a:ea typeface="PMingLiU"/>
                      </a:endParaRPr>
                    </a:p>
                  </a:txBody>
                  <a:tcPr marT="0" marB="0" anchor="ctr">
                    <a:solidFill>
                      <a:schemeClr val="accent6">
                        <a:lumMod val="60000"/>
                        <a:lumOff val="40000"/>
                      </a:schemeClr>
                    </a:solidFill>
                  </a:tcPr>
                </a:tc>
                <a:tc>
                  <a:txBody>
                    <a:bodyPr/>
                    <a:lstStyle/>
                    <a:p>
                      <a:pPr algn="just">
                        <a:spcAft>
                          <a:spcPts val="0"/>
                        </a:spcAft>
                      </a:pPr>
                      <a:r>
                        <a:rPr lang="en-US" sz="2400" b="0" dirty="0">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Xót</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thương</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cho</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một</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lớp</a:t>
                      </a:r>
                      <a:r>
                        <a:rPr lang="en-US" sz="2400" b="0" u="none" dirty="0">
                          <a:solidFill>
                            <a:schemeClr val="tx1"/>
                          </a:solidFill>
                          <a:effectLst/>
                          <a:latin typeface="Times New Roman" panose="02020603050405020304" pitchFamily="18" charset="0"/>
                          <a:cs typeface="Times New Roman" panose="02020603050405020304" pitchFamily="18" charset="0"/>
                        </a:rPr>
                        <a:t> </a:t>
                      </a:r>
                      <a:r>
                        <a:rPr lang="en-US" sz="2400" b="0" u="none" dirty="0" err="1">
                          <a:solidFill>
                            <a:schemeClr val="tx1"/>
                          </a:solidFill>
                          <a:effectLst/>
                          <a:latin typeface="Times New Roman" panose="02020603050405020304" pitchFamily="18" charset="0"/>
                          <a:cs typeface="Times New Roman" panose="02020603050405020304" pitchFamily="18" charset="0"/>
                        </a:rPr>
                        <a:t>người</a:t>
                      </a:r>
                      <a:r>
                        <a:rPr lang="en-US" sz="2400" b="0" u="none" dirty="0">
                          <a:solidFill>
                            <a:schemeClr val="tx1"/>
                          </a:solidFill>
                          <a:effectLst/>
                          <a:latin typeface="Times New Roman" panose="02020603050405020304" pitchFamily="18" charset="0"/>
                          <a:cs typeface="Times New Roman" panose="02020603050405020304" pitchFamily="18" charset="0"/>
                        </a:rPr>
                        <a:t>.</a:t>
                      </a:r>
                      <a:endParaRPr lang="vi-VN" sz="2400" b="0" u="none" dirty="0">
                        <a:solidFill>
                          <a:schemeClr val="tx1"/>
                        </a:solidFill>
                        <a:effectLst/>
                        <a:latin typeface="Times New Roman" panose="02020603050405020304" pitchFamily="18" charset="0"/>
                        <a:cs typeface="Times New Roman" panose="02020603050405020304" pitchFamily="18" charset="0"/>
                      </a:endParaRPr>
                    </a:p>
                    <a:p>
                      <a:pPr algn="just">
                        <a:spcAft>
                          <a:spcPts val="0"/>
                        </a:spcAft>
                      </a:pP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Luyến</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tiếc</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khi</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nhìn</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thấy</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nét</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đẹp</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văn</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hóa</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của</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dân</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tộc</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bị</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phôi</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pha</a:t>
                      </a:r>
                      <a:r>
                        <a:rPr lang="en-US" sz="2400" b="0" dirty="0">
                          <a:solidFill>
                            <a:schemeClr val="tx1"/>
                          </a:solidFill>
                          <a:effectLst/>
                          <a:latin typeface="Times New Roman" panose="02020603050405020304" pitchFamily="18" charset="0"/>
                          <a:cs typeface="Times New Roman" panose="02020603050405020304" pitchFamily="18" charset="0"/>
                        </a:rPr>
                        <a:t>.</a:t>
                      </a:r>
                      <a:endParaRPr lang="vi-VN" sz="2400" b="0" dirty="0">
                        <a:solidFill>
                          <a:schemeClr val="tx1"/>
                        </a:solidFill>
                        <a:effectLst/>
                        <a:latin typeface="Times New Roman" panose="02020603050405020304" pitchFamily="18" charset="0"/>
                        <a:ea typeface="PMingLiU"/>
                        <a:cs typeface="Times New Roman" panose="02020603050405020304" pitchFamily="18" charset="0"/>
                      </a:endParaRPr>
                    </a:p>
                    <a:p>
                      <a:pPr>
                        <a:spcAft>
                          <a:spcPts val="0"/>
                        </a:spcAft>
                      </a:pPr>
                      <a:endParaRPr lang="vi-VN" sz="1200" b="0" dirty="0">
                        <a:effectLst/>
                        <a:latin typeface="Times New Roman" panose="02020603050405020304" pitchFamily="18" charset="0"/>
                        <a:ea typeface="PMingLiU"/>
                      </a:endParaRPr>
                    </a:p>
                  </a:txBody>
                  <a:tcPr marT="0" marB="0" anchor="ctr">
                    <a:solidFill>
                      <a:schemeClr val="accent6">
                        <a:lumMod val="60000"/>
                        <a:lumOff val="40000"/>
                      </a:schemeClr>
                    </a:solidFill>
                  </a:tcPr>
                </a:tc>
                <a:extLst>
                  <a:ext uri="{0D108BD9-81ED-4DB2-BD59-A6C34878D82A}">
                    <a16:rowId xmlns:a16="http://schemas.microsoft.com/office/drawing/2014/main" val="10003"/>
                  </a:ext>
                </a:extLst>
              </a:tr>
            </a:tbl>
          </a:graphicData>
        </a:graphic>
      </p:graphicFrame>
      <p:sp>
        <p:nvSpPr>
          <p:cNvPr id="32771" name="Rectangle 1">
            <a:extLst>
              <a:ext uri="{FF2B5EF4-FFF2-40B4-BE49-F238E27FC236}">
                <a16:creationId xmlns:a16="http://schemas.microsoft.com/office/drawing/2014/main" id="{8FDFC352-79EF-4543-BC0D-5F516A8AE53F}"/>
              </a:ext>
            </a:extLst>
          </p:cNvPr>
          <p:cNvSpPr>
            <a:spLocks noChangeArrowheads="1"/>
          </p:cNvSpPr>
          <p:nvPr/>
        </p:nvSpPr>
        <p:spPr bwMode="auto">
          <a:xfrm>
            <a:off x="1758950" y="3103563"/>
            <a:ext cx="23018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vi-VN" sz="1400" b="1">
                <a:latin typeface="Times New Roman" panose="02020603050405020304" pitchFamily="18" charset="0"/>
                <a:ea typeface="PMingLiU" panose="020B0604030504040204" pitchFamily="18" charset="-120"/>
                <a:cs typeface="Times New Roman" panose="02020603050405020304" pitchFamily="18" charset="0"/>
              </a:rPr>
              <a:t> </a:t>
            </a:r>
            <a:endParaRPr lang="vi-VN" altLang="vi-VN" sz="800">
              <a:ea typeface="PMingLiU" panose="020B0604030504040204" pitchFamily="18" charset="-120"/>
              <a:cs typeface="Times New Roman" panose="02020603050405020304" pitchFamily="18" charset="0"/>
            </a:endParaRPr>
          </a:p>
          <a:p>
            <a:endParaRPr lang="vi-VN" altLang="vi-VN">
              <a:latin typeface="Arial" panose="020B0604020202020204" pitchFamily="34" charset="0"/>
              <a:ea typeface="PMingLiU" panose="020B0604030504040204" pitchFamily="18" charset="-120"/>
              <a:cs typeface="Times New Roman" panose="02020603050405020304" pitchFamily="18" charset="0"/>
            </a:endParaRPr>
          </a:p>
        </p:txBody>
      </p:sp>
      <p:sp>
        <p:nvSpPr>
          <p:cNvPr id="6" name="TextBox 5">
            <a:extLst>
              <a:ext uri="{FF2B5EF4-FFF2-40B4-BE49-F238E27FC236}">
                <a16:creationId xmlns:a16="http://schemas.microsoft.com/office/drawing/2014/main" id="{F597A57B-36DE-4627-A70E-1682751C74B0}"/>
              </a:ext>
            </a:extLst>
          </p:cNvPr>
          <p:cNvSpPr txBox="1"/>
          <p:nvPr/>
        </p:nvSpPr>
        <p:spPr>
          <a:xfrm>
            <a:off x="102745" y="5198581"/>
            <a:ext cx="11893488" cy="1477963"/>
          </a:xfrm>
          <a:prstGeom prst="rect">
            <a:avLst/>
          </a:prstGeom>
          <a:solidFill>
            <a:schemeClr val="accent2">
              <a:lumMod val="60000"/>
              <a:lumOff val="40000"/>
            </a:schemeClr>
          </a:solidFill>
        </p:spPr>
        <p:txBody>
          <a:bodyPr wrap="square">
            <a:spAutoFit/>
          </a:bodyPr>
          <a:lstStyle/>
          <a:p>
            <a:pPr algn="just">
              <a:spcAft>
                <a:spcPts val="0"/>
              </a:spcAft>
              <a:defRPr/>
            </a:pPr>
            <a:r>
              <a:rPr lang="en-US" sz="2400" b="1" dirty="0">
                <a:latin typeface="Times New Roman" pitchFamily="18" charset="0"/>
                <a:cs typeface="Times New Roman" pitchFamily="18" charset="0"/>
              </a:rPr>
              <a:t>=&gt; </a:t>
            </a:r>
            <a:r>
              <a:rPr lang="en-US" sz="2400" b="1" dirty="0" err="1">
                <a:latin typeface="Times New Roman" pitchFamily="18" charset="0"/>
                <a:cs typeface="Times New Roman" pitchFamily="18" charset="0"/>
              </a:rPr>
              <a:t>Sự</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tương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phản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nổi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bật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sự</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thăng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trầm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số</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phận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ông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đồ</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sự</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phai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nhạt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một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nét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đẹp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văn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hóa</a:t>
            </a:r>
            <a:r>
              <a:rPr lang="en-US" sz="2400" b="1" dirty="0">
                <a:latin typeface="Times New Roman" pitchFamily="18" charset="0"/>
                <a:cs typeface="Times New Roman" pitchFamily="18" charset="0"/>
              </a:rPr>
              <a:t>.</a:t>
            </a:r>
            <a:endParaRPr lang="vi-VN" sz="2400" b="1" dirty="0">
              <a:latin typeface="Times New Roman" pitchFamily="18" charset="0"/>
              <a:cs typeface="Times New Roman" pitchFamily="18" charset="0"/>
            </a:endParaRPr>
          </a:p>
          <a:p>
            <a:pPr algn="just">
              <a:spcAft>
                <a:spcPts val="0"/>
              </a:spcAft>
              <a:defRPr/>
            </a:pPr>
            <a:r>
              <a:rPr lang="en-US" sz="2400" b="1" dirty="0">
                <a:latin typeface="Times New Roman" pitchFamily="18" charset="0"/>
                <a:cs typeface="Times New Roman" pitchFamily="18" charset="0"/>
              </a:rPr>
              <a:t>=&gt; </a:t>
            </a:r>
            <a:r>
              <a:rPr lang="en-US" sz="2400" b="1" dirty="0" err="1">
                <a:latin typeface="Times New Roman" pitchFamily="18" charset="0"/>
                <a:cs typeface="Times New Roman" pitchFamily="18" charset="0"/>
              </a:rPr>
              <a:t>Thể</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hiện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cảm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hứng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thương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người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hoài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cổ</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Vũ</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Liên</a:t>
            </a:r>
            <a:r>
              <a:rPr lang="en-US" sz="2400" b="1" dirty="0">
                <a:latin typeface="Times New Roman" pitchFamily="18" charset="0"/>
                <a:cs typeface="Times New Roman" pitchFamily="18" charset="0"/>
              </a:rPr>
              <a:t>.</a:t>
            </a:r>
            <a:endParaRPr lang="vi-VN" sz="2400" b="1" dirty="0">
              <a:latin typeface="Times New Roman" panose="02020603050405020304" pitchFamily="18" charset="0"/>
              <a:ea typeface="PMingLiU"/>
              <a:cs typeface="Times New Roman" pitchFamily="18" charset="0"/>
            </a:endParaRPr>
          </a:p>
          <a:p>
            <a:pPr>
              <a:defRPr/>
            </a:pPr>
            <a:endParaRPr lang="vi-VN" dirty="0"/>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Oval 82947">
            <a:extLst>
              <a:ext uri="{FF2B5EF4-FFF2-40B4-BE49-F238E27FC236}">
                <a16:creationId xmlns:a16="http://schemas.microsoft.com/office/drawing/2014/main" id="{C1935B97-5129-4E31-AEE2-BAA9882C5561}"/>
              </a:ext>
            </a:extLst>
          </p:cNvPr>
          <p:cNvSpPr>
            <a:spLocks noChangeArrowheads="1"/>
          </p:cNvSpPr>
          <p:nvPr/>
        </p:nvSpPr>
        <p:spPr bwMode="auto">
          <a:xfrm>
            <a:off x="187325" y="533400"/>
            <a:ext cx="3470275" cy="2743200"/>
          </a:xfrm>
          <a:prstGeom prst="ellipse">
            <a:avLst/>
          </a:prstGeom>
          <a:solidFill>
            <a:srgbClr val="FFFF99"/>
          </a:solidFill>
          <a:ln w="25400">
            <a:solidFill>
              <a:srgbClr val="FF0000"/>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b="1">
                <a:solidFill>
                  <a:srgbClr val="CC00FF"/>
                </a:solidFill>
                <a:latin typeface="Times New Roman" panose="02020603050405020304" pitchFamily="18" charset="0"/>
                <a:cs typeface="Times New Roman" panose="02020603050405020304" pitchFamily="18" charset="0"/>
              </a:rPr>
              <a:t>Cảnh tươi tắn</a:t>
            </a:r>
            <a:r>
              <a:rPr lang="en-US" altLang="en-US">
                <a:latin typeface="Times New Roman" panose="02020603050405020304" pitchFamily="18" charset="0"/>
                <a:cs typeface="Times New Roman" panose="02020603050405020304" pitchFamily="18" charset="0"/>
              </a:rPr>
              <a:t> </a:t>
            </a:r>
          </a:p>
          <a:p>
            <a:pPr algn="ctr"/>
            <a:endParaRPr lang="en-US" altLang="en-US">
              <a:latin typeface="Times New Roman" panose="02020603050405020304" pitchFamily="18" charset="0"/>
              <a:cs typeface="Times New Roman" panose="02020603050405020304" pitchFamily="18" charset="0"/>
            </a:endParaRPr>
          </a:p>
          <a:p>
            <a:pPr algn="ctr"/>
            <a:r>
              <a:rPr lang="en-US" altLang="en-US" sz="2000" b="1" u="sng">
                <a:solidFill>
                  <a:srgbClr val="CC3300"/>
                </a:solidFill>
                <a:latin typeface="Times New Roman" panose="02020603050405020304" pitchFamily="18" charset="0"/>
                <a:cs typeface="Times New Roman" panose="02020603050405020304" pitchFamily="18" charset="0"/>
              </a:rPr>
              <a:t>Ông đồ thời đắc ý</a:t>
            </a:r>
            <a:endParaRPr lang="en-US" altLang="en-US" sz="2000" b="1">
              <a:solidFill>
                <a:srgbClr val="CC3300"/>
              </a:solidFill>
              <a:latin typeface="Times New Roman" panose="02020603050405020304" pitchFamily="18" charset="0"/>
              <a:cs typeface="Times New Roman" panose="02020603050405020304" pitchFamily="18" charset="0"/>
            </a:endParaRPr>
          </a:p>
          <a:p>
            <a:pPr algn="ctr"/>
            <a:endParaRPr lang="en-US" altLang="en-US" b="1">
              <a:solidFill>
                <a:srgbClr val="CC3300"/>
              </a:solidFill>
              <a:latin typeface="Times New Roman" panose="02020603050405020304" pitchFamily="18" charset="0"/>
              <a:cs typeface="Times New Roman" panose="02020603050405020304" pitchFamily="18" charset="0"/>
            </a:endParaRPr>
          </a:p>
          <a:p>
            <a:pPr algn="ctr"/>
            <a:r>
              <a:rPr lang="en-US" altLang="en-US" b="1">
                <a:solidFill>
                  <a:srgbClr val="CC00FF"/>
                </a:solidFill>
                <a:latin typeface="Times New Roman" panose="02020603050405020304" pitchFamily="18" charset="0"/>
                <a:cs typeface="Times New Roman" panose="02020603050405020304" pitchFamily="18" charset="0"/>
              </a:rPr>
              <a:t>hòa hợp</a:t>
            </a:r>
          </a:p>
          <a:p>
            <a:pPr algn="ctr"/>
            <a:endParaRPr lang="en-US" altLang="en-US" b="1">
              <a:solidFill>
                <a:srgbClr val="FF00FF"/>
              </a:solidFill>
              <a:latin typeface="Times New Roman" panose="02020603050405020304" pitchFamily="18" charset="0"/>
              <a:cs typeface="Times New Roman" panose="02020603050405020304" pitchFamily="18" charset="0"/>
            </a:endParaRPr>
          </a:p>
        </p:txBody>
      </p:sp>
      <p:sp>
        <p:nvSpPr>
          <p:cNvPr id="33795" name="Oval 82948">
            <a:extLst>
              <a:ext uri="{FF2B5EF4-FFF2-40B4-BE49-F238E27FC236}">
                <a16:creationId xmlns:a16="http://schemas.microsoft.com/office/drawing/2014/main" id="{5F8AD17F-7727-4FE7-9F3C-197E85AB2D4E}"/>
              </a:ext>
            </a:extLst>
          </p:cNvPr>
          <p:cNvSpPr>
            <a:spLocks noChangeArrowheads="1"/>
          </p:cNvSpPr>
          <p:nvPr/>
        </p:nvSpPr>
        <p:spPr bwMode="auto">
          <a:xfrm>
            <a:off x="4219575" y="609600"/>
            <a:ext cx="3470275" cy="2743200"/>
          </a:xfrm>
          <a:prstGeom prst="ellipse">
            <a:avLst/>
          </a:prstGeom>
          <a:solidFill>
            <a:srgbClr val="CCFFCC"/>
          </a:solidFill>
          <a:ln w="25400">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b="1">
                <a:solidFill>
                  <a:srgbClr val="003399"/>
                </a:solidFill>
                <a:latin typeface="Times New Roman" panose="02020603050405020304" pitchFamily="18" charset="0"/>
                <a:cs typeface="Times New Roman" panose="02020603050405020304" pitchFamily="18" charset="0"/>
              </a:rPr>
              <a:t>Cảnh ảm đạm</a:t>
            </a:r>
            <a:r>
              <a:rPr lang="en-US" altLang="en-US">
                <a:latin typeface="Times New Roman" panose="02020603050405020304" pitchFamily="18" charset="0"/>
                <a:cs typeface="Times New Roman" panose="02020603050405020304" pitchFamily="18" charset="0"/>
              </a:rPr>
              <a:t> </a:t>
            </a:r>
          </a:p>
          <a:p>
            <a:pPr algn="ctr"/>
            <a:endParaRPr lang="en-US" altLang="en-US">
              <a:latin typeface="Times New Roman" panose="02020603050405020304" pitchFamily="18" charset="0"/>
              <a:cs typeface="Times New Roman" panose="02020603050405020304" pitchFamily="18" charset="0"/>
            </a:endParaRPr>
          </a:p>
          <a:p>
            <a:pPr algn="ctr"/>
            <a:r>
              <a:rPr lang="en-US" altLang="en-US" sz="2000" b="1" u="sng">
                <a:solidFill>
                  <a:srgbClr val="CC3300"/>
                </a:solidFill>
                <a:latin typeface="Times New Roman" panose="02020603050405020304" pitchFamily="18" charset="0"/>
                <a:cs typeface="Times New Roman" panose="02020603050405020304" pitchFamily="18" charset="0"/>
              </a:rPr>
              <a:t>Ông đồ thời tàn</a:t>
            </a:r>
            <a:endParaRPr lang="en-US" altLang="en-US" sz="2000" b="1">
              <a:solidFill>
                <a:srgbClr val="CC3300"/>
              </a:solidFill>
              <a:latin typeface="Times New Roman" panose="02020603050405020304" pitchFamily="18" charset="0"/>
              <a:cs typeface="Times New Roman" panose="02020603050405020304" pitchFamily="18" charset="0"/>
            </a:endParaRPr>
          </a:p>
          <a:p>
            <a:pPr algn="ctr"/>
            <a:endParaRPr lang="en-US" altLang="en-US" b="1">
              <a:solidFill>
                <a:srgbClr val="003399"/>
              </a:solidFill>
              <a:latin typeface="Times New Roman" panose="02020603050405020304" pitchFamily="18" charset="0"/>
              <a:cs typeface="Times New Roman" panose="02020603050405020304" pitchFamily="18" charset="0"/>
            </a:endParaRPr>
          </a:p>
          <a:p>
            <a:pPr algn="ctr"/>
            <a:r>
              <a:rPr lang="en-US" altLang="en-US" b="1">
                <a:solidFill>
                  <a:srgbClr val="003399"/>
                </a:solidFill>
                <a:latin typeface="Times New Roman" panose="02020603050405020304" pitchFamily="18" charset="0"/>
                <a:cs typeface="Times New Roman" panose="02020603050405020304" pitchFamily="18" charset="0"/>
              </a:rPr>
              <a:t>lạc lõng</a:t>
            </a:r>
          </a:p>
          <a:p>
            <a:pPr algn="ctr"/>
            <a:endParaRPr lang="en-US" altLang="en-US" b="1">
              <a:solidFill>
                <a:srgbClr val="003399"/>
              </a:solidFill>
              <a:latin typeface="Times New Roman" panose="02020603050405020304" pitchFamily="18" charset="0"/>
              <a:cs typeface="Times New Roman" panose="02020603050405020304" pitchFamily="18" charset="0"/>
            </a:endParaRPr>
          </a:p>
        </p:txBody>
      </p:sp>
      <p:sp>
        <p:nvSpPr>
          <p:cNvPr id="33796" name="Oval 82949">
            <a:extLst>
              <a:ext uri="{FF2B5EF4-FFF2-40B4-BE49-F238E27FC236}">
                <a16:creationId xmlns:a16="http://schemas.microsoft.com/office/drawing/2014/main" id="{349F5671-B04E-427C-816D-EFE156AAF0BC}"/>
              </a:ext>
            </a:extLst>
          </p:cNvPr>
          <p:cNvSpPr>
            <a:spLocks noChangeArrowheads="1"/>
          </p:cNvSpPr>
          <p:nvPr/>
        </p:nvSpPr>
        <p:spPr bwMode="auto">
          <a:xfrm>
            <a:off x="8347075" y="304800"/>
            <a:ext cx="3657600" cy="2895600"/>
          </a:xfrm>
          <a:prstGeom prst="ellipse">
            <a:avLst/>
          </a:prstGeom>
          <a:solidFill>
            <a:srgbClr val="FFFFFF"/>
          </a:solidFill>
          <a:ln w="25400">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b="1">
              <a:latin typeface="Times New Roman" panose="02020603050405020304" pitchFamily="18" charset="0"/>
              <a:cs typeface="Times New Roman" panose="02020603050405020304" pitchFamily="18" charset="0"/>
            </a:endParaRPr>
          </a:p>
          <a:p>
            <a:pPr algn="ctr"/>
            <a:endParaRPr lang="en-US" altLang="en-US" b="1">
              <a:latin typeface="Times New Roman" panose="02020603050405020304" pitchFamily="18" charset="0"/>
              <a:cs typeface="Times New Roman" panose="02020603050405020304" pitchFamily="18" charset="0"/>
            </a:endParaRPr>
          </a:p>
          <a:p>
            <a:pPr algn="ctr"/>
            <a:r>
              <a:rPr lang="en-US" altLang="en-US" b="1">
                <a:latin typeface="Times New Roman" panose="02020603050405020304" pitchFamily="18" charset="0"/>
                <a:cs typeface="Times New Roman" panose="02020603050405020304" pitchFamily="18" charset="0"/>
              </a:rPr>
              <a:t>Cảnh trống vắng</a:t>
            </a:r>
            <a:r>
              <a:rPr lang="en-US" altLang="en-US">
                <a:latin typeface="Times New Roman" panose="02020603050405020304" pitchFamily="18" charset="0"/>
                <a:cs typeface="Times New Roman" panose="02020603050405020304" pitchFamily="18" charset="0"/>
              </a:rPr>
              <a:t> </a:t>
            </a:r>
          </a:p>
          <a:p>
            <a:pPr algn="ctr"/>
            <a:endParaRPr lang="en-US" altLang="en-US">
              <a:latin typeface="Times New Roman" panose="02020603050405020304" pitchFamily="18" charset="0"/>
              <a:cs typeface="Times New Roman" panose="02020603050405020304" pitchFamily="18" charset="0"/>
            </a:endParaRPr>
          </a:p>
          <a:p>
            <a:pPr algn="ctr"/>
            <a:r>
              <a:rPr lang="en-US" altLang="en-US" sz="2000" b="1" u="sng">
                <a:solidFill>
                  <a:srgbClr val="CC3300"/>
                </a:solidFill>
                <a:latin typeface="Times New Roman" panose="02020603050405020304" pitchFamily="18" charset="0"/>
                <a:cs typeface="Times New Roman" panose="02020603050405020304" pitchFamily="18" charset="0"/>
              </a:rPr>
              <a:t>Ông đồ vắng bóng</a:t>
            </a:r>
          </a:p>
          <a:p>
            <a:pPr algn="ctr"/>
            <a:endParaRPr lang="en-US" altLang="en-US" sz="2000" b="1" u="sng">
              <a:solidFill>
                <a:srgbClr val="CC3300"/>
              </a:solidFill>
              <a:latin typeface="Times New Roman" panose="02020603050405020304" pitchFamily="18" charset="0"/>
              <a:cs typeface="Times New Roman" panose="02020603050405020304" pitchFamily="18" charset="0"/>
            </a:endParaRPr>
          </a:p>
          <a:p>
            <a:pPr algn="ctr"/>
            <a:r>
              <a:rPr lang="en-US" altLang="en-US" b="1">
                <a:latin typeface="Times New Roman" panose="02020603050405020304" pitchFamily="18" charset="0"/>
                <a:cs typeface="Times New Roman" panose="02020603050405020304" pitchFamily="18" charset="0"/>
              </a:rPr>
              <a:t>Bị lãng quên</a:t>
            </a:r>
          </a:p>
          <a:p>
            <a:pPr algn="ctr"/>
            <a:endParaRPr lang="en-US" altLang="en-US" b="1">
              <a:latin typeface="Times New Roman" panose="02020603050405020304" pitchFamily="18" charset="0"/>
              <a:cs typeface="Times New Roman" panose="02020603050405020304" pitchFamily="18" charset="0"/>
            </a:endParaRPr>
          </a:p>
        </p:txBody>
      </p:sp>
      <p:sp>
        <p:nvSpPr>
          <p:cNvPr id="33797" name="Straight Connector 82958">
            <a:extLst>
              <a:ext uri="{FF2B5EF4-FFF2-40B4-BE49-F238E27FC236}">
                <a16:creationId xmlns:a16="http://schemas.microsoft.com/office/drawing/2014/main" id="{1A0C84EA-F726-4DFE-B1A1-318275E4A87A}"/>
              </a:ext>
            </a:extLst>
          </p:cNvPr>
          <p:cNvSpPr>
            <a:spLocks noChangeShapeType="1"/>
          </p:cNvSpPr>
          <p:nvPr/>
        </p:nvSpPr>
        <p:spPr bwMode="auto">
          <a:xfrm>
            <a:off x="3657600" y="1828800"/>
            <a:ext cx="561975" cy="0"/>
          </a:xfrm>
          <a:prstGeom prst="line">
            <a:avLst/>
          </a:prstGeom>
          <a:noFill/>
          <a:ln w="38100">
            <a:solidFill>
              <a:srgbClr val="00008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798" name="Straight Connector 82959">
            <a:extLst>
              <a:ext uri="{FF2B5EF4-FFF2-40B4-BE49-F238E27FC236}">
                <a16:creationId xmlns:a16="http://schemas.microsoft.com/office/drawing/2014/main" id="{CED5A3CF-1259-4D6A-BB1D-75AEA8417FE1}"/>
              </a:ext>
            </a:extLst>
          </p:cNvPr>
          <p:cNvSpPr>
            <a:spLocks noChangeShapeType="1"/>
          </p:cNvSpPr>
          <p:nvPr/>
        </p:nvSpPr>
        <p:spPr bwMode="auto">
          <a:xfrm>
            <a:off x="7689850" y="1828800"/>
            <a:ext cx="657225" cy="0"/>
          </a:xfrm>
          <a:prstGeom prst="line">
            <a:avLst/>
          </a:prstGeom>
          <a:noFill/>
          <a:ln w="38100">
            <a:solidFill>
              <a:srgbClr val="0033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799" name="Text Box 82960">
            <a:extLst>
              <a:ext uri="{FF2B5EF4-FFF2-40B4-BE49-F238E27FC236}">
                <a16:creationId xmlns:a16="http://schemas.microsoft.com/office/drawing/2014/main" id="{68913768-FA5F-494E-B327-26B82B191060}"/>
              </a:ext>
            </a:extLst>
          </p:cNvPr>
          <p:cNvSpPr txBox="1">
            <a:spLocks noChangeArrowheads="1"/>
          </p:cNvSpPr>
          <p:nvPr/>
        </p:nvSpPr>
        <p:spPr bwMode="auto">
          <a:xfrm>
            <a:off x="1876425" y="5410200"/>
            <a:ext cx="75961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spcBef>
                <a:spcPct val="50000"/>
              </a:spcBef>
            </a:pPr>
            <a:endParaRPr lang="en-US" altLang="en-US"/>
          </a:p>
        </p:txBody>
      </p:sp>
      <p:sp>
        <p:nvSpPr>
          <p:cNvPr id="33800" name="Text Box 82962">
            <a:extLst>
              <a:ext uri="{FF2B5EF4-FFF2-40B4-BE49-F238E27FC236}">
                <a16:creationId xmlns:a16="http://schemas.microsoft.com/office/drawing/2014/main" id="{8216E489-62E6-459B-837D-A089858DCB96}"/>
              </a:ext>
            </a:extLst>
          </p:cNvPr>
          <p:cNvSpPr txBox="1">
            <a:spLocks noChangeArrowheads="1"/>
          </p:cNvSpPr>
          <p:nvPr/>
        </p:nvSpPr>
        <p:spPr bwMode="auto">
          <a:xfrm>
            <a:off x="1970088" y="5410200"/>
            <a:ext cx="7596187" cy="3698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spcBef>
                <a:spcPct val="50000"/>
              </a:spcBef>
            </a:pPr>
            <a:r>
              <a:rPr lang="en-US" altLang="en-US" b="1">
                <a:solidFill>
                  <a:srgbClr val="A50021"/>
                </a:solidFill>
                <a:latin typeface="Times New Roman" panose="02020603050405020304" pitchFamily="18" charset="0"/>
                <a:cs typeface="Times New Roman" panose="02020603050405020304" pitchFamily="18" charset="0"/>
              </a:rPr>
              <a:t>Giá trị nhân văn, tinh thần dân tộc đáng trân trọng</a:t>
            </a:r>
          </a:p>
        </p:txBody>
      </p:sp>
      <p:sp>
        <p:nvSpPr>
          <p:cNvPr id="33801" name="Text Box 82967">
            <a:extLst>
              <a:ext uri="{FF2B5EF4-FFF2-40B4-BE49-F238E27FC236}">
                <a16:creationId xmlns:a16="http://schemas.microsoft.com/office/drawing/2014/main" id="{E1D6A2D2-F676-409D-A31C-3494FBCC4A01}"/>
              </a:ext>
            </a:extLst>
          </p:cNvPr>
          <p:cNvSpPr txBox="1">
            <a:spLocks noChangeArrowheads="1"/>
          </p:cNvSpPr>
          <p:nvPr/>
        </p:nvSpPr>
        <p:spPr bwMode="auto">
          <a:xfrm>
            <a:off x="2157413" y="4267200"/>
            <a:ext cx="7315200" cy="369888"/>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spcBef>
                <a:spcPct val="50000"/>
              </a:spcBef>
            </a:pPr>
            <a:r>
              <a:rPr lang="en-US" altLang="en-US" b="1">
                <a:solidFill>
                  <a:srgbClr val="000099"/>
                </a:solidFill>
                <a:latin typeface="Times New Roman" panose="02020603050405020304" pitchFamily="18" charset="0"/>
                <a:cs typeface="Times New Roman" panose="02020603050405020304" pitchFamily="18" charset="0"/>
              </a:rPr>
              <a:t>Nỗi ngậm ngùi, xót thương, hoài niệm.</a:t>
            </a:r>
          </a:p>
        </p:txBody>
      </p:sp>
      <p:sp>
        <p:nvSpPr>
          <p:cNvPr id="33802" name="Straight Connector 82972">
            <a:extLst>
              <a:ext uri="{FF2B5EF4-FFF2-40B4-BE49-F238E27FC236}">
                <a16:creationId xmlns:a16="http://schemas.microsoft.com/office/drawing/2014/main" id="{5F7268C5-66A9-419C-B6B9-0C7D013BA941}"/>
              </a:ext>
            </a:extLst>
          </p:cNvPr>
          <p:cNvSpPr>
            <a:spLocks noChangeShapeType="1"/>
          </p:cNvSpPr>
          <p:nvPr/>
        </p:nvSpPr>
        <p:spPr bwMode="auto">
          <a:xfrm>
            <a:off x="10410825" y="3200400"/>
            <a:ext cx="0" cy="1219200"/>
          </a:xfrm>
          <a:prstGeom prst="line">
            <a:avLst/>
          </a:prstGeom>
          <a:noFill/>
          <a:ln w="38100">
            <a:solidFill>
              <a:srgbClr val="00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03" name="Straight Connector 82973">
            <a:extLst>
              <a:ext uri="{FF2B5EF4-FFF2-40B4-BE49-F238E27FC236}">
                <a16:creationId xmlns:a16="http://schemas.microsoft.com/office/drawing/2014/main" id="{D3E6C714-9263-40DF-8249-35B54D4CFF7C}"/>
              </a:ext>
            </a:extLst>
          </p:cNvPr>
          <p:cNvSpPr>
            <a:spLocks noChangeShapeType="1"/>
          </p:cNvSpPr>
          <p:nvPr/>
        </p:nvSpPr>
        <p:spPr bwMode="auto">
          <a:xfrm flipH="1">
            <a:off x="9472613" y="4419600"/>
            <a:ext cx="938212" cy="0"/>
          </a:xfrm>
          <a:prstGeom prst="line">
            <a:avLst/>
          </a:prstGeom>
          <a:noFill/>
          <a:ln w="38100">
            <a:solidFill>
              <a:srgbClr val="0033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804" name="Curved Right Arrow 82978">
            <a:extLst>
              <a:ext uri="{FF2B5EF4-FFF2-40B4-BE49-F238E27FC236}">
                <a16:creationId xmlns:a16="http://schemas.microsoft.com/office/drawing/2014/main" id="{F6BF83BD-EA1A-4CB3-9984-002451F28340}"/>
              </a:ext>
            </a:extLst>
          </p:cNvPr>
          <p:cNvSpPr>
            <a:spLocks noChangeArrowheads="1"/>
          </p:cNvSpPr>
          <p:nvPr/>
        </p:nvSpPr>
        <p:spPr bwMode="auto">
          <a:xfrm>
            <a:off x="844550" y="4495800"/>
            <a:ext cx="1125538" cy="1524000"/>
          </a:xfrm>
          <a:prstGeom prst="curvedRightArrow">
            <a:avLst>
              <a:gd name="adj1" fmla="val 33324"/>
              <a:gd name="adj2" fmla="val 66660"/>
              <a:gd name="adj3" fmla="val 33329"/>
            </a:avLst>
          </a:prstGeom>
          <a:solidFill>
            <a:srgbClr val="CC00FF"/>
          </a:solidFill>
          <a:ln w="9525">
            <a:solidFill>
              <a:srgbClr val="FF0000"/>
            </a:solidFill>
            <a:miter lim="800000"/>
            <a:headEnd/>
            <a:tailEnd/>
          </a:ln>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zh-CN">
              <a:ea typeface="SimSun" panose="02010600030101010101" pitchFamily="2" charset="-122"/>
            </a:endParaRPr>
          </a:p>
        </p:txBody>
      </p:sp>
      <p:pic>
        <p:nvPicPr>
          <p:cNvPr id="33805" name="Picture 82979" descr="small_nvn_1239239828">
            <a:extLst>
              <a:ext uri="{FF2B5EF4-FFF2-40B4-BE49-F238E27FC236}">
                <a16:creationId xmlns:a16="http://schemas.microsoft.com/office/drawing/2014/main" id="{181CEA70-166B-465B-AE73-3F6A28A53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6400" y="4757738"/>
            <a:ext cx="1625600"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6" name="Picture 82980" descr="SPARKLES">
            <a:extLst>
              <a:ext uri="{FF2B5EF4-FFF2-40B4-BE49-F238E27FC236}">
                <a16:creationId xmlns:a16="http://schemas.microsoft.com/office/drawing/2014/main" id="{2DDAB9AE-0069-4E55-8362-9F68F8012B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Picture 82981" descr="SPARKLES">
            <a:extLst>
              <a:ext uri="{FF2B5EF4-FFF2-40B4-BE49-F238E27FC236}">
                <a16:creationId xmlns:a16="http://schemas.microsoft.com/office/drawing/2014/main" id="{9D7257AF-7D9E-4475-8F25-093910194B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86475"/>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8" name="Picture 82982" descr="SPARKLES">
            <a:extLst>
              <a:ext uri="{FF2B5EF4-FFF2-40B4-BE49-F238E27FC236}">
                <a16:creationId xmlns:a16="http://schemas.microsoft.com/office/drawing/2014/main" id="{69C62F52-3ED9-4656-813C-804BD45990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76025" y="0"/>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ED562CBB-DA0D-446C-B1DF-385302B47A14}"/>
              </a:ext>
            </a:extLst>
          </p:cNvPr>
          <p:cNvSpPr txBox="1"/>
          <p:nvPr/>
        </p:nvSpPr>
        <p:spPr>
          <a:xfrm>
            <a:off x="0" y="13252"/>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grpSp>
        <p:nvGrpSpPr>
          <p:cNvPr id="23" name="淘宝店chenying0907 22">
            <a:extLst>
              <a:ext uri="{FF2B5EF4-FFF2-40B4-BE49-F238E27FC236}">
                <a16:creationId xmlns:a16="http://schemas.microsoft.com/office/drawing/2014/main" id="{4BE1B2EB-C6B7-4712-9CC3-05C068075D34}"/>
              </a:ext>
            </a:extLst>
          </p:cNvPr>
          <p:cNvGrpSpPr>
            <a:grpSpLocks/>
          </p:cNvGrpSpPr>
          <p:nvPr/>
        </p:nvGrpSpPr>
        <p:grpSpPr bwMode="auto">
          <a:xfrm>
            <a:off x="4700588" y="1500188"/>
            <a:ext cx="2730500" cy="714375"/>
            <a:chOff x="7044797" y="1708142"/>
            <a:chExt cx="2946474" cy="769640"/>
          </a:xfrm>
        </p:grpSpPr>
        <p:sp>
          <p:nvSpPr>
            <p:cNvPr id="34840" name="文本框 5">
              <a:extLst>
                <a:ext uri="{FF2B5EF4-FFF2-40B4-BE49-F238E27FC236}">
                  <a16:creationId xmlns:a16="http://schemas.microsoft.com/office/drawing/2014/main" id="{C8B3F7AB-62BD-41A9-94B8-E974E437EA70}"/>
                </a:ext>
              </a:extLst>
            </p:cNvPr>
            <p:cNvSpPr txBox="1">
              <a:spLocks noChangeArrowheads="1"/>
            </p:cNvSpPr>
            <p:nvPr/>
          </p:nvSpPr>
          <p:spPr bwMode="auto">
            <a:xfrm>
              <a:off x="7108625" y="1878802"/>
              <a:ext cx="2632416" cy="464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dist" eaLnBrk="1" hangingPunct="1"/>
              <a:r>
                <a:rPr lang="en-US" altLang="zh-CN" sz="2200" b="1">
                  <a:solidFill>
                    <a:srgbClr val="0000FF"/>
                  </a:solidFill>
                  <a:latin typeface="Times New Roman" panose="02020603050405020304" pitchFamily="18" charset="0"/>
                  <a:cs typeface="Times New Roman" panose="02020603050405020304" pitchFamily="18" charset="0"/>
                </a:rPr>
                <a:t>  III.TỔNG KẾT</a:t>
              </a:r>
              <a:endParaRPr lang="zh-CN" altLang="en-US" sz="2200" b="1">
                <a:solidFill>
                  <a:srgbClr val="0000FF"/>
                </a:solidFill>
                <a:latin typeface="Times New Roman" panose="02020603050405020304" pitchFamily="18" charset="0"/>
                <a:cs typeface="Times New Roman" panose="02020603050405020304" pitchFamily="18" charset="0"/>
              </a:endParaRPr>
            </a:p>
          </p:txBody>
        </p:sp>
        <p:grpSp>
          <p:nvGrpSpPr>
            <p:cNvPr id="19" name="Group 8">
              <a:extLst>
                <a:ext uri="{FF2B5EF4-FFF2-40B4-BE49-F238E27FC236}">
                  <a16:creationId xmlns:a16="http://schemas.microsoft.com/office/drawing/2014/main" id="{BC8E4F36-FD79-4FB1-886E-40B9BA32F4A3}"/>
                </a:ext>
              </a:extLst>
            </p:cNvPr>
            <p:cNvGrpSpPr>
              <a:grpSpLocks noChangeAspect="1"/>
            </p:cNvGrpSpPr>
            <p:nvPr/>
          </p:nvGrpSpPr>
          <p:grpSpPr bwMode="auto">
            <a:xfrm>
              <a:off x="7044797" y="1708142"/>
              <a:ext cx="2946474" cy="769640"/>
              <a:chOff x="3686" y="-140"/>
              <a:chExt cx="5666" cy="1480"/>
            </a:xfrm>
            <a:solidFill>
              <a:schemeClr val="tx1">
                <a:alpha val="70000"/>
              </a:schemeClr>
            </a:solidFill>
          </p:grpSpPr>
          <p:sp>
            <p:nvSpPr>
              <p:cNvPr id="21" name="Freeform 9">
                <a:extLst>
                  <a:ext uri="{FF2B5EF4-FFF2-40B4-BE49-F238E27FC236}">
                    <a16:creationId xmlns:a16="http://schemas.microsoft.com/office/drawing/2014/main" id="{256870BE-D360-4AFF-8055-D79B8D859BBC}"/>
                  </a:ext>
                </a:extLst>
              </p:cNvPr>
              <p:cNvSpPr>
                <a:spLocks noEditPoints="1"/>
              </p:cNvSpPr>
              <p:nvPr/>
            </p:nvSpPr>
            <p:spPr bwMode="auto">
              <a:xfrm>
                <a:off x="3686" y="-140"/>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2200">
                  <a:solidFill>
                    <a:srgbClr val="0000FF"/>
                  </a:solidFill>
                  <a:latin typeface="+mn-lt"/>
                  <a:ea typeface="+mn-ea"/>
                </a:endParaRPr>
              </a:p>
            </p:txBody>
          </p:sp>
          <p:sp>
            <p:nvSpPr>
              <p:cNvPr id="22" name="Freeform 10">
                <a:extLst>
                  <a:ext uri="{FF2B5EF4-FFF2-40B4-BE49-F238E27FC236}">
                    <a16:creationId xmlns:a16="http://schemas.microsoft.com/office/drawing/2014/main" id="{273C5158-D970-43FD-B03B-1CC97368851F}"/>
                  </a:ext>
                </a:extLst>
              </p:cNvPr>
              <p:cNvSpPr>
                <a:spLocks noEditPoints="1"/>
              </p:cNvSpPr>
              <p:nvPr/>
            </p:nvSpPr>
            <p:spPr bwMode="auto">
              <a:xfrm>
                <a:off x="3686" y="1023"/>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2200">
                  <a:solidFill>
                    <a:srgbClr val="0000FF"/>
                  </a:solidFill>
                  <a:latin typeface="+mn-lt"/>
                  <a:ea typeface="+mn-ea"/>
                </a:endParaRPr>
              </a:p>
            </p:txBody>
          </p:sp>
        </p:grpSp>
      </p:grpSp>
      <p:pic>
        <p:nvPicPr>
          <p:cNvPr id="42" name="图片 41" descr="未标题-1">
            <a:extLst>
              <a:ext uri="{FF2B5EF4-FFF2-40B4-BE49-F238E27FC236}">
                <a16:creationId xmlns:a16="http://schemas.microsoft.com/office/drawing/2014/main" id="{3DAC63F0-F800-4693-A1EC-8578F534B9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24563"/>
            <a:ext cx="121920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组合 6">
            <a:extLst>
              <a:ext uri="{FF2B5EF4-FFF2-40B4-BE49-F238E27FC236}">
                <a16:creationId xmlns:a16="http://schemas.microsoft.com/office/drawing/2014/main" id="{158379EA-46DE-4AE9-AB8C-550ED17CCE3D}"/>
              </a:ext>
            </a:extLst>
          </p:cNvPr>
          <p:cNvGrpSpPr>
            <a:grpSpLocks/>
          </p:cNvGrpSpPr>
          <p:nvPr/>
        </p:nvGrpSpPr>
        <p:grpSpPr bwMode="auto">
          <a:xfrm>
            <a:off x="117475" y="2205038"/>
            <a:ext cx="3863975" cy="3881437"/>
            <a:chOff x="1809" y="2422"/>
            <a:chExt cx="3768" cy="6034"/>
          </a:xfrm>
        </p:grpSpPr>
        <p:sp>
          <p:nvSpPr>
            <p:cNvPr id="27" name="圆角矩形 26">
              <a:extLst>
                <a:ext uri="{FF2B5EF4-FFF2-40B4-BE49-F238E27FC236}">
                  <a16:creationId xmlns:a16="http://schemas.microsoft.com/office/drawing/2014/main" id="{7892AFC4-2744-4176-97D2-B960BD7994C5}"/>
                </a:ext>
              </a:extLst>
            </p:cNvPr>
            <p:cNvSpPr/>
            <p:nvPr/>
          </p:nvSpPr>
          <p:spPr>
            <a:xfrm>
              <a:off x="1889" y="2501"/>
              <a:ext cx="3584" cy="5861"/>
            </a:xfrm>
            <a:prstGeom prst="roundRect">
              <a:avLst>
                <a:gd name="adj" fmla="val 0"/>
              </a:avLst>
            </a:prstGeom>
            <a:no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0" name="矩形 93">
              <a:extLst>
                <a:ext uri="{FF2B5EF4-FFF2-40B4-BE49-F238E27FC236}">
                  <a16:creationId xmlns:a16="http://schemas.microsoft.com/office/drawing/2014/main" id="{B70625F2-F37D-4750-BE0F-680A98B4034F}"/>
                </a:ext>
              </a:extLst>
            </p:cNvPr>
            <p:cNvSpPr/>
            <p:nvPr/>
          </p:nvSpPr>
          <p:spPr>
            <a:xfrm>
              <a:off x="1809" y="2422"/>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1" name="矩形 93">
              <a:extLst>
                <a:ext uri="{FF2B5EF4-FFF2-40B4-BE49-F238E27FC236}">
                  <a16:creationId xmlns:a16="http://schemas.microsoft.com/office/drawing/2014/main" id="{C8E11B05-9295-454E-95A2-161952330482}"/>
                </a:ext>
              </a:extLst>
            </p:cNvPr>
            <p:cNvSpPr/>
            <p:nvPr/>
          </p:nvSpPr>
          <p:spPr>
            <a:xfrm rot="10800000">
              <a:off x="4972" y="7851"/>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sp>
        <p:nvSpPr>
          <p:cNvPr id="2" name="Rectangle 26">
            <a:extLst>
              <a:ext uri="{FF2B5EF4-FFF2-40B4-BE49-F238E27FC236}">
                <a16:creationId xmlns:a16="http://schemas.microsoft.com/office/drawing/2014/main" id="{156ED0BB-E2CA-42CF-8B78-ABE3E4BF372A}"/>
              </a:ext>
            </a:extLst>
          </p:cNvPr>
          <p:cNvSpPr>
            <a:spLocks noChangeArrowheads="1"/>
          </p:cNvSpPr>
          <p:nvPr/>
        </p:nvSpPr>
        <p:spPr bwMode="auto">
          <a:xfrm>
            <a:off x="463550" y="2341563"/>
            <a:ext cx="33401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spcBef>
                <a:spcPct val="50000"/>
              </a:spcBef>
            </a:pPr>
            <a:r>
              <a:rPr lang="en-US" altLang="en-US" sz="2000" b="1">
                <a:latin typeface="Times New Roman" panose="02020603050405020304" pitchFamily="18" charset="0"/>
              </a:rPr>
              <a:t>1.  </a:t>
            </a:r>
            <a:r>
              <a:rPr lang="en-US" altLang="en-US" sz="2000" b="1" u="sng">
                <a:latin typeface="Times New Roman" panose="02020603050405020304" pitchFamily="18" charset="0"/>
              </a:rPr>
              <a:t>Nghệ thuật:</a:t>
            </a:r>
          </a:p>
          <a:p>
            <a:pPr>
              <a:spcBef>
                <a:spcPct val="50000"/>
              </a:spcBef>
              <a:buFontTx/>
              <a:buChar char="-"/>
            </a:pPr>
            <a:r>
              <a:rPr lang="en-US" altLang="en-US" sz="2000">
                <a:latin typeface="Times New Roman" panose="02020603050405020304" pitchFamily="18" charset="0"/>
              </a:rPr>
              <a:t>Thể thơ ngũ ngôn được sử dụng, khai thác có hiệu quả. Giọng điệu chủ yếu của bài là ngậm ngùi, trầm lắng.</a:t>
            </a:r>
          </a:p>
          <a:p>
            <a:pPr>
              <a:spcBef>
                <a:spcPct val="50000"/>
              </a:spcBef>
              <a:buFontTx/>
              <a:buChar char="-"/>
            </a:pPr>
            <a:r>
              <a:rPr lang="en-US" altLang="en-US" sz="2000">
                <a:latin typeface="Times New Roman" panose="02020603050405020304" pitchFamily="18" charset="0"/>
              </a:rPr>
              <a:t>Kết cấu tương phản, có hình ảnh đầu cuối lặp lại.</a:t>
            </a:r>
          </a:p>
          <a:p>
            <a:pPr>
              <a:spcBef>
                <a:spcPct val="50000"/>
              </a:spcBef>
              <a:buFontTx/>
              <a:buChar char="-"/>
            </a:pPr>
            <a:r>
              <a:rPr lang="en-US" altLang="en-US" sz="2000">
                <a:latin typeface="Times New Roman" panose="02020603050405020304" pitchFamily="18" charset="0"/>
              </a:rPr>
              <a:t>Ngôn ngữ thơ trong sáng, giản dị mà giàu sức gợi. Sử dụng hiệu quả các biện pháp tu từ.</a:t>
            </a:r>
          </a:p>
        </p:txBody>
      </p:sp>
      <p:grpSp>
        <p:nvGrpSpPr>
          <p:cNvPr id="34" name="组合 33">
            <a:extLst>
              <a:ext uri="{FF2B5EF4-FFF2-40B4-BE49-F238E27FC236}">
                <a16:creationId xmlns:a16="http://schemas.microsoft.com/office/drawing/2014/main" id="{0AC60EB5-57EA-4CF7-AC50-A4ED63B33912}"/>
              </a:ext>
            </a:extLst>
          </p:cNvPr>
          <p:cNvGrpSpPr>
            <a:grpSpLocks/>
          </p:cNvGrpSpPr>
          <p:nvPr/>
        </p:nvGrpSpPr>
        <p:grpSpPr bwMode="auto">
          <a:xfrm>
            <a:off x="3943350" y="2214563"/>
            <a:ext cx="4186238" cy="3830637"/>
            <a:chOff x="1809" y="2422"/>
            <a:chExt cx="3768" cy="6034"/>
          </a:xfrm>
        </p:grpSpPr>
        <p:sp>
          <p:nvSpPr>
            <p:cNvPr id="35" name="圆角矩形 34">
              <a:extLst>
                <a:ext uri="{FF2B5EF4-FFF2-40B4-BE49-F238E27FC236}">
                  <a16:creationId xmlns:a16="http://schemas.microsoft.com/office/drawing/2014/main" id="{DE9C177E-B0E4-4BB3-85F8-A562FE758576}"/>
                </a:ext>
              </a:extLst>
            </p:cNvPr>
            <p:cNvSpPr/>
            <p:nvPr/>
          </p:nvSpPr>
          <p:spPr>
            <a:xfrm>
              <a:off x="1889" y="2502"/>
              <a:ext cx="3584" cy="5859"/>
            </a:xfrm>
            <a:prstGeom prst="roundRect">
              <a:avLst>
                <a:gd name="adj" fmla="val 0"/>
              </a:avLst>
            </a:prstGeom>
            <a:no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sp>
          <p:nvSpPr>
            <p:cNvPr id="36" name="矩形 93">
              <a:extLst>
                <a:ext uri="{FF2B5EF4-FFF2-40B4-BE49-F238E27FC236}">
                  <a16:creationId xmlns:a16="http://schemas.microsoft.com/office/drawing/2014/main" id="{825C40ED-B422-49E5-A062-38DCA5A40B5D}"/>
                </a:ext>
              </a:extLst>
            </p:cNvPr>
            <p:cNvSpPr/>
            <p:nvPr/>
          </p:nvSpPr>
          <p:spPr>
            <a:xfrm>
              <a:off x="1809" y="2422"/>
              <a:ext cx="604"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sp>
          <p:nvSpPr>
            <p:cNvPr id="37" name="矩形 93">
              <a:extLst>
                <a:ext uri="{FF2B5EF4-FFF2-40B4-BE49-F238E27FC236}">
                  <a16:creationId xmlns:a16="http://schemas.microsoft.com/office/drawing/2014/main" id="{09385777-714B-41FD-8286-81C67F613566}"/>
                </a:ext>
              </a:extLst>
            </p:cNvPr>
            <p:cNvSpPr/>
            <p:nvPr/>
          </p:nvSpPr>
          <p:spPr>
            <a:xfrm rot="10800000">
              <a:off x="4973" y="7851"/>
              <a:ext cx="604"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grpSp>
      <p:sp>
        <p:nvSpPr>
          <p:cNvPr id="38" name="Rectangle 26">
            <a:extLst>
              <a:ext uri="{FF2B5EF4-FFF2-40B4-BE49-F238E27FC236}">
                <a16:creationId xmlns:a16="http://schemas.microsoft.com/office/drawing/2014/main" id="{F69CEC8B-2AD4-4123-BB10-2D52D66043CD}"/>
              </a:ext>
            </a:extLst>
          </p:cNvPr>
          <p:cNvSpPr>
            <a:spLocks noChangeArrowheads="1"/>
          </p:cNvSpPr>
          <p:nvPr/>
        </p:nvSpPr>
        <p:spPr bwMode="auto">
          <a:xfrm>
            <a:off x="4159250" y="2405063"/>
            <a:ext cx="35814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vi-VN" altLang="en-US" sz="2000" b="1">
                <a:latin typeface="Times New Roman" panose="02020603050405020304" pitchFamily="18" charset="0"/>
                <a:cs typeface="Times New Roman" panose="02020603050405020304" pitchFamily="18" charset="0"/>
              </a:rPr>
              <a:t>2. </a:t>
            </a:r>
            <a:r>
              <a:rPr lang="vi-VN" altLang="en-US" sz="2000" b="1" u="sng">
                <a:latin typeface="Times New Roman" panose="02020603050405020304" pitchFamily="18" charset="0"/>
                <a:cs typeface="Times New Roman" panose="02020603050405020304" pitchFamily="18" charset="0"/>
              </a:rPr>
              <a:t>Nội dung</a:t>
            </a:r>
            <a:r>
              <a:rPr lang="en-US" altLang="en-US" sz="2000" b="1">
                <a:latin typeface="Times New Roman" panose="02020603050405020304" pitchFamily="18" charset="0"/>
                <a:cs typeface="Times New Roman" panose="02020603050405020304" pitchFamily="18" charset="0"/>
              </a:rPr>
              <a:t>:</a:t>
            </a:r>
            <a:endParaRPr lang="en-US" altLang="en-US" sz="2000">
              <a:latin typeface="Times New Roman" panose="02020603050405020304" pitchFamily="18" charset="0"/>
              <a:cs typeface="Times New Roman" panose="02020603050405020304" pitchFamily="18" charset="0"/>
            </a:endParaRPr>
          </a:p>
          <a:p>
            <a:pPr>
              <a:spcBef>
                <a:spcPct val="50000"/>
              </a:spcBef>
              <a:buFontTx/>
              <a:buChar char="-"/>
            </a:pPr>
            <a:r>
              <a:rPr lang="en-US" altLang="en-US" sz="2000">
                <a:latin typeface="Times New Roman" panose="02020603050405020304" pitchFamily="18" charset="0"/>
              </a:rPr>
              <a:t> Niềm cảm thương chân thành với một lớp người đang tàn tạ.</a:t>
            </a:r>
          </a:p>
          <a:p>
            <a:pPr>
              <a:spcBef>
                <a:spcPct val="50000"/>
              </a:spcBef>
            </a:pPr>
            <a:r>
              <a:rPr lang="en-US" altLang="en-US" sz="2000">
                <a:latin typeface="Times New Roman" panose="02020603050405020304" pitchFamily="18" charset="0"/>
              </a:rPr>
              <a:t>- Tiếc nuối những giá trị tinh thần tốt đẹp đang bị lãng quên</a:t>
            </a:r>
            <a:r>
              <a:rPr lang="en-US" altLang="en-US" sz="2000">
                <a:solidFill>
                  <a:schemeClr val="bg1"/>
                </a:solidFill>
                <a:latin typeface="Times New Roman" panose="02020603050405020304" pitchFamily="18" charset="0"/>
              </a:rPr>
              <a:t>.</a:t>
            </a:r>
          </a:p>
        </p:txBody>
      </p:sp>
      <p:sp>
        <p:nvSpPr>
          <p:cNvPr id="34825" name="Text Box 9">
            <a:extLst>
              <a:ext uri="{FF2B5EF4-FFF2-40B4-BE49-F238E27FC236}">
                <a16:creationId xmlns:a16="http://schemas.microsoft.com/office/drawing/2014/main" id="{9E22A986-93DB-45EE-A771-435DC4ADD15B}"/>
              </a:ext>
            </a:extLst>
          </p:cNvPr>
          <p:cNvSpPr txBox="1">
            <a:spLocks noChangeArrowheads="1"/>
          </p:cNvSpPr>
          <p:nvPr/>
        </p:nvSpPr>
        <p:spPr bwMode="auto">
          <a:xfrm>
            <a:off x="6708775" y="1039813"/>
            <a:ext cx="2514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a:solidFill>
                  <a:srgbClr val="0000FF"/>
                </a:solidFill>
                <a:latin typeface="Times New Roman" panose="02020603050405020304" pitchFamily="18" charset="0"/>
                <a:cs typeface="Times New Roman" panose="02020603050405020304" pitchFamily="18" charset="0"/>
              </a:rPr>
              <a:t>Vũ Đình Liên</a:t>
            </a:r>
          </a:p>
        </p:txBody>
      </p:sp>
      <p:pic>
        <p:nvPicPr>
          <p:cNvPr id="34826" name="Picture 21" descr="PlantMix_04">
            <a:extLst>
              <a:ext uri="{FF2B5EF4-FFF2-40B4-BE49-F238E27FC236}">
                <a16:creationId xmlns:a16="http://schemas.microsoft.com/office/drawing/2014/main" id="{8E727BE0-4352-4814-8F03-784448D513B3}"/>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WordArt 24">
            <a:extLst>
              <a:ext uri="{FF2B5EF4-FFF2-40B4-BE49-F238E27FC236}">
                <a16:creationId xmlns:a16="http://schemas.microsoft.com/office/drawing/2014/main" id="{8F301048-F202-4651-B6E5-788EA4D9C02F}"/>
              </a:ext>
            </a:extLst>
          </p:cNvPr>
          <p:cNvSpPr>
            <a:spLocks noChangeArrowheads="1" noChangeShapeType="1" noTextEdit="1"/>
          </p:cNvSpPr>
          <p:nvPr/>
        </p:nvSpPr>
        <p:spPr bwMode="auto">
          <a:xfrm>
            <a:off x="2808288" y="2143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34828" name="Picture 21" descr="PlantMix_04">
            <a:extLst>
              <a:ext uri="{FF2B5EF4-FFF2-40B4-BE49-F238E27FC236}">
                <a16:creationId xmlns:a16="http://schemas.microsoft.com/office/drawing/2014/main" id="{999A6F59-4400-4A7F-A26D-30027B2D995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 name="组合 33">
            <a:extLst>
              <a:ext uri="{FF2B5EF4-FFF2-40B4-BE49-F238E27FC236}">
                <a16:creationId xmlns:a16="http://schemas.microsoft.com/office/drawing/2014/main" id="{B9A65473-C83D-4C99-8769-06379E3A20CB}"/>
              </a:ext>
            </a:extLst>
          </p:cNvPr>
          <p:cNvGrpSpPr>
            <a:grpSpLocks/>
          </p:cNvGrpSpPr>
          <p:nvPr/>
        </p:nvGrpSpPr>
        <p:grpSpPr bwMode="auto">
          <a:xfrm>
            <a:off x="8070850" y="2220913"/>
            <a:ext cx="4187825" cy="3830637"/>
            <a:chOff x="1809" y="2422"/>
            <a:chExt cx="3768" cy="6034"/>
          </a:xfrm>
        </p:grpSpPr>
        <p:sp>
          <p:nvSpPr>
            <p:cNvPr id="31" name="圆角矩形 34">
              <a:extLst>
                <a:ext uri="{FF2B5EF4-FFF2-40B4-BE49-F238E27FC236}">
                  <a16:creationId xmlns:a16="http://schemas.microsoft.com/office/drawing/2014/main" id="{C0C79F8F-D39F-41D4-AD2B-F366889F73E8}"/>
                </a:ext>
              </a:extLst>
            </p:cNvPr>
            <p:cNvSpPr/>
            <p:nvPr/>
          </p:nvSpPr>
          <p:spPr>
            <a:xfrm>
              <a:off x="1889" y="2502"/>
              <a:ext cx="3584" cy="5859"/>
            </a:xfrm>
            <a:prstGeom prst="roundRect">
              <a:avLst>
                <a:gd name="adj" fmla="val 0"/>
              </a:avLst>
            </a:prstGeom>
            <a:no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sp>
          <p:nvSpPr>
            <p:cNvPr id="32" name="矩形 93">
              <a:extLst>
                <a:ext uri="{FF2B5EF4-FFF2-40B4-BE49-F238E27FC236}">
                  <a16:creationId xmlns:a16="http://schemas.microsoft.com/office/drawing/2014/main" id="{FAF6B6BC-0F38-4795-AD0C-5C7C6A8B5F6F}"/>
                </a:ext>
              </a:extLst>
            </p:cNvPr>
            <p:cNvSpPr/>
            <p:nvPr/>
          </p:nvSpPr>
          <p:spPr>
            <a:xfrm>
              <a:off x="1809" y="2422"/>
              <a:ext cx="606"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sp>
          <p:nvSpPr>
            <p:cNvPr id="33" name="矩形 93">
              <a:extLst>
                <a:ext uri="{FF2B5EF4-FFF2-40B4-BE49-F238E27FC236}">
                  <a16:creationId xmlns:a16="http://schemas.microsoft.com/office/drawing/2014/main" id="{9705D02B-0B31-40A6-B4BA-3D4794DB4370}"/>
                </a:ext>
              </a:extLst>
            </p:cNvPr>
            <p:cNvSpPr/>
            <p:nvPr/>
          </p:nvSpPr>
          <p:spPr>
            <a:xfrm rot="10800000">
              <a:off x="4971" y="7851"/>
              <a:ext cx="606"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E94B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p>
          </p:txBody>
        </p:sp>
      </p:grpSp>
      <p:sp>
        <p:nvSpPr>
          <p:cNvPr id="47" name="Rectangle 26">
            <a:extLst>
              <a:ext uri="{FF2B5EF4-FFF2-40B4-BE49-F238E27FC236}">
                <a16:creationId xmlns:a16="http://schemas.microsoft.com/office/drawing/2014/main" id="{6534EF24-1C32-4184-8A43-43D231269994}"/>
              </a:ext>
            </a:extLst>
          </p:cNvPr>
          <p:cNvSpPr>
            <a:spLocks noChangeArrowheads="1"/>
          </p:cNvSpPr>
          <p:nvPr/>
        </p:nvSpPr>
        <p:spPr bwMode="auto">
          <a:xfrm>
            <a:off x="8288338" y="2413000"/>
            <a:ext cx="35814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sz="2000" b="1">
                <a:latin typeface="Times New Roman" panose="02020603050405020304" pitchFamily="18" charset="0"/>
                <a:cs typeface="Times New Roman" panose="02020603050405020304" pitchFamily="18" charset="0"/>
              </a:rPr>
              <a:t>3</a:t>
            </a:r>
            <a:r>
              <a:rPr lang="vi-VN" altLang="en-US" sz="2000" b="1">
                <a:latin typeface="Times New Roman" panose="02020603050405020304" pitchFamily="18" charset="0"/>
                <a:cs typeface="Times New Roman" panose="02020603050405020304" pitchFamily="18" charset="0"/>
              </a:rPr>
              <a:t>. </a:t>
            </a:r>
            <a:r>
              <a:rPr lang="en-US" altLang="en-US" sz="2000" b="1" u="sng">
                <a:latin typeface="Times New Roman" panose="02020603050405020304" pitchFamily="18" charset="0"/>
                <a:cs typeface="Times New Roman" panose="02020603050405020304" pitchFamily="18" charset="0"/>
              </a:rPr>
              <a:t>Ý nghĩa</a:t>
            </a:r>
            <a:r>
              <a:rPr lang="en-US" altLang="en-US" sz="2000" b="1">
                <a:latin typeface="Times New Roman" panose="02020603050405020304" pitchFamily="18" charset="0"/>
                <a:cs typeface="Times New Roman" panose="02020603050405020304" pitchFamily="18" charset="0"/>
              </a:rPr>
              <a:t>:</a:t>
            </a:r>
            <a:endParaRPr lang="en-US" altLang="en-US" sz="2000">
              <a:latin typeface="Times New Roman" panose="02020603050405020304" pitchFamily="18" charset="0"/>
              <a:cs typeface="Times New Roman" panose="02020603050405020304" pitchFamily="18" charset="0"/>
            </a:endParaRPr>
          </a:p>
          <a:p>
            <a:r>
              <a:rPr lang="en-US" altLang="en-US" sz="2000">
                <a:latin typeface="Times New Roman" panose="02020603050405020304" pitchFamily="18" charset="0"/>
                <a:cs typeface="Times New Roman" panose="02020603050405020304" pitchFamily="18" charset="0"/>
              </a:rPr>
              <a:t>Khắc họa hình ảnh ông đồ, nhà thơ thể hiện nỗi tiếc nuối cho những giá trị văn hóa cổ truyền của dân tộc đang bị tàn phai.</a:t>
            </a:r>
          </a:p>
          <a:p>
            <a:pPr>
              <a:spcBef>
                <a:spcPct val="50000"/>
              </a:spcBef>
            </a:pPr>
            <a:r>
              <a:rPr lang="en-US" altLang="en-US" sz="200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strips(downRight)">
                                      <p:cBhvr>
                                        <p:cTn id="7" dur="1000"/>
                                        <p:tgtEl>
                                          <p:spTgt spid="42"/>
                                        </p:tgtEl>
                                      </p:cBhvr>
                                    </p:animEffect>
                                  </p:childTnLst>
                                </p:cTn>
                              </p:par>
                            </p:childTnLst>
                          </p:cTn>
                        </p:par>
                        <p:par>
                          <p:cTn id="8" fill="hold" nodeType="afterGroup">
                            <p:stCondLst>
                              <p:cond delay="1000"/>
                            </p:stCondLst>
                            <p:childTnLst>
                              <p:par>
                                <p:cTn id="9" presetID="16" presetClass="entr" presetSubtype="37"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arn(outVertical)">
                                      <p:cBhvr>
                                        <p:cTn id="11" dur="500"/>
                                        <p:tgtEl>
                                          <p:spTgt spid="23"/>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edge">
                                      <p:cBhvr>
                                        <p:cTn id="19" dur="500"/>
                                        <p:tgtEl>
                                          <p:spTgt spid="7"/>
                                        </p:tgtEl>
                                      </p:cBhvr>
                                    </p:animEffect>
                                  </p:childTnLst>
                                </p:cTn>
                              </p:par>
                            </p:childTnLst>
                          </p:cTn>
                        </p:par>
                        <p:par>
                          <p:cTn id="20" fill="hold" nodeType="afterGroup">
                            <p:stCondLst>
                              <p:cond delay="500"/>
                            </p:stCondLst>
                            <p:childTnLst>
                              <p:par>
                                <p:cTn id="21" presetID="22" presetClass="entr" presetSubtype="8" fill="hold" nodeType="after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animEffect transition="in" filter="wipe(left)">
                                      <p:cBhvr>
                                        <p:cTn id="23" dur="500"/>
                                        <p:tgtEl>
                                          <p:spTgt spid="2">
                                            <p:txEl>
                                              <p:pRg st="0" end="0"/>
                                            </p:txEl>
                                          </p:spTgt>
                                        </p:tgtEl>
                                      </p:cBhvr>
                                    </p:animEffect>
                                  </p:childTnLst>
                                </p:cTn>
                              </p:par>
                            </p:childTnLst>
                          </p:cTn>
                        </p:par>
                        <p:par>
                          <p:cTn id="24" fill="hold" nodeType="afterGroup">
                            <p:stCondLst>
                              <p:cond delay="1000"/>
                            </p:stCondLst>
                            <p:childTnLst>
                              <p:par>
                                <p:cTn id="25" presetID="22" presetClass="entr" presetSubtype="8" fill="hold" nodeType="after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wipe(left)">
                                      <p:cBhvr>
                                        <p:cTn id="27" dur="500"/>
                                        <p:tgtEl>
                                          <p:spTgt spid="2">
                                            <p:txEl>
                                              <p:pRg st="1" end="1"/>
                                            </p:txEl>
                                          </p:spTgt>
                                        </p:tgtEl>
                                      </p:cBhvr>
                                    </p:animEffect>
                                  </p:childTnLst>
                                </p:cTn>
                              </p:par>
                            </p:childTnLst>
                          </p:cTn>
                        </p:par>
                        <p:par>
                          <p:cTn id="28" fill="hold" nodeType="afterGroup">
                            <p:stCondLst>
                              <p:cond delay="1500"/>
                            </p:stCondLst>
                            <p:childTnLst>
                              <p:par>
                                <p:cTn id="29" presetID="22" presetClass="entr" presetSubtype="8" fill="hold" nodeType="after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wipe(left)">
                                      <p:cBhvr>
                                        <p:cTn id="31" dur="500"/>
                                        <p:tgtEl>
                                          <p:spTgt spid="2">
                                            <p:txEl>
                                              <p:pRg st="2" end="2"/>
                                            </p:txEl>
                                          </p:spTgt>
                                        </p:tgtEl>
                                      </p:cBhvr>
                                    </p:animEffect>
                                  </p:childTnLst>
                                </p:cTn>
                              </p:par>
                            </p:childTnLst>
                          </p:cTn>
                        </p:par>
                        <p:par>
                          <p:cTn id="32" fill="hold" nodeType="afterGroup">
                            <p:stCondLst>
                              <p:cond delay="2000"/>
                            </p:stCondLst>
                            <p:childTnLst>
                              <p:par>
                                <p:cTn id="33" presetID="22" presetClass="entr" presetSubtype="8" fill="hold" nodeType="after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wipe(left)">
                                      <p:cBhvr>
                                        <p:cTn id="35" dur="500"/>
                                        <p:tgtEl>
                                          <p:spTgt spid="2">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heel(1)">
                                      <p:cBhvr>
                                        <p:cTn id="40" dur="2000"/>
                                        <p:tgtEl>
                                          <p:spTgt spid="34"/>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wheel(1)">
                                      <p:cBhvr>
                                        <p:cTn id="43" dur="2000"/>
                                        <p:tgtEl>
                                          <p:spTgt spid="3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wipe(down)">
                                      <p:cBhvr>
                                        <p:cTn id="48" dur="500"/>
                                        <p:tgtEl>
                                          <p:spTgt spid="47"/>
                                        </p:tgtEl>
                                      </p:cBhvr>
                                    </p:animEffect>
                                  </p:childTnLst>
                                </p:cTn>
                              </p:par>
                              <p:par>
                                <p:cTn id="49" presetID="22" presetClass="entr" presetSubtype="4" fill="hold"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down)">
                                      <p:cBhvr>
                                        <p:cTn id="5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8" grpId="0"/>
      <p:bldP spid="4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6">
            <a:extLst>
              <a:ext uri="{FF2B5EF4-FFF2-40B4-BE49-F238E27FC236}">
                <a16:creationId xmlns:a16="http://schemas.microsoft.com/office/drawing/2014/main" id="{FA5F1C99-05B8-4B9D-A5A2-2552CC0BD4D1}"/>
              </a:ext>
            </a:extLst>
          </p:cNvPr>
          <p:cNvSpPr txBox="1">
            <a:spLocks noChangeArrowheads="1"/>
          </p:cNvSpPr>
          <p:nvPr/>
        </p:nvSpPr>
        <p:spPr bwMode="auto">
          <a:xfrm>
            <a:off x="3015988" y="355716"/>
            <a:ext cx="58419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dirty="0">
                <a:solidFill>
                  <a:srgbClr val="5D9E7E"/>
                </a:solidFill>
              </a:rPr>
              <a:t>TỤC CHƠI CÂU ĐỐI NGÀY TẾT</a:t>
            </a:r>
          </a:p>
        </p:txBody>
      </p:sp>
      <p:pic>
        <p:nvPicPr>
          <p:cNvPr id="2" name="Ý nghĩa tục chơi câu đối ngày Tết">
            <a:hlinkClick r:id="" action="ppaction://media"/>
            <a:extLst>
              <a:ext uri="{FF2B5EF4-FFF2-40B4-BE49-F238E27FC236}">
                <a16:creationId xmlns:a16="http://schemas.microsoft.com/office/drawing/2014/main" id="{6692EEDA-04AC-423C-9DB5-8CE06315D534}"/>
              </a:ext>
            </a:extLst>
          </p:cNvPr>
          <p:cNvPicPr>
            <a:picLocks noChangeAspect="1"/>
          </p:cNvPicPr>
          <p:nvPr>
            <a:videoFile r:link="rId1"/>
            <p:extLst>
              <p:ext uri="{DAA4B4D4-6D71-4841-9C94-3DE7FCFB9230}">
                <p14:media xmlns:p14="http://schemas.microsoft.com/office/powerpoint/2010/main" r:embed="rId2">
                  <p14:trim end="4328.125"/>
                </p14:media>
              </p:ext>
            </p:extLst>
          </p:nvPr>
        </p:nvPicPr>
        <p:blipFill>
          <a:blip r:embed="rId4"/>
          <a:stretch>
            <a:fillRect/>
          </a:stretch>
        </p:blipFill>
        <p:spPr>
          <a:xfrm>
            <a:off x="1305959" y="1143000"/>
            <a:ext cx="9194230" cy="5171754"/>
          </a:xfrm>
          <a:prstGeom prst="rect">
            <a:avLst/>
          </a:prstGeom>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597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2" name="Group 43009">
            <a:extLst>
              <a:ext uri="{FF2B5EF4-FFF2-40B4-BE49-F238E27FC236}">
                <a16:creationId xmlns:a16="http://schemas.microsoft.com/office/drawing/2014/main" id="{F224871D-0785-423C-A9D0-917800AD0E42}"/>
              </a:ext>
            </a:extLst>
          </p:cNvPr>
          <p:cNvGrpSpPr>
            <a:grpSpLocks/>
          </p:cNvGrpSpPr>
          <p:nvPr/>
        </p:nvGrpSpPr>
        <p:grpSpPr bwMode="auto">
          <a:xfrm>
            <a:off x="2641600" y="3657600"/>
            <a:ext cx="3657600" cy="457200"/>
            <a:chOff x="1385" y="2304"/>
            <a:chExt cx="1728" cy="288"/>
          </a:xfrm>
        </p:grpSpPr>
        <p:sp>
          <p:nvSpPr>
            <p:cNvPr id="35962" name="Rounded Rectangle 43010">
              <a:extLst>
                <a:ext uri="{FF2B5EF4-FFF2-40B4-BE49-F238E27FC236}">
                  <a16:creationId xmlns:a16="http://schemas.microsoft.com/office/drawing/2014/main" id="{DB701F82-DC01-4D57-A602-0824924DD3CF}"/>
                </a:ext>
              </a:extLst>
            </p:cNvPr>
            <p:cNvSpPr>
              <a:spLocks noChangeArrowheads="1"/>
            </p:cNvSpPr>
            <p:nvPr/>
          </p:nvSpPr>
          <p:spPr bwMode="auto">
            <a:xfrm>
              <a:off x="1673"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3" name="Rounded Rectangle 43011">
              <a:extLst>
                <a:ext uri="{FF2B5EF4-FFF2-40B4-BE49-F238E27FC236}">
                  <a16:creationId xmlns:a16="http://schemas.microsoft.com/office/drawing/2014/main" id="{D79C5900-942E-4CFB-B709-DCE8B32D3614}"/>
                </a:ext>
              </a:extLst>
            </p:cNvPr>
            <p:cNvSpPr>
              <a:spLocks noChangeArrowheads="1"/>
            </p:cNvSpPr>
            <p:nvPr/>
          </p:nvSpPr>
          <p:spPr bwMode="auto">
            <a:xfrm>
              <a:off x="1385"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4" name="Rounded Rectangle 43012">
              <a:extLst>
                <a:ext uri="{FF2B5EF4-FFF2-40B4-BE49-F238E27FC236}">
                  <a16:creationId xmlns:a16="http://schemas.microsoft.com/office/drawing/2014/main" id="{66EBA3C3-E3A0-4B5A-B782-58762FE406C5}"/>
                </a:ext>
              </a:extLst>
            </p:cNvPr>
            <p:cNvSpPr>
              <a:spLocks noChangeArrowheads="1"/>
            </p:cNvSpPr>
            <p:nvPr/>
          </p:nvSpPr>
          <p:spPr bwMode="auto">
            <a:xfrm>
              <a:off x="1961"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5" name="Rounded Rectangle 43013">
              <a:extLst>
                <a:ext uri="{FF2B5EF4-FFF2-40B4-BE49-F238E27FC236}">
                  <a16:creationId xmlns:a16="http://schemas.microsoft.com/office/drawing/2014/main" id="{F42463A0-9FB6-41A7-B149-C93F94B193F0}"/>
                </a:ext>
              </a:extLst>
            </p:cNvPr>
            <p:cNvSpPr>
              <a:spLocks noChangeArrowheads="1"/>
            </p:cNvSpPr>
            <p:nvPr/>
          </p:nvSpPr>
          <p:spPr bwMode="auto">
            <a:xfrm>
              <a:off x="2249"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6" name="Rounded Rectangle 43014">
              <a:extLst>
                <a:ext uri="{FF2B5EF4-FFF2-40B4-BE49-F238E27FC236}">
                  <a16:creationId xmlns:a16="http://schemas.microsoft.com/office/drawing/2014/main" id="{6BDF84C8-65E4-4A4C-87C3-3B13BB8B456E}"/>
                </a:ext>
              </a:extLst>
            </p:cNvPr>
            <p:cNvSpPr>
              <a:spLocks noChangeArrowheads="1"/>
            </p:cNvSpPr>
            <p:nvPr/>
          </p:nvSpPr>
          <p:spPr bwMode="auto">
            <a:xfrm>
              <a:off x="2537"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7" name="Rounded Rectangle 43015">
              <a:extLst>
                <a:ext uri="{FF2B5EF4-FFF2-40B4-BE49-F238E27FC236}">
                  <a16:creationId xmlns:a16="http://schemas.microsoft.com/office/drawing/2014/main" id="{DF1A3F91-1179-4DEB-9D8F-E02FD69D1834}"/>
                </a:ext>
              </a:extLst>
            </p:cNvPr>
            <p:cNvSpPr>
              <a:spLocks noChangeArrowheads="1"/>
            </p:cNvSpPr>
            <p:nvPr/>
          </p:nvSpPr>
          <p:spPr bwMode="auto">
            <a:xfrm>
              <a:off x="2825" y="2304"/>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grpSp>
      <p:grpSp>
        <p:nvGrpSpPr>
          <p:cNvPr id="35843" name="Group 43016">
            <a:extLst>
              <a:ext uri="{FF2B5EF4-FFF2-40B4-BE49-F238E27FC236}">
                <a16:creationId xmlns:a16="http://schemas.microsoft.com/office/drawing/2014/main" id="{6A149154-A79C-4F68-913A-56E031DF1D3F}"/>
              </a:ext>
            </a:extLst>
          </p:cNvPr>
          <p:cNvGrpSpPr>
            <a:grpSpLocks/>
          </p:cNvGrpSpPr>
          <p:nvPr/>
        </p:nvGrpSpPr>
        <p:grpSpPr bwMode="auto">
          <a:xfrm>
            <a:off x="2641600" y="2286000"/>
            <a:ext cx="3657600" cy="457200"/>
            <a:chOff x="1824" y="1440"/>
            <a:chExt cx="1728" cy="288"/>
          </a:xfrm>
        </p:grpSpPr>
        <p:sp>
          <p:nvSpPr>
            <p:cNvPr id="35956" name="Rounded Rectangle 43017">
              <a:extLst>
                <a:ext uri="{FF2B5EF4-FFF2-40B4-BE49-F238E27FC236}">
                  <a16:creationId xmlns:a16="http://schemas.microsoft.com/office/drawing/2014/main" id="{BBD922F9-B307-4338-8408-47FCD7B3BA40}"/>
                </a:ext>
              </a:extLst>
            </p:cNvPr>
            <p:cNvSpPr>
              <a:spLocks noChangeArrowheads="1"/>
            </p:cNvSpPr>
            <p:nvPr/>
          </p:nvSpPr>
          <p:spPr bwMode="auto">
            <a:xfrm>
              <a:off x="2112"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57" name="Rounded Rectangle 43018">
              <a:extLst>
                <a:ext uri="{FF2B5EF4-FFF2-40B4-BE49-F238E27FC236}">
                  <a16:creationId xmlns:a16="http://schemas.microsoft.com/office/drawing/2014/main" id="{575BC201-412A-4B8F-BEB9-5D6D7A99C5C4}"/>
                </a:ext>
              </a:extLst>
            </p:cNvPr>
            <p:cNvSpPr>
              <a:spLocks noChangeArrowheads="1"/>
            </p:cNvSpPr>
            <p:nvPr/>
          </p:nvSpPr>
          <p:spPr bwMode="auto">
            <a:xfrm>
              <a:off x="1824"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58" name="Rounded Rectangle 43019">
              <a:extLst>
                <a:ext uri="{FF2B5EF4-FFF2-40B4-BE49-F238E27FC236}">
                  <a16:creationId xmlns:a16="http://schemas.microsoft.com/office/drawing/2014/main" id="{711AFAEC-BBC7-4F95-B0C4-F6A9CF652070}"/>
                </a:ext>
              </a:extLst>
            </p:cNvPr>
            <p:cNvSpPr>
              <a:spLocks noChangeArrowheads="1"/>
            </p:cNvSpPr>
            <p:nvPr/>
          </p:nvSpPr>
          <p:spPr bwMode="auto">
            <a:xfrm>
              <a:off x="2400"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59" name="Rounded Rectangle 43020">
              <a:extLst>
                <a:ext uri="{FF2B5EF4-FFF2-40B4-BE49-F238E27FC236}">
                  <a16:creationId xmlns:a16="http://schemas.microsoft.com/office/drawing/2014/main" id="{7C794F4C-F655-4BDF-9189-7D28F9163ED0}"/>
                </a:ext>
              </a:extLst>
            </p:cNvPr>
            <p:cNvSpPr>
              <a:spLocks noChangeArrowheads="1"/>
            </p:cNvSpPr>
            <p:nvPr/>
          </p:nvSpPr>
          <p:spPr bwMode="auto">
            <a:xfrm>
              <a:off x="2688"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0" name="Rounded Rectangle 43021">
              <a:extLst>
                <a:ext uri="{FF2B5EF4-FFF2-40B4-BE49-F238E27FC236}">
                  <a16:creationId xmlns:a16="http://schemas.microsoft.com/office/drawing/2014/main" id="{B3480C86-9A4A-4E74-A2EC-007B6D8B22C3}"/>
                </a:ext>
              </a:extLst>
            </p:cNvPr>
            <p:cNvSpPr>
              <a:spLocks noChangeArrowheads="1"/>
            </p:cNvSpPr>
            <p:nvPr/>
          </p:nvSpPr>
          <p:spPr bwMode="auto">
            <a:xfrm>
              <a:off x="2976"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61" name="Rounded Rectangle 43022">
              <a:extLst>
                <a:ext uri="{FF2B5EF4-FFF2-40B4-BE49-F238E27FC236}">
                  <a16:creationId xmlns:a16="http://schemas.microsoft.com/office/drawing/2014/main" id="{245145F2-D0F8-444E-9944-683077C97A45}"/>
                </a:ext>
              </a:extLst>
            </p:cNvPr>
            <p:cNvSpPr>
              <a:spLocks noChangeArrowheads="1"/>
            </p:cNvSpPr>
            <p:nvPr/>
          </p:nvSpPr>
          <p:spPr bwMode="auto">
            <a:xfrm>
              <a:off x="3264" y="1440"/>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grpSp>
      <p:grpSp>
        <p:nvGrpSpPr>
          <p:cNvPr id="43024" name="Group 43023">
            <a:extLst>
              <a:ext uri="{FF2B5EF4-FFF2-40B4-BE49-F238E27FC236}">
                <a16:creationId xmlns:a16="http://schemas.microsoft.com/office/drawing/2014/main" id="{881DA51F-0F7B-48ED-970A-25655766F3DE}"/>
              </a:ext>
            </a:extLst>
          </p:cNvPr>
          <p:cNvGrpSpPr>
            <a:grpSpLocks/>
          </p:cNvGrpSpPr>
          <p:nvPr/>
        </p:nvGrpSpPr>
        <p:grpSpPr bwMode="auto">
          <a:xfrm>
            <a:off x="2641600" y="2286000"/>
            <a:ext cx="3657600" cy="457200"/>
            <a:chOff x="2496" y="768"/>
            <a:chExt cx="1728" cy="288"/>
          </a:xfrm>
        </p:grpSpPr>
        <p:sp>
          <p:nvSpPr>
            <p:cNvPr id="35950" name="Rounded Rectangle 43024">
              <a:extLst>
                <a:ext uri="{FF2B5EF4-FFF2-40B4-BE49-F238E27FC236}">
                  <a16:creationId xmlns:a16="http://schemas.microsoft.com/office/drawing/2014/main" id="{C2C36DD7-477B-40DB-81D9-CB32CF302D8F}"/>
                </a:ext>
              </a:extLst>
            </p:cNvPr>
            <p:cNvSpPr>
              <a:spLocks noChangeArrowheads="1"/>
            </p:cNvSpPr>
            <p:nvPr/>
          </p:nvSpPr>
          <p:spPr bwMode="auto">
            <a:xfrm>
              <a:off x="2784"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O</a:t>
              </a:r>
            </a:p>
          </p:txBody>
        </p:sp>
        <p:sp>
          <p:nvSpPr>
            <p:cNvPr id="35951" name="Rounded Rectangle 43025">
              <a:extLst>
                <a:ext uri="{FF2B5EF4-FFF2-40B4-BE49-F238E27FC236}">
                  <a16:creationId xmlns:a16="http://schemas.microsoft.com/office/drawing/2014/main" id="{CC803631-F0E3-4E19-84D2-DED1CF218CB6}"/>
                </a:ext>
              </a:extLst>
            </p:cNvPr>
            <p:cNvSpPr>
              <a:spLocks noChangeArrowheads="1"/>
            </p:cNvSpPr>
            <p:nvPr/>
          </p:nvSpPr>
          <p:spPr bwMode="auto">
            <a:xfrm>
              <a:off x="2496"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H</a:t>
              </a:r>
            </a:p>
          </p:txBody>
        </p:sp>
        <p:sp>
          <p:nvSpPr>
            <p:cNvPr id="35952" name="Rounded Rectangle 43026">
              <a:extLst>
                <a:ext uri="{FF2B5EF4-FFF2-40B4-BE49-F238E27FC236}">
                  <a16:creationId xmlns:a16="http://schemas.microsoft.com/office/drawing/2014/main" id="{9FCF503C-4803-4E16-93B3-F594E95B9668}"/>
                </a:ext>
              </a:extLst>
            </p:cNvPr>
            <p:cNvSpPr>
              <a:spLocks noChangeArrowheads="1"/>
            </p:cNvSpPr>
            <p:nvPr/>
          </p:nvSpPr>
          <p:spPr bwMode="auto">
            <a:xfrm>
              <a:off x="3072"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A</a:t>
              </a:r>
            </a:p>
          </p:txBody>
        </p:sp>
        <p:sp>
          <p:nvSpPr>
            <p:cNvPr id="35953" name="Rounded Rectangle 43027">
              <a:extLst>
                <a:ext uri="{FF2B5EF4-FFF2-40B4-BE49-F238E27FC236}">
                  <a16:creationId xmlns:a16="http://schemas.microsoft.com/office/drawing/2014/main" id="{F9CB43C9-3B75-45BF-B067-52B4E9688266}"/>
                </a:ext>
              </a:extLst>
            </p:cNvPr>
            <p:cNvSpPr>
              <a:spLocks noChangeArrowheads="1"/>
            </p:cNvSpPr>
            <p:nvPr/>
          </p:nvSpPr>
          <p:spPr bwMode="auto">
            <a:xfrm>
              <a:off x="3360"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Đ</a:t>
              </a:r>
            </a:p>
          </p:txBody>
        </p:sp>
        <p:sp>
          <p:nvSpPr>
            <p:cNvPr id="35954" name="Rounded Rectangle 43028">
              <a:extLst>
                <a:ext uri="{FF2B5EF4-FFF2-40B4-BE49-F238E27FC236}">
                  <a16:creationId xmlns:a16="http://schemas.microsoft.com/office/drawing/2014/main" id="{E0EFFFB0-A105-4C40-A2A0-C517FE8C67EE}"/>
                </a:ext>
              </a:extLst>
            </p:cNvPr>
            <p:cNvSpPr>
              <a:spLocks noChangeArrowheads="1"/>
            </p:cNvSpPr>
            <p:nvPr/>
          </p:nvSpPr>
          <p:spPr bwMode="auto">
            <a:xfrm>
              <a:off x="3648"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A</a:t>
              </a:r>
            </a:p>
          </p:txBody>
        </p:sp>
        <p:sp>
          <p:nvSpPr>
            <p:cNvPr id="35955" name="Rounded Rectangle 43029">
              <a:extLst>
                <a:ext uri="{FF2B5EF4-FFF2-40B4-BE49-F238E27FC236}">
                  <a16:creationId xmlns:a16="http://schemas.microsoft.com/office/drawing/2014/main" id="{5E269DF8-90DF-4767-AC3A-9B84A70ECB65}"/>
                </a:ext>
              </a:extLst>
            </p:cNvPr>
            <p:cNvSpPr>
              <a:spLocks noChangeArrowheads="1"/>
            </p:cNvSpPr>
            <p:nvPr/>
          </p:nvSpPr>
          <p:spPr bwMode="auto">
            <a:xfrm>
              <a:off x="3936"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grpSp>
      <p:grpSp>
        <p:nvGrpSpPr>
          <p:cNvPr id="35845" name="Group 43030">
            <a:extLst>
              <a:ext uri="{FF2B5EF4-FFF2-40B4-BE49-F238E27FC236}">
                <a16:creationId xmlns:a16="http://schemas.microsoft.com/office/drawing/2014/main" id="{636C24B2-FB13-4C22-AA15-A304B6EA98BF}"/>
              </a:ext>
            </a:extLst>
          </p:cNvPr>
          <p:cNvGrpSpPr>
            <a:grpSpLocks/>
          </p:cNvGrpSpPr>
          <p:nvPr/>
        </p:nvGrpSpPr>
        <p:grpSpPr bwMode="auto">
          <a:xfrm>
            <a:off x="2641600" y="2743200"/>
            <a:ext cx="5486400" cy="457200"/>
            <a:chOff x="1824" y="1728"/>
            <a:chExt cx="2592" cy="288"/>
          </a:xfrm>
        </p:grpSpPr>
        <p:sp>
          <p:nvSpPr>
            <p:cNvPr id="35941" name="Rounded Rectangle 43031">
              <a:extLst>
                <a:ext uri="{FF2B5EF4-FFF2-40B4-BE49-F238E27FC236}">
                  <a16:creationId xmlns:a16="http://schemas.microsoft.com/office/drawing/2014/main" id="{2BAB8135-DD13-486D-8944-BB04E60318CE}"/>
                </a:ext>
              </a:extLst>
            </p:cNvPr>
            <p:cNvSpPr>
              <a:spLocks noChangeArrowheads="1"/>
            </p:cNvSpPr>
            <p:nvPr/>
          </p:nvSpPr>
          <p:spPr bwMode="auto">
            <a:xfrm>
              <a:off x="2112"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2" name="Rounded Rectangle 43032">
              <a:extLst>
                <a:ext uri="{FF2B5EF4-FFF2-40B4-BE49-F238E27FC236}">
                  <a16:creationId xmlns:a16="http://schemas.microsoft.com/office/drawing/2014/main" id="{A8C651B9-0FD8-4E64-953F-5D7D924A113E}"/>
                </a:ext>
              </a:extLst>
            </p:cNvPr>
            <p:cNvSpPr>
              <a:spLocks noChangeArrowheads="1"/>
            </p:cNvSpPr>
            <p:nvPr/>
          </p:nvSpPr>
          <p:spPr bwMode="auto">
            <a:xfrm>
              <a:off x="1824"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3" name="Rounded Rectangle 43033">
              <a:extLst>
                <a:ext uri="{FF2B5EF4-FFF2-40B4-BE49-F238E27FC236}">
                  <a16:creationId xmlns:a16="http://schemas.microsoft.com/office/drawing/2014/main" id="{4FA993FE-CBC6-4808-8BB9-2D8BE1003E88}"/>
                </a:ext>
              </a:extLst>
            </p:cNvPr>
            <p:cNvSpPr>
              <a:spLocks noChangeArrowheads="1"/>
            </p:cNvSpPr>
            <p:nvPr/>
          </p:nvSpPr>
          <p:spPr bwMode="auto">
            <a:xfrm>
              <a:off x="2400"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4" name="Rounded Rectangle 43034">
              <a:extLst>
                <a:ext uri="{FF2B5EF4-FFF2-40B4-BE49-F238E27FC236}">
                  <a16:creationId xmlns:a16="http://schemas.microsoft.com/office/drawing/2014/main" id="{966C1CBE-2C5E-4533-8E33-6ED0760D495C}"/>
                </a:ext>
              </a:extLst>
            </p:cNvPr>
            <p:cNvSpPr>
              <a:spLocks noChangeArrowheads="1"/>
            </p:cNvSpPr>
            <p:nvPr/>
          </p:nvSpPr>
          <p:spPr bwMode="auto">
            <a:xfrm>
              <a:off x="2688"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5" name="Rounded Rectangle 43035">
              <a:extLst>
                <a:ext uri="{FF2B5EF4-FFF2-40B4-BE49-F238E27FC236}">
                  <a16:creationId xmlns:a16="http://schemas.microsoft.com/office/drawing/2014/main" id="{FF0F1122-18A8-459D-AC30-C646B8D68046}"/>
                </a:ext>
              </a:extLst>
            </p:cNvPr>
            <p:cNvSpPr>
              <a:spLocks noChangeArrowheads="1"/>
            </p:cNvSpPr>
            <p:nvPr/>
          </p:nvSpPr>
          <p:spPr bwMode="auto">
            <a:xfrm>
              <a:off x="2976"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6" name="Rounded Rectangle 43036">
              <a:extLst>
                <a:ext uri="{FF2B5EF4-FFF2-40B4-BE49-F238E27FC236}">
                  <a16:creationId xmlns:a16="http://schemas.microsoft.com/office/drawing/2014/main" id="{6BB1B06B-6B99-4329-8B1E-257B9B0ECF6F}"/>
                </a:ext>
              </a:extLst>
            </p:cNvPr>
            <p:cNvSpPr>
              <a:spLocks noChangeArrowheads="1"/>
            </p:cNvSpPr>
            <p:nvPr/>
          </p:nvSpPr>
          <p:spPr bwMode="auto">
            <a:xfrm>
              <a:off x="3264"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7" name="Rounded Rectangle 43037">
              <a:extLst>
                <a:ext uri="{FF2B5EF4-FFF2-40B4-BE49-F238E27FC236}">
                  <a16:creationId xmlns:a16="http://schemas.microsoft.com/office/drawing/2014/main" id="{70511931-8070-4ED2-A49E-357A12BFDC1C}"/>
                </a:ext>
              </a:extLst>
            </p:cNvPr>
            <p:cNvSpPr>
              <a:spLocks noChangeArrowheads="1"/>
            </p:cNvSpPr>
            <p:nvPr/>
          </p:nvSpPr>
          <p:spPr bwMode="auto">
            <a:xfrm>
              <a:off x="3552"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8" name="Rounded Rectangle 43038">
              <a:extLst>
                <a:ext uri="{FF2B5EF4-FFF2-40B4-BE49-F238E27FC236}">
                  <a16:creationId xmlns:a16="http://schemas.microsoft.com/office/drawing/2014/main" id="{8AAF8DFA-1DAF-4D19-A0E8-7EC16E98AAEC}"/>
                </a:ext>
              </a:extLst>
            </p:cNvPr>
            <p:cNvSpPr>
              <a:spLocks noChangeArrowheads="1"/>
            </p:cNvSpPr>
            <p:nvPr/>
          </p:nvSpPr>
          <p:spPr bwMode="auto">
            <a:xfrm>
              <a:off x="3840"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49" name="Rounded Rectangle 43039">
              <a:extLst>
                <a:ext uri="{FF2B5EF4-FFF2-40B4-BE49-F238E27FC236}">
                  <a16:creationId xmlns:a16="http://schemas.microsoft.com/office/drawing/2014/main" id="{8E400DF8-8622-46BA-B684-B01BFC91B67E}"/>
                </a:ext>
              </a:extLst>
            </p:cNvPr>
            <p:cNvSpPr>
              <a:spLocks noChangeArrowheads="1"/>
            </p:cNvSpPr>
            <p:nvPr/>
          </p:nvSpPr>
          <p:spPr bwMode="auto">
            <a:xfrm>
              <a:off x="4128" y="1728"/>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grpSp>
      <p:grpSp>
        <p:nvGrpSpPr>
          <p:cNvPr id="43041" name="Group 43040">
            <a:extLst>
              <a:ext uri="{FF2B5EF4-FFF2-40B4-BE49-F238E27FC236}">
                <a16:creationId xmlns:a16="http://schemas.microsoft.com/office/drawing/2014/main" id="{70FD78A1-1A9B-4947-9C6A-7DC1A0F0DD30}"/>
              </a:ext>
            </a:extLst>
          </p:cNvPr>
          <p:cNvGrpSpPr>
            <a:grpSpLocks/>
          </p:cNvGrpSpPr>
          <p:nvPr/>
        </p:nvGrpSpPr>
        <p:grpSpPr bwMode="auto">
          <a:xfrm>
            <a:off x="2641600" y="2743200"/>
            <a:ext cx="5486400" cy="457200"/>
            <a:chOff x="1536" y="2928"/>
            <a:chExt cx="2592" cy="288"/>
          </a:xfrm>
        </p:grpSpPr>
        <p:sp>
          <p:nvSpPr>
            <p:cNvPr id="35932" name="Rounded Rectangle 43041">
              <a:extLst>
                <a:ext uri="{FF2B5EF4-FFF2-40B4-BE49-F238E27FC236}">
                  <a16:creationId xmlns:a16="http://schemas.microsoft.com/office/drawing/2014/main" id="{45E3EAA5-CF2A-4A04-9344-F4603FBAFEFE}"/>
                </a:ext>
              </a:extLst>
            </p:cNvPr>
            <p:cNvSpPr>
              <a:spLocks noChangeArrowheads="1"/>
            </p:cNvSpPr>
            <p:nvPr/>
          </p:nvSpPr>
          <p:spPr bwMode="auto">
            <a:xfrm>
              <a:off x="1824"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5933" name="Rounded Rectangle 43042">
              <a:extLst>
                <a:ext uri="{FF2B5EF4-FFF2-40B4-BE49-F238E27FC236}">
                  <a16:creationId xmlns:a16="http://schemas.microsoft.com/office/drawing/2014/main" id="{671FDB0D-4E4A-4B5E-AA9A-F9A202BA9901}"/>
                </a:ext>
              </a:extLst>
            </p:cNvPr>
            <p:cNvSpPr>
              <a:spLocks noChangeArrowheads="1"/>
            </p:cNvSpPr>
            <p:nvPr/>
          </p:nvSpPr>
          <p:spPr bwMode="auto">
            <a:xfrm>
              <a:off x="1536"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T</a:t>
              </a:r>
            </a:p>
          </p:txBody>
        </p:sp>
        <p:sp>
          <p:nvSpPr>
            <p:cNvPr id="35934" name="Rounded Rectangle 43043">
              <a:extLst>
                <a:ext uri="{FF2B5EF4-FFF2-40B4-BE49-F238E27FC236}">
                  <a16:creationId xmlns:a16="http://schemas.microsoft.com/office/drawing/2014/main" id="{57BB603D-8BF7-4B00-9CF1-F08CFC3A9E61}"/>
                </a:ext>
              </a:extLst>
            </p:cNvPr>
            <p:cNvSpPr>
              <a:spLocks noChangeArrowheads="1"/>
            </p:cNvSpPr>
            <p:nvPr/>
          </p:nvSpPr>
          <p:spPr bwMode="auto">
            <a:xfrm>
              <a:off x="2112"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sp>
          <p:nvSpPr>
            <p:cNvPr id="35935" name="Rounded Rectangle 43044">
              <a:extLst>
                <a:ext uri="{FF2B5EF4-FFF2-40B4-BE49-F238E27FC236}">
                  <a16:creationId xmlns:a16="http://schemas.microsoft.com/office/drawing/2014/main" id="{FE53E6C7-3BAA-416B-A526-A7C3E3201DA7}"/>
                </a:ext>
              </a:extLst>
            </p:cNvPr>
            <p:cNvSpPr>
              <a:spLocks noChangeArrowheads="1"/>
            </p:cNvSpPr>
            <p:nvPr/>
          </p:nvSpPr>
          <p:spPr bwMode="auto">
            <a:xfrm>
              <a:off x="2400"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N</a:t>
              </a:r>
            </a:p>
          </p:txBody>
        </p:sp>
        <p:sp>
          <p:nvSpPr>
            <p:cNvPr id="35936" name="Rounded Rectangle 43045">
              <a:extLst>
                <a:ext uri="{FF2B5EF4-FFF2-40B4-BE49-F238E27FC236}">
                  <a16:creationId xmlns:a16="http://schemas.microsoft.com/office/drawing/2014/main" id="{829CA453-CB56-4D94-B569-C05F260DDFEE}"/>
                </a:ext>
              </a:extLst>
            </p:cNvPr>
            <p:cNvSpPr>
              <a:spLocks noChangeArrowheads="1"/>
            </p:cNvSpPr>
            <p:nvPr/>
          </p:nvSpPr>
          <p:spPr bwMode="auto">
            <a:xfrm>
              <a:off x="2688"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G</a:t>
              </a:r>
            </a:p>
          </p:txBody>
        </p:sp>
        <p:sp>
          <p:nvSpPr>
            <p:cNvPr id="35937" name="Rounded Rectangle 43046">
              <a:extLst>
                <a:ext uri="{FF2B5EF4-FFF2-40B4-BE49-F238E27FC236}">
                  <a16:creationId xmlns:a16="http://schemas.microsoft.com/office/drawing/2014/main" id="{23659CB1-D53B-4CE3-B374-5A8F466B0190}"/>
                </a:ext>
              </a:extLst>
            </p:cNvPr>
            <p:cNvSpPr>
              <a:spLocks noChangeArrowheads="1"/>
            </p:cNvSpPr>
            <p:nvPr/>
          </p:nvSpPr>
          <p:spPr bwMode="auto">
            <a:xfrm>
              <a:off x="2976"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P</a:t>
              </a:r>
            </a:p>
          </p:txBody>
        </p:sp>
        <p:sp>
          <p:nvSpPr>
            <p:cNvPr id="35938" name="Rounded Rectangle 43047">
              <a:extLst>
                <a:ext uri="{FF2B5EF4-FFF2-40B4-BE49-F238E27FC236}">
                  <a16:creationId xmlns:a16="http://schemas.microsoft.com/office/drawing/2014/main" id="{2661A77F-0B68-4C9E-BD04-1A86C3085658}"/>
                </a:ext>
              </a:extLst>
            </p:cNvPr>
            <p:cNvSpPr>
              <a:spLocks noChangeArrowheads="1"/>
            </p:cNvSpPr>
            <p:nvPr/>
          </p:nvSpPr>
          <p:spPr bwMode="auto">
            <a:xfrm>
              <a:off x="3264"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H</a:t>
              </a:r>
            </a:p>
          </p:txBody>
        </p:sp>
        <p:sp>
          <p:nvSpPr>
            <p:cNvPr id="35939" name="Rounded Rectangle 43048">
              <a:extLst>
                <a:ext uri="{FF2B5EF4-FFF2-40B4-BE49-F238E27FC236}">
                  <a16:creationId xmlns:a16="http://schemas.microsoft.com/office/drawing/2014/main" id="{C3C5C8D3-8D17-4AF4-B882-1584057DB456}"/>
                </a:ext>
              </a:extLst>
            </p:cNvPr>
            <p:cNvSpPr>
              <a:spLocks noChangeArrowheads="1"/>
            </p:cNvSpPr>
            <p:nvPr/>
          </p:nvSpPr>
          <p:spPr bwMode="auto">
            <a:xfrm>
              <a:off x="3552"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A</a:t>
              </a:r>
            </a:p>
          </p:txBody>
        </p:sp>
        <p:sp>
          <p:nvSpPr>
            <p:cNvPr id="35940" name="Rounded Rectangle 43049">
              <a:extLst>
                <a:ext uri="{FF2B5EF4-FFF2-40B4-BE49-F238E27FC236}">
                  <a16:creationId xmlns:a16="http://schemas.microsoft.com/office/drawing/2014/main" id="{6D35D69B-381D-4D3B-BE83-4126CAA8CF3C}"/>
                </a:ext>
              </a:extLst>
            </p:cNvPr>
            <p:cNvSpPr>
              <a:spLocks noChangeArrowheads="1"/>
            </p:cNvSpPr>
            <p:nvPr/>
          </p:nvSpPr>
          <p:spPr bwMode="auto">
            <a:xfrm>
              <a:off x="3840"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N</a:t>
              </a:r>
            </a:p>
          </p:txBody>
        </p:sp>
      </p:grpSp>
      <p:sp>
        <p:nvSpPr>
          <p:cNvPr id="43051" name="Horizontal Scroll 43050">
            <a:extLst>
              <a:ext uri="{FF2B5EF4-FFF2-40B4-BE49-F238E27FC236}">
                <a16:creationId xmlns:a16="http://schemas.microsoft.com/office/drawing/2014/main" id="{C6C84EB1-9C2B-4168-897D-3D0D66975248}"/>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11 chữ cái. Đây là một trong những nguồn </a:t>
            </a:r>
          </a:p>
          <a:p>
            <a:pPr algn="just"/>
            <a:r>
              <a:rPr lang="en-US" altLang="en-US">
                <a:latin typeface="Times New Roman" panose="02020603050405020304" pitchFamily="18" charset="0"/>
              </a:rPr>
              <a:t>cảm hứng lớn trong thơ Vũ Đình Liên.</a:t>
            </a:r>
          </a:p>
        </p:txBody>
      </p:sp>
      <p:sp>
        <p:nvSpPr>
          <p:cNvPr id="35883" name="Rectangles 43051">
            <a:extLst>
              <a:ext uri="{FF2B5EF4-FFF2-40B4-BE49-F238E27FC236}">
                <a16:creationId xmlns:a16="http://schemas.microsoft.com/office/drawing/2014/main" id="{D8B08A6A-4C27-4D54-ABEB-10456C9B20EC}"/>
              </a:ext>
            </a:extLst>
          </p:cNvPr>
          <p:cNvSpPr>
            <a:spLocks noChangeArrowheads="1"/>
          </p:cNvSpPr>
          <p:nvPr/>
        </p:nvSpPr>
        <p:spPr bwMode="auto">
          <a:xfrm>
            <a:off x="85725" y="1828800"/>
            <a:ext cx="609600"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1</a:t>
            </a:r>
          </a:p>
        </p:txBody>
      </p:sp>
      <p:sp>
        <p:nvSpPr>
          <p:cNvPr id="35884" name="Rectangles 43052">
            <a:extLst>
              <a:ext uri="{FF2B5EF4-FFF2-40B4-BE49-F238E27FC236}">
                <a16:creationId xmlns:a16="http://schemas.microsoft.com/office/drawing/2014/main" id="{716DEDAB-6916-4746-B78E-E51C601DA6C2}"/>
              </a:ext>
            </a:extLst>
          </p:cNvPr>
          <p:cNvSpPr>
            <a:spLocks noChangeArrowheads="1"/>
          </p:cNvSpPr>
          <p:nvPr/>
        </p:nvSpPr>
        <p:spPr bwMode="auto">
          <a:xfrm>
            <a:off x="90488" y="2286000"/>
            <a:ext cx="609600"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2</a:t>
            </a:r>
          </a:p>
        </p:txBody>
      </p:sp>
      <p:sp>
        <p:nvSpPr>
          <p:cNvPr id="35885" name="Rectangles 43053">
            <a:extLst>
              <a:ext uri="{FF2B5EF4-FFF2-40B4-BE49-F238E27FC236}">
                <a16:creationId xmlns:a16="http://schemas.microsoft.com/office/drawing/2014/main" id="{0D0639B6-7F48-414F-97A0-BB1D52A0C373}"/>
              </a:ext>
            </a:extLst>
          </p:cNvPr>
          <p:cNvSpPr>
            <a:spLocks noChangeArrowheads="1"/>
          </p:cNvSpPr>
          <p:nvPr/>
        </p:nvSpPr>
        <p:spPr bwMode="auto">
          <a:xfrm>
            <a:off x="90488" y="2743200"/>
            <a:ext cx="609600"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3</a:t>
            </a:r>
          </a:p>
        </p:txBody>
      </p:sp>
      <p:sp>
        <p:nvSpPr>
          <p:cNvPr id="35886" name="Rectangles 43054">
            <a:extLst>
              <a:ext uri="{FF2B5EF4-FFF2-40B4-BE49-F238E27FC236}">
                <a16:creationId xmlns:a16="http://schemas.microsoft.com/office/drawing/2014/main" id="{96383A40-606E-4DDE-B98A-A4C261A13065}"/>
              </a:ext>
            </a:extLst>
          </p:cNvPr>
          <p:cNvSpPr>
            <a:spLocks noChangeArrowheads="1"/>
          </p:cNvSpPr>
          <p:nvPr/>
        </p:nvSpPr>
        <p:spPr bwMode="auto">
          <a:xfrm>
            <a:off x="90488" y="3200400"/>
            <a:ext cx="620712"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4</a:t>
            </a:r>
          </a:p>
        </p:txBody>
      </p:sp>
      <p:sp>
        <p:nvSpPr>
          <p:cNvPr id="35887" name="Rectangles 43055">
            <a:extLst>
              <a:ext uri="{FF2B5EF4-FFF2-40B4-BE49-F238E27FC236}">
                <a16:creationId xmlns:a16="http://schemas.microsoft.com/office/drawing/2014/main" id="{7D678E2E-E1C7-4514-888C-49C456010794}"/>
              </a:ext>
            </a:extLst>
          </p:cNvPr>
          <p:cNvSpPr>
            <a:spLocks noChangeArrowheads="1"/>
          </p:cNvSpPr>
          <p:nvPr/>
        </p:nvSpPr>
        <p:spPr bwMode="auto">
          <a:xfrm>
            <a:off x="84138" y="3657600"/>
            <a:ext cx="627062"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5</a:t>
            </a:r>
          </a:p>
        </p:txBody>
      </p:sp>
      <p:sp>
        <p:nvSpPr>
          <p:cNvPr id="35888" name="Rectangles 43056">
            <a:extLst>
              <a:ext uri="{FF2B5EF4-FFF2-40B4-BE49-F238E27FC236}">
                <a16:creationId xmlns:a16="http://schemas.microsoft.com/office/drawing/2014/main" id="{086EF961-FCCF-49FA-8DB2-C159837727C7}"/>
              </a:ext>
            </a:extLst>
          </p:cNvPr>
          <p:cNvSpPr>
            <a:spLocks noChangeArrowheads="1"/>
          </p:cNvSpPr>
          <p:nvPr/>
        </p:nvSpPr>
        <p:spPr bwMode="auto">
          <a:xfrm>
            <a:off x="74613" y="4114800"/>
            <a:ext cx="636587" cy="457200"/>
          </a:xfrm>
          <a:prstGeom prst="rect">
            <a:avLst/>
          </a:prstGeom>
          <a:gradFill rotWithShape="1">
            <a:gsLst>
              <a:gs pos="0">
                <a:srgbClr val="C4F0F6"/>
              </a:gs>
              <a:gs pos="100000">
                <a:srgbClr val="45D0E3"/>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6</a:t>
            </a:r>
          </a:p>
        </p:txBody>
      </p:sp>
      <p:sp>
        <p:nvSpPr>
          <p:cNvPr id="35889" name="Oval 43057">
            <a:extLst>
              <a:ext uri="{FF2B5EF4-FFF2-40B4-BE49-F238E27FC236}">
                <a16:creationId xmlns:a16="http://schemas.microsoft.com/office/drawing/2014/main" id="{C51BED88-8FBC-4A43-BD6B-B295435C0672}"/>
              </a:ext>
            </a:extLst>
          </p:cNvPr>
          <p:cNvSpPr>
            <a:spLocks noChangeArrowheads="1"/>
          </p:cNvSpPr>
          <p:nvPr/>
        </p:nvSpPr>
        <p:spPr bwMode="auto">
          <a:xfrm>
            <a:off x="887413" y="1817688"/>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1</a:t>
            </a:r>
          </a:p>
        </p:txBody>
      </p:sp>
      <p:sp>
        <p:nvSpPr>
          <p:cNvPr id="35890" name="Oval 43058">
            <a:extLst>
              <a:ext uri="{FF2B5EF4-FFF2-40B4-BE49-F238E27FC236}">
                <a16:creationId xmlns:a16="http://schemas.microsoft.com/office/drawing/2014/main" id="{79E1CCE9-8B39-444F-9643-7295405052D5}"/>
              </a:ext>
            </a:extLst>
          </p:cNvPr>
          <p:cNvSpPr>
            <a:spLocks noChangeArrowheads="1"/>
          </p:cNvSpPr>
          <p:nvPr/>
        </p:nvSpPr>
        <p:spPr bwMode="auto">
          <a:xfrm>
            <a:off x="871538" y="2297113"/>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2</a:t>
            </a:r>
          </a:p>
        </p:txBody>
      </p:sp>
      <p:sp>
        <p:nvSpPr>
          <p:cNvPr id="35891" name="Oval 43059">
            <a:extLst>
              <a:ext uri="{FF2B5EF4-FFF2-40B4-BE49-F238E27FC236}">
                <a16:creationId xmlns:a16="http://schemas.microsoft.com/office/drawing/2014/main" id="{7AB636B4-165A-4BED-A82A-75AD64BBDBA4}"/>
              </a:ext>
            </a:extLst>
          </p:cNvPr>
          <p:cNvSpPr>
            <a:spLocks noChangeArrowheads="1"/>
          </p:cNvSpPr>
          <p:nvPr/>
        </p:nvSpPr>
        <p:spPr bwMode="auto">
          <a:xfrm>
            <a:off x="871538" y="2774950"/>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3</a:t>
            </a:r>
          </a:p>
        </p:txBody>
      </p:sp>
      <p:sp>
        <p:nvSpPr>
          <p:cNvPr id="35892" name="Oval 43060">
            <a:extLst>
              <a:ext uri="{FF2B5EF4-FFF2-40B4-BE49-F238E27FC236}">
                <a16:creationId xmlns:a16="http://schemas.microsoft.com/office/drawing/2014/main" id="{50926ECE-738F-4B32-9FBE-4B246AC69580}"/>
              </a:ext>
            </a:extLst>
          </p:cNvPr>
          <p:cNvSpPr>
            <a:spLocks noChangeArrowheads="1"/>
          </p:cNvSpPr>
          <p:nvPr/>
        </p:nvSpPr>
        <p:spPr bwMode="auto">
          <a:xfrm>
            <a:off x="871538" y="3254375"/>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4</a:t>
            </a:r>
          </a:p>
        </p:txBody>
      </p:sp>
      <p:sp>
        <p:nvSpPr>
          <p:cNvPr id="35893" name="Oval 43061">
            <a:extLst>
              <a:ext uri="{FF2B5EF4-FFF2-40B4-BE49-F238E27FC236}">
                <a16:creationId xmlns:a16="http://schemas.microsoft.com/office/drawing/2014/main" id="{7DEA0067-6ECA-4DA4-88BA-79F128E3321F}"/>
              </a:ext>
            </a:extLst>
          </p:cNvPr>
          <p:cNvSpPr>
            <a:spLocks noChangeArrowheads="1"/>
          </p:cNvSpPr>
          <p:nvPr/>
        </p:nvSpPr>
        <p:spPr bwMode="auto">
          <a:xfrm>
            <a:off x="857250" y="3724275"/>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5</a:t>
            </a:r>
          </a:p>
        </p:txBody>
      </p:sp>
      <p:sp>
        <p:nvSpPr>
          <p:cNvPr id="35894" name="Oval 43062">
            <a:extLst>
              <a:ext uri="{FF2B5EF4-FFF2-40B4-BE49-F238E27FC236}">
                <a16:creationId xmlns:a16="http://schemas.microsoft.com/office/drawing/2014/main" id="{E8100413-FAEB-4496-AC5F-11C606003D01}"/>
              </a:ext>
            </a:extLst>
          </p:cNvPr>
          <p:cNvSpPr>
            <a:spLocks noChangeArrowheads="1"/>
          </p:cNvSpPr>
          <p:nvPr/>
        </p:nvSpPr>
        <p:spPr bwMode="auto">
          <a:xfrm>
            <a:off x="857250" y="4200525"/>
            <a:ext cx="609600" cy="457200"/>
          </a:xfrm>
          <a:prstGeom prst="ellipse">
            <a:avLst/>
          </a:prstGeom>
          <a:gradFill rotWithShape="1">
            <a:gsLst>
              <a:gs pos="0">
                <a:srgbClr val="ED93F4"/>
              </a:gs>
              <a:gs pos="100000">
                <a:srgbClr val="D60CE6"/>
              </a:gs>
            </a:gsLst>
            <a:path path="shape">
              <a:fillToRect l="50000" t="50000" r="50000" b="50000"/>
            </a:path>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a:latin typeface=".VnTimeH" panose="020B7200000000000000" pitchFamily="34" charset="0"/>
              </a:rPr>
              <a:t>6</a:t>
            </a:r>
          </a:p>
        </p:txBody>
      </p:sp>
      <p:grpSp>
        <p:nvGrpSpPr>
          <p:cNvPr id="43064" name="Group 43063">
            <a:extLst>
              <a:ext uri="{FF2B5EF4-FFF2-40B4-BE49-F238E27FC236}">
                <a16:creationId xmlns:a16="http://schemas.microsoft.com/office/drawing/2014/main" id="{49AA2679-6A66-4076-92A2-2710C4772D68}"/>
              </a:ext>
            </a:extLst>
          </p:cNvPr>
          <p:cNvGrpSpPr>
            <a:grpSpLocks/>
          </p:cNvGrpSpPr>
          <p:nvPr/>
        </p:nvGrpSpPr>
        <p:grpSpPr bwMode="auto">
          <a:xfrm>
            <a:off x="2641600" y="3657600"/>
            <a:ext cx="3657600" cy="457200"/>
            <a:chOff x="3456" y="2592"/>
            <a:chExt cx="1728" cy="288"/>
          </a:xfrm>
        </p:grpSpPr>
        <p:sp>
          <p:nvSpPr>
            <p:cNvPr id="35926" name="Rounded Rectangle 43064">
              <a:extLst>
                <a:ext uri="{FF2B5EF4-FFF2-40B4-BE49-F238E27FC236}">
                  <a16:creationId xmlns:a16="http://schemas.microsoft.com/office/drawing/2014/main" id="{0C652276-A77B-4308-B19C-5FD284105119}"/>
                </a:ext>
              </a:extLst>
            </p:cNvPr>
            <p:cNvSpPr>
              <a:spLocks noChangeArrowheads="1"/>
            </p:cNvSpPr>
            <p:nvPr/>
          </p:nvSpPr>
          <p:spPr bwMode="auto">
            <a:xfrm>
              <a:off x="3744"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A</a:t>
              </a:r>
            </a:p>
          </p:txBody>
        </p:sp>
        <p:sp>
          <p:nvSpPr>
            <p:cNvPr id="35927" name="Rounded Rectangle 43065">
              <a:extLst>
                <a:ext uri="{FF2B5EF4-FFF2-40B4-BE49-F238E27FC236}">
                  <a16:creationId xmlns:a16="http://schemas.microsoft.com/office/drawing/2014/main" id="{3F0737F4-939E-4621-A598-086091CAA599}"/>
                </a:ext>
              </a:extLst>
            </p:cNvPr>
            <p:cNvSpPr>
              <a:spLocks noChangeArrowheads="1"/>
            </p:cNvSpPr>
            <p:nvPr/>
          </p:nvSpPr>
          <p:spPr bwMode="auto">
            <a:xfrm>
              <a:off x="3456"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C</a:t>
              </a:r>
            </a:p>
          </p:txBody>
        </p:sp>
        <p:sp>
          <p:nvSpPr>
            <p:cNvPr id="35928" name="Rounded Rectangle 43066">
              <a:extLst>
                <a:ext uri="{FF2B5EF4-FFF2-40B4-BE49-F238E27FC236}">
                  <a16:creationId xmlns:a16="http://schemas.microsoft.com/office/drawing/2014/main" id="{7A5CBB92-F831-4A31-9E9F-F2207C14C9B6}"/>
                </a:ext>
              </a:extLst>
            </p:cNvPr>
            <p:cNvSpPr>
              <a:spLocks noChangeArrowheads="1"/>
            </p:cNvSpPr>
            <p:nvPr/>
          </p:nvSpPr>
          <p:spPr bwMode="auto">
            <a:xfrm>
              <a:off x="4032"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5929" name="Rounded Rectangle 43067">
              <a:extLst>
                <a:ext uri="{FF2B5EF4-FFF2-40B4-BE49-F238E27FC236}">
                  <a16:creationId xmlns:a16="http://schemas.microsoft.com/office/drawing/2014/main" id="{935AD19A-CE71-4FC2-A27C-EB72F33ACCB4}"/>
                </a:ext>
              </a:extLst>
            </p:cNvPr>
            <p:cNvSpPr>
              <a:spLocks noChangeArrowheads="1"/>
            </p:cNvSpPr>
            <p:nvPr/>
          </p:nvSpPr>
          <p:spPr bwMode="auto">
            <a:xfrm>
              <a:off x="4320"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Đ</a:t>
              </a:r>
            </a:p>
          </p:txBody>
        </p:sp>
        <p:sp>
          <p:nvSpPr>
            <p:cNvPr id="35930" name="Rounded Rectangle 43068">
              <a:extLst>
                <a:ext uri="{FF2B5EF4-FFF2-40B4-BE49-F238E27FC236}">
                  <a16:creationId xmlns:a16="http://schemas.microsoft.com/office/drawing/2014/main" id="{020E4FDD-9AA5-43CE-8F05-58165A0901C0}"/>
                </a:ext>
              </a:extLst>
            </p:cNvPr>
            <p:cNvSpPr>
              <a:spLocks noChangeArrowheads="1"/>
            </p:cNvSpPr>
            <p:nvPr/>
          </p:nvSpPr>
          <p:spPr bwMode="auto">
            <a:xfrm>
              <a:off x="4608"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sp>
          <p:nvSpPr>
            <p:cNvPr id="35931" name="Rounded Rectangle 43069">
              <a:extLst>
                <a:ext uri="{FF2B5EF4-FFF2-40B4-BE49-F238E27FC236}">
                  <a16:creationId xmlns:a16="http://schemas.microsoft.com/office/drawing/2014/main" id="{08F56CFA-4E15-432F-B2F0-CF70E5760687}"/>
                </a:ext>
              </a:extLst>
            </p:cNvPr>
            <p:cNvSpPr>
              <a:spLocks noChangeArrowheads="1"/>
            </p:cNvSpPr>
            <p:nvPr/>
          </p:nvSpPr>
          <p:spPr bwMode="auto">
            <a:xfrm>
              <a:off x="4896" y="259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I</a:t>
              </a:r>
            </a:p>
          </p:txBody>
        </p:sp>
      </p:grpSp>
      <p:sp>
        <p:nvSpPr>
          <p:cNvPr id="35861" name="Rectangles 43070">
            <a:extLst>
              <a:ext uri="{FF2B5EF4-FFF2-40B4-BE49-F238E27FC236}">
                <a16:creationId xmlns:a16="http://schemas.microsoft.com/office/drawing/2014/main" id="{C1860279-C660-4F5C-9E51-059C710A2967}"/>
              </a:ext>
            </a:extLst>
          </p:cNvPr>
          <p:cNvSpPr>
            <a:spLocks noChangeArrowheads="1" noChangeShapeType="1" noTextEdit="1"/>
          </p:cNvSpPr>
          <p:nvPr/>
        </p:nvSpPr>
        <p:spPr bwMode="auto">
          <a:xfrm>
            <a:off x="2540000" y="304800"/>
            <a:ext cx="6705600" cy="920750"/>
          </a:xfrm>
          <a:prstGeom prst="rect">
            <a:avLst/>
          </a:prstGeom>
        </p:spPr>
        <p:txBody>
          <a:bodyPr wrap="none" fromWordArt="1">
            <a:prstTxWarp prst="textCanUp">
              <a:avLst>
                <a:gd name="adj" fmla="val 85713"/>
              </a:avLst>
            </a:prstTxWarp>
          </a:bodyPr>
          <a:lstStyle/>
          <a:p>
            <a:pPr algn="ctr"/>
            <a:r>
              <a:rPr lang="vi-VN" sz="3600" b="1" kern="10">
                <a:ln w="9525">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TRÒ CHƠI Ô CHỮ</a:t>
            </a:r>
            <a:endParaRPr lang="en-US" sz="3600" b="1" kern="10">
              <a:ln w="9525">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pic>
        <p:nvPicPr>
          <p:cNvPr id="35862" name="Picture 43071" descr="SPARKLES">
            <a:extLst>
              <a:ext uri="{FF2B5EF4-FFF2-40B4-BE49-F238E27FC236}">
                <a16:creationId xmlns:a16="http://schemas.microsoft.com/office/drawing/2014/main" id="{85818EF1-E926-4920-AF0E-CE105038E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4400" y="2057400"/>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3" name="Picture 43072" descr="SPARKLES">
            <a:extLst>
              <a:ext uri="{FF2B5EF4-FFF2-40B4-BE49-F238E27FC236}">
                <a16:creationId xmlns:a16="http://schemas.microsoft.com/office/drawing/2014/main" id="{6EFB44CB-8BC5-4A2C-97D9-DB07C212B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6025" y="0"/>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4" name="Picture 43073" descr="SPARKLES">
            <a:extLst>
              <a:ext uri="{FF2B5EF4-FFF2-40B4-BE49-F238E27FC236}">
                <a16:creationId xmlns:a16="http://schemas.microsoft.com/office/drawing/2014/main" id="{15BAE90F-7E5A-434A-8182-6DABA365F1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159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865" name="Group 43074">
            <a:extLst>
              <a:ext uri="{FF2B5EF4-FFF2-40B4-BE49-F238E27FC236}">
                <a16:creationId xmlns:a16="http://schemas.microsoft.com/office/drawing/2014/main" id="{A3991871-C45B-4FA6-874D-9BAD2A1E1FC1}"/>
              </a:ext>
            </a:extLst>
          </p:cNvPr>
          <p:cNvGrpSpPr>
            <a:grpSpLocks/>
          </p:cNvGrpSpPr>
          <p:nvPr/>
        </p:nvGrpSpPr>
        <p:grpSpPr bwMode="auto">
          <a:xfrm>
            <a:off x="2641600" y="1828800"/>
            <a:ext cx="6705600" cy="457200"/>
            <a:chOff x="1248" y="1152"/>
            <a:chExt cx="3168" cy="288"/>
          </a:xfrm>
        </p:grpSpPr>
        <p:sp>
          <p:nvSpPr>
            <p:cNvPr id="35915" name="Rounded Rectangle 43075">
              <a:extLst>
                <a:ext uri="{FF2B5EF4-FFF2-40B4-BE49-F238E27FC236}">
                  <a16:creationId xmlns:a16="http://schemas.microsoft.com/office/drawing/2014/main" id="{A9FDE014-87B0-4002-9D80-7EBC6A26CF77}"/>
                </a:ext>
              </a:extLst>
            </p:cNvPr>
            <p:cNvSpPr>
              <a:spLocks noChangeArrowheads="1"/>
            </p:cNvSpPr>
            <p:nvPr/>
          </p:nvSpPr>
          <p:spPr bwMode="auto">
            <a:xfrm>
              <a:off x="1536"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16" name="Rounded Rectangle 43076">
              <a:extLst>
                <a:ext uri="{FF2B5EF4-FFF2-40B4-BE49-F238E27FC236}">
                  <a16:creationId xmlns:a16="http://schemas.microsoft.com/office/drawing/2014/main" id="{16C8761C-E7BA-4224-9A20-A55658A33111}"/>
                </a:ext>
              </a:extLst>
            </p:cNvPr>
            <p:cNvSpPr>
              <a:spLocks noChangeArrowheads="1"/>
            </p:cNvSpPr>
            <p:nvPr/>
          </p:nvSpPr>
          <p:spPr bwMode="auto">
            <a:xfrm>
              <a:off x="1248"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17" name="Rounded Rectangle 43077">
              <a:extLst>
                <a:ext uri="{FF2B5EF4-FFF2-40B4-BE49-F238E27FC236}">
                  <a16:creationId xmlns:a16="http://schemas.microsoft.com/office/drawing/2014/main" id="{275F183F-342E-42C0-B624-DD701AC621D0}"/>
                </a:ext>
              </a:extLst>
            </p:cNvPr>
            <p:cNvSpPr>
              <a:spLocks noChangeArrowheads="1"/>
            </p:cNvSpPr>
            <p:nvPr/>
          </p:nvSpPr>
          <p:spPr bwMode="auto">
            <a:xfrm>
              <a:off x="1824"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18" name="Rounded Rectangle 43078">
              <a:extLst>
                <a:ext uri="{FF2B5EF4-FFF2-40B4-BE49-F238E27FC236}">
                  <a16:creationId xmlns:a16="http://schemas.microsoft.com/office/drawing/2014/main" id="{BB794D9D-0ED9-429E-A98A-FD93A257C38B}"/>
                </a:ext>
              </a:extLst>
            </p:cNvPr>
            <p:cNvSpPr>
              <a:spLocks noChangeArrowheads="1"/>
            </p:cNvSpPr>
            <p:nvPr/>
          </p:nvSpPr>
          <p:spPr bwMode="auto">
            <a:xfrm>
              <a:off x="2112"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19" name="Rounded Rectangle 43079">
              <a:extLst>
                <a:ext uri="{FF2B5EF4-FFF2-40B4-BE49-F238E27FC236}">
                  <a16:creationId xmlns:a16="http://schemas.microsoft.com/office/drawing/2014/main" id="{CBB64A04-29FA-4D25-829A-1917E2AF45EA}"/>
                </a:ext>
              </a:extLst>
            </p:cNvPr>
            <p:cNvSpPr>
              <a:spLocks noChangeArrowheads="1"/>
            </p:cNvSpPr>
            <p:nvPr/>
          </p:nvSpPr>
          <p:spPr bwMode="auto">
            <a:xfrm>
              <a:off x="2400"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0" name="Rounded Rectangle 43080">
              <a:extLst>
                <a:ext uri="{FF2B5EF4-FFF2-40B4-BE49-F238E27FC236}">
                  <a16:creationId xmlns:a16="http://schemas.microsoft.com/office/drawing/2014/main" id="{4028E2F4-64F9-4051-B9AD-7EAA55F54897}"/>
                </a:ext>
              </a:extLst>
            </p:cNvPr>
            <p:cNvSpPr>
              <a:spLocks noChangeArrowheads="1"/>
            </p:cNvSpPr>
            <p:nvPr/>
          </p:nvSpPr>
          <p:spPr bwMode="auto">
            <a:xfrm>
              <a:off x="2688"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1" name="Rounded Rectangle 43081">
              <a:extLst>
                <a:ext uri="{FF2B5EF4-FFF2-40B4-BE49-F238E27FC236}">
                  <a16:creationId xmlns:a16="http://schemas.microsoft.com/office/drawing/2014/main" id="{9AAB308C-8212-48CC-B7D7-F73AF9C92432}"/>
                </a:ext>
              </a:extLst>
            </p:cNvPr>
            <p:cNvSpPr>
              <a:spLocks noChangeArrowheads="1"/>
            </p:cNvSpPr>
            <p:nvPr/>
          </p:nvSpPr>
          <p:spPr bwMode="auto">
            <a:xfrm>
              <a:off x="2976"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2" name="Rounded Rectangle 43082">
              <a:extLst>
                <a:ext uri="{FF2B5EF4-FFF2-40B4-BE49-F238E27FC236}">
                  <a16:creationId xmlns:a16="http://schemas.microsoft.com/office/drawing/2014/main" id="{AFC79DBA-A3B8-422F-9964-59C579B6F21B}"/>
                </a:ext>
              </a:extLst>
            </p:cNvPr>
            <p:cNvSpPr>
              <a:spLocks noChangeArrowheads="1"/>
            </p:cNvSpPr>
            <p:nvPr/>
          </p:nvSpPr>
          <p:spPr bwMode="auto">
            <a:xfrm>
              <a:off x="3264"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3" name="Rounded Rectangle 43083">
              <a:extLst>
                <a:ext uri="{FF2B5EF4-FFF2-40B4-BE49-F238E27FC236}">
                  <a16:creationId xmlns:a16="http://schemas.microsoft.com/office/drawing/2014/main" id="{50240D3A-80EE-4DA4-B22E-53946FAF79CA}"/>
                </a:ext>
              </a:extLst>
            </p:cNvPr>
            <p:cNvSpPr>
              <a:spLocks noChangeArrowheads="1"/>
            </p:cNvSpPr>
            <p:nvPr/>
          </p:nvSpPr>
          <p:spPr bwMode="auto">
            <a:xfrm>
              <a:off x="3552"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4" name="Rounded Rectangle 43084">
              <a:extLst>
                <a:ext uri="{FF2B5EF4-FFF2-40B4-BE49-F238E27FC236}">
                  <a16:creationId xmlns:a16="http://schemas.microsoft.com/office/drawing/2014/main" id="{80489DC8-3089-4D83-92ED-C85CA76ADB9F}"/>
                </a:ext>
              </a:extLst>
            </p:cNvPr>
            <p:cNvSpPr>
              <a:spLocks noChangeArrowheads="1"/>
            </p:cNvSpPr>
            <p:nvPr/>
          </p:nvSpPr>
          <p:spPr bwMode="auto">
            <a:xfrm>
              <a:off x="3840"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sp>
          <p:nvSpPr>
            <p:cNvPr id="35925" name="Rounded Rectangle 43085">
              <a:extLst>
                <a:ext uri="{FF2B5EF4-FFF2-40B4-BE49-F238E27FC236}">
                  <a16:creationId xmlns:a16="http://schemas.microsoft.com/office/drawing/2014/main" id="{BE486042-35BA-4053-9DB4-E56FD5FD4775}"/>
                </a:ext>
              </a:extLst>
            </p:cNvPr>
            <p:cNvSpPr>
              <a:spLocks noChangeArrowheads="1"/>
            </p:cNvSpPr>
            <p:nvPr/>
          </p:nvSpPr>
          <p:spPr bwMode="auto">
            <a:xfrm>
              <a:off x="4128" y="115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sz="2800">
                <a:latin typeface="Times New Roman" panose="02020603050405020304" pitchFamily="18" charset="0"/>
              </a:endParaRPr>
            </a:p>
          </p:txBody>
        </p:sp>
      </p:grpSp>
      <p:grpSp>
        <p:nvGrpSpPr>
          <p:cNvPr id="43087" name="Group 43086">
            <a:extLst>
              <a:ext uri="{FF2B5EF4-FFF2-40B4-BE49-F238E27FC236}">
                <a16:creationId xmlns:a16="http://schemas.microsoft.com/office/drawing/2014/main" id="{A0B59C5B-8EA3-4053-832A-D94007586F5D}"/>
              </a:ext>
            </a:extLst>
          </p:cNvPr>
          <p:cNvGrpSpPr>
            <a:grpSpLocks/>
          </p:cNvGrpSpPr>
          <p:nvPr/>
        </p:nvGrpSpPr>
        <p:grpSpPr bwMode="auto">
          <a:xfrm>
            <a:off x="2641600" y="1828800"/>
            <a:ext cx="6705600" cy="457200"/>
            <a:chOff x="1296" y="768"/>
            <a:chExt cx="3168" cy="288"/>
          </a:xfrm>
        </p:grpSpPr>
        <p:sp>
          <p:nvSpPr>
            <p:cNvPr id="35904" name="Rounded Rectangle 43087">
              <a:extLst>
                <a:ext uri="{FF2B5EF4-FFF2-40B4-BE49-F238E27FC236}">
                  <a16:creationId xmlns:a16="http://schemas.microsoft.com/office/drawing/2014/main" id="{F77A40BD-360E-4CA0-8360-631517A7EAD2}"/>
                </a:ext>
              </a:extLst>
            </p:cNvPr>
            <p:cNvSpPr>
              <a:spLocks noChangeArrowheads="1"/>
            </p:cNvSpPr>
            <p:nvPr/>
          </p:nvSpPr>
          <p:spPr bwMode="auto">
            <a:xfrm>
              <a:off x="1584"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H</a:t>
              </a:r>
            </a:p>
          </p:txBody>
        </p:sp>
        <p:sp>
          <p:nvSpPr>
            <p:cNvPr id="35905" name="Rounded Rectangle 43088">
              <a:extLst>
                <a:ext uri="{FF2B5EF4-FFF2-40B4-BE49-F238E27FC236}">
                  <a16:creationId xmlns:a16="http://schemas.microsoft.com/office/drawing/2014/main" id="{023297A6-AE57-44D4-BD98-D2627191E460}"/>
                </a:ext>
              </a:extLst>
            </p:cNvPr>
            <p:cNvSpPr>
              <a:spLocks noChangeArrowheads="1"/>
            </p:cNvSpPr>
            <p:nvPr/>
          </p:nvSpPr>
          <p:spPr bwMode="auto">
            <a:xfrm>
              <a:off x="1296"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T</a:t>
              </a:r>
            </a:p>
          </p:txBody>
        </p:sp>
        <p:sp>
          <p:nvSpPr>
            <p:cNvPr id="35906" name="Rounded Rectangle 43089">
              <a:extLst>
                <a:ext uri="{FF2B5EF4-FFF2-40B4-BE49-F238E27FC236}">
                  <a16:creationId xmlns:a16="http://schemas.microsoft.com/office/drawing/2014/main" id="{C79B8AD9-FCC0-4ACD-893E-9773E99034CF}"/>
                </a:ext>
              </a:extLst>
            </p:cNvPr>
            <p:cNvSpPr>
              <a:spLocks noChangeArrowheads="1"/>
            </p:cNvSpPr>
            <p:nvPr/>
          </p:nvSpPr>
          <p:spPr bwMode="auto">
            <a:xfrm>
              <a:off x="1872"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5907" name="Rounded Rectangle 43090">
              <a:extLst>
                <a:ext uri="{FF2B5EF4-FFF2-40B4-BE49-F238E27FC236}">
                  <a16:creationId xmlns:a16="http://schemas.microsoft.com/office/drawing/2014/main" id="{3000F927-D1F6-4289-ACB2-052B51150E43}"/>
                </a:ext>
              </a:extLst>
            </p:cNvPr>
            <p:cNvSpPr>
              <a:spLocks noChangeArrowheads="1"/>
            </p:cNvSpPr>
            <p:nvPr/>
          </p:nvSpPr>
          <p:spPr bwMode="auto">
            <a:xfrm>
              <a:off x="2160"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sp>
          <p:nvSpPr>
            <p:cNvPr id="35908" name="Rounded Rectangle 43091">
              <a:extLst>
                <a:ext uri="{FF2B5EF4-FFF2-40B4-BE49-F238E27FC236}">
                  <a16:creationId xmlns:a16="http://schemas.microsoft.com/office/drawing/2014/main" id="{78CDB867-CA28-4698-BC53-C29C0D5BB6D7}"/>
                </a:ext>
              </a:extLst>
            </p:cNvPr>
            <p:cNvSpPr>
              <a:spLocks noChangeArrowheads="1"/>
            </p:cNvSpPr>
            <p:nvPr/>
          </p:nvSpPr>
          <p:spPr bwMode="auto">
            <a:xfrm>
              <a:off x="2448"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N</a:t>
              </a:r>
            </a:p>
          </p:txBody>
        </p:sp>
        <p:sp>
          <p:nvSpPr>
            <p:cNvPr id="35909" name="Rounded Rectangle 43092">
              <a:extLst>
                <a:ext uri="{FF2B5EF4-FFF2-40B4-BE49-F238E27FC236}">
                  <a16:creationId xmlns:a16="http://schemas.microsoft.com/office/drawing/2014/main" id="{CF916055-6CF4-4B68-AEBD-90CFAFCC42B8}"/>
                </a:ext>
              </a:extLst>
            </p:cNvPr>
            <p:cNvSpPr>
              <a:spLocks noChangeArrowheads="1"/>
            </p:cNvSpPr>
            <p:nvPr/>
          </p:nvSpPr>
          <p:spPr bwMode="auto">
            <a:xfrm>
              <a:off x="2736"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G</a:t>
              </a:r>
            </a:p>
          </p:txBody>
        </p:sp>
        <p:sp>
          <p:nvSpPr>
            <p:cNvPr id="35910" name="Rounded Rectangle 43093">
              <a:extLst>
                <a:ext uri="{FF2B5EF4-FFF2-40B4-BE49-F238E27FC236}">
                  <a16:creationId xmlns:a16="http://schemas.microsoft.com/office/drawing/2014/main" id="{E217BFF4-B95D-4BF8-B2D4-DF53093464A0}"/>
                </a:ext>
              </a:extLst>
            </p:cNvPr>
            <p:cNvSpPr>
              <a:spLocks noChangeArrowheads="1"/>
            </p:cNvSpPr>
            <p:nvPr/>
          </p:nvSpPr>
          <p:spPr bwMode="auto">
            <a:xfrm>
              <a:off x="3024"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N</a:t>
              </a:r>
            </a:p>
          </p:txBody>
        </p:sp>
        <p:sp>
          <p:nvSpPr>
            <p:cNvPr id="35911" name="Rounded Rectangle 43094">
              <a:extLst>
                <a:ext uri="{FF2B5EF4-FFF2-40B4-BE49-F238E27FC236}">
                  <a16:creationId xmlns:a16="http://schemas.microsoft.com/office/drawing/2014/main" id="{38C117C2-F781-41C2-8854-D50FB5C7C701}"/>
                </a:ext>
              </a:extLst>
            </p:cNvPr>
            <p:cNvSpPr>
              <a:spLocks noChangeArrowheads="1"/>
            </p:cNvSpPr>
            <p:nvPr/>
          </p:nvSpPr>
          <p:spPr bwMode="auto">
            <a:xfrm>
              <a:off x="3312"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G</a:t>
              </a:r>
            </a:p>
          </p:txBody>
        </p:sp>
        <p:sp>
          <p:nvSpPr>
            <p:cNvPr id="35912" name="Rounded Rectangle 43095">
              <a:extLst>
                <a:ext uri="{FF2B5EF4-FFF2-40B4-BE49-F238E27FC236}">
                  <a16:creationId xmlns:a16="http://schemas.microsoft.com/office/drawing/2014/main" id="{2DE3A2F0-9E6E-4869-B3F5-BD6513D5E51E}"/>
                </a:ext>
              </a:extLst>
            </p:cNvPr>
            <p:cNvSpPr>
              <a:spLocks noChangeArrowheads="1"/>
            </p:cNvSpPr>
            <p:nvPr/>
          </p:nvSpPr>
          <p:spPr bwMode="auto">
            <a:xfrm>
              <a:off x="3600"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5913" name="Rounded Rectangle 43096">
              <a:extLst>
                <a:ext uri="{FF2B5EF4-FFF2-40B4-BE49-F238E27FC236}">
                  <a16:creationId xmlns:a16="http://schemas.microsoft.com/office/drawing/2014/main" id="{E847273B-20FD-4AA3-AD43-DDF102AFC14E}"/>
                </a:ext>
              </a:extLst>
            </p:cNvPr>
            <p:cNvSpPr>
              <a:spLocks noChangeArrowheads="1"/>
            </p:cNvSpPr>
            <p:nvPr/>
          </p:nvSpPr>
          <p:spPr bwMode="auto">
            <a:xfrm>
              <a:off x="3888"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sp>
          <p:nvSpPr>
            <p:cNvPr id="35914" name="Rounded Rectangle 43097">
              <a:extLst>
                <a:ext uri="{FF2B5EF4-FFF2-40B4-BE49-F238E27FC236}">
                  <a16:creationId xmlns:a16="http://schemas.microsoft.com/office/drawing/2014/main" id="{B3F9273E-41C7-4286-B736-FEBA405EF3D9}"/>
                </a:ext>
              </a:extLst>
            </p:cNvPr>
            <p:cNvSpPr>
              <a:spLocks noChangeArrowheads="1"/>
            </p:cNvSpPr>
            <p:nvPr/>
          </p:nvSpPr>
          <p:spPr bwMode="auto">
            <a:xfrm>
              <a:off x="4176" y="76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I</a:t>
              </a:r>
            </a:p>
          </p:txBody>
        </p:sp>
      </p:grpSp>
      <p:grpSp>
        <p:nvGrpSpPr>
          <p:cNvPr id="35867" name="Group 43098">
            <a:extLst>
              <a:ext uri="{FF2B5EF4-FFF2-40B4-BE49-F238E27FC236}">
                <a16:creationId xmlns:a16="http://schemas.microsoft.com/office/drawing/2014/main" id="{35965D5E-6195-40B2-835C-A4E3F432B6B1}"/>
              </a:ext>
            </a:extLst>
          </p:cNvPr>
          <p:cNvGrpSpPr>
            <a:grpSpLocks/>
          </p:cNvGrpSpPr>
          <p:nvPr/>
        </p:nvGrpSpPr>
        <p:grpSpPr bwMode="auto">
          <a:xfrm>
            <a:off x="2641600" y="3200400"/>
            <a:ext cx="3667125" cy="457200"/>
            <a:chOff x="1543" y="2016"/>
            <a:chExt cx="1733" cy="288"/>
          </a:xfrm>
        </p:grpSpPr>
        <p:sp>
          <p:nvSpPr>
            <p:cNvPr id="35898" name="Rounded Rectangle 43099">
              <a:extLst>
                <a:ext uri="{FF2B5EF4-FFF2-40B4-BE49-F238E27FC236}">
                  <a16:creationId xmlns:a16="http://schemas.microsoft.com/office/drawing/2014/main" id="{4DD70199-89B9-4A7A-9D97-B38FFB82CB18}"/>
                </a:ext>
              </a:extLst>
            </p:cNvPr>
            <p:cNvSpPr>
              <a:spLocks noChangeArrowheads="1"/>
            </p:cNvSpPr>
            <p:nvPr/>
          </p:nvSpPr>
          <p:spPr bwMode="auto">
            <a:xfrm>
              <a:off x="1831"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899" name="Rounded Rectangle 43100">
              <a:extLst>
                <a:ext uri="{FF2B5EF4-FFF2-40B4-BE49-F238E27FC236}">
                  <a16:creationId xmlns:a16="http://schemas.microsoft.com/office/drawing/2014/main" id="{32A96C52-8627-42F3-AA0B-1382C6F88679}"/>
                </a:ext>
              </a:extLst>
            </p:cNvPr>
            <p:cNvSpPr>
              <a:spLocks noChangeArrowheads="1"/>
            </p:cNvSpPr>
            <p:nvPr/>
          </p:nvSpPr>
          <p:spPr bwMode="auto">
            <a:xfrm>
              <a:off x="1543"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00" name="Rounded Rectangle 43101">
              <a:extLst>
                <a:ext uri="{FF2B5EF4-FFF2-40B4-BE49-F238E27FC236}">
                  <a16:creationId xmlns:a16="http://schemas.microsoft.com/office/drawing/2014/main" id="{458CAA84-7814-449B-9863-F214758826C5}"/>
                </a:ext>
              </a:extLst>
            </p:cNvPr>
            <p:cNvSpPr>
              <a:spLocks noChangeArrowheads="1"/>
            </p:cNvSpPr>
            <p:nvPr/>
          </p:nvSpPr>
          <p:spPr bwMode="auto">
            <a:xfrm>
              <a:off x="2119"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01" name="Rounded Rectangle 43102">
              <a:extLst>
                <a:ext uri="{FF2B5EF4-FFF2-40B4-BE49-F238E27FC236}">
                  <a16:creationId xmlns:a16="http://schemas.microsoft.com/office/drawing/2014/main" id="{3D55E525-CABF-4E0C-8AEC-3634C8942AF3}"/>
                </a:ext>
              </a:extLst>
            </p:cNvPr>
            <p:cNvSpPr>
              <a:spLocks noChangeArrowheads="1"/>
            </p:cNvSpPr>
            <p:nvPr/>
          </p:nvSpPr>
          <p:spPr bwMode="auto">
            <a:xfrm>
              <a:off x="2407"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02" name="Rounded Rectangle 43103">
              <a:extLst>
                <a:ext uri="{FF2B5EF4-FFF2-40B4-BE49-F238E27FC236}">
                  <a16:creationId xmlns:a16="http://schemas.microsoft.com/office/drawing/2014/main" id="{2A070D7F-3512-4424-8356-EAF5F2479CD4}"/>
                </a:ext>
              </a:extLst>
            </p:cNvPr>
            <p:cNvSpPr>
              <a:spLocks noChangeArrowheads="1"/>
            </p:cNvSpPr>
            <p:nvPr/>
          </p:nvSpPr>
          <p:spPr bwMode="auto">
            <a:xfrm>
              <a:off x="2695"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35903" name="Rounded Rectangle 43104">
              <a:extLst>
                <a:ext uri="{FF2B5EF4-FFF2-40B4-BE49-F238E27FC236}">
                  <a16:creationId xmlns:a16="http://schemas.microsoft.com/office/drawing/2014/main" id="{B1B170DF-47EF-4303-83A7-7BCEE3FD3E2B}"/>
                </a:ext>
              </a:extLst>
            </p:cNvPr>
            <p:cNvSpPr>
              <a:spLocks noChangeArrowheads="1"/>
            </p:cNvSpPr>
            <p:nvPr/>
          </p:nvSpPr>
          <p:spPr bwMode="auto">
            <a:xfrm>
              <a:off x="2988" y="2016"/>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grpSp>
      <p:grpSp>
        <p:nvGrpSpPr>
          <p:cNvPr id="43106" name="Group 43105">
            <a:extLst>
              <a:ext uri="{FF2B5EF4-FFF2-40B4-BE49-F238E27FC236}">
                <a16:creationId xmlns:a16="http://schemas.microsoft.com/office/drawing/2014/main" id="{07B168C3-E23A-464B-896F-73CEAAF9605A}"/>
              </a:ext>
            </a:extLst>
          </p:cNvPr>
          <p:cNvGrpSpPr>
            <a:grpSpLocks/>
          </p:cNvGrpSpPr>
          <p:nvPr/>
        </p:nvGrpSpPr>
        <p:grpSpPr bwMode="auto">
          <a:xfrm>
            <a:off x="2641600" y="3200400"/>
            <a:ext cx="3657600" cy="457200"/>
            <a:chOff x="1632" y="2928"/>
            <a:chExt cx="1728" cy="288"/>
          </a:xfrm>
        </p:grpSpPr>
        <p:sp>
          <p:nvSpPr>
            <p:cNvPr id="2" name="Rounded Rectangle 43106">
              <a:extLst>
                <a:ext uri="{FF2B5EF4-FFF2-40B4-BE49-F238E27FC236}">
                  <a16:creationId xmlns:a16="http://schemas.microsoft.com/office/drawing/2014/main" id="{DCB7E677-8AF5-41C4-8CD4-A611C777888C}"/>
                </a:ext>
              </a:extLst>
            </p:cNvPr>
            <p:cNvSpPr>
              <a:spLocks noChangeArrowheads="1"/>
            </p:cNvSpPr>
            <p:nvPr/>
          </p:nvSpPr>
          <p:spPr bwMode="auto">
            <a:xfrm>
              <a:off x="1920"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 name="Rounded Rectangle 43107">
              <a:extLst>
                <a:ext uri="{FF2B5EF4-FFF2-40B4-BE49-F238E27FC236}">
                  <a16:creationId xmlns:a16="http://schemas.microsoft.com/office/drawing/2014/main" id="{39007E42-E3F5-48D7-8B13-A77B9150DBCB}"/>
                </a:ext>
              </a:extLst>
            </p:cNvPr>
            <p:cNvSpPr>
              <a:spLocks noChangeArrowheads="1"/>
            </p:cNvSpPr>
            <p:nvPr/>
          </p:nvSpPr>
          <p:spPr bwMode="auto">
            <a:xfrm>
              <a:off x="1632"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M</a:t>
              </a:r>
            </a:p>
          </p:txBody>
        </p:sp>
        <p:sp>
          <p:nvSpPr>
            <p:cNvPr id="4" name="Rounded Rectangle 43108">
              <a:extLst>
                <a:ext uri="{FF2B5EF4-FFF2-40B4-BE49-F238E27FC236}">
                  <a16:creationId xmlns:a16="http://schemas.microsoft.com/office/drawing/2014/main" id="{F5F39F97-EED3-4E00-ADE4-80656B7DECF0}"/>
                </a:ext>
              </a:extLst>
            </p:cNvPr>
            <p:cNvSpPr>
              <a:spLocks noChangeArrowheads="1"/>
            </p:cNvSpPr>
            <p:nvPr/>
          </p:nvSpPr>
          <p:spPr bwMode="auto">
            <a:xfrm>
              <a:off x="2208"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A</a:t>
              </a:r>
            </a:p>
          </p:txBody>
        </p:sp>
        <p:sp>
          <p:nvSpPr>
            <p:cNvPr id="35895" name="Rounded Rectangle 43109">
              <a:extLst>
                <a:ext uri="{FF2B5EF4-FFF2-40B4-BE49-F238E27FC236}">
                  <a16:creationId xmlns:a16="http://schemas.microsoft.com/office/drawing/2014/main" id="{92F7CEDF-69D8-4F1F-A9A5-42EE83515A99}"/>
                </a:ext>
              </a:extLst>
            </p:cNvPr>
            <p:cNvSpPr>
              <a:spLocks noChangeArrowheads="1"/>
            </p:cNvSpPr>
            <p:nvPr/>
          </p:nvSpPr>
          <p:spPr bwMode="auto">
            <a:xfrm>
              <a:off x="2496"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B</a:t>
              </a:r>
            </a:p>
          </p:txBody>
        </p:sp>
        <p:sp>
          <p:nvSpPr>
            <p:cNvPr id="35896" name="Rounded Rectangle 43110">
              <a:extLst>
                <a:ext uri="{FF2B5EF4-FFF2-40B4-BE49-F238E27FC236}">
                  <a16:creationId xmlns:a16="http://schemas.microsoft.com/office/drawing/2014/main" id="{8E8BDD49-3415-4DB1-82C0-6613E190D0D9}"/>
                </a:ext>
              </a:extLst>
            </p:cNvPr>
            <p:cNvSpPr>
              <a:spLocks noChangeArrowheads="1"/>
            </p:cNvSpPr>
            <p:nvPr/>
          </p:nvSpPr>
          <p:spPr bwMode="auto">
            <a:xfrm>
              <a:off x="2784"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35897" name="Rounded Rectangle 43111">
              <a:extLst>
                <a:ext uri="{FF2B5EF4-FFF2-40B4-BE49-F238E27FC236}">
                  <a16:creationId xmlns:a16="http://schemas.microsoft.com/office/drawing/2014/main" id="{17290307-3FEB-43AB-9A55-3A72DE178DE0}"/>
                </a:ext>
              </a:extLst>
            </p:cNvPr>
            <p:cNvSpPr>
              <a:spLocks noChangeArrowheads="1"/>
            </p:cNvSpPr>
            <p:nvPr/>
          </p:nvSpPr>
          <p:spPr bwMode="auto">
            <a:xfrm>
              <a:off x="3072" y="292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I</a:t>
              </a:r>
            </a:p>
          </p:txBody>
        </p:sp>
      </p:grpSp>
      <p:grpSp>
        <p:nvGrpSpPr>
          <p:cNvPr id="35869" name="Group 43112">
            <a:extLst>
              <a:ext uri="{FF2B5EF4-FFF2-40B4-BE49-F238E27FC236}">
                <a16:creationId xmlns:a16="http://schemas.microsoft.com/office/drawing/2014/main" id="{3F18206A-67FA-4AE4-A915-D766DD0E42E9}"/>
              </a:ext>
            </a:extLst>
          </p:cNvPr>
          <p:cNvGrpSpPr>
            <a:grpSpLocks/>
          </p:cNvGrpSpPr>
          <p:nvPr/>
        </p:nvGrpSpPr>
        <p:grpSpPr bwMode="auto">
          <a:xfrm>
            <a:off x="2641600" y="4124325"/>
            <a:ext cx="4860925" cy="457200"/>
            <a:chOff x="1831" y="2592"/>
            <a:chExt cx="2297" cy="288"/>
          </a:xfrm>
        </p:grpSpPr>
        <p:sp>
          <p:nvSpPr>
            <p:cNvPr id="5" name="Rounded Rectangle 43113">
              <a:extLst>
                <a:ext uri="{FF2B5EF4-FFF2-40B4-BE49-F238E27FC236}">
                  <a16:creationId xmlns:a16="http://schemas.microsoft.com/office/drawing/2014/main" id="{BB36411D-5D0C-49E2-9435-BC3C240AF6B6}"/>
                </a:ext>
              </a:extLst>
            </p:cNvPr>
            <p:cNvSpPr>
              <a:spLocks noChangeArrowheads="1"/>
            </p:cNvSpPr>
            <p:nvPr/>
          </p:nvSpPr>
          <p:spPr bwMode="auto">
            <a:xfrm>
              <a:off x="2119"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6" name="Rounded Rectangle 43114">
              <a:extLst>
                <a:ext uri="{FF2B5EF4-FFF2-40B4-BE49-F238E27FC236}">
                  <a16:creationId xmlns:a16="http://schemas.microsoft.com/office/drawing/2014/main" id="{AC3B03A2-A955-4B0D-AA36-AA7055E7C961}"/>
                </a:ext>
              </a:extLst>
            </p:cNvPr>
            <p:cNvSpPr>
              <a:spLocks noChangeArrowheads="1"/>
            </p:cNvSpPr>
            <p:nvPr/>
          </p:nvSpPr>
          <p:spPr bwMode="auto">
            <a:xfrm>
              <a:off x="1831"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7" name="Rounded Rectangle 43115">
              <a:extLst>
                <a:ext uri="{FF2B5EF4-FFF2-40B4-BE49-F238E27FC236}">
                  <a16:creationId xmlns:a16="http://schemas.microsoft.com/office/drawing/2014/main" id="{450D0B03-5C93-4972-A8A6-F61A8C2FE471}"/>
                </a:ext>
              </a:extLst>
            </p:cNvPr>
            <p:cNvSpPr>
              <a:spLocks noChangeArrowheads="1"/>
            </p:cNvSpPr>
            <p:nvPr/>
          </p:nvSpPr>
          <p:spPr bwMode="auto">
            <a:xfrm>
              <a:off x="2407"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8" name="Rounded Rectangle 43116">
              <a:extLst>
                <a:ext uri="{FF2B5EF4-FFF2-40B4-BE49-F238E27FC236}">
                  <a16:creationId xmlns:a16="http://schemas.microsoft.com/office/drawing/2014/main" id="{05F211D8-C1A3-4A5A-9608-8DD069427140}"/>
                </a:ext>
              </a:extLst>
            </p:cNvPr>
            <p:cNvSpPr>
              <a:spLocks noChangeArrowheads="1"/>
            </p:cNvSpPr>
            <p:nvPr/>
          </p:nvSpPr>
          <p:spPr bwMode="auto">
            <a:xfrm>
              <a:off x="2695"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9" name="Rounded Rectangle 43117">
              <a:extLst>
                <a:ext uri="{FF2B5EF4-FFF2-40B4-BE49-F238E27FC236}">
                  <a16:creationId xmlns:a16="http://schemas.microsoft.com/office/drawing/2014/main" id="{CE65CCEB-4E77-4853-B504-FBBC3D08C8F4}"/>
                </a:ext>
              </a:extLst>
            </p:cNvPr>
            <p:cNvSpPr>
              <a:spLocks noChangeArrowheads="1"/>
            </p:cNvSpPr>
            <p:nvPr/>
          </p:nvSpPr>
          <p:spPr bwMode="auto">
            <a:xfrm>
              <a:off x="2983"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10" name="Rounded Rectangle 43118">
              <a:extLst>
                <a:ext uri="{FF2B5EF4-FFF2-40B4-BE49-F238E27FC236}">
                  <a16:creationId xmlns:a16="http://schemas.microsoft.com/office/drawing/2014/main" id="{E3310549-D844-489A-A119-6C834B2D6C79}"/>
                </a:ext>
              </a:extLst>
            </p:cNvPr>
            <p:cNvSpPr>
              <a:spLocks noChangeArrowheads="1"/>
            </p:cNvSpPr>
            <p:nvPr/>
          </p:nvSpPr>
          <p:spPr bwMode="auto">
            <a:xfrm>
              <a:off x="3271"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11" name="Rounded Rectangle 43119">
              <a:extLst>
                <a:ext uri="{FF2B5EF4-FFF2-40B4-BE49-F238E27FC236}">
                  <a16:creationId xmlns:a16="http://schemas.microsoft.com/office/drawing/2014/main" id="{1D5683AE-8A8B-4CF8-AD24-5B1F0B96A58E}"/>
                </a:ext>
              </a:extLst>
            </p:cNvPr>
            <p:cNvSpPr>
              <a:spLocks noChangeArrowheads="1"/>
            </p:cNvSpPr>
            <p:nvPr/>
          </p:nvSpPr>
          <p:spPr bwMode="auto">
            <a:xfrm>
              <a:off x="3559"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sp>
          <p:nvSpPr>
            <p:cNvPr id="12" name="Rounded Rectangle 43120">
              <a:extLst>
                <a:ext uri="{FF2B5EF4-FFF2-40B4-BE49-F238E27FC236}">
                  <a16:creationId xmlns:a16="http://schemas.microsoft.com/office/drawing/2014/main" id="{B5837176-1AA9-4ABA-BFB6-F80688BC1D8C}"/>
                </a:ext>
              </a:extLst>
            </p:cNvPr>
            <p:cNvSpPr>
              <a:spLocks noChangeArrowheads="1"/>
            </p:cNvSpPr>
            <p:nvPr/>
          </p:nvSpPr>
          <p:spPr bwMode="auto">
            <a:xfrm>
              <a:off x="3840" y="2592"/>
              <a:ext cx="288" cy="288"/>
            </a:xfrm>
            <a:prstGeom prst="roundRect">
              <a:avLst>
                <a:gd name="adj" fmla="val 16667"/>
              </a:avLst>
            </a:prstGeom>
            <a:solidFill>
              <a:srgbClr val="0000FF"/>
            </a:soli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endParaRPr lang="en-US" altLang="en-US"/>
            </a:p>
          </p:txBody>
        </p:sp>
      </p:grpSp>
      <p:grpSp>
        <p:nvGrpSpPr>
          <p:cNvPr id="43122" name="Group 43121">
            <a:extLst>
              <a:ext uri="{FF2B5EF4-FFF2-40B4-BE49-F238E27FC236}">
                <a16:creationId xmlns:a16="http://schemas.microsoft.com/office/drawing/2014/main" id="{D35D7527-19DE-4AA4-B9CA-93207350B82F}"/>
              </a:ext>
            </a:extLst>
          </p:cNvPr>
          <p:cNvGrpSpPr>
            <a:grpSpLocks/>
          </p:cNvGrpSpPr>
          <p:nvPr/>
        </p:nvGrpSpPr>
        <p:grpSpPr bwMode="auto">
          <a:xfrm>
            <a:off x="2641600" y="4114800"/>
            <a:ext cx="4876800" cy="466725"/>
            <a:chOff x="1728" y="3072"/>
            <a:chExt cx="2304" cy="294"/>
          </a:xfrm>
        </p:grpSpPr>
        <p:sp>
          <p:nvSpPr>
            <p:cNvPr id="35876" name="Rounded Rectangle 43122">
              <a:extLst>
                <a:ext uri="{FF2B5EF4-FFF2-40B4-BE49-F238E27FC236}">
                  <a16:creationId xmlns:a16="http://schemas.microsoft.com/office/drawing/2014/main" id="{D757A690-6819-43FC-B557-50F98A1DBFA5}"/>
                </a:ext>
              </a:extLst>
            </p:cNvPr>
            <p:cNvSpPr>
              <a:spLocks noChangeArrowheads="1"/>
            </p:cNvSpPr>
            <p:nvPr/>
          </p:nvSpPr>
          <p:spPr bwMode="auto">
            <a:xfrm>
              <a:off x="2016"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N</a:t>
              </a:r>
            </a:p>
          </p:txBody>
        </p:sp>
        <p:sp>
          <p:nvSpPr>
            <p:cNvPr id="35877" name="Rounded Rectangle 43123">
              <a:extLst>
                <a:ext uri="{FF2B5EF4-FFF2-40B4-BE49-F238E27FC236}">
                  <a16:creationId xmlns:a16="http://schemas.microsoft.com/office/drawing/2014/main" id="{D36C6573-A54D-4034-BD35-27EAF6678E4E}"/>
                </a:ext>
              </a:extLst>
            </p:cNvPr>
            <p:cNvSpPr>
              <a:spLocks noChangeArrowheads="1"/>
            </p:cNvSpPr>
            <p:nvPr/>
          </p:nvSpPr>
          <p:spPr bwMode="auto">
            <a:xfrm>
              <a:off x="1728"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rgbClr val="FF0000"/>
                  </a:solidFill>
                  <a:latin typeface="Times New Roman" panose="02020603050405020304" pitchFamily="18" charset="0"/>
                </a:rPr>
                <a:t>O</a:t>
              </a:r>
            </a:p>
          </p:txBody>
        </p:sp>
        <p:sp>
          <p:nvSpPr>
            <p:cNvPr id="35878" name="Rounded Rectangle 43124">
              <a:extLst>
                <a:ext uri="{FF2B5EF4-FFF2-40B4-BE49-F238E27FC236}">
                  <a16:creationId xmlns:a16="http://schemas.microsoft.com/office/drawing/2014/main" id="{C3C6C6F0-3EE2-4043-B618-26C55920D907}"/>
                </a:ext>
              </a:extLst>
            </p:cNvPr>
            <p:cNvSpPr>
              <a:spLocks noChangeArrowheads="1"/>
            </p:cNvSpPr>
            <p:nvPr/>
          </p:nvSpPr>
          <p:spPr bwMode="auto">
            <a:xfrm>
              <a:off x="2304"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G</a:t>
              </a:r>
            </a:p>
          </p:txBody>
        </p:sp>
        <p:sp>
          <p:nvSpPr>
            <p:cNvPr id="35879" name="Rounded Rectangle 43125">
              <a:extLst>
                <a:ext uri="{FF2B5EF4-FFF2-40B4-BE49-F238E27FC236}">
                  <a16:creationId xmlns:a16="http://schemas.microsoft.com/office/drawing/2014/main" id="{06BD37B7-3373-41A4-BD37-6B71CA9B4035}"/>
                </a:ext>
              </a:extLst>
            </p:cNvPr>
            <p:cNvSpPr>
              <a:spLocks noChangeArrowheads="1"/>
            </p:cNvSpPr>
            <p:nvPr/>
          </p:nvSpPr>
          <p:spPr bwMode="auto">
            <a:xfrm>
              <a:off x="2592"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Đ</a:t>
              </a:r>
            </a:p>
          </p:txBody>
        </p:sp>
        <p:sp>
          <p:nvSpPr>
            <p:cNvPr id="35880" name="Rounded Rectangle 43126">
              <a:extLst>
                <a:ext uri="{FF2B5EF4-FFF2-40B4-BE49-F238E27FC236}">
                  <a16:creationId xmlns:a16="http://schemas.microsoft.com/office/drawing/2014/main" id="{B3EBD59C-7BB1-45CA-B206-126F226039AF}"/>
                </a:ext>
              </a:extLst>
            </p:cNvPr>
            <p:cNvSpPr>
              <a:spLocks noChangeArrowheads="1"/>
            </p:cNvSpPr>
            <p:nvPr/>
          </p:nvSpPr>
          <p:spPr bwMode="auto">
            <a:xfrm>
              <a:off x="2880"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O</a:t>
              </a:r>
            </a:p>
          </p:txBody>
        </p:sp>
        <p:sp>
          <p:nvSpPr>
            <p:cNvPr id="35881" name="Rounded Rectangle 43127">
              <a:extLst>
                <a:ext uri="{FF2B5EF4-FFF2-40B4-BE49-F238E27FC236}">
                  <a16:creationId xmlns:a16="http://schemas.microsoft.com/office/drawing/2014/main" id="{3A5F1156-33BD-4683-9809-25CA501CC010}"/>
                </a:ext>
              </a:extLst>
            </p:cNvPr>
            <p:cNvSpPr>
              <a:spLocks noChangeArrowheads="1"/>
            </p:cNvSpPr>
            <p:nvPr/>
          </p:nvSpPr>
          <p:spPr bwMode="auto">
            <a:xfrm>
              <a:off x="3168"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X</a:t>
              </a:r>
            </a:p>
          </p:txBody>
        </p:sp>
        <p:sp>
          <p:nvSpPr>
            <p:cNvPr id="35882" name="Rounded Rectangle 43128">
              <a:extLst>
                <a:ext uri="{FF2B5EF4-FFF2-40B4-BE49-F238E27FC236}">
                  <a16:creationId xmlns:a16="http://schemas.microsoft.com/office/drawing/2014/main" id="{53044D83-AAA8-4C35-B311-75658AA07931}"/>
                </a:ext>
              </a:extLst>
            </p:cNvPr>
            <p:cNvSpPr>
              <a:spLocks noChangeArrowheads="1"/>
            </p:cNvSpPr>
            <p:nvPr/>
          </p:nvSpPr>
          <p:spPr bwMode="auto">
            <a:xfrm>
              <a:off x="3456" y="3072"/>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U</a:t>
              </a:r>
            </a:p>
          </p:txBody>
        </p:sp>
        <p:sp>
          <p:nvSpPr>
            <p:cNvPr id="13" name="Rounded Rectangle 43129">
              <a:extLst>
                <a:ext uri="{FF2B5EF4-FFF2-40B4-BE49-F238E27FC236}">
                  <a16:creationId xmlns:a16="http://schemas.microsoft.com/office/drawing/2014/main" id="{8BBC0EFA-2171-4902-AE39-DBEC782D7F82}"/>
                </a:ext>
              </a:extLst>
            </p:cNvPr>
            <p:cNvSpPr>
              <a:spLocks noChangeArrowheads="1"/>
            </p:cNvSpPr>
            <p:nvPr/>
          </p:nvSpPr>
          <p:spPr bwMode="auto">
            <a:xfrm>
              <a:off x="3744" y="3078"/>
              <a:ext cx="288" cy="288"/>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800" b="1">
                  <a:solidFill>
                    <a:schemeClr val="bg1"/>
                  </a:solidFill>
                  <a:latin typeface="Times New Roman" panose="02020603050405020304" pitchFamily="18" charset="0"/>
                </a:rPr>
                <a:t>A</a:t>
              </a:r>
            </a:p>
          </p:txBody>
        </p:sp>
      </p:grpSp>
      <p:sp>
        <p:nvSpPr>
          <p:cNvPr id="43131" name="Horizontal Scroll 43130">
            <a:extLst>
              <a:ext uri="{FF2B5EF4-FFF2-40B4-BE49-F238E27FC236}">
                <a16:creationId xmlns:a16="http://schemas.microsoft.com/office/drawing/2014/main" id="{C4B83B6B-76FC-44DB-82B7-43393160E344}"/>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6 chữ cái. Đây là tín hiệu mùa xuân đồng hiện </a:t>
            </a:r>
          </a:p>
          <a:p>
            <a:pPr algn="just"/>
            <a:r>
              <a:rPr lang="en-US" altLang="en-US">
                <a:latin typeface="Times New Roman" panose="02020603050405020304" pitchFamily="18" charset="0"/>
              </a:rPr>
              <a:t>với hình ảnh ông đồ trong khổ thơ thứ nhất.</a:t>
            </a:r>
          </a:p>
        </p:txBody>
      </p:sp>
      <p:sp>
        <p:nvSpPr>
          <p:cNvPr id="43132" name="Horizontal Scroll 43131">
            <a:extLst>
              <a:ext uri="{FF2B5EF4-FFF2-40B4-BE49-F238E27FC236}">
                <a16:creationId xmlns:a16="http://schemas.microsoft.com/office/drawing/2014/main" id="{242962E8-C9AB-4698-B78B-1D94D21F798E}"/>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9 chữ cái. Thủ pháp nghệ thuật nổi bật được sử </a:t>
            </a:r>
          </a:p>
          <a:p>
            <a:pPr algn="just"/>
            <a:r>
              <a:rPr lang="en-US" altLang="en-US">
                <a:latin typeface="Times New Roman" panose="02020603050405020304" pitchFamily="18" charset="0"/>
              </a:rPr>
              <a:t>dụng trong bài thơ </a:t>
            </a:r>
            <a:r>
              <a:rPr lang="en-US" altLang="en-US" i="1">
                <a:latin typeface="Times New Roman" panose="02020603050405020304" pitchFamily="18" charset="0"/>
              </a:rPr>
              <a:t>Ông đồ.</a:t>
            </a:r>
            <a:endParaRPr lang="en-US" altLang="en-US">
              <a:latin typeface="Times New Roman" panose="02020603050405020304" pitchFamily="18" charset="0"/>
            </a:endParaRPr>
          </a:p>
        </p:txBody>
      </p:sp>
      <p:sp>
        <p:nvSpPr>
          <p:cNvPr id="43133" name="Horizontal Scroll 43132">
            <a:extLst>
              <a:ext uri="{FF2B5EF4-FFF2-40B4-BE49-F238E27FC236}">
                <a16:creationId xmlns:a16="http://schemas.microsoft.com/office/drawing/2014/main" id="{B521EB92-D8DA-4D6B-A165-F066461408F9}"/>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6 chữ cái. Điền vào phần chấm của câu văn:</a:t>
            </a:r>
          </a:p>
          <a:p>
            <a:pPr algn="just"/>
            <a:r>
              <a:rPr lang="en-US" altLang="en-US" i="1">
                <a:latin typeface="Times New Roman" panose="02020603050405020304" pitchFamily="18" charset="0"/>
              </a:rPr>
              <a:t>Hình ảnh ông đồ dần biến mất sau làn ………</a:t>
            </a:r>
          </a:p>
        </p:txBody>
      </p:sp>
      <p:sp>
        <p:nvSpPr>
          <p:cNvPr id="43134" name="Horizontal Scroll 43133">
            <a:extLst>
              <a:ext uri="{FF2B5EF4-FFF2-40B4-BE49-F238E27FC236}">
                <a16:creationId xmlns:a16="http://schemas.microsoft.com/office/drawing/2014/main" id="{AB4FEE42-E031-4D77-A9C9-62231C495BC5}"/>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6 chữ cái. Đây là thú chơi tao nhã của ông cha </a:t>
            </a:r>
          </a:p>
          <a:p>
            <a:pPr algn="just"/>
            <a:r>
              <a:rPr lang="en-US" altLang="en-US">
                <a:latin typeface="Times New Roman" panose="02020603050405020304" pitchFamily="18" charset="0"/>
              </a:rPr>
              <a:t>trong dịp Tết đến xuân về.</a:t>
            </a:r>
            <a:endParaRPr lang="en-US" altLang="en-US" i="1">
              <a:latin typeface="Times New Roman" panose="02020603050405020304" pitchFamily="18" charset="0"/>
            </a:endParaRPr>
          </a:p>
        </p:txBody>
      </p:sp>
      <p:sp>
        <p:nvSpPr>
          <p:cNvPr id="43135" name="Horizontal Scroll 43134">
            <a:extLst>
              <a:ext uri="{FF2B5EF4-FFF2-40B4-BE49-F238E27FC236}">
                <a16:creationId xmlns:a16="http://schemas.microsoft.com/office/drawing/2014/main" id="{572CA2AF-16FB-40D4-B1DB-E4CE36AD586D}"/>
              </a:ext>
            </a:extLst>
          </p:cNvPr>
          <p:cNvSpPr>
            <a:spLocks noChangeArrowheads="1"/>
          </p:cNvSpPr>
          <p:nvPr/>
        </p:nvSpPr>
        <p:spPr bwMode="auto">
          <a:xfrm>
            <a:off x="1422400" y="5181600"/>
            <a:ext cx="9652000" cy="1295400"/>
          </a:xfrm>
          <a:prstGeom prst="horizontalScroll">
            <a:avLst>
              <a:gd name="adj" fmla="val 12500"/>
            </a:avLst>
          </a:prstGeom>
          <a:gradFill rotWithShape="1">
            <a:gsLst>
              <a:gs pos="0">
                <a:srgbClr val="99FF66"/>
              </a:gs>
              <a:gs pos="50000">
                <a:srgbClr val="E9EE12"/>
              </a:gs>
              <a:gs pos="100000">
                <a:srgbClr val="99FF66"/>
              </a:gs>
            </a:gsLst>
            <a:lin ang="2700000" scaled="1"/>
          </a:gradFill>
          <a:ln w="9525">
            <a:solidFill>
              <a:schemeClr val="tx1"/>
            </a:solidFill>
            <a:round/>
            <a:headEnd/>
            <a:tailEnd/>
          </a:ln>
        </p:spPr>
        <p:txBody>
          <a:bodyPr wrap="none" anchor="ct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a:latin typeface="Times New Roman" panose="02020603050405020304" pitchFamily="18" charset="0"/>
              </a:rPr>
              <a:t>Ô chữ có 8 chữ cái. Điền vào phần chấm của hai câu thơ </a:t>
            </a:r>
          </a:p>
          <a:p>
            <a:pPr algn="just"/>
            <a:r>
              <a:rPr lang="en-US" altLang="en-US">
                <a:latin typeface="Times New Roman" panose="02020603050405020304" pitchFamily="18" charset="0"/>
              </a:rPr>
              <a:t>sau: </a:t>
            </a:r>
            <a:r>
              <a:rPr lang="en-US" altLang="en-US" i="1">
                <a:latin typeface="Times New Roman" panose="02020603050405020304" pitchFamily="18" charset="0"/>
              </a:rPr>
              <a:t>Năm nay đào lại nở,  / Không thấy ………</a:t>
            </a:r>
          </a:p>
        </p:txBody>
      </p:sp>
    </p:spTree>
  </p:cSld>
  <p:clrMapOvr>
    <a:masterClrMapping/>
  </p:clrMapOvr>
  <p:transition spd="slow" advTm="5000"/>
  <p:timing>
    <p:tnLst>
      <p:par>
        <p:cTn id="1" dur="indefinite" restart="never" nodeType="tmRoot">
          <p:childTnLst>
            <p:seq concurrent="1" nextAc="seek">
              <p:cTn id="2" restart="whenNotActive" fill="hold" evtFilter="cancelBubble" nodeType="interactiveSeq">
                <p:stCondLst>
                  <p:cond evt="onClick" delay="0">
                    <p:tgtEl>
                      <p:spTgt spid="35883"/>
                    </p:tgtEl>
                  </p:cond>
                </p:stCondLst>
                <p:endSync evt="end" delay="0">
                  <p:rtn val="all"/>
                </p:endSync>
                <p:childTnLst>
                  <p:par>
                    <p:cTn id="3" fill="hold" nodeType="clickPar">
                      <p:stCondLst>
                        <p:cond delay="0"/>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3051"/>
                                        </p:tgtEl>
                                        <p:attrNameLst>
                                          <p:attrName>style.visibility</p:attrName>
                                        </p:attrNameLst>
                                      </p:cBhvr>
                                      <p:to>
                                        <p:strVal val="visible"/>
                                      </p:to>
                                    </p:set>
                                    <p:animEffect transition="in" filter="box(in)">
                                      <p:cBhvr>
                                        <p:cTn id="7" dur="500"/>
                                        <p:tgtEl>
                                          <p:spTgt spid="43051"/>
                                        </p:tgtEl>
                                      </p:cBhvr>
                                    </p:animEffect>
                                  </p:childTnLst>
                                </p:cTn>
                              </p:par>
                            </p:childTnLst>
                          </p:cTn>
                        </p:par>
                      </p:childTnLst>
                    </p:cTn>
                  </p:par>
                </p:childTnLst>
              </p:cTn>
              <p:nextCondLst>
                <p:cond evt="onClick" delay="0">
                  <p:tgtEl>
                    <p:spTgt spid="35883"/>
                  </p:tgtEl>
                </p:cond>
              </p:nextCondLst>
            </p:seq>
            <p:seq concurrent="1" nextAc="seek">
              <p:cTn id="8" restart="whenNotActive" fill="hold" evtFilter="cancelBubble" nodeType="interactiveSeq">
                <p:stCondLst>
                  <p:cond evt="onClick" delay="0">
                    <p:tgtEl>
                      <p:spTgt spid="3588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43087"/>
                                        </p:tgtEl>
                                        <p:attrNameLst>
                                          <p:attrName>style.visibility</p:attrName>
                                        </p:attrNameLst>
                                      </p:cBhvr>
                                      <p:to>
                                        <p:strVal val="visible"/>
                                      </p:to>
                                    </p:set>
                                    <p:animEffect transition="in" filter="blinds(horizontal)">
                                      <p:cBhvr>
                                        <p:cTn id="13" dur="500"/>
                                        <p:tgtEl>
                                          <p:spTgt spid="43087"/>
                                        </p:tgtEl>
                                      </p:cBhvr>
                                    </p:animEffect>
                                  </p:childTnLst>
                                </p:cTn>
                              </p:par>
                              <p:par>
                                <p:cTn id="14" presetID="2" presetClass="exit" presetSubtype="4" fill="hold" grpId="1" nodeType="withEffect">
                                  <p:stCondLst>
                                    <p:cond delay="0"/>
                                  </p:stCondLst>
                                  <p:childTnLst>
                                    <p:anim calcmode="lin" valueType="num">
                                      <p:cBhvr additive="base">
                                        <p:cTn id="15" dur="500"/>
                                        <p:tgtEl>
                                          <p:spTgt spid="43051"/>
                                        </p:tgtEl>
                                        <p:attrNameLst>
                                          <p:attrName>ppt_x</p:attrName>
                                        </p:attrNameLst>
                                      </p:cBhvr>
                                      <p:tavLst>
                                        <p:tav tm="0">
                                          <p:val>
                                            <p:strVal val="ppt_x"/>
                                          </p:val>
                                        </p:tav>
                                        <p:tav tm="100000">
                                          <p:val>
                                            <p:strVal val="ppt_x"/>
                                          </p:val>
                                        </p:tav>
                                      </p:tavLst>
                                    </p:anim>
                                    <p:anim calcmode="lin" valueType="num">
                                      <p:cBhvr additive="base">
                                        <p:cTn id="16" dur="500"/>
                                        <p:tgtEl>
                                          <p:spTgt spid="43051"/>
                                        </p:tgtEl>
                                        <p:attrNameLst>
                                          <p:attrName>ppt_y</p:attrName>
                                        </p:attrNameLst>
                                      </p:cBhvr>
                                      <p:tavLst>
                                        <p:tav tm="0">
                                          <p:val>
                                            <p:strVal val="ppt_y"/>
                                          </p:val>
                                        </p:tav>
                                        <p:tav tm="100000">
                                          <p:val>
                                            <p:strVal val="1+ppt_h/2"/>
                                          </p:val>
                                        </p:tav>
                                      </p:tavLst>
                                    </p:anim>
                                    <p:set>
                                      <p:cBhvr>
                                        <p:cTn id="17" dur="1" fill="hold">
                                          <p:stCondLst>
                                            <p:cond delay="499"/>
                                          </p:stCondLst>
                                        </p:cTn>
                                        <p:tgtEl>
                                          <p:spTgt spid="43051"/>
                                        </p:tgtEl>
                                        <p:attrNameLst>
                                          <p:attrName>style.visibility</p:attrName>
                                        </p:attrNameLst>
                                      </p:cBhvr>
                                      <p:to>
                                        <p:strVal val="hidden"/>
                                      </p:to>
                                    </p:set>
                                  </p:childTnLst>
                                </p:cTn>
                              </p:par>
                            </p:childTnLst>
                          </p:cTn>
                        </p:par>
                      </p:childTnLst>
                    </p:cTn>
                  </p:par>
                </p:childTnLst>
              </p:cTn>
              <p:nextCondLst>
                <p:cond evt="onClick" delay="0">
                  <p:tgtEl>
                    <p:spTgt spid="35889"/>
                  </p:tgtEl>
                </p:cond>
              </p:nextCondLst>
            </p:seq>
            <p:seq concurrent="1" nextAc="seek">
              <p:cTn id="18" restart="whenNotActive" fill="hold" evtFilter="cancelBubble" nodeType="interactiveSeq">
                <p:stCondLst>
                  <p:cond evt="onClick" delay="0">
                    <p:tgtEl>
                      <p:spTgt spid="35884"/>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3131"/>
                                        </p:tgtEl>
                                        <p:attrNameLst>
                                          <p:attrName>style.visibility</p:attrName>
                                        </p:attrNameLst>
                                      </p:cBhvr>
                                      <p:to>
                                        <p:strVal val="visible"/>
                                      </p:to>
                                    </p:set>
                                    <p:animEffect transition="in" filter="box(in)">
                                      <p:cBhvr>
                                        <p:cTn id="23" dur="500"/>
                                        <p:tgtEl>
                                          <p:spTgt spid="43131"/>
                                        </p:tgtEl>
                                      </p:cBhvr>
                                    </p:animEffect>
                                  </p:childTnLst>
                                </p:cTn>
                              </p:par>
                            </p:childTnLst>
                          </p:cTn>
                        </p:par>
                      </p:childTnLst>
                    </p:cTn>
                  </p:par>
                </p:childTnLst>
              </p:cTn>
              <p:nextCondLst>
                <p:cond evt="onClick" delay="0">
                  <p:tgtEl>
                    <p:spTgt spid="35884"/>
                  </p:tgtEl>
                </p:cond>
              </p:nextCondLst>
            </p:seq>
            <p:seq concurrent="1" nextAc="seek">
              <p:cTn id="24" restart="whenNotActive" fill="hold" evtFilter="cancelBubble" nodeType="interactiveSeq">
                <p:stCondLst>
                  <p:cond evt="onClick" delay="0">
                    <p:tgtEl>
                      <p:spTgt spid="35890"/>
                    </p:tgtEl>
                  </p:cond>
                </p:stCondLst>
                <p:endSync evt="end" delay="0">
                  <p:rtn val="all"/>
                </p:endSync>
                <p:childTnLst>
                  <p:par>
                    <p:cTn id="25" fill="hold" nodeType="clickPar">
                      <p:stCondLst>
                        <p:cond delay="0"/>
                      </p:stCondLst>
                      <p:childTnLst>
                        <p:par>
                          <p:cTn id="26" fill="hold" nodeType="withGroup">
                            <p:stCondLst>
                              <p:cond delay="0"/>
                            </p:stCondLst>
                            <p:childTnLst>
                              <p:par>
                                <p:cTn id="27" presetID="3" presetClass="entr" presetSubtype="10" fill="hold" nodeType="clickEffect">
                                  <p:stCondLst>
                                    <p:cond delay="0"/>
                                  </p:stCondLst>
                                  <p:childTnLst>
                                    <p:set>
                                      <p:cBhvr>
                                        <p:cTn id="28" dur="1" fill="hold">
                                          <p:stCondLst>
                                            <p:cond delay="0"/>
                                          </p:stCondLst>
                                        </p:cTn>
                                        <p:tgtEl>
                                          <p:spTgt spid="43024"/>
                                        </p:tgtEl>
                                        <p:attrNameLst>
                                          <p:attrName>style.visibility</p:attrName>
                                        </p:attrNameLst>
                                      </p:cBhvr>
                                      <p:to>
                                        <p:strVal val="visible"/>
                                      </p:to>
                                    </p:set>
                                    <p:animEffect transition="in" filter="blinds(horizontal)">
                                      <p:cBhvr>
                                        <p:cTn id="29" dur="500"/>
                                        <p:tgtEl>
                                          <p:spTgt spid="43024"/>
                                        </p:tgtEl>
                                      </p:cBhvr>
                                    </p:animEffect>
                                  </p:childTnLst>
                                </p:cTn>
                              </p:par>
                              <p:par>
                                <p:cTn id="30" presetID="2" presetClass="exit" presetSubtype="4" fill="hold" grpId="1" nodeType="withEffect">
                                  <p:stCondLst>
                                    <p:cond delay="0"/>
                                  </p:stCondLst>
                                  <p:childTnLst>
                                    <p:anim calcmode="lin" valueType="num">
                                      <p:cBhvr additive="base">
                                        <p:cTn id="31" dur="500"/>
                                        <p:tgtEl>
                                          <p:spTgt spid="43131"/>
                                        </p:tgtEl>
                                        <p:attrNameLst>
                                          <p:attrName>ppt_x</p:attrName>
                                        </p:attrNameLst>
                                      </p:cBhvr>
                                      <p:tavLst>
                                        <p:tav tm="0">
                                          <p:val>
                                            <p:strVal val="ppt_x"/>
                                          </p:val>
                                        </p:tav>
                                        <p:tav tm="100000">
                                          <p:val>
                                            <p:strVal val="ppt_x"/>
                                          </p:val>
                                        </p:tav>
                                      </p:tavLst>
                                    </p:anim>
                                    <p:anim calcmode="lin" valueType="num">
                                      <p:cBhvr additive="base">
                                        <p:cTn id="32" dur="500"/>
                                        <p:tgtEl>
                                          <p:spTgt spid="43131"/>
                                        </p:tgtEl>
                                        <p:attrNameLst>
                                          <p:attrName>ppt_y</p:attrName>
                                        </p:attrNameLst>
                                      </p:cBhvr>
                                      <p:tavLst>
                                        <p:tav tm="0">
                                          <p:val>
                                            <p:strVal val="ppt_y"/>
                                          </p:val>
                                        </p:tav>
                                        <p:tav tm="100000">
                                          <p:val>
                                            <p:strVal val="1+ppt_h/2"/>
                                          </p:val>
                                        </p:tav>
                                      </p:tavLst>
                                    </p:anim>
                                    <p:set>
                                      <p:cBhvr>
                                        <p:cTn id="33" dur="1" fill="hold">
                                          <p:stCondLst>
                                            <p:cond delay="499"/>
                                          </p:stCondLst>
                                        </p:cTn>
                                        <p:tgtEl>
                                          <p:spTgt spid="43131"/>
                                        </p:tgtEl>
                                        <p:attrNameLst>
                                          <p:attrName>style.visibility</p:attrName>
                                        </p:attrNameLst>
                                      </p:cBhvr>
                                      <p:to>
                                        <p:strVal val="hidden"/>
                                      </p:to>
                                    </p:set>
                                  </p:childTnLst>
                                </p:cTn>
                              </p:par>
                            </p:childTnLst>
                          </p:cTn>
                        </p:par>
                      </p:childTnLst>
                    </p:cTn>
                  </p:par>
                </p:childTnLst>
              </p:cTn>
              <p:nextCondLst>
                <p:cond evt="onClick" delay="0">
                  <p:tgtEl>
                    <p:spTgt spid="35890"/>
                  </p:tgtEl>
                </p:cond>
              </p:nextCondLst>
            </p:seq>
            <p:seq concurrent="1" nextAc="seek">
              <p:cTn id="34" restart="whenNotActive" fill="hold" evtFilter="cancelBubble" nodeType="interactiveSeq">
                <p:stCondLst>
                  <p:cond evt="onClick" delay="0">
                    <p:tgtEl>
                      <p:spTgt spid="35885"/>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43132"/>
                                        </p:tgtEl>
                                        <p:attrNameLst>
                                          <p:attrName>style.visibility</p:attrName>
                                        </p:attrNameLst>
                                      </p:cBhvr>
                                      <p:to>
                                        <p:strVal val="visible"/>
                                      </p:to>
                                    </p:set>
                                    <p:animEffect transition="in" filter="box(in)">
                                      <p:cBhvr>
                                        <p:cTn id="39" dur="500"/>
                                        <p:tgtEl>
                                          <p:spTgt spid="43132"/>
                                        </p:tgtEl>
                                      </p:cBhvr>
                                    </p:animEffect>
                                  </p:childTnLst>
                                </p:cTn>
                              </p:par>
                            </p:childTnLst>
                          </p:cTn>
                        </p:par>
                      </p:childTnLst>
                    </p:cTn>
                  </p:par>
                </p:childTnLst>
              </p:cTn>
              <p:nextCondLst>
                <p:cond evt="onClick" delay="0">
                  <p:tgtEl>
                    <p:spTgt spid="35885"/>
                  </p:tgtEl>
                </p:cond>
              </p:nextCondLst>
            </p:seq>
            <p:seq concurrent="1" nextAc="seek">
              <p:cTn id="40" restart="whenNotActive" fill="hold" evtFilter="cancelBubble" nodeType="interactiveSeq">
                <p:stCondLst>
                  <p:cond evt="onClick" delay="0">
                    <p:tgtEl>
                      <p:spTgt spid="35891"/>
                    </p:tgtEl>
                  </p:cond>
                </p:stCondLst>
                <p:endSync evt="end" delay="0">
                  <p:rtn val="all"/>
                </p:endSync>
                <p:childTnLst>
                  <p:par>
                    <p:cTn id="41" fill="hold" nodeType="clickPar">
                      <p:stCondLst>
                        <p:cond delay="0"/>
                      </p:stCondLst>
                      <p:childTnLst>
                        <p:par>
                          <p:cTn id="42" fill="hold" nodeType="withGroup">
                            <p:stCondLst>
                              <p:cond delay="0"/>
                            </p:stCondLst>
                            <p:childTnLst>
                              <p:par>
                                <p:cTn id="43" presetID="3" presetClass="entr" presetSubtype="10" fill="hold" nodeType="clickEffect">
                                  <p:stCondLst>
                                    <p:cond delay="0"/>
                                  </p:stCondLst>
                                  <p:childTnLst>
                                    <p:set>
                                      <p:cBhvr>
                                        <p:cTn id="44" dur="1" fill="hold">
                                          <p:stCondLst>
                                            <p:cond delay="0"/>
                                          </p:stCondLst>
                                        </p:cTn>
                                        <p:tgtEl>
                                          <p:spTgt spid="43041"/>
                                        </p:tgtEl>
                                        <p:attrNameLst>
                                          <p:attrName>style.visibility</p:attrName>
                                        </p:attrNameLst>
                                      </p:cBhvr>
                                      <p:to>
                                        <p:strVal val="visible"/>
                                      </p:to>
                                    </p:set>
                                    <p:animEffect transition="in" filter="blinds(horizontal)">
                                      <p:cBhvr>
                                        <p:cTn id="45" dur="500"/>
                                        <p:tgtEl>
                                          <p:spTgt spid="43041"/>
                                        </p:tgtEl>
                                      </p:cBhvr>
                                    </p:animEffect>
                                  </p:childTnLst>
                                </p:cTn>
                              </p:par>
                              <p:par>
                                <p:cTn id="46" presetID="8" presetClass="exit" presetSubtype="16" fill="hold" grpId="1" nodeType="withEffect">
                                  <p:stCondLst>
                                    <p:cond delay="0"/>
                                  </p:stCondLst>
                                  <p:childTnLst>
                                    <p:animEffect transition="out" filter="diamond(in)">
                                      <p:cBhvr>
                                        <p:cTn id="47" dur="2000"/>
                                        <p:tgtEl>
                                          <p:spTgt spid="43132"/>
                                        </p:tgtEl>
                                      </p:cBhvr>
                                    </p:animEffect>
                                    <p:set>
                                      <p:cBhvr>
                                        <p:cTn id="48" dur="1" fill="hold">
                                          <p:stCondLst>
                                            <p:cond delay="1999"/>
                                          </p:stCondLst>
                                        </p:cTn>
                                        <p:tgtEl>
                                          <p:spTgt spid="43132"/>
                                        </p:tgtEl>
                                        <p:attrNameLst>
                                          <p:attrName>style.visibility</p:attrName>
                                        </p:attrNameLst>
                                      </p:cBhvr>
                                      <p:to>
                                        <p:strVal val="hidden"/>
                                      </p:to>
                                    </p:set>
                                  </p:childTnLst>
                                </p:cTn>
                              </p:par>
                            </p:childTnLst>
                          </p:cTn>
                        </p:par>
                      </p:childTnLst>
                    </p:cTn>
                  </p:par>
                </p:childTnLst>
              </p:cTn>
              <p:nextCondLst>
                <p:cond evt="onClick" delay="0">
                  <p:tgtEl>
                    <p:spTgt spid="35891"/>
                  </p:tgtEl>
                </p:cond>
              </p:nextCondLst>
            </p:seq>
            <p:seq concurrent="1" nextAc="seek">
              <p:cTn id="49" restart="whenNotActive" fill="hold" evtFilter="cancelBubble" nodeType="interactiveSeq">
                <p:stCondLst>
                  <p:cond evt="onClick" delay="0">
                    <p:tgtEl>
                      <p:spTgt spid="35886"/>
                    </p:tgtEl>
                  </p:cond>
                </p:stCondLst>
                <p:endSync evt="end" delay="0">
                  <p:rtn val="all"/>
                </p:endSync>
                <p:childTnLst>
                  <p:par>
                    <p:cTn id="50" fill="hold" nodeType="clickPar">
                      <p:stCondLst>
                        <p:cond delay="0"/>
                      </p:stCondLst>
                      <p:childTnLst>
                        <p:par>
                          <p:cTn id="51" fill="hold" nodeType="withGroup">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43133"/>
                                        </p:tgtEl>
                                        <p:attrNameLst>
                                          <p:attrName>style.visibility</p:attrName>
                                        </p:attrNameLst>
                                      </p:cBhvr>
                                      <p:to>
                                        <p:strVal val="visible"/>
                                      </p:to>
                                    </p:set>
                                    <p:animEffect transition="in" filter="box(in)">
                                      <p:cBhvr>
                                        <p:cTn id="54" dur="500"/>
                                        <p:tgtEl>
                                          <p:spTgt spid="43133"/>
                                        </p:tgtEl>
                                      </p:cBhvr>
                                    </p:animEffect>
                                  </p:childTnLst>
                                </p:cTn>
                              </p:par>
                            </p:childTnLst>
                          </p:cTn>
                        </p:par>
                      </p:childTnLst>
                    </p:cTn>
                  </p:par>
                </p:childTnLst>
              </p:cTn>
              <p:nextCondLst>
                <p:cond evt="onClick" delay="0">
                  <p:tgtEl>
                    <p:spTgt spid="35886"/>
                  </p:tgtEl>
                </p:cond>
              </p:nextCondLst>
            </p:seq>
            <p:seq concurrent="1" nextAc="seek">
              <p:cTn id="55" restart="whenNotActive" fill="hold" evtFilter="cancelBubble" nodeType="interactiveSeq">
                <p:stCondLst>
                  <p:cond evt="onClick" delay="0">
                    <p:tgtEl>
                      <p:spTgt spid="35892"/>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3" presetClass="entr" presetSubtype="10" fill="hold" nodeType="clickEffect">
                                  <p:stCondLst>
                                    <p:cond delay="0"/>
                                  </p:stCondLst>
                                  <p:childTnLst>
                                    <p:set>
                                      <p:cBhvr>
                                        <p:cTn id="59" dur="1" fill="hold">
                                          <p:stCondLst>
                                            <p:cond delay="0"/>
                                          </p:stCondLst>
                                        </p:cTn>
                                        <p:tgtEl>
                                          <p:spTgt spid="43106"/>
                                        </p:tgtEl>
                                        <p:attrNameLst>
                                          <p:attrName>style.visibility</p:attrName>
                                        </p:attrNameLst>
                                      </p:cBhvr>
                                      <p:to>
                                        <p:strVal val="visible"/>
                                      </p:to>
                                    </p:set>
                                    <p:animEffect transition="in" filter="blinds(horizontal)">
                                      <p:cBhvr>
                                        <p:cTn id="60" dur="500"/>
                                        <p:tgtEl>
                                          <p:spTgt spid="43106"/>
                                        </p:tgtEl>
                                      </p:cBhvr>
                                    </p:animEffect>
                                  </p:childTnLst>
                                </p:cTn>
                              </p:par>
                              <p:par>
                                <p:cTn id="61" presetID="2" presetClass="exit" presetSubtype="4" fill="hold" grpId="1" nodeType="withEffect">
                                  <p:stCondLst>
                                    <p:cond delay="0"/>
                                  </p:stCondLst>
                                  <p:childTnLst>
                                    <p:anim calcmode="lin" valueType="num">
                                      <p:cBhvr additive="base">
                                        <p:cTn id="62" dur="500"/>
                                        <p:tgtEl>
                                          <p:spTgt spid="43133"/>
                                        </p:tgtEl>
                                        <p:attrNameLst>
                                          <p:attrName>ppt_x</p:attrName>
                                        </p:attrNameLst>
                                      </p:cBhvr>
                                      <p:tavLst>
                                        <p:tav tm="0">
                                          <p:val>
                                            <p:strVal val="ppt_x"/>
                                          </p:val>
                                        </p:tav>
                                        <p:tav tm="100000">
                                          <p:val>
                                            <p:strVal val="ppt_x"/>
                                          </p:val>
                                        </p:tav>
                                      </p:tavLst>
                                    </p:anim>
                                    <p:anim calcmode="lin" valueType="num">
                                      <p:cBhvr additive="base">
                                        <p:cTn id="63" dur="500"/>
                                        <p:tgtEl>
                                          <p:spTgt spid="43133"/>
                                        </p:tgtEl>
                                        <p:attrNameLst>
                                          <p:attrName>ppt_y</p:attrName>
                                        </p:attrNameLst>
                                      </p:cBhvr>
                                      <p:tavLst>
                                        <p:tav tm="0">
                                          <p:val>
                                            <p:strVal val="ppt_y"/>
                                          </p:val>
                                        </p:tav>
                                        <p:tav tm="100000">
                                          <p:val>
                                            <p:strVal val="1+ppt_h/2"/>
                                          </p:val>
                                        </p:tav>
                                      </p:tavLst>
                                    </p:anim>
                                    <p:set>
                                      <p:cBhvr>
                                        <p:cTn id="64" dur="1" fill="hold">
                                          <p:stCondLst>
                                            <p:cond delay="499"/>
                                          </p:stCondLst>
                                        </p:cTn>
                                        <p:tgtEl>
                                          <p:spTgt spid="43133"/>
                                        </p:tgtEl>
                                        <p:attrNameLst>
                                          <p:attrName>style.visibility</p:attrName>
                                        </p:attrNameLst>
                                      </p:cBhvr>
                                      <p:to>
                                        <p:strVal val="hidden"/>
                                      </p:to>
                                    </p:set>
                                  </p:childTnLst>
                                </p:cTn>
                              </p:par>
                            </p:childTnLst>
                          </p:cTn>
                        </p:par>
                      </p:childTnLst>
                    </p:cTn>
                  </p:par>
                </p:childTnLst>
              </p:cTn>
              <p:nextCondLst>
                <p:cond evt="onClick" delay="0">
                  <p:tgtEl>
                    <p:spTgt spid="35892"/>
                  </p:tgtEl>
                </p:cond>
              </p:nextCondLst>
            </p:seq>
            <p:seq concurrent="1" nextAc="seek">
              <p:cTn id="65" restart="whenNotActive" fill="hold" evtFilter="cancelBubble" nodeType="interactiveSeq">
                <p:stCondLst>
                  <p:cond evt="onClick" delay="0">
                    <p:tgtEl>
                      <p:spTgt spid="35887"/>
                    </p:tgtEl>
                  </p:cond>
                </p:stCondLst>
                <p:endSync evt="end" delay="0">
                  <p:rtn val="all"/>
                </p:endSync>
                <p:childTnLst>
                  <p:par>
                    <p:cTn id="66" fill="hold" nodeType="clickPar">
                      <p:stCondLst>
                        <p:cond delay="0"/>
                      </p:stCondLst>
                      <p:childTnLst>
                        <p:par>
                          <p:cTn id="67" fill="hold" nodeType="withGroup">
                            <p:stCondLst>
                              <p:cond delay="0"/>
                            </p:stCondLst>
                            <p:childTnLst>
                              <p:par>
                                <p:cTn id="68" presetID="4" presetClass="entr" presetSubtype="16" fill="hold" grpId="0" nodeType="clickEffect">
                                  <p:stCondLst>
                                    <p:cond delay="0"/>
                                  </p:stCondLst>
                                  <p:childTnLst>
                                    <p:set>
                                      <p:cBhvr>
                                        <p:cTn id="69" dur="1" fill="hold">
                                          <p:stCondLst>
                                            <p:cond delay="0"/>
                                          </p:stCondLst>
                                        </p:cTn>
                                        <p:tgtEl>
                                          <p:spTgt spid="43134"/>
                                        </p:tgtEl>
                                        <p:attrNameLst>
                                          <p:attrName>style.visibility</p:attrName>
                                        </p:attrNameLst>
                                      </p:cBhvr>
                                      <p:to>
                                        <p:strVal val="visible"/>
                                      </p:to>
                                    </p:set>
                                    <p:animEffect transition="in" filter="box(in)">
                                      <p:cBhvr>
                                        <p:cTn id="70" dur="500"/>
                                        <p:tgtEl>
                                          <p:spTgt spid="43134"/>
                                        </p:tgtEl>
                                      </p:cBhvr>
                                    </p:animEffect>
                                  </p:childTnLst>
                                </p:cTn>
                              </p:par>
                            </p:childTnLst>
                          </p:cTn>
                        </p:par>
                      </p:childTnLst>
                    </p:cTn>
                  </p:par>
                </p:childTnLst>
              </p:cTn>
              <p:nextCondLst>
                <p:cond evt="onClick" delay="0">
                  <p:tgtEl>
                    <p:spTgt spid="35887"/>
                  </p:tgtEl>
                </p:cond>
              </p:nextCondLst>
            </p:seq>
            <p:seq concurrent="1" nextAc="seek">
              <p:cTn id="71" restart="whenNotActive" fill="hold" evtFilter="cancelBubble" nodeType="interactiveSeq">
                <p:stCondLst>
                  <p:cond evt="onClick" delay="0">
                    <p:tgtEl>
                      <p:spTgt spid="35893"/>
                    </p:tgtEl>
                  </p:cond>
                </p:stCondLst>
                <p:endSync evt="end" delay="0">
                  <p:rtn val="all"/>
                </p:endSync>
                <p:childTnLst>
                  <p:par>
                    <p:cTn id="72" fill="hold" nodeType="clickPar">
                      <p:stCondLst>
                        <p:cond delay="0"/>
                      </p:stCondLst>
                      <p:childTnLst>
                        <p:par>
                          <p:cTn id="73" fill="hold" nodeType="withGroup">
                            <p:stCondLst>
                              <p:cond delay="0"/>
                            </p:stCondLst>
                            <p:childTnLst>
                              <p:par>
                                <p:cTn id="74" presetID="4" presetClass="entr" presetSubtype="16" fill="hold" nodeType="clickEffect">
                                  <p:stCondLst>
                                    <p:cond delay="0"/>
                                  </p:stCondLst>
                                  <p:childTnLst>
                                    <p:set>
                                      <p:cBhvr>
                                        <p:cTn id="75" dur="1" fill="hold">
                                          <p:stCondLst>
                                            <p:cond delay="0"/>
                                          </p:stCondLst>
                                        </p:cTn>
                                        <p:tgtEl>
                                          <p:spTgt spid="43064"/>
                                        </p:tgtEl>
                                        <p:attrNameLst>
                                          <p:attrName>style.visibility</p:attrName>
                                        </p:attrNameLst>
                                      </p:cBhvr>
                                      <p:to>
                                        <p:strVal val="visible"/>
                                      </p:to>
                                    </p:set>
                                    <p:animEffect transition="in" filter="box(in)">
                                      <p:cBhvr>
                                        <p:cTn id="76" dur="500"/>
                                        <p:tgtEl>
                                          <p:spTgt spid="43064"/>
                                        </p:tgtEl>
                                      </p:cBhvr>
                                    </p:animEffect>
                                  </p:childTnLst>
                                </p:cTn>
                              </p:par>
                              <p:par>
                                <p:cTn id="77" presetID="2" presetClass="exit" presetSubtype="4" fill="hold" grpId="1" nodeType="withEffect">
                                  <p:stCondLst>
                                    <p:cond delay="0"/>
                                  </p:stCondLst>
                                  <p:childTnLst>
                                    <p:anim calcmode="lin" valueType="num">
                                      <p:cBhvr additive="base">
                                        <p:cTn id="78" dur="500"/>
                                        <p:tgtEl>
                                          <p:spTgt spid="43134"/>
                                        </p:tgtEl>
                                        <p:attrNameLst>
                                          <p:attrName>ppt_x</p:attrName>
                                        </p:attrNameLst>
                                      </p:cBhvr>
                                      <p:tavLst>
                                        <p:tav tm="0">
                                          <p:val>
                                            <p:strVal val="ppt_x"/>
                                          </p:val>
                                        </p:tav>
                                        <p:tav tm="100000">
                                          <p:val>
                                            <p:strVal val="ppt_x"/>
                                          </p:val>
                                        </p:tav>
                                      </p:tavLst>
                                    </p:anim>
                                    <p:anim calcmode="lin" valueType="num">
                                      <p:cBhvr additive="base">
                                        <p:cTn id="79" dur="500"/>
                                        <p:tgtEl>
                                          <p:spTgt spid="43134"/>
                                        </p:tgtEl>
                                        <p:attrNameLst>
                                          <p:attrName>ppt_y</p:attrName>
                                        </p:attrNameLst>
                                      </p:cBhvr>
                                      <p:tavLst>
                                        <p:tav tm="0">
                                          <p:val>
                                            <p:strVal val="ppt_y"/>
                                          </p:val>
                                        </p:tav>
                                        <p:tav tm="100000">
                                          <p:val>
                                            <p:strVal val="1+ppt_h/2"/>
                                          </p:val>
                                        </p:tav>
                                      </p:tavLst>
                                    </p:anim>
                                    <p:set>
                                      <p:cBhvr>
                                        <p:cTn id="80" dur="1" fill="hold">
                                          <p:stCondLst>
                                            <p:cond delay="499"/>
                                          </p:stCondLst>
                                        </p:cTn>
                                        <p:tgtEl>
                                          <p:spTgt spid="43134"/>
                                        </p:tgtEl>
                                        <p:attrNameLst>
                                          <p:attrName>style.visibility</p:attrName>
                                        </p:attrNameLst>
                                      </p:cBhvr>
                                      <p:to>
                                        <p:strVal val="hidden"/>
                                      </p:to>
                                    </p:set>
                                  </p:childTnLst>
                                </p:cTn>
                              </p:par>
                            </p:childTnLst>
                          </p:cTn>
                        </p:par>
                      </p:childTnLst>
                    </p:cTn>
                  </p:par>
                </p:childTnLst>
              </p:cTn>
              <p:nextCondLst>
                <p:cond evt="onClick" delay="0">
                  <p:tgtEl>
                    <p:spTgt spid="35893"/>
                  </p:tgtEl>
                </p:cond>
              </p:nextCondLst>
            </p:seq>
            <p:seq concurrent="1" nextAc="seek">
              <p:cTn id="81" restart="whenNotActive" fill="hold" evtFilter="cancelBubble" nodeType="interactiveSeq">
                <p:stCondLst>
                  <p:cond evt="onClick" delay="0">
                    <p:tgtEl>
                      <p:spTgt spid="35888"/>
                    </p:tgtEl>
                  </p:cond>
                </p:stCondLst>
                <p:endSync evt="end" delay="0">
                  <p:rtn val="all"/>
                </p:endSync>
                <p:childTnLst>
                  <p:par>
                    <p:cTn id="82" fill="hold" nodeType="clickPar">
                      <p:stCondLst>
                        <p:cond delay="0"/>
                      </p:stCondLst>
                      <p:childTnLst>
                        <p:par>
                          <p:cTn id="83" fill="hold" nodeType="withGroup">
                            <p:stCondLst>
                              <p:cond delay="0"/>
                            </p:stCondLst>
                            <p:childTnLst>
                              <p:par>
                                <p:cTn id="84" presetID="4" presetClass="entr" presetSubtype="16" fill="hold" grpId="0" nodeType="clickEffect">
                                  <p:stCondLst>
                                    <p:cond delay="0"/>
                                  </p:stCondLst>
                                  <p:childTnLst>
                                    <p:set>
                                      <p:cBhvr>
                                        <p:cTn id="85" dur="1" fill="hold">
                                          <p:stCondLst>
                                            <p:cond delay="0"/>
                                          </p:stCondLst>
                                        </p:cTn>
                                        <p:tgtEl>
                                          <p:spTgt spid="43135"/>
                                        </p:tgtEl>
                                        <p:attrNameLst>
                                          <p:attrName>style.visibility</p:attrName>
                                        </p:attrNameLst>
                                      </p:cBhvr>
                                      <p:to>
                                        <p:strVal val="visible"/>
                                      </p:to>
                                    </p:set>
                                    <p:animEffect transition="in" filter="box(in)">
                                      <p:cBhvr>
                                        <p:cTn id="86" dur="500"/>
                                        <p:tgtEl>
                                          <p:spTgt spid="43135"/>
                                        </p:tgtEl>
                                      </p:cBhvr>
                                    </p:animEffect>
                                  </p:childTnLst>
                                </p:cTn>
                              </p:par>
                            </p:childTnLst>
                          </p:cTn>
                        </p:par>
                      </p:childTnLst>
                    </p:cTn>
                  </p:par>
                </p:childTnLst>
              </p:cTn>
              <p:nextCondLst>
                <p:cond evt="onClick" delay="0">
                  <p:tgtEl>
                    <p:spTgt spid="35888"/>
                  </p:tgtEl>
                </p:cond>
              </p:nextCondLst>
            </p:seq>
            <p:seq concurrent="1" nextAc="seek">
              <p:cTn id="87" restart="whenNotActive" fill="hold" evtFilter="cancelBubble" nodeType="interactiveSeq">
                <p:stCondLst>
                  <p:cond evt="onClick" delay="0">
                    <p:tgtEl>
                      <p:spTgt spid="35894"/>
                    </p:tgtEl>
                  </p:cond>
                </p:stCondLst>
                <p:endSync evt="end" delay="0">
                  <p:rtn val="all"/>
                </p:endSync>
                <p:childTnLst>
                  <p:par>
                    <p:cTn id="88" fill="hold" nodeType="clickPar">
                      <p:stCondLst>
                        <p:cond delay="0"/>
                      </p:stCondLst>
                      <p:childTnLst>
                        <p:par>
                          <p:cTn id="89" fill="hold" nodeType="withGroup">
                            <p:stCondLst>
                              <p:cond delay="0"/>
                            </p:stCondLst>
                            <p:childTnLst>
                              <p:par>
                                <p:cTn id="90" presetID="3" presetClass="entr" presetSubtype="10" fill="hold" nodeType="clickEffect">
                                  <p:stCondLst>
                                    <p:cond delay="0"/>
                                  </p:stCondLst>
                                  <p:childTnLst>
                                    <p:set>
                                      <p:cBhvr>
                                        <p:cTn id="91" dur="1" fill="hold">
                                          <p:stCondLst>
                                            <p:cond delay="0"/>
                                          </p:stCondLst>
                                        </p:cTn>
                                        <p:tgtEl>
                                          <p:spTgt spid="43122"/>
                                        </p:tgtEl>
                                        <p:attrNameLst>
                                          <p:attrName>style.visibility</p:attrName>
                                        </p:attrNameLst>
                                      </p:cBhvr>
                                      <p:to>
                                        <p:strVal val="visible"/>
                                      </p:to>
                                    </p:set>
                                    <p:animEffect transition="in" filter="blinds(horizontal)">
                                      <p:cBhvr>
                                        <p:cTn id="92" dur="500"/>
                                        <p:tgtEl>
                                          <p:spTgt spid="43122"/>
                                        </p:tgtEl>
                                      </p:cBhvr>
                                    </p:animEffect>
                                  </p:childTnLst>
                                </p:cTn>
                              </p:par>
                              <p:par>
                                <p:cTn id="93" presetID="2" presetClass="exit" presetSubtype="4" fill="hold" grpId="1" nodeType="withEffect">
                                  <p:stCondLst>
                                    <p:cond delay="0"/>
                                  </p:stCondLst>
                                  <p:childTnLst>
                                    <p:anim calcmode="lin" valueType="num">
                                      <p:cBhvr additive="base">
                                        <p:cTn id="94" dur="500"/>
                                        <p:tgtEl>
                                          <p:spTgt spid="43135"/>
                                        </p:tgtEl>
                                        <p:attrNameLst>
                                          <p:attrName>ppt_x</p:attrName>
                                        </p:attrNameLst>
                                      </p:cBhvr>
                                      <p:tavLst>
                                        <p:tav tm="0">
                                          <p:val>
                                            <p:strVal val="ppt_x"/>
                                          </p:val>
                                        </p:tav>
                                        <p:tav tm="100000">
                                          <p:val>
                                            <p:strVal val="ppt_x"/>
                                          </p:val>
                                        </p:tav>
                                      </p:tavLst>
                                    </p:anim>
                                    <p:anim calcmode="lin" valueType="num">
                                      <p:cBhvr additive="base">
                                        <p:cTn id="95" dur="500"/>
                                        <p:tgtEl>
                                          <p:spTgt spid="43135"/>
                                        </p:tgtEl>
                                        <p:attrNameLst>
                                          <p:attrName>ppt_y</p:attrName>
                                        </p:attrNameLst>
                                      </p:cBhvr>
                                      <p:tavLst>
                                        <p:tav tm="0">
                                          <p:val>
                                            <p:strVal val="ppt_y"/>
                                          </p:val>
                                        </p:tav>
                                        <p:tav tm="100000">
                                          <p:val>
                                            <p:strVal val="1+ppt_h/2"/>
                                          </p:val>
                                        </p:tav>
                                      </p:tavLst>
                                    </p:anim>
                                    <p:set>
                                      <p:cBhvr>
                                        <p:cTn id="96" dur="1" fill="hold">
                                          <p:stCondLst>
                                            <p:cond delay="499"/>
                                          </p:stCondLst>
                                        </p:cTn>
                                        <p:tgtEl>
                                          <p:spTgt spid="43135"/>
                                        </p:tgtEl>
                                        <p:attrNameLst>
                                          <p:attrName>style.visibility</p:attrName>
                                        </p:attrNameLst>
                                      </p:cBhvr>
                                      <p:to>
                                        <p:strVal val="hidden"/>
                                      </p:to>
                                    </p:set>
                                  </p:childTnLst>
                                </p:cTn>
                              </p:par>
                            </p:childTnLst>
                          </p:cTn>
                        </p:par>
                      </p:childTnLst>
                    </p:cTn>
                  </p:par>
                </p:childTnLst>
              </p:cTn>
              <p:nextCondLst>
                <p:cond evt="onClick" delay="0">
                  <p:tgtEl>
                    <p:spTgt spid="35894"/>
                  </p:tgtEl>
                </p:cond>
              </p:nextCondLst>
            </p:seq>
          </p:childTnLst>
        </p:cTn>
      </p:par>
    </p:tnLst>
    <p:bldLst>
      <p:bldP spid="43051" grpId="0" animBg="1"/>
      <p:bldP spid="43051" grpId="1" animBg="1"/>
      <p:bldP spid="43131" grpId="0" animBg="1"/>
      <p:bldP spid="43131" grpId="1" animBg="1"/>
      <p:bldP spid="43132" grpId="0" animBg="1"/>
      <p:bldP spid="43132" grpId="1" animBg="1"/>
      <p:bldP spid="43133" grpId="0" animBg="1"/>
      <p:bldP spid="43133" grpId="1" animBg="1"/>
      <p:bldP spid="43134" grpId="0" animBg="1"/>
      <p:bldP spid="43134" grpId="1" animBg="1"/>
      <p:bldP spid="43135" grpId="0" animBg="1"/>
      <p:bldP spid="43135"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descr="Large confetti">
            <a:extLst>
              <a:ext uri="{FF2B5EF4-FFF2-40B4-BE49-F238E27FC236}">
                <a16:creationId xmlns:a16="http://schemas.microsoft.com/office/drawing/2014/main" id="{847A1B7E-A2A1-4BA0-B7A6-6CC6EEA7B460}"/>
              </a:ext>
            </a:extLst>
          </p:cNvPr>
          <p:cNvSpPr>
            <a:spLocks noChangeArrowheads="1"/>
          </p:cNvSpPr>
          <p:nvPr/>
        </p:nvSpPr>
        <p:spPr bwMode="auto">
          <a:xfrm>
            <a:off x="5892800" y="1447800"/>
            <a:ext cx="6299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eaLnBrk="1" hangingPunct="1">
              <a:spcBef>
                <a:spcPct val="50000"/>
              </a:spcBef>
            </a:pPr>
            <a:endParaRPr lang="vi-VN" altLang="vi-VN" sz="2800">
              <a:solidFill>
                <a:srgbClr val="3333FF"/>
              </a:solidFill>
              <a:latin typeface=".VnArabia" pitchFamily="34" charset="0"/>
            </a:endParaRPr>
          </a:p>
        </p:txBody>
      </p:sp>
      <p:sp>
        <p:nvSpPr>
          <p:cNvPr id="36867" name="Text Box 5" descr="Large confetti">
            <a:extLst>
              <a:ext uri="{FF2B5EF4-FFF2-40B4-BE49-F238E27FC236}">
                <a16:creationId xmlns:a16="http://schemas.microsoft.com/office/drawing/2014/main" id="{31D86ABD-658F-4C6E-8A19-666AFD6C0568}"/>
              </a:ext>
            </a:extLst>
          </p:cNvPr>
          <p:cNvSpPr txBox="1">
            <a:spLocks noChangeArrowheads="1"/>
          </p:cNvSpPr>
          <p:nvPr/>
        </p:nvSpPr>
        <p:spPr bwMode="auto">
          <a:xfrm>
            <a:off x="954088" y="381000"/>
            <a:ext cx="21494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4400" i="1">
                <a:solidFill>
                  <a:srgbClr val="FF0000"/>
                </a:solidFill>
                <a:latin typeface=".VnTimeH" panose="020B7200000000000000" pitchFamily="34" charset="0"/>
              </a:rPr>
              <a:t>VÒ nhµ</a:t>
            </a:r>
          </a:p>
        </p:txBody>
      </p:sp>
      <p:sp>
        <p:nvSpPr>
          <p:cNvPr id="36868" name="Text Box 6">
            <a:extLst>
              <a:ext uri="{FF2B5EF4-FFF2-40B4-BE49-F238E27FC236}">
                <a16:creationId xmlns:a16="http://schemas.microsoft.com/office/drawing/2014/main" id="{14E84B12-468B-4561-8738-62D1D0852F6F}"/>
              </a:ext>
            </a:extLst>
          </p:cNvPr>
          <p:cNvSpPr txBox="1">
            <a:spLocks noChangeArrowheads="1"/>
          </p:cNvSpPr>
          <p:nvPr/>
        </p:nvSpPr>
        <p:spPr bwMode="auto">
          <a:xfrm>
            <a:off x="3651250" y="1752600"/>
            <a:ext cx="83375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3600">
                <a:latin typeface="Times New Roman" panose="02020603050405020304" pitchFamily="18" charset="0"/>
              </a:rPr>
              <a:t>- </a:t>
            </a:r>
            <a:r>
              <a:rPr lang="en-US" altLang="vi-VN" sz="3200">
                <a:latin typeface="Times New Roman" panose="02020603050405020304" pitchFamily="18" charset="0"/>
              </a:rPr>
              <a:t>Học thuộc bài thơ.</a:t>
            </a:r>
          </a:p>
          <a:p>
            <a:pPr eaLnBrk="1" hangingPunct="1">
              <a:spcBef>
                <a:spcPct val="50000"/>
              </a:spcBef>
            </a:pPr>
            <a:r>
              <a:rPr lang="en-US" altLang="vi-VN" sz="3200">
                <a:latin typeface="Times New Roman" panose="02020603050405020304" pitchFamily="18" charset="0"/>
              </a:rPr>
              <a:t>- Làm phiếu bài tập.</a:t>
            </a:r>
          </a:p>
          <a:p>
            <a:pPr eaLnBrk="1" hangingPunct="1">
              <a:spcBef>
                <a:spcPct val="50000"/>
              </a:spcBef>
            </a:pPr>
            <a:r>
              <a:rPr lang="en-US" altLang="vi-VN" sz="3200">
                <a:latin typeface="Times New Roman" panose="02020603050405020304" pitchFamily="18" charset="0"/>
              </a:rPr>
              <a:t>- Soạn bài</a:t>
            </a:r>
            <a:r>
              <a:rPr lang="en-US" altLang="vi-VN" sz="3600">
                <a:latin typeface="Times New Roman" panose="02020603050405020304" pitchFamily="18" charset="0"/>
              </a:rPr>
              <a:t>: </a:t>
            </a:r>
            <a:r>
              <a:rPr lang="en-US" altLang="vi-VN" sz="3200" i="1">
                <a:latin typeface="Times New Roman" panose="02020603050405020304" pitchFamily="18" charset="0"/>
              </a:rPr>
              <a:t>Hoạt động ngữ văn: Tập làm thơ bảy chữ (Lưu ý: Nhận diện thể thơ và tập làm một bài thơ bảy chữ.)</a:t>
            </a:r>
          </a:p>
        </p:txBody>
      </p:sp>
      <p:pic>
        <p:nvPicPr>
          <p:cNvPr id="64515" name="Picture 3" descr="BACK036">
            <a:extLst>
              <a:ext uri="{FF2B5EF4-FFF2-40B4-BE49-F238E27FC236}">
                <a16:creationId xmlns:a16="http://schemas.microsoft.com/office/drawing/2014/main" id="{BCE9DFDF-BBCE-404C-B34E-AAF472D89D81}"/>
              </a:ext>
            </a:extLst>
          </p:cNvPr>
          <p:cNvPicPr>
            <a:picLocks noChangeAspect="1" noChangeArrowheads="1"/>
          </p:cNvPicPr>
          <p:nvPr/>
        </p:nvPicPr>
        <p:blipFill>
          <a:blip r:embed="rId2"/>
          <a:srcRect/>
          <a:stretch>
            <a:fillRect/>
          </a:stretch>
        </p:blipFill>
        <p:spPr bwMode="auto">
          <a:xfrm>
            <a:off x="0" y="0"/>
            <a:ext cx="12192000" cy="6781800"/>
          </a:xfrm>
          <a:prstGeom prst="rect">
            <a:avLst/>
          </a:prstGeom>
          <a:ln/>
        </p:spPr>
        <p:style>
          <a:lnRef idx="1">
            <a:schemeClr val="accent6"/>
          </a:lnRef>
          <a:fillRef idx="2">
            <a:schemeClr val="accent6"/>
          </a:fillRef>
          <a:effectRef idx="1">
            <a:schemeClr val="accent6"/>
          </a:effectRef>
          <a:fontRef idx="minor">
            <a:schemeClr val="dk1"/>
          </a:fontRef>
        </p:style>
      </p:pic>
      <p:pic>
        <p:nvPicPr>
          <p:cNvPr id="36870" name="Picture 2" descr="BACK032">
            <a:extLst>
              <a:ext uri="{FF2B5EF4-FFF2-40B4-BE49-F238E27FC236}">
                <a16:creationId xmlns:a16="http://schemas.microsoft.com/office/drawing/2014/main" id="{EB00C9F6-2328-4BEF-9B47-2665F459DF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448050"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 Box 5" descr="Large confetti">
            <a:extLst>
              <a:ext uri="{FF2B5EF4-FFF2-40B4-BE49-F238E27FC236}">
                <a16:creationId xmlns:a16="http://schemas.microsoft.com/office/drawing/2014/main" id="{E55D886E-E1EB-4C82-A102-E0D42AADFAE4}"/>
              </a:ext>
            </a:extLst>
          </p:cNvPr>
          <p:cNvSpPr txBox="1">
            <a:spLocks noChangeArrowheads="1"/>
          </p:cNvSpPr>
          <p:nvPr/>
        </p:nvSpPr>
        <p:spPr bwMode="auto">
          <a:xfrm>
            <a:off x="542925" y="1122363"/>
            <a:ext cx="23622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4400" b="1">
                <a:solidFill>
                  <a:srgbClr val="FF0000"/>
                </a:solidFill>
                <a:latin typeface=".VnTimeH" panose="020B7200000000000000" pitchFamily="34" charset="0"/>
              </a:rPr>
              <a:t>VÒ nhµ</a:t>
            </a:r>
          </a:p>
        </p:txBody>
      </p:sp>
      <p:sp>
        <p:nvSpPr>
          <p:cNvPr id="36872" name="Text Box 6">
            <a:extLst>
              <a:ext uri="{FF2B5EF4-FFF2-40B4-BE49-F238E27FC236}">
                <a16:creationId xmlns:a16="http://schemas.microsoft.com/office/drawing/2014/main" id="{E6EEC510-E38D-4C3F-BB1F-BCF4BA7E22AB}"/>
              </a:ext>
            </a:extLst>
          </p:cNvPr>
          <p:cNvSpPr txBox="1">
            <a:spLocks noChangeArrowheads="1"/>
          </p:cNvSpPr>
          <p:nvPr/>
        </p:nvSpPr>
        <p:spPr bwMode="auto">
          <a:xfrm>
            <a:off x="3554413" y="2224088"/>
            <a:ext cx="7351712"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3600">
                <a:latin typeface="Times New Roman" panose="02020603050405020304" pitchFamily="18" charset="0"/>
              </a:rPr>
              <a:t>- </a:t>
            </a:r>
            <a:r>
              <a:rPr lang="en-US" altLang="vi-VN" sz="3200">
                <a:latin typeface="Times New Roman" panose="02020603050405020304" pitchFamily="18" charset="0"/>
              </a:rPr>
              <a:t>Học thuộc bài thơ.</a:t>
            </a:r>
          </a:p>
          <a:p>
            <a:pPr eaLnBrk="1" hangingPunct="1">
              <a:spcBef>
                <a:spcPct val="50000"/>
              </a:spcBef>
            </a:pPr>
            <a:r>
              <a:rPr lang="en-US" altLang="vi-VN" sz="3200">
                <a:latin typeface="Times New Roman" panose="02020603050405020304" pitchFamily="18" charset="0"/>
              </a:rPr>
              <a:t>- Làm phiếu bài tập.</a:t>
            </a:r>
          </a:p>
          <a:p>
            <a:pPr eaLnBrk="1" hangingPunct="1">
              <a:spcBef>
                <a:spcPct val="50000"/>
              </a:spcBef>
            </a:pPr>
            <a:r>
              <a:rPr lang="en-US" altLang="vi-VN" sz="3200">
                <a:latin typeface="Times New Roman" panose="02020603050405020304" pitchFamily="18" charset="0"/>
              </a:rPr>
              <a:t>- Soạn bài</a:t>
            </a:r>
            <a:r>
              <a:rPr lang="en-US" altLang="vi-VN" sz="3600">
                <a:latin typeface="Times New Roman" panose="02020603050405020304" pitchFamily="18" charset="0"/>
              </a:rPr>
              <a:t>: </a:t>
            </a:r>
            <a:r>
              <a:rPr lang="en-US" altLang="vi-VN" sz="3200" i="1">
                <a:latin typeface="Times New Roman" panose="02020603050405020304" pitchFamily="18" charset="0"/>
              </a:rPr>
              <a:t>“ Tiếng gà trưa” – Xuân Quỳnh</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02401" descr="B46">
            <a:extLst>
              <a:ext uri="{FF2B5EF4-FFF2-40B4-BE49-F238E27FC236}">
                <a16:creationId xmlns:a16="http://schemas.microsoft.com/office/drawing/2014/main" id="{87A2E6F8-A9DC-4464-A60B-FD715CE71E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3"/>
            <a:ext cx="12163425" cy="683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Rectangles 102402">
            <a:extLst>
              <a:ext uri="{FF2B5EF4-FFF2-40B4-BE49-F238E27FC236}">
                <a16:creationId xmlns:a16="http://schemas.microsoft.com/office/drawing/2014/main" id="{2FCEAAE0-2721-4179-AF0A-064A4A56C7DD}"/>
              </a:ext>
            </a:extLst>
          </p:cNvPr>
          <p:cNvSpPr>
            <a:spLocks noChangeArrowheads="1" noChangeShapeType="1" noTextEdit="1"/>
          </p:cNvSpPr>
          <p:nvPr/>
        </p:nvSpPr>
        <p:spPr bwMode="auto">
          <a:xfrm>
            <a:off x="2540000" y="1295400"/>
            <a:ext cx="8229600" cy="3733800"/>
          </a:xfrm>
          <a:prstGeom prst="rect">
            <a:avLst/>
          </a:prstGeom>
        </p:spPr>
        <p:txBody>
          <a:bodyPr wrap="none" fromWordArt="1">
            <a:prstTxWarp prst="textCanUp">
              <a:avLst>
                <a:gd name="adj" fmla="val 85713"/>
              </a:avLst>
            </a:prstTxWarp>
          </a:bodyPr>
          <a:lstStyle/>
          <a:p>
            <a:pPr algn="ctr"/>
            <a:r>
              <a:rPr lang="pt-BR" sz="3600" kern="10" spc="-360">
                <a:ln w="12700">
                  <a:solidFill>
                    <a:srgbClr val="CCFFCC"/>
                  </a:solidFill>
                  <a:round/>
                  <a:headEnd/>
                  <a:tailEnd/>
                </a:ln>
                <a:solidFill>
                  <a:srgbClr val="3366FF"/>
                </a:solidFill>
                <a:latin typeface="Times New Roman" panose="02020603050405020304" pitchFamily="18" charset="0"/>
                <a:cs typeface="Times New Roman" panose="02020603050405020304" pitchFamily="18" charset="0"/>
              </a:rPr>
              <a:t>CHÚC CÁC EM HỌC TỐT!</a:t>
            </a:r>
            <a:endParaRPr lang="en-US" sz="3600" kern="10" spc="-360">
              <a:ln w="12700">
                <a:solidFill>
                  <a:srgbClr val="CCFFCC"/>
                </a:solidFill>
                <a:round/>
                <a:headEnd/>
                <a:tailEnd/>
              </a:ln>
              <a:solidFill>
                <a:srgbClr val="3366FF"/>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afterEffect">
                                  <p:stCondLst>
                                    <p:cond delay="0"/>
                                  </p:stCondLst>
                                  <p:childTnLst>
                                    <p:set>
                                      <p:cBhvr>
                                        <p:cTn id="6" dur="1" fill="hold">
                                          <p:stCondLst>
                                            <p:cond delay="0"/>
                                          </p:stCondLst>
                                        </p:cTn>
                                        <p:tgtEl>
                                          <p:spTgt spid="102403"/>
                                        </p:tgtEl>
                                        <p:attrNameLst>
                                          <p:attrName>style.visibility</p:attrName>
                                        </p:attrNameLst>
                                      </p:cBhvr>
                                      <p:to>
                                        <p:strVal val="visible"/>
                                      </p:to>
                                    </p:set>
                                    <p:anim calcmode="lin" valueType="num">
                                      <p:cBhvr>
                                        <p:cTn id="7" dur="1000" fill="hold"/>
                                        <p:tgtEl>
                                          <p:spTgt spid="102403"/>
                                        </p:tgtEl>
                                        <p:attrNameLst>
                                          <p:attrName>ppt_w</p:attrName>
                                        </p:attrNameLst>
                                      </p:cBhvr>
                                      <p:tavLst>
                                        <p:tav tm="0">
                                          <p:val>
                                            <p:fltVal val="0"/>
                                          </p:val>
                                        </p:tav>
                                        <p:tav tm="100000">
                                          <p:val>
                                            <p:strVal val="#ppt_w"/>
                                          </p:val>
                                        </p:tav>
                                      </p:tavLst>
                                    </p:anim>
                                    <p:anim calcmode="lin" valueType="num">
                                      <p:cBhvr>
                                        <p:cTn id="8" dur="1000" fill="hold"/>
                                        <p:tgtEl>
                                          <p:spTgt spid="102403"/>
                                        </p:tgtEl>
                                        <p:attrNameLst>
                                          <p:attrName>ppt_h</p:attrName>
                                        </p:attrNameLst>
                                      </p:cBhvr>
                                      <p:tavLst>
                                        <p:tav tm="0">
                                          <p:val>
                                            <p:fltVal val="0"/>
                                          </p:val>
                                        </p:tav>
                                        <p:tav tm="100000">
                                          <p:val>
                                            <p:strVal val="#ppt_h"/>
                                          </p:val>
                                        </p:tav>
                                      </p:tavLst>
                                    </p:anim>
                                    <p:anim calcmode="lin" valueType="num">
                                      <p:cBhvr>
                                        <p:cTn id="9" dur="1000" fill="hold"/>
                                        <p:tgtEl>
                                          <p:spTgt spid="10240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40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clap.wav"/>
                                        </p:tgtEl>
                                      </p:cMediaNode>
                                    </p:audio>
                                  </p:subTnLst>
                                </p:cTn>
                              </p:par>
                            </p:childTnLst>
                          </p:cTn>
                        </p:par>
                        <p:par>
                          <p:cTn id="11" fill="hold" nodeType="afterGroup">
                            <p:stCondLst>
                              <p:cond delay="1000"/>
                            </p:stCondLst>
                            <p:childTnLst>
                              <p:par>
                                <p:cTn id="12" presetID="23" presetClass="emph" presetSubtype="0" fill="hold" nodeType="afterEffect">
                                  <p:stCondLst>
                                    <p:cond delay="0"/>
                                  </p:stCondLst>
                                  <p:childTnLst>
                                    <p:animClr clrSpc="hsl" dir="cw">
                                      <p:cBhvr override="childStyle">
                                        <p:cTn id="13" dur="500" fill="hold"/>
                                        <p:tgtEl>
                                          <p:spTgt spid="102402"/>
                                        </p:tgtEl>
                                        <p:attrNameLst>
                                          <p:attrName>style.color</p:attrName>
                                        </p:attrNameLst>
                                      </p:cBhvr>
                                      <p:by>
                                        <p:hsl h="10842353" s="0" l="0"/>
                                      </p:by>
                                    </p:animClr>
                                    <p:animClr clrSpc="hsl" dir="cw">
                                      <p:cBhvr>
                                        <p:cTn id="14" dur="500" fill="hold"/>
                                        <p:tgtEl>
                                          <p:spTgt spid="102402"/>
                                        </p:tgtEl>
                                        <p:attrNameLst>
                                          <p:attrName>fillcolor</p:attrName>
                                        </p:attrNameLst>
                                      </p:cBhvr>
                                      <p:by>
                                        <p:hsl h="10842353" s="0" l="0"/>
                                      </p:by>
                                    </p:animClr>
                                    <p:animClr clrSpc="hsl" dir="cw">
                                      <p:cBhvr>
                                        <p:cTn id="15" dur="500" fill="hold"/>
                                        <p:tgtEl>
                                          <p:spTgt spid="102402"/>
                                        </p:tgtEl>
                                        <p:attrNameLst>
                                          <p:attrName>stroke.color</p:attrName>
                                        </p:attrNameLst>
                                      </p:cBhvr>
                                      <p:by>
                                        <p:hsl h="10842353" s="0" l="0"/>
                                      </p:by>
                                    </p:animClr>
                                    <p:set>
                                      <p:cBhvr>
                                        <p:cTn id="16" dur="500" fill="hold"/>
                                        <p:tgtEl>
                                          <p:spTgt spid="102402"/>
                                        </p:tgtEl>
                                        <p:attrNameLst>
                                          <p:attrName>fill.type</p:attrName>
                                        </p:attrNameLst>
                                      </p:cBhvr>
                                      <p:to>
                                        <p:strVal val="solid"/>
                                      </p:to>
                                    </p:set>
                                  </p:childTnLst>
                                </p:cTn>
                              </p:par>
                            </p:childTnLst>
                          </p:cTn>
                        </p:par>
                        <p:par>
                          <p:cTn id="17" fill="hold" nodeType="afterGroup">
                            <p:stCondLst>
                              <p:cond delay="1500"/>
                            </p:stCondLst>
                            <p:childTnLst>
                              <p:par>
                                <p:cTn id="18" presetID="30" presetClass="emph" presetSubtype="0" fill="hold" nodeType="afterEffect">
                                  <p:stCondLst>
                                    <p:cond delay="0"/>
                                  </p:stCondLst>
                                  <p:childTnLst>
                                    <p:animClr clrSpc="hsl" dir="cw">
                                      <p:cBhvr override="childStyle">
                                        <p:cTn id="19" dur="500" fill="hold"/>
                                        <p:tgtEl>
                                          <p:spTgt spid="102402"/>
                                        </p:tgtEl>
                                        <p:attrNameLst>
                                          <p:attrName>style.color</p:attrName>
                                        </p:attrNameLst>
                                      </p:cBhvr>
                                      <p:by>
                                        <p:hsl h="0" s="12549" l="25098"/>
                                      </p:by>
                                    </p:animClr>
                                    <p:animClr clrSpc="hsl" dir="cw">
                                      <p:cBhvr>
                                        <p:cTn id="20" dur="500" fill="hold"/>
                                        <p:tgtEl>
                                          <p:spTgt spid="102402"/>
                                        </p:tgtEl>
                                        <p:attrNameLst>
                                          <p:attrName>fillcolor</p:attrName>
                                        </p:attrNameLst>
                                      </p:cBhvr>
                                      <p:by>
                                        <p:hsl h="0" s="12549" l="25098"/>
                                      </p:by>
                                    </p:animClr>
                                    <p:animClr clrSpc="hsl" dir="cw">
                                      <p:cBhvr>
                                        <p:cTn id="21" dur="500" fill="hold"/>
                                        <p:tgtEl>
                                          <p:spTgt spid="102402"/>
                                        </p:tgtEl>
                                        <p:attrNameLst>
                                          <p:attrName>stroke.color</p:attrName>
                                        </p:attrNameLst>
                                      </p:cBhvr>
                                      <p:by>
                                        <p:hsl h="0" s="12549" l="25098"/>
                                      </p:by>
                                    </p:animClr>
                                    <p:set>
                                      <p:cBhvr>
                                        <p:cTn id="22" dur="500" fill="hold"/>
                                        <p:tgtEl>
                                          <p:spTgt spid="10240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7" descr="4a54845f_093cba38_20081791135361_2_resize">
            <a:extLst>
              <a:ext uri="{FF2B5EF4-FFF2-40B4-BE49-F238E27FC236}">
                <a16:creationId xmlns:a16="http://schemas.microsoft.com/office/drawing/2014/main" id="{C1EDD830-0294-4FD3-B9D4-0840D18D4E62}"/>
              </a:ext>
            </a:extLst>
          </p:cNvPr>
          <p:cNvPicPr>
            <a:picLocks noChangeAspect="1" noChangeArrowheads="1"/>
          </p:cNvPicPr>
          <p:nvPr/>
        </p:nvPicPr>
        <p:blipFill>
          <a:blip r:embed="rId2">
            <a:lum bright="18000"/>
            <a:extLst>
              <a:ext uri="{28A0092B-C50C-407E-A947-70E740481C1C}">
                <a14:useLocalDpi xmlns:a14="http://schemas.microsoft.com/office/drawing/2010/main" val="0"/>
              </a:ext>
            </a:extLst>
          </a:blip>
          <a:srcRect b="5556"/>
          <a:stretch>
            <a:fillRect/>
          </a:stretch>
        </p:blipFill>
        <p:spPr bwMode="auto">
          <a:xfrm>
            <a:off x="19050" y="9525"/>
            <a:ext cx="12172950" cy="6858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19" name="Text Box 9">
            <a:extLst>
              <a:ext uri="{FF2B5EF4-FFF2-40B4-BE49-F238E27FC236}">
                <a16:creationId xmlns:a16="http://schemas.microsoft.com/office/drawing/2014/main" id="{2AEACE79-BDC1-4910-8C04-CBA147B523B2}"/>
              </a:ext>
            </a:extLst>
          </p:cNvPr>
          <p:cNvSpPr txBox="1">
            <a:spLocks noChangeArrowheads="1"/>
          </p:cNvSpPr>
          <p:nvPr/>
        </p:nvSpPr>
        <p:spPr bwMode="auto">
          <a:xfrm>
            <a:off x="3790950" y="3590925"/>
            <a:ext cx="2514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800" b="1" i="1">
                <a:latin typeface="Times New Roman" panose="02020603050405020304" pitchFamily="18" charset="0"/>
                <a:cs typeface="Times New Roman" panose="02020603050405020304" pitchFamily="18" charset="0"/>
              </a:rPr>
              <a:t>Vũ Đình Liên</a:t>
            </a:r>
          </a:p>
        </p:txBody>
      </p:sp>
      <p:pic>
        <p:nvPicPr>
          <p:cNvPr id="6" name="Picture 15" descr="ap_20091011061527191">
            <a:extLst>
              <a:ext uri="{FF2B5EF4-FFF2-40B4-BE49-F238E27FC236}">
                <a16:creationId xmlns:a16="http://schemas.microsoft.com/office/drawing/2014/main" id="{050CA956-074F-4991-9769-01FB1E1AF6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9524"/>
            <a:ext cx="5791200" cy="6848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WordArt 24">
            <a:extLst>
              <a:ext uri="{FF2B5EF4-FFF2-40B4-BE49-F238E27FC236}">
                <a16:creationId xmlns:a16="http://schemas.microsoft.com/office/drawing/2014/main" id="{88DE89A0-E9D8-42CA-B823-BC72679792A7}"/>
              </a:ext>
            </a:extLst>
          </p:cNvPr>
          <p:cNvSpPr>
            <a:spLocks noChangeArrowheads="1" noChangeShapeType="1" noTextEdit="1"/>
          </p:cNvSpPr>
          <p:nvPr/>
        </p:nvSpPr>
        <p:spPr bwMode="auto">
          <a:xfrm>
            <a:off x="720725" y="2527300"/>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spTree>
  </p:cSld>
  <p:clrMapOvr>
    <a:masterClrMapping/>
  </p:clrMapOvr>
  <p:transition spd="slow" advTm="5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38400279-603C-45F4-9767-DD3C6D60F084}"/>
              </a:ext>
            </a:extLst>
          </p:cNvPr>
          <p:cNvSpPr>
            <a:spLocks noGrp="1"/>
          </p:cNvSpPr>
          <p:nvPr>
            <p:ph type="ctrTitle"/>
          </p:nvPr>
        </p:nvSpPr>
        <p:spPr bwMode="auto">
          <a:xfrm>
            <a:off x="914400" y="2130425"/>
            <a:ext cx="10363200"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sp>
        <p:nvSpPr>
          <p:cNvPr id="3" name="Subtitle 2">
            <a:extLst>
              <a:ext uri="{FF2B5EF4-FFF2-40B4-BE49-F238E27FC236}">
                <a16:creationId xmlns:a16="http://schemas.microsoft.com/office/drawing/2014/main" id="{D0BE26F7-E5C5-4C76-8D1A-1A645F671A63}"/>
              </a:ext>
            </a:extLst>
          </p:cNvPr>
          <p:cNvSpPr>
            <a:spLocks noGrp="1"/>
          </p:cNvSpPr>
          <p:nvPr>
            <p:ph type="subTitle" idx="1"/>
          </p:nvPr>
        </p:nvSpPr>
        <p:spPr/>
        <p:txBody>
          <a:bodyPr/>
          <a:lstStyle/>
          <a:p>
            <a:pPr>
              <a:defRPr/>
            </a:pPr>
            <a:endParaRPr lang="en-US"/>
          </a:p>
        </p:txBody>
      </p:sp>
      <p:pic>
        <p:nvPicPr>
          <p:cNvPr id="10244" name="Picture 2" descr="Red rose flower frame Backgrounds | Border &amp; Frames, Flowers, Red Templates  | Free PPT Grounds and PowerPoint">
            <a:extLst>
              <a:ext uri="{FF2B5EF4-FFF2-40B4-BE49-F238E27FC236}">
                <a16:creationId xmlns:a16="http://schemas.microsoft.com/office/drawing/2014/main" id="{2CFE62AC-AF21-4651-A943-8FE728C40F6C}"/>
              </a:ext>
            </a:extLst>
          </p:cNvPr>
          <p:cNvPicPr>
            <a:picLocks noChangeAspect="1" noChangeArrowheads="1"/>
          </p:cNvPicPr>
          <p:nvPr/>
        </p:nvPicPr>
        <p:blipFill>
          <a:blip r:embed="rId2"/>
          <a:srcRect/>
          <a:stretch>
            <a:fillRect/>
          </a:stretch>
        </p:blipFill>
        <p:spPr bwMode="auto">
          <a:xfrm>
            <a:off x="0" y="0"/>
            <a:ext cx="12192000" cy="6786563"/>
          </a:xfrm>
          <a:prstGeom prst="rect">
            <a:avLst/>
          </a:prstGeom>
          <a:solidFill>
            <a:srgbClr val="FBDAD1"/>
          </a:solidFill>
          <a:ln>
            <a:solidFill>
              <a:schemeClr val="accent2">
                <a:lumMod val="40000"/>
                <a:lumOff val="60000"/>
              </a:schemeClr>
            </a:solidFill>
          </a:ln>
        </p:spPr>
      </p:pic>
      <p:grpSp>
        <p:nvGrpSpPr>
          <p:cNvPr id="12" name="淘宝店chenying0907 22">
            <a:extLst>
              <a:ext uri="{FF2B5EF4-FFF2-40B4-BE49-F238E27FC236}">
                <a16:creationId xmlns:a16="http://schemas.microsoft.com/office/drawing/2014/main" id="{CA603FCF-D517-474C-98F2-A12FA2B5E9DE}"/>
              </a:ext>
            </a:extLst>
          </p:cNvPr>
          <p:cNvGrpSpPr>
            <a:grpSpLocks/>
          </p:cNvGrpSpPr>
          <p:nvPr/>
        </p:nvGrpSpPr>
        <p:grpSpPr bwMode="auto">
          <a:xfrm>
            <a:off x="3194050" y="2495550"/>
            <a:ext cx="5667375" cy="1354138"/>
            <a:chOff x="5649568" y="2028998"/>
            <a:chExt cx="2946474" cy="1460151"/>
          </a:xfrm>
        </p:grpSpPr>
        <p:sp>
          <p:nvSpPr>
            <p:cNvPr id="10246" name="文本框 5">
              <a:extLst>
                <a:ext uri="{FF2B5EF4-FFF2-40B4-BE49-F238E27FC236}">
                  <a16:creationId xmlns:a16="http://schemas.microsoft.com/office/drawing/2014/main" id="{56D14077-1789-4650-9650-8EB3A7697B51}"/>
                </a:ext>
              </a:extLst>
            </p:cNvPr>
            <p:cNvSpPr txBox="1">
              <a:spLocks noChangeArrowheads="1"/>
            </p:cNvSpPr>
            <p:nvPr/>
          </p:nvSpPr>
          <p:spPr bwMode="auto">
            <a:xfrm>
              <a:off x="5649568" y="2195927"/>
              <a:ext cx="2872322" cy="129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dist" eaLnBrk="1" hangingPunct="1"/>
              <a:r>
                <a:rPr lang="en-US" altLang="zh-CN" sz="3600" b="1">
                  <a:solidFill>
                    <a:srgbClr val="FF0000"/>
                  </a:solidFill>
                  <a:latin typeface="Times New Roman" panose="02020603050405020304" pitchFamily="18" charset="0"/>
                  <a:cs typeface="Times New Roman" panose="02020603050405020304" pitchFamily="18" charset="0"/>
                </a:rPr>
                <a:t>I. TÌM HIỂU CHUNG </a:t>
              </a:r>
              <a:endParaRPr lang="zh-CN" altLang="en-US" sz="3600" b="1">
                <a:solidFill>
                  <a:srgbClr val="FF0000"/>
                </a:solidFill>
                <a:latin typeface="Times New Roman" panose="02020603050405020304" pitchFamily="18" charset="0"/>
                <a:cs typeface="Times New Roman" panose="02020603050405020304" pitchFamily="18" charset="0"/>
              </a:endParaRPr>
            </a:p>
          </p:txBody>
        </p:sp>
        <p:grpSp>
          <p:nvGrpSpPr>
            <p:cNvPr id="14" name="Group 8">
              <a:extLst>
                <a:ext uri="{FF2B5EF4-FFF2-40B4-BE49-F238E27FC236}">
                  <a16:creationId xmlns:a16="http://schemas.microsoft.com/office/drawing/2014/main" id="{EA643E81-2B1E-47F1-BE68-93DFE29EB320}"/>
                </a:ext>
              </a:extLst>
            </p:cNvPr>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15" name="Freeform 9">
                <a:extLst>
                  <a:ext uri="{FF2B5EF4-FFF2-40B4-BE49-F238E27FC236}">
                    <a16:creationId xmlns:a16="http://schemas.microsoft.com/office/drawing/2014/main" id="{55D883CC-ED47-4E68-9FE5-2670B2D0F7D1}"/>
                  </a:ext>
                </a:extLst>
              </p:cNvPr>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3600">
                  <a:latin typeface="+mn-lt"/>
                  <a:ea typeface="+mn-ea"/>
                </a:endParaRPr>
              </a:p>
            </p:txBody>
          </p:sp>
          <p:sp>
            <p:nvSpPr>
              <p:cNvPr id="16" name="Freeform 10">
                <a:extLst>
                  <a:ext uri="{FF2B5EF4-FFF2-40B4-BE49-F238E27FC236}">
                    <a16:creationId xmlns:a16="http://schemas.microsoft.com/office/drawing/2014/main" id="{99DFDA2D-2B7D-4D35-B262-D8DDB858F43A}"/>
                  </a:ext>
                </a:extLst>
              </p:cNvPr>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3600">
                  <a:latin typeface="+mn-lt"/>
                  <a:ea typeface="+mn-ea"/>
                </a:endParaRPr>
              </a:p>
            </p:txBody>
          </p:sp>
        </p:grpSp>
      </p:grpSp>
    </p:spTree>
  </p:cSld>
  <p:clrMapOvr>
    <a:masterClrMapping/>
  </p:clrMapOvr>
  <p:transition spd="slow" advTm="5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C:\Users\Administrator\Downloads\Hãy nhớ lại những mô-típ batik thông dụng mà bạn học trong lớp. Bạn cũng có thể tìm những mô-típ batik khác trên mạng. Sử dụng những hình dạng đó để tạo bảng vẽ ngang trong ô bên dưới. Đồng thời, hãy vẽ (1).png">
            <a:extLst>
              <a:ext uri="{FF2B5EF4-FFF2-40B4-BE49-F238E27FC236}">
                <a16:creationId xmlns:a16="http://schemas.microsoft.com/office/drawing/2014/main" id="{D82C31C6-BCE9-4480-9964-CD57E69091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8" y="1498600"/>
            <a:ext cx="4730750" cy="53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5CF9333-E649-4E70-8A5D-2D6125DD6A64}"/>
              </a:ext>
            </a:extLst>
          </p:cNvPr>
          <p:cNvSpPr txBox="1"/>
          <p:nvPr/>
        </p:nvSpPr>
        <p:spPr>
          <a:xfrm>
            <a:off x="0" y="0"/>
            <a:ext cx="12192000" cy="1477328"/>
          </a:xfrm>
          <a:prstGeom prst="rect">
            <a:avLst/>
          </a:prstGeom>
          <a:solidFill>
            <a:schemeClr val="accent2">
              <a:lumMod val="20000"/>
              <a:lumOff val="80000"/>
            </a:schemeClr>
          </a:solidFill>
          <a:ln>
            <a:solidFill>
              <a:srgbClr val="C00000"/>
            </a:solidFill>
          </a:ln>
        </p:spPr>
        <p:txBody>
          <a:bodyPr>
            <a:spAutoFit/>
          </a:bodyPr>
          <a:lstStyle/>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defRPr/>
            </a:pPr>
            <a:endParaRPr lang="en-US"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1268" name="Text Box 9">
            <a:extLst>
              <a:ext uri="{FF2B5EF4-FFF2-40B4-BE49-F238E27FC236}">
                <a16:creationId xmlns:a16="http://schemas.microsoft.com/office/drawing/2014/main" id="{81817E51-ABCC-4878-A7F7-219DDA5C0611}"/>
              </a:ext>
            </a:extLst>
          </p:cNvPr>
          <p:cNvSpPr txBox="1">
            <a:spLocks noChangeArrowheads="1"/>
          </p:cNvSpPr>
          <p:nvPr/>
        </p:nvSpPr>
        <p:spPr bwMode="auto">
          <a:xfrm>
            <a:off x="6745288" y="1068388"/>
            <a:ext cx="2514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i="1">
                <a:latin typeface="Times New Roman" panose="02020603050405020304" pitchFamily="18" charset="0"/>
                <a:cs typeface="Times New Roman" panose="02020603050405020304" pitchFamily="18" charset="0"/>
              </a:rPr>
              <a:t>Vũ Đình Liên</a:t>
            </a:r>
          </a:p>
        </p:txBody>
      </p:sp>
      <p:pic>
        <p:nvPicPr>
          <p:cNvPr id="11269" name="Picture 21" descr="PlantMix_04">
            <a:extLst>
              <a:ext uri="{FF2B5EF4-FFF2-40B4-BE49-F238E27FC236}">
                <a16:creationId xmlns:a16="http://schemas.microsoft.com/office/drawing/2014/main" id="{C96493EE-BAC1-4E53-86EF-78FDF9E763A4}"/>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WordArt 24">
            <a:extLst>
              <a:ext uri="{FF2B5EF4-FFF2-40B4-BE49-F238E27FC236}">
                <a16:creationId xmlns:a16="http://schemas.microsoft.com/office/drawing/2014/main" id="{10F0B970-31E6-46C1-8D73-89FE885AADE3}"/>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11271" name="Picture 21" descr="PlantMix_04">
            <a:extLst>
              <a:ext uri="{FF2B5EF4-FFF2-40B4-BE49-F238E27FC236}">
                <a16:creationId xmlns:a16="http://schemas.microsoft.com/office/drawing/2014/main" id="{B91A8064-E612-4111-A62A-84C50807CF4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Box 1">
            <a:extLst>
              <a:ext uri="{FF2B5EF4-FFF2-40B4-BE49-F238E27FC236}">
                <a16:creationId xmlns:a16="http://schemas.microsoft.com/office/drawing/2014/main" id="{BAF80C9E-3257-4025-B3E8-F67FF595959F}"/>
              </a:ext>
            </a:extLst>
          </p:cNvPr>
          <p:cNvSpPr txBox="1">
            <a:spLocks noChangeArrowheads="1"/>
          </p:cNvSpPr>
          <p:nvPr/>
        </p:nvSpPr>
        <p:spPr bwMode="auto">
          <a:xfrm>
            <a:off x="768350" y="1138238"/>
            <a:ext cx="45593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200" b="1">
                <a:solidFill>
                  <a:srgbClr val="0000FF"/>
                </a:solidFill>
                <a:latin typeface="Times New Roman" panose="02020603050405020304" pitchFamily="18" charset="0"/>
                <a:cs typeface="Times New Roman" panose="02020603050405020304" pitchFamily="18" charset="0"/>
              </a:rPr>
              <a:t>PHIẾU HỌC TẬP SỐ 1:</a:t>
            </a:r>
          </a:p>
        </p:txBody>
      </p:sp>
    </p:spTree>
  </p:cSld>
  <p:clrMapOvr>
    <a:masterClrMapping/>
  </p:clrMapOvr>
  <p:transition spd="slow" advTm="5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淘宝店chenying0907 22">
            <a:extLst>
              <a:ext uri="{FF2B5EF4-FFF2-40B4-BE49-F238E27FC236}">
                <a16:creationId xmlns:a16="http://schemas.microsoft.com/office/drawing/2014/main" id="{47F066B5-16D5-4260-9E4C-BB91BA93C04D}"/>
              </a:ext>
            </a:extLst>
          </p:cNvPr>
          <p:cNvGrpSpPr>
            <a:grpSpLocks/>
          </p:cNvGrpSpPr>
          <p:nvPr/>
        </p:nvGrpSpPr>
        <p:grpSpPr bwMode="auto">
          <a:xfrm>
            <a:off x="3459163" y="1190625"/>
            <a:ext cx="3494087" cy="835025"/>
            <a:chOff x="5649568" y="2028998"/>
            <a:chExt cx="2946474" cy="899647"/>
          </a:xfrm>
        </p:grpSpPr>
        <p:sp>
          <p:nvSpPr>
            <p:cNvPr id="12301" name="文本框 5">
              <a:extLst>
                <a:ext uri="{FF2B5EF4-FFF2-40B4-BE49-F238E27FC236}">
                  <a16:creationId xmlns:a16="http://schemas.microsoft.com/office/drawing/2014/main" id="{F7FB71C8-648C-4B9B-B77C-509E46E597C6}"/>
                </a:ext>
              </a:extLst>
            </p:cNvPr>
            <p:cNvSpPr txBox="1">
              <a:spLocks noChangeArrowheads="1"/>
            </p:cNvSpPr>
            <p:nvPr/>
          </p:nvSpPr>
          <p:spPr bwMode="auto">
            <a:xfrm>
              <a:off x="5649568" y="2195927"/>
              <a:ext cx="2872322" cy="497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dist" eaLnBrk="1" hangingPunct="1"/>
              <a:r>
                <a:rPr lang="en-US" altLang="zh-CN" sz="2400" b="1">
                  <a:solidFill>
                    <a:srgbClr val="FF0000"/>
                  </a:solidFill>
                  <a:latin typeface="Times New Roman" panose="02020603050405020304" pitchFamily="18" charset="0"/>
                  <a:cs typeface="Times New Roman" panose="02020603050405020304" pitchFamily="18" charset="0"/>
                </a:rPr>
                <a:t>I. TÌM HIỂU CHUNG </a:t>
              </a:r>
              <a:endParaRPr lang="zh-CN" altLang="en-US" sz="2400" b="1">
                <a:solidFill>
                  <a:srgbClr val="FF0000"/>
                </a:solidFill>
                <a:latin typeface="Times New Roman" panose="02020603050405020304" pitchFamily="18" charset="0"/>
                <a:cs typeface="Times New Roman" panose="02020603050405020304" pitchFamily="18" charset="0"/>
              </a:endParaRPr>
            </a:p>
          </p:txBody>
        </p:sp>
        <p:grpSp>
          <p:nvGrpSpPr>
            <p:cNvPr id="19" name="Group 8">
              <a:extLst>
                <a:ext uri="{FF2B5EF4-FFF2-40B4-BE49-F238E27FC236}">
                  <a16:creationId xmlns:a16="http://schemas.microsoft.com/office/drawing/2014/main" id="{F6133EB6-3E44-4F1E-B8BD-27EB9C2E7277}"/>
                </a:ext>
              </a:extLst>
            </p:cNvPr>
            <p:cNvGrpSpPr>
              <a:grpSpLocks noChangeAspect="1"/>
            </p:cNvGrpSpPr>
            <p:nvPr/>
          </p:nvGrpSpPr>
          <p:grpSpPr bwMode="auto">
            <a:xfrm>
              <a:off x="5649568" y="2028998"/>
              <a:ext cx="2946474" cy="899647"/>
              <a:chOff x="1003" y="477"/>
              <a:chExt cx="5666" cy="1730"/>
            </a:xfrm>
            <a:solidFill>
              <a:schemeClr val="tx1">
                <a:alpha val="70000"/>
              </a:schemeClr>
            </a:solidFill>
          </p:grpSpPr>
          <p:sp>
            <p:nvSpPr>
              <p:cNvPr id="21" name="Freeform 9">
                <a:extLst>
                  <a:ext uri="{FF2B5EF4-FFF2-40B4-BE49-F238E27FC236}">
                    <a16:creationId xmlns:a16="http://schemas.microsoft.com/office/drawing/2014/main" id="{083CCB38-4921-4319-A555-F5C1B706C6A1}"/>
                  </a:ext>
                </a:extLst>
              </p:cNvPr>
              <p:cNvSpPr>
                <a:spLocks noEditPoints="1"/>
              </p:cNvSpPr>
              <p:nvPr/>
            </p:nvSpPr>
            <p:spPr bwMode="auto">
              <a:xfrm>
                <a:off x="1003" y="477"/>
                <a:ext cx="5666" cy="321"/>
              </a:xfrm>
              <a:custGeom>
                <a:avLst/>
                <a:gdLst>
                  <a:gd name="T0" fmla="*/ 1641 w 1641"/>
                  <a:gd name="T1" fmla="*/ 86 h 92"/>
                  <a:gd name="T2" fmla="*/ 0 w 1641"/>
                  <a:gd name="T3" fmla="*/ 86 h 92"/>
                  <a:gd name="T4" fmla="*/ 657 w 1641"/>
                  <a:gd name="T5" fmla="*/ 87 h 92"/>
                  <a:gd name="T6" fmla="*/ 676 w 1641"/>
                  <a:gd name="T7" fmla="*/ 65 h 92"/>
                  <a:gd name="T8" fmla="*/ 693 w 1641"/>
                  <a:gd name="T9" fmla="*/ 68 h 92"/>
                  <a:gd name="T10" fmla="*/ 703 w 1641"/>
                  <a:gd name="T11" fmla="*/ 68 h 92"/>
                  <a:gd name="T12" fmla="*/ 737 w 1641"/>
                  <a:gd name="T13" fmla="*/ 70 h 92"/>
                  <a:gd name="T14" fmla="*/ 722 w 1641"/>
                  <a:gd name="T15" fmla="*/ 61 h 92"/>
                  <a:gd name="T16" fmla="*/ 741 w 1641"/>
                  <a:gd name="T17" fmla="*/ 55 h 92"/>
                  <a:gd name="T18" fmla="*/ 768 w 1641"/>
                  <a:gd name="T19" fmla="*/ 52 h 92"/>
                  <a:gd name="T20" fmla="*/ 766 w 1641"/>
                  <a:gd name="T21" fmla="*/ 35 h 92"/>
                  <a:gd name="T22" fmla="*/ 759 w 1641"/>
                  <a:gd name="T23" fmla="*/ 29 h 92"/>
                  <a:gd name="T24" fmla="*/ 756 w 1641"/>
                  <a:gd name="T25" fmla="*/ 19 h 92"/>
                  <a:gd name="T26" fmla="*/ 778 w 1641"/>
                  <a:gd name="T27" fmla="*/ 38 h 92"/>
                  <a:gd name="T28" fmla="*/ 837 w 1641"/>
                  <a:gd name="T29" fmla="*/ 3 h 92"/>
                  <a:gd name="T30" fmla="*/ 859 w 1641"/>
                  <a:gd name="T31" fmla="*/ 44 h 92"/>
                  <a:gd name="T32" fmla="*/ 883 w 1641"/>
                  <a:gd name="T33" fmla="*/ 35 h 92"/>
                  <a:gd name="T34" fmla="*/ 892 w 1641"/>
                  <a:gd name="T35" fmla="*/ 33 h 92"/>
                  <a:gd name="T36" fmla="*/ 900 w 1641"/>
                  <a:gd name="T37" fmla="*/ 27 h 92"/>
                  <a:gd name="T38" fmla="*/ 932 w 1641"/>
                  <a:gd name="T39" fmla="*/ 42 h 92"/>
                  <a:gd name="T40" fmla="*/ 915 w 1641"/>
                  <a:gd name="T41" fmla="*/ 50 h 92"/>
                  <a:gd name="T42" fmla="*/ 927 w 1641"/>
                  <a:gd name="T43" fmla="*/ 62 h 92"/>
                  <a:gd name="T44" fmla="*/ 941 w 1641"/>
                  <a:gd name="T45" fmla="*/ 59 h 92"/>
                  <a:gd name="T46" fmla="*/ 960 w 1641"/>
                  <a:gd name="T47" fmla="*/ 64 h 92"/>
                  <a:gd name="T48" fmla="*/ 946 w 1641"/>
                  <a:gd name="T49" fmla="*/ 71 h 92"/>
                  <a:gd name="T50" fmla="*/ 979 w 1641"/>
                  <a:gd name="T51" fmla="*/ 82 h 92"/>
                  <a:gd name="T52" fmla="*/ 985 w 1641"/>
                  <a:gd name="T53" fmla="*/ 76 h 92"/>
                  <a:gd name="T54" fmla="*/ 855 w 1641"/>
                  <a:gd name="T55" fmla="*/ 64 h 92"/>
                  <a:gd name="T56" fmla="*/ 859 w 1641"/>
                  <a:gd name="T57" fmla="*/ 58 h 92"/>
                  <a:gd name="T58" fmla="*/ 940 w 1641"/>
                  <a:gd name="T59" fmla="*/ 85 h 92"/>
                  <a:gd name="T60" fmla="*/ 843 w 1641"/>
                  <a:gd name="T61" fmla="*/ 54 h 92"/>
                  <a:gd name="T62" fmla="*/ 852 w 1641"/>
                  <a:gd name="T63" fmla="*/ 61 h 92"/>
                  <a:gd name="T64" fmla="*/ 852 w 1641"/>
                  <a:gd name="T65" fmla="*/ 68 h 92"/>
                  <a:gd name="T66" fmla="*/ 795 w 1641"/>
                  <a:gd name="T67" fmla="*/ 77 h 92"/>
                  <a:gd name="T68" fmla="*/ 808 w 1641"/>
                  <a:gd name="T69" fmla="*/ 78 h 92"/>
                  <a:gd name="T70" fmla="*/ 724 w 1641"/>
                  <a:gd name="T71" fmla="*/ 83 h 92"/>
                  <a:gd name="T72" fmla="*/ 767 w 1641"/>
                  <a:gd name="T73" fmla="*/ 81 h 92"/>
                  <a:gd name="T74" fmla="*/ 794 w 1641"/>
                  <a:gd name="T75" fmla="*/ 81 h 92"/>
                  <a:gd name="T76" fmla="*/ 789 w 1641"/>
                  <a:gd name="T77" fmla="*/ 76 h 92"/>
                  <a:gd name="T78" fmla="*/ 802 w 1641"/>
                  <a:gd name="T79" fmla="*/ 24 h 92"/>
                  <a:gd name="T80" fmla="*/ 791 w 1641"/>
                  <a:gd name="T81" fmla="*/ 24 h 92"/>
                  <a:gd name="T82" fmla="*/ 779 w 1641"/>
                  <a:gd name="T83" fmla="*/ 15 h 92"/>
                  <a:gd name="T84" fmla="*/ 859 w 1641"/>
                  <a:gd name="T85" fmla="*/ 39 h 92"/>
                  <a:gd name="T86" fmla="*/ 852 w 1641"/>
                  <a:gd name="T87" fmla="*/ 36 h 92"/>
                  <a:gd name="T88" fmla="*/ 840 w 1641"/>
                  <a:gd name="T89" fmla="*/ 33 h 92"/>
                  <a:gd name="T90" fmla="*/ 837 w 1641"/>
                  <a:gd name="T91" fmla="*/ 54 h 92"/>
                  <a:gd name="T92" fmla="*/ 819 w 1641"/>
                  <a:gd name="T93" fmla="*/ 60 h 92"/>
                  <a:gd name="T94" fmla="*/ 823 w 1641"/>
                  <a:gd name="T95" fmla="*/ 52 h 92"/>
                  <a:gd name="T96" fmla="*/ 811 w 1641"/>
                  <a:gd name="T97" fmla="*/ 85 h 92"/>
                  <a:gd name="T98" fmla="*/ 965 w 1641"/>
                  <a:gd name="T99" fmla="*/ 76 h 92"/>
                  <a:gd name="T100" fmla="*/ 683 w 1641"/>
                  <a:gd name="T10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41" h="92">
                    <a:moveTo>
                      <a:pt x="985" y="76"/>
                    </a:moveTo>
                    <a:cubicBezTo>
                      <a:pt x="989" y="75"/>
                      <a:pt x="993" y="74"/>
                      <a:pt x="997" y="75"/>
                    </a:cubicBezTo>
                    <a:cubicBezTo>
                      <a:pt x="1025" y="78"/>
                      <a:pt x="1054" y="82"/>
                      <a:pt x="1082" y="86"/>
                    </a:cubicBezTo>
                    <a:cubicBezTo>
                      <a:pt x="1084" y="86"/>
                      <a:pt x="1086" y="86"/>
                      <a:pt x="1087" y="86"/>
                    </a:cubicBezTo>
                    <a:cubicBezTo>
                      <a:pt x="1272" y="86"/>
                      <a:pt x="1456" y="86"/>
                      <a:pt x="1641" y="86"/>
                    </a:cubicBezTo>
                    <a:cubicBezTo>
                      <a:pt x="1641" y="88"/>
                      <a:pt x="1641" y="90"/>
                      <a:pt x="1641" y="92"/>
                    </a:cubicBezTo>
                    <a:cubicBezTo>
                      <a:pt x="1638" y="92"/>
                      <a:pt x="1635" y="92"/>
                      <a:pt x="1632" y="92"/>
                    </a:cubicBezTo>
                    <a:cubicBezTo>
                      <a:pt x="1091" y="92"/>
                      <a:pt x="550" y="92"/>
                      <a:pt x="8" y="92"/>
                    </a:cubicBezTo>
                    <a:cubicBezTo>
                      <a:pt x="6" y="92"/>
                      <a:pt x="3" y="92"/>
                      <a:pt x="0" y="92"/>
                    </a:cubicBezTo>
                    <a:cubicBezTo>
                      <a:pt x="0" y="90"/>
                      <a:pt x="0" y="88"/>
                      <a:pt x="0" y="86"/>
                    </a:cubicBezTo>
                    <a:cubicBezTo>
                      <a:pt x="185" y="86"/>
                      <a:pt x="370" y="86"/>
                      <a:pt x="555" y="85"/>
                    </a:cubicBezTo>
                    <a:cubicBezTo>
                      <a:pt x="570" y="85"/>
                      <a:pt x="585" y="82"/>
                      <a:pt x="601" y="80"/>
                    </a:cubicBezTo>
                    <a:cubicBezTo>
                      <a:pt x="619" y="78"/>
                      <a:pt x="637" y="76"/>
                      <a:pt x="655" y="73"/>
                    </a:cubicBezTo>
                    <a:cubicBezTo>
                      <a:pt x="654" y="78"/>
                      <a:pt x="652" y="81"/>
                      <a:pt x="651" y="84"/>
                    </a:cubicBezTo>
                    <a:cubicBezTo>
                      <a:pt x="651" y="85"/>
                      <a:pt x="654" y="85"/>
                      <a:pt x="657" y="87"/>
                    </a:cubicBezTo>
                    <a:cubicBezTo>
                      <a:pt x="653" y="81"/>
                      <a:pt x="654" y="77"/>
                      <a:pt x="660" y="75"/>
                    </a:cubicBezTo>
                    <a:cubicBezTo>
                      <a:pt x="660" y="76"/>
                      <a:pt x="660" y="77"/>
                      <a:pt x="660" y="77"/>
                    </a:cubicBezTo>
                    <a:cubicBezTo>
                      <a:pt x="661" y="79"/>
                      <a:pt x="662" y="81"/>
                      <a:pt x="663" y="83"/>
                    </a:cubicBezTo>
                    <a:cubicBezTo>
                      <a:pt x="664" y="82"/>
                      <a:pt x="667" y="81"/>
                      <a:pt x="668" y="80"/>
                    </a:cubicBezTo>
                    <a:cubicBezTo>
                      <a:pt x="671" y="75"/>
                      <a:pt x="673" y="69"/>
                      <a:pt x="676" y="65"/>
                    </a:cubicBezTo>
                    <a:cubicBezTo>
                      <a:pt x="681" y="58"/>
                      <a:pt x="687" y="57"/>
                      <a:pt x="692" y="61"/>
                    </a:cubicBezTo>
                    <a:cubicBezTo>
                      <a:pt x="697" y="64"/>
                      <a:pt x="698" y="72"/>
                      <a:pt x="694" y="75"/>
                    </a:cubicBezTo>
                    <a:cubicBezTo>
                      <a:pt x="690" y="79"/>
                      <a:pt x="686" y="77"/>
                      <a:pt x="684" y="72"/>
                    </a:cubicBezTo>
                    <a:cubicBezTo>
                      <a:pt x="685" y="72"/>
                      <a:pt x="685" y="71"/>
                      <a:pt x="685" y="71"/>
                    </a:cubicBezTo>
                    <a:cubicBezTo>
                      <a:pt x="689" y="72"/>
                      <a:pt x="692" y="73"/>
                      <a:pt x="693" y="68"/>
                    </a:cubicBezTo>
                    <a:cubicBezTo>
                      <a:pt x="693" y="66"/>
                      <a:pt x="691" y="63"/>
                      <a:pt x="689" y="62"/>
                    </a:cubicBezTo>
                    <a:cubicBezTo>
                      <a:pt x="686" y="60"/>
                      <a:pt x="682" y="62"/>
                      <a:pt x="681" y="65"/>
                    </a:cubicBezTo>
                    <a:cubicBezTo>
                      <a:pt x="677" y="70"/>
                      <a:pt x="679" y="76"/>
                      <a:pt x="682" y="80"/>
                    </a:cubicBezTo>
                    <a:cubicBezTo>
                      <a:pt x="687" y="84"/>
                      <a:pt x="692" y="84"/>
                      <a:pt x="697" y="82"/>
                    </a:cubicBezTo>
                    <a:cubicBezTo>
                      <a:pt x="702" y="79"/>
                      <a:pt x="705" y="74"/>
                      <a:pt x="703" y="68"/>
                    </a:cubicBezTo>
                    <a:cubicBezTo>
                      <a:pt x="702" y="64"/>
                      <a:pt x="701" y="61"/>
                      <a:pt x="700" y="57"/>
                    </a:cubicBezTo>
                    <a:cubicBezTo>
                      <a:pt x="698" y="49"/>
                      <a:pt x="698" y="40"/>
                      <a:pt x="705" y="34"/>
                    </a:cubicBezTo>
                    <a:cubicBezTo>
                      <a:pt x="714" y="28"/>
                      <a:pt x="723" y="28"/>
                      <a:pt x="733" y="32"/>
                    </a:cubicBezTo>
                    <a:cubicBezTo>
                      <a:pt x="741" y="36"/>
                      <a:pt x="745" y="43"/>
                      <a:pt x="746" y="52"/>
                    </a:cubicBezTo>
                    <a:cubicBezTo>
                      <a:pt x="746" y="62"/>
                      <a:pt x="743" y="68"/>
                      <a:pt x="737" y="70"/>
                    </a:cubicBezTo>
                    <a:cubicBezTo>
                      <a:pt x="729" y="72"/>
                      <a:pt x="719" y="70"/>
                      <a:pt x="715" y="63"/>
                    </a:cubicBezTo>
                    <a:cubicBezTo>
                      <a:pt x="713" y="60"/>
                      <a:pt x="712" y="55"/>
                      <a:pt x="713" y="52"/>
                    </a:cubicBezTo>
                    <a:cubicBezTo>
                      <a:pt x="715" y="49"/>
                      <a:pt x="719" y="47"/>
                      <a:pt x="723" y="46"/>
                    </a:cubicBezTo>
                    <a:cubicBezTo>
                      <a:pt x="728" y="45"/>
                      <a:pt x="732" y="50"/>
                      <a:pt x="732" y="55"/>
                    </a:cubicBezTo>
                    <a:cubicBezTo>
                      <a:pt x="731" y="61"/>
                      <a:pt x="727" y="62"/>
                      <a:pt x="722" y="61"/>
                    </a:cubicBezTo>
                    <a:cubicBezTo>
                      <a:pt x="724" y="57"/>
                      <a:pt x="725" y="54"/>
                      <a:pt x="727" y="49"/>
                    </a:cubicBezTo>
                    <a:cubicBezTo>
                      <a:pt x="723" y="50"/>
                      <a:pt x="720" y="50"/>
                      <a:pt x="718" y="51"/>
                    </a:cubicBezTo>
                    <a:cubicBezTo>
                      <a:pt x="717" y="53"/>
                      <a:pt x="717" y="56"/>
                      <a:pt x="717" y="59"/>
                    </a:cubicBezTo>
                    <a:cubicBezTo>
                      <a:pt x="719" y="65"/>
                      <a:pt x="724" y="69"/>
                      <a:pt x="730" y="68"/>
                    </a:cubicBezTo>
                    <a:cubicBezTo>
                      <a:pt x="737" y="67"/>
                      <a:pt x="742" y="62"/>
                      <a:pt x="741" y="55"/>
                    </a:cubicBezTo>
                    <a:cubicBezTo>
                      <a:pt x="741" y="48"/>
                      <a:pt x="736" y="41"/>
                      <a:pt x="730" y="39"/>
                    </a:cubicBezTo>
                    <a:cubicBezTo>
                      <a:pt x="722" y="36"/>
                      <a:pt x="713" y="38"/>
                      <a:pt x="708" y="44"/>
                    </a:cubicBezTo>
                    <a:cubicBezTo>
                      <a:pt x="703" y="49"/>
                      <a:pt x="702" y="56"/>
                      <a:pt x="705" y="63"/>
                    </a:cubicBezTo>
                    <a:cubicBezTo>
                      <a:pt x="711" y="76"/>
                      <a:pt x="726" y="82"/>
                      <a:pt x="741" y="76"/>
                    </a:cubicBezTo>
                    <a:cubicBezTo>
                      <a:pt x="753" y="72"/>
                      <a:pt x="761" y="62"/>
                      <a:pt x="768" y="52"/>
                    </a:cubicBezTo>
                    <a:cubicBezTo>
                      <a:pt x="764" y="51"/>
                      <a:pt x="760" y="51"/>
                      <a:pt x="756" y="50"/>
                    </a:cubicBezTo>
                    <a:cubicBezTo>
                      <a:pt x="745" y="46"/>
                      <a:pt x="739" y="33"/>
                      <a:pt x="743" y="22"/>
                    </a:cubicBezTo>
                    <a:cubicBezTo>
                      <a:pt x="745" y="17"/>
                      <a:pt x="748" y="14"/>
                      <a:pt x="754" y="14"/>
                    </a:cubicBezTo>
                    <a:cubicBezTo>
                      <a:pt x="759" y="13"/>
                      <a:pt x="764" y="15"/>
                      <a:pt x="766" y="21"/>
                    </a:cubicBezTo>
                    <a:cubicBezTo>
                      <a:pt x="768" y="25"/>
                      <a:pt x="768" y="31"/>
                      <a:pt x="766" y="35"/>
                    </a:cubicBezTo>
                    <a:cubicBezTo>
                      <a:pt x="765" y="37"/>
                      <a:pt x="760" y="40"/>
                      <a:pt x="757" y="39"/>
                    </a:cubicBezTo>
                    <a:cubicBezTo>
                      <a:pt x="754" y="38"/>
                      <a:pt x="751" y="35"/>
                      <a:pt x="749" y="32"/>
                    </a:cubicBezTo>
                    <a:cubicBezTo>
                      <a:pt x="748" y="31"/>
                      <a:pt x="750" y="26"/>
                      <a:pt x="751" y="26"/>
                    </a:cubicBezTo>
                    <a:cubicBezTo>
                      <a:pt x="753" y="25"/>
                      <a:pt x="756" y="26"/>
                      <a:pt x="759" y="26"/>
                    </a:cubicBezTo>
                    <a:cubicBezTo>
                      <a:pt x="759" y="27"/>
                      <a:pt x="759" y="28"/>
                      <a:pt x="759" y="29"/>
                    </a:cubicBezTo>
                    <a:cubicBezTo>
                      <a:pt x="757" y="29"/>
                      <a:pt x="754" y="29"/>
                      <a:pt x="750" y="30"/>
                    </a:cubicBezTo>
                    <a:cubicBezTo>
                      <a:pt x="752" y="32"/>
                      <a:pt x="753" y="35"/>
                      <a:pt x="754" y="35"/>
                    </a:cubicBezTo>
                    <a:cubicBezTo>
                      <a:pt x="757" y="35"/>
                      <a:pt x="761" y="35"/>
                      <a:pt x="763" y="34"/>
                    </a:cubicBezTo>
                    <a:cubicBezTo>
                      <a:pt x="764" y="32"/>
                      <a:pt x="766" y="27"/>
                      <a:pt x="765" y="25"/>
                    </a:cubicBezTo>
                    <a:cubicBezTo>
                      <a:pt x="763" y="22"/>
                      <a:pt x="759" y="19"/>
                      <a:pt x="756" y="19"/>
                    </a:cubicBezTo>
                    <a:cubicBezTo>
                      <a:pt x="753" y="19"/>
                      <a:pt x="749" y="22"/>
                      <a:pt x="747" y="25"/>
                    </a:cubicBezTo>
                    <a:cubicBezTo>
                      <a:pt x="744" y="31"/>
                      <a:pt x="745" y="37"/>
                      <a:pt x="750" y="42"/>
                    </a:cubicBezTo>
                    <a:cubicBezTo>
                      <a:pt x="756" y="47"/>
                      <a:pt x="762" y="50"/>
                      <a:pt x="770" y="47"/>
                    </a:cubicBezTo>
                    <a:cubicBezTo>
                      <a:pt x="774" y="46"/>
                      <a:pt x="778" y="45"/>
                      <a:pt x="783" y="44"/>
                    </a:cubicBezTo>
                    <a:cubicBezTo>
                      <a:pt x="781" y="42"/>
                      <a:pt x="779" y="40"/>
                      <a:pt x="778" y="38"/>
                    </a:cubicBezTo>
                    <a:cubicBezTo>
                      <a:pt x="765" y="23"/>
                      <a:pt x="767" y="9"/>
                      <a:pt x="785" y="0"/>
                    </a:cubicBezTo>
                    <a:cubicBezTo>
                      <a:pt x="789" y="0"/>
                      <a:pt x="794" y="0"/>
                      <a:pt x="798" y="0"/>
                    </a:cubicBezTo>
                    <a:cubicBezTo>
                      <a:pt x="816" y="9"/>
                      <a:pt x="819" y="14"/>
                      <a:pt x="816" y="33"/>
                    </a:cubicBezTo>
                    <a:cubicBezTo>
                      <a:pt x="819" y="32"/>
                      <a:pt x="822" y="31"/>
                      <a:pt x="825" y="30"/>
                    </a:cubicBezTo>
                    <a:cubicBezTo>
                      <a:pt x="822" y="18"/>
                      <a:pt x="826" y="9"/>
                      <a:pt x="837" y="3"/>
                    </a:cubicBezTo>
                    <a:cubicBezTo>
                      <a:pt x="839" y="2"/>
                      <a:pt x="842" y="1"/>
                      <a:pt x="844" y="0"/>
                    </a:cubicBezTo>
                    <a:cubicBezTo>
                      <a:pt x="848" y="0"/>
                      <a:pt x="853" y="0"/>
                      <a:pt x="857" y="0"/>
                    </a:cubicBezTo>
                    <a:cubicBezTo>
                      <a:pt x="870" y="8"/>
                      <a:pt x="874" y="14"/>
                      <a:pt x="871" y="25"/>
                    </a:cubicBezTo>
                    <a:cubicBezTo>
                      <a:pt x="869" y="30"/>
                      <a:pt x="866" y="34"/>
                      <a:pt x="863" y="39"/>
                    </a:cubicBezTo>
                    <a:cubicBezTo>
                      <a:pt x="862" y="40"/>
                      <a:pt x="860" y="42"/>
                      <a:pt x="859" y="44"/>
                    </a:cubicBezTo>
                    <a:cubicBezTo>
                      <a:pt x="864" y="45"/>
                      <a:pt x="868" y="47"/>
                      <a:pt x="873" y="48"/>
                    </a:cubicBezTo>
                    <a:cubicBezTo>
                      <a:pt x="886" y="51"/>
                      <a:pt x="899" y="38"/>
                      <a:pt x="895" y="26"/>
                    </a:cubicBezTo>
                    <a:cubicBezTo>
                      <a:pt x="894" y="21"/>
                      <a:pt x="889" y="18"/>
                      <a:pt x="883" y="19"/>
                    </a:cubicBezTo>
                    <a:cubicBezTo>
                      <a:pt x="878" y="20"/>
                      <a:pt x="875" y="25"/>
                      <a:pt x="876" y="29"/>
                    </a:cubicBezTo>
                    <a:cubicBezTo>
                      <a:pt x="877" y="32"/>
                      <a:pt x="881" y="35"/>
                      <a:pt x="883" y="35"/>
                    </a:cubicBezTo>
                    <a:cubicBezTo>
                      <a:pt x="887" y="36"/>
                      <a:pt x="890" y="35"/>
                      <a:pt x="890" y="30"/>
                    </a:cubicBezTo>
                    <a:cubicBezTo>
                      <a:pt x="888" y="29"/>
                      <a:pt x="885" y="29"/>
                      <a:pt x="883" y="29"/>
                    </a:cubicBezTo>
                    <a:cubicBezTo>
                      <a:pt x="883" y="28"/>
                      <a:pt x="883" y="27"/>
                      <a:pt x="882" y="27"/>
                    </a:cubicBezTo>
                    <a:cubicBezTo>
                      <a:pt x="885" y="26"/>
                      <a:pt x="888" y="25"/>
                      <a:pt x="890" y="26"/>
                    </a:cubicBezTo>
                    <a:cubicBezTo>
                      <a:pt x="892" y="27"/>
                      <a:pt x="893" y="32"/>
                      <a:pt x="892" y="33"/>
                    </a:cubicBezTo>
                    <a:cubicBezTo>
                      <a:pt x="890" y="36"/>
                      <a:pt x="886" y="39"/>
                      <a:pt x="883" y="39"/>
                    </a:cubicBezTo>
                    <a:cubicBezTo>
                      <a:pt x="880" y="39"/>
                      <a:pt x="875" y="35"/>
                      <a:pt x="874" y="32"/>
                    </a:cubicBezTo>
                    <a:cubicBezTo>
                      <a:pt x="871" y="27"/>
                      <a:pt x="873" y="21"/>
                      <a:pt x="878" y="17"/>
                    </a:cubicBezTo>
                    <a:cubicBezTo>
                      <a:pt x="882" y="13"/>
                      <a:pt x="887" y="13"/>
                      <a:pt x="892" y="15"/>
                    </a:cubicBezTo>
                    <a:cubicBezTo>
                      <a:pt x="897" y="17"/>
                      <a:pt x="899" y="21"/>
                      <a:pt x="900" y="27"/>
                    </a:cubicBezTo>
                    <a:cubicBezTo>
                      <a:pt x="901" y="40"/>
                      <a:pt x="892" y="50"/>
                      <a:pt x="879" y="51"/>
                    </a:cubicBezTo>
                    <a:cubicBezTo>
                      <a:pt x="877" y="51"/>
                      <a:pt x="876" y="51"/>
                      <a:pt x="873" y="51"/>
                    </a:cubicBezTo>
                    <a:cubicBezTo>
                      <a:pt x="882" y="64"/>
                      <a:pt x="891" y="75"/>
                      <a:pt x="907" y="78"/>
                    </a:cubicBezTo>
                    <a:cubicBezTo>
                      <a:pt x="919" y="80"/>
                      <a:pt x="932" y="73"/>
                      <a:pt x="937" y="62"/>
                    </a:cubicBezTo>
                    <a:cubicBezTo>
                      <a:pt x="940" y="54"/>
                      <a:pt x="938" y="47"/>
                      <a:pt x="932" y="42"/>
                    </a:cubicBezTo>
                    <a:cubicBezTo>
                      <a:pt x="926" y="36"/>
                      <a:pt x="916" y="36"/>
                      <a:pt x="909" y="40"/>
                    </a:cubicBezTo>
                    <a:cubicBezTo>
                      <a:pt x="903" y="44"/>
                      <a:pt x="899" y="52"/>
                      <a:pt x="901" y="59"/>
                    </a:cubicBezTo>
                    <a:cubicBezTo>
                      <a:pt x="902" y="64"/>
                      <a:pt x="909" y="69"/>
                      <a:pt x="915" y="67"/>
                    </a:cubicBezTo>
                    <a:cubicBezTo>
                      <a:pt x="921" y="66"/>
                      <a:pt x="926" y="59"/>
                      <a:pt x="925" y="53"/>
                    </a:cubicBezTo>
                    <a:cubicBezTo>
                      <a:pt x="924" y="49"/>
                      <a:pt x="922" y="49"/>
                      <a:pt x="915" y="50"/>
                    </a:cubicBezTo>
                    <a:cubicBezTo>
                      <a:pt x="917" y="54"/>
                      <a:pt x="918" y="57"/>
                      <a:pt x="919" y="61"/>
                    </a:cubicBezTo>
                    <a:cubicBezTo>
                      <a:pt x="914" y="62"/>
                      <a:pt x="911" y="61"/>
                      <a:pt x="910" y="56"/>
                    </a:cubicBezTo>
                    <a:cubicBezTo>
                      <a:pt x="908" y="52"/>
                      <a:pt x="912" y="46"/>
                      <a:pt x="916" y="46"/>
                    </a:cubicBezTo>
                    <a:cubicBezTo>
                      <a:pt x="920" y="46"/>
                      <a:pt x="925" y="48"/>
                      <a:pt x="927" y="50"/>
                    </a:cubicBezTo>
                    <a:cubicBezTo>
                      <a:pt x="929" y="53"/>
                      <a:pt x="929" y="59"/>
                      <a:pt x="927" y="62"/>
                    </a:cubicBezTo>
                    <a:cubicBezTo>
                      <a:pt x="924" y="69"/>
                      <a:pt x="912" y="72"/>
                      <a:pt x="905" y="70"/>
                    </a:cubicBezTo>
                    <a:cubicBezTo>
                      <a:pt x="899" y="68"/>
                      <a:pt x="895" y="62"/>
                      <a:pt x="896" y="53"/>
                    </a:cubicBezTo>
                    <a:cubicBezTo>
                      <a:pt x="896" y="44"/>
                      <a:pt x="899" y="36"/>
                      <a:pt x="908" y="32"/>
                    </a:cubicBezTo>
                    <a:cubicBezTo>
                      <a:pt x="917" y="28"/>
                      <a:pt x="927" y="27"/>
                      <a:pt x="936" y="34"/>
                    </a:cubicBezTo>
                    <a:cubicBezTo>
                      <a:pt x="944" y="40"/>
                      <a:pt x="943" y="50"/>
                      <a:pt x="941" y="59"/>
                    </a:cubicBezTo>
                    <a:cubicBezTo>
                      <a:pt x="941" y="61"/>
                      <a:pt x="939" y="63"/>
                      <a:pt x="939" y="66"/>
                    </a:cubicBezTo>
                    <a:cubicBezTo>
                      <a:pt x="936" y="71"/>
                      <a:pt x="938" y="76"/>
                      <a:pt x="942" y="79"/>
                    </a:cubicBezTo>
                    <a:cubicBezTo>
                      <a:pt x="946" y="83"/>
                      <a:pt x="951" y="84"/>
                      <a:pt x="956" y="81"/>
                    </a:cubicBezTo>
                    <a:cubicBezTo>
                      <a:pt x="961" y="78"/>
                      <a:pt x="963" y="74"/>
                      <a:pt x="962" y="68"/>
                    </a:cubicBezTo>
                    <a:cubicBezTo>
                      <a:pt x="962" y="66"/>
                      <a:pt x="961" y="64"/>
                      <a:pt x="960" y="64"/>
                    </a:cubicBezTo>
                    <a:cubicBezTo>
                      <a:pt x="957" y="63"/>
                      <a:pt x="954" y="62"/>
                      <a:pt x="951" y="63"/>
                    </a:cubicBezTo>
                    <a:cubicBezTo>
                      <a:pt x="950" y="63"/>
                      <a:pt x="948" y="67"/>
                      <a:pt x="949" y="68"/>
                    </a:cubicBezTo>
                    <a:cubicBezTo>
                      <a:pt x="950" y="70"/>
                      <a:pt x="953" y="71"/>
                      <a:pt x="957" y="73"/>
                    </a:cubicBezTo>
                    <a:cubicBezTo>
                      <a:pt x="956" y="73"/>
                      <a:pt x="954" y="77"/>
                      <a:pt x="953" y="76"/>
                    </a:cubicBezTo>
                    <a:cubicBezTo>
                      <a:pt x="950" y="75"/>
                      <a:pt x="946" y="73"/>
                      <a:pt x="946" y="71"/>
                    </a:cubicBezTo>
                    <a:cubicBezTo>
                      <a:pt x="945" y="68"/>
                      <a:pt x="947" y="62"/>
                      <a:pt x="949" y="61"/>
                    </a:cubicBezTo>
                    <a:cubicBezTo>
                      <a:pt x="952" y="59"/>
                      <a:pt x="958" y="59"/>
                      <a:pt x="961" y="61"/>
                    </a:cubicBezTo>
                    <a:cubicBezTo>
                      <a:pt x="964" y="62"/>
                      <a:pt x="966" y="66"/>
                      <a:pt x="968" y="70"/>
                    </a:cubicBezTo>
                    <a:cubicBezTo>
                      <a:pt x="970" y="73"/>
                      <a:pt x="972" y="77"/>
                      <a:pt x="974" y="80"/>
                    </a:cubicBezTo>
                    <a:cubicBezTo>
                      <a:pt x="975" y="81"/>
                      <a:pt x="977" y="82"/>
                      <a:pt x="979" y="82"/>
                    </a:cubicBezTo>
                    <a:cubicBezTo>
                      <a:pt x="980" y="83"/>
                      <a:pt x="981" y="80"/>
                      <a:pt x="981" y="78"/>
                    </a:cubicBezTo>
                    <a:cubicBezTo>
                      <a:pt x="981" y="75"/>
                      <a:pt x="983" y="75"/>
                      <a:pt x="985" y="75"/>
                    </a:cubicBezTo>
                    <a:cubicBezTo>
                      <a:pt x="986" y="79"/>
                      <a:pt x="986" y="82"/>
                      <a:pt x="986" y="86"/>
                    </a:cubicBezTo>
                    <a:cubicBezTo>
                      <a:pt x="987" y="86"/>
                      <a:pt x="989" y="85"/>
                      <a:pt x="991" y="85"/>
                    </a:cubicBezTo>
                    <a:cubicBezTo>
                      <a:pt x="992" y="80"/>
                      <a:pt x="991" y="76"/>
                      <a:pt x="985" y="76"/>
                    </a:cubicBezTo>
                    <a:close/>
                    <a:moveTo>
                      <a:pt x="853" y="74"/>
                    </a:moveTo>
                    <a:cubicBezTo>
                      <a:pt x="852" y="74"/>
                      <a:pt x="852" y="74"/>
                      <a:pt x="852" y="75"/>
                    </a:cubicBezTo>
                    <a:cubicBezTo>
                      <a:pt x="850" y="74"/>
                      <a:pt x="848" y="73"/>
                      <a:pt x="847" y="71"/>
                    </a:cubicBezTo>
                    <a:cubicBezTo>
                      <a:pt x="846" y="70"/>
                      <a:pt x="847" y="67"/>
                      <a:pt x="848" y="66"/>
                    </a:cubicBezTo>
                    <a:cubicBezTo>
                      <a:pt x="850" y="65"/>
                      <a:pt x="853" y="64"/>
                      <a:pt x="855" y="64"/>
                    </a:cubicBezTo>
                    <a:cubicBezTo>
                      <a:pt x="859" y="66"/>
                      <a:pt x="862" y="72"/>
                      <a:pt x="859" y="76"/>
                    </a:cubicBezTo>
                    <a:cubicBezTo>
                      <a:pt x="856" y="79"/>
                      <a:pt x="851" y="82"/>
                      <a:pt x="848" y="81"/>
                    </a:cubicBezTo>
                    <a:cubicBezTo>
                      <a:pt x="844" y="80"/>
                      <a:pt x="840" y="77"/>
                      <a:pt x="838" y="73"/>
                    </a:cubicBezTo>
                    <a:cubicBezTo>
                      <a:pt x="837" y="70"/>
                      <a:pt x="839" y="65"/>
                      <a:pt x="841" y="62"/>
                    </a:cubicBezTo>
                    <a:cubicBezTo>
                      <a:pt x="846" y="57"/>
                      <a:pt x="852" y="56"/>
                      <a:pt x="859" y="58"/>
                    </a:cubicBezTo>
                    <a:cubicBezTo>
                      <a:pt x="865" y="61"/>
                      <a:pt x="868" y="65"/>
                      <a:pt x="869" y="72"/>
                    </a:cubicBezTo>
                    <a:cubicBezTo>
                      <a:pt x="870" y="75"/>
                      <a:pt x="872" y="79"/>
                      <a:pt x="875" y="81"/>
                    </a:cubicBezTo>
                    <a:cubicBezTo>
                      <a:pt x="876" y="82"/>
                      <a:pt x="880" y="80"/>
                      <a:pt x="884" y="79"/>
                    </a:cubicBezTo>
                    <a:cubicBezTo>
                      <a:pt x="883" y="80"/>
                      <a:pt x="882" y="83"/>
                      <a:pt x="881" y="85"/>
                    </a:cubicBezTo>
                    <a:cubicBezTo>
                      <a:pt x="901" y="85"/>
                      <a:pt x="921" y="85"/>
                      <a:pt x="940" y="85"/>
                    </a:cubicBezTo>
                    <a:cubicBezTo>
                      <a:pt x="938" y="81"/>
                      <a:pt x="936" y="77"/>
                      <a:pt x="934" y="73"/>
                    </a:cubicBezTo>
                    <a:cubicBezTo>
                      <a:pt x="931" y="75"/>
                      <a:pt x="929" y="77"/>
                      <a:pt x="926" y="78"/>
                    </a:cubicBezTo>
                    <a:cubicBezTo>
                      <a:pt x="914" y="86"/>
                      <a:pt x="900" y="86"/>
                      <a:pt x="888" y="77"/>
                    </a:cubicBezTo>
                    <a:cubicBezTo>
                      <a:pt x="883" y="72"/>
                      <a:pt x="879" y="67"/>
                      <a:pt x="875" y="61"/>
                    </a:cubicBezTo>
                    <a:cubicBezTo>
                      <a:pt x="864" y="45"/>
                      <a:pt x="859" y="44"/>
                      <a:pt x="843" y="54"/>
                    </a:cubicBezTo>
                    <a:cubicBezTo>
                      <a:pt x="842" y="54"/>
                      <a:pt x="842" y="54"/>
                      <a:pt x="841" y="55"/>
                    </a:cubicBezTo>
                    <a:cubicBezTo>
                      <a:pt x="833" y="60"/>
                      <a:pt x="830" y="67"/>
                      <a:pt x="832" y="75"/>
                    </a:cubicBezTo>
                    <a:cubicBezTo>
                      <a:pt x="835" y="83"/>
                      <a:pt x="840" y="86"/>
                      <a:pt x="851" y="86"/>
                    </a:cubicBezTo>
                    <a:cubicBezTo>
                      <a:pt x="859" y="85"/>
                      <a:pt x="866" y="74"/>
                      <a:pt x="862" y="67"/>
                    </a:cubicBezTo>
                    <a:cubicBezTo>
                      <a:pt x="860" y="62"/>
                      <a:pt x="856" y="60"/>
                      <a:pt x="852" y="61"/>
                    </a:cubicBezTo>
                    <a:cubicBezTo>
                      <a:pt x="848" y="62"/>
                      <a:pt x="844" y="64"/>
                      <a:pt x="843" y="67"/>
                    </a:cubicBezTo>
                    <a:cubicBezTo>
                      <a:pt x="842" y="69"/>
                      <a:pt x="843" y="74"/>
                      <a:pt x="845" y="76"/>
                    </a:cubicBezTo>
                    <a:cubicBezTo>
                      <a:pt x="846" y="78"/>
                      <a:pt x="850" y="78"/>
                      <a:pt x="852" y="78"/>
                    </a:cubicBezTo>
                    <a:cubicBezTo>
                      <a:pt x="854" y="77"/>
                      <a:pt x="855" y="74"/>
                      <a:pt x="855" y="72"/>
                    </a:cubicBezTo>
                    <a:cubicBezTo>
                      <a:pt x="856" y="71"/>
                      <a:pt x="854" y="69"/>
                      <a:pt x="852" y="68"/>
                    </a:cubicBezTo>
                    <a:cubicBezTo>
                      <a:pt x="852" y="68"/>
                      <a:pt x="852" y="69"/>
                      <a:pt x="851" y="69"/>
                    </a:cubicBezTo>
                    <a:cubicBezTo>
                      <a:pt x="852" y="71"/>
                      <a:pt x="852" y="72"/>
                      <a:pt x="853" y="74"/>
                    </a:cubicBezTo>
                    <a:close/>
                    <a:moveTo>
                      <a:pt x="790" y="67"/>
                    </a:moveTo>
                    <a:cubicBezTo>
                      <a:pt x="786" y="70"/>
                      <a:pt x="784" y="72"/>
                      <a:pt x="787" y="75"/>
                    </a:cubicBezTo>
                    <a:cubicBezTo>
                      <a:pt x="789" y="77"/>
                      <a:pt x="794" y="78"/>
                      <a:pt x="795" y="77"/>
                    </a:cubicBezTo>
                    <a:cubicBezTo>
                      <a:pt x="798" y="75"/>
                      <a:pt x="799" y="70"/>
                      <a:pt x="799" y="67"/>
                    </a:cubicBezTo>
                    <a:cubicBezTo>
                      <a:pt x="798" y="65"/>
                      <a:pt x="794" y="62"/>
                      <a:pt x="792" y="61"/>
                    </a:cubicBezTo>
                    <a:cubicBezTo>
                      <a:pt x="785" y="60"/>
                      <a:pt x="780" y="63"/>
                      <a:pt x="779" y="68"/>
                    </a:cubicBezTo>
                    <a:cubicBezTo>
                      <a:pt x="777" y="75"/>
                      <a:pt x="781" y="84"/>
                      <a:pt x="787" y="85"/>
                    </a:cubicBezTo>
                    <a:cubicBezTo>
                      <a:pt x="795" y="88"/>
                      <a:pt x="804" y="85"/>
                      <a:pt x="808" y="78"/>
                    </a:cubicBezTo>
                    <a:cubicBezTo>
                      <a:pt x="812" y="71"/>
                      <a:pt x="810" y="62"/>
                      <a:pt x="803" y="57"/>
                    </a:cubicBezTo>
                    <a:cubicBezTo>
                      <a:pt x="799" y="53"/>
                      <a:pt x="794" y="51"/>
                      <a:pt x="789" y="49"/>
                    </a:cubicBezTo>
                    <a:cubicBezTo>
                      <a:pt x="782" y="46"/>
                      <a:pt x="777" y="47"/>
                      <a:pt x="772" y="53"/>
                    </a:cubicBezTo>
                    <a:cubicBezTo>
                      <a:pt x="768" y="58"/>
                      <a:pt x="765" y="64"/>
                      <a:pt x="761" y="69"/>
                    </a:cubicBezTo>
                    <a:cubicBezTo>
                      <a:pt x="752" y="82"/>
                      <a:pt x="737" y="87"/>
                      <a:pt x="724" y="83"/>
                    </a:cubicBezTo>
                    <a:cubicBezTo>
                      <a:pt x="718" y="81"/>
                      <a:pt x="713" y="77"/>
                      <a:pt x="707" y="74"/>
                    </a:cubicBezTo>
                    <a:cubicBezTo>
                      <a:pt x="705" y="77"/>
                      <a:pt x="703" y="81"/>
                      <a:pt x="701" y="86"/>
                    </a:cubicBezTo>
                    <a:cubicBezTo>
                      <a:pt x="721" y="86"/>
                      <a:pt x="740" y="86"/>
                      <a:pt x="760" y="86"/>
                    </a:cubicBezTo>
                    <a:cubicBezTo>
                      <a:pt x="759" y="83"/>
                      <a:pt x="758" y="81"/>
                      <a:pt x="758" y="79"/>
                    </a:cubicBezTo>
                    <a:cubicBezTo>
                      <a:pt x="761" y="80"/>
                      <a:pt x="765" y="82"/>
                      <a:pt x="767" y="81"/>
                    </a:cubicBezTo>
                    <a:cubicBezTo>
                      <a:pt x="769" y="80"/>
                      <a:pt x="770" y="76"/>
                      <a:pt x="772" y="74"/>
                    </a:cubicBezTo>
                    <a:cubicBezTo>
                      <a:pt x="772" y="73"/>
                      <a:pt x="772" y="73"/>
                      <a:pt x="772" y="72"/>
                    </a:cubicBezTo>
                    <a:cubicBezTo>
                      <a:pt x="774" y="59"/>
                      <a:pt x="786" y="53"/>
                      <a:pt x="798" y="60"/>
                    </a:cubicBezTo>
                    <a:cubicBezTo>
                      <a:pt x="802" y="62"/>
                      <a:pt x="805" y="66"/>
                      <a:pt x="804" y="71"/>
                    </a:cubicBezTo>
                    <a:cubicBezTo>
                      <a:pt x="803" y="76"/>
                      <a:pt x="800" y="80"/>
                      <a:pt x="794" y="81"/>
                    </a:cubicBezTo>
                    <a:cubicBezTo>
                      <a:pt x="789" y="83"/>
                      <a:pt x="783" y="79"/>
                      <a:pt x="782" y="74"/>
                    </a:cubicBezTo>
                    <a:cubicBezTo>
                      <a:pt x="780" y="70"/>
                      <a:pt x="782" y="67"/>
                      <a:pt x="786" y="65"/>
                    </a:cubicBezTo>
                    <a:cubicBezTo>
                      <a:pt x="788" y="64"/>
                      <a:pt x="791" y="64"/>
                      <a:pt x="792" y="65"/>
                    </a:cubicBezTo>
                    <a:cubicBezTo>
                      <a:pt x="794" y="66"/>
                      <a:pt x="795" y="69"/>
                      <a:pt x="795" y="71"/>
                    </a:cubicBezTo>
                    <a:cubicBezTo>
                      <a:pt x="794" y="72"/>
                      <a:pt x="792" y="73"/>
                      <a:pt x="789" y="76"/>
                    </a:cubicBezTo>
                    <a:cubicBezTo>
                      <a:pt x="789" y="72"/>
                      <a:pt x="790" y="70"/>
                      <a:pt x="790" y="67"/>
                    </a:cubicBezTo>
                    <a:close/>
                    <a:moveTo>
                      <a:pt x="808" y="42"/>
                    </a:moveTo>
                    <a:cubicBezTo>
                      <a:pt x="798" y="44"/>
                      <a:pt x="791" y="42"/>
                      <a:pt x="786" y="36"/>
                    </a:cubicBezTo>
                    <a:cubicBezTo>
                      <a:pt x="782" y="31"/>
                      <a:pt x="783" y="26"/>
                      <a:pt x="788" y="22"/>
                    </a:cubicBezTo>
                    <a:cubicBezTo>
                      <a:pt x="792" y="19"/>
                      <a:pt x="800" y="20"/>
                      <a:pt x="802" y="24"/>
                    </a:cubicBezTo>
                    <a:cubicBezTo>
                      <a:pt x="803" y="27"/>
                      <a:pt x="802" y="30"/>
                      <a:pt x="801" y="33"/>
                    </a:cubicBezTo>
                    <a:cubicBezTo>
                      <a:pt x="800" y="34"/>
                      <a:pt x="797" y="33"/>
                      <a:pt x="794" y="33"/>
                    </a:cubicBezTo>
                    <a:cubicBezTo>
                      <a:pt x="794" y="33"/>
                      <a:pt x="794" y="32"/>
                      <a:pt x="794" y="31"/>
                    </a:cubicBezTo>
                    <a:cubicBezTo>
                      <a:pt x="797" y="30"/>
                      <a:pt x="803" y="32"/>
                      <a:pt x="800" y="26"/>
                    </a:cubicBezTo>
                    <a:cubicBezTo>
                      <a:pt x="798" y="22"/>
                      <a:pt x="794" y="22"/>
                      <a:pt x="791" y="24"/>
                    </a:cubicBezTo>
                    <a:cubicBezTo>
                      <a:pt x="788" y="26"/>
                      <a:pt x="784" y="29"/>
                      <a:pt x="787" y="33"/>
                    </a:cubicBezTo>
                    <a:cubicBezTo>
                      <a:pt x="790" y="38"/>
                      <a:pt x="795" y="40"/>
                      <a:pt x="801" y="39"/>
                    </a:cubicBezTo>
                    <a:cubicBezTo>
                      <a:pt x="807" y="38"/>
                      <a:pt x="812" y="36"/>
                      <a:pt x="813" y="30"/>
                    </a:cubicBezTo>
                    <a:cubicBezTo>
                      <a:pt x="815" y="22"/>
                      <a:pt x="810" y="11"/>
                      <a:pt x="803" y="8"/>
                    </a:cubicBezTo>
                    <a:cubicBezTo>
                      <a:pt x="796" y="5"/>
                      <a:pt x="785" y="8"/>
                      <a:pt x="779" y="15"/>
                    </a:cubicBezTo>
                    <a:cubicBezTo>
                      <a:pt x="774" y="22"/>
                      <a:pt x="774" y="31"/>
                      <a:pt x="781" y="37"/>
                    </a:cubicBezTo>
                    <a:cubicBezTo>
                      <a:pt x="789" y="44"/>
                      <a:pt x="797" y="49"/>
                      <a:pt x="806" y="55"/>
                    </a:cubicBezTo>
                    <a:cubicBezTo>
                      <a:pt x="807" y="49"/>
                      <a:pt x="807" y="46"/>
                      <a:pt x="808" y="42"/>
                    </a:cubicBezTo>
                    <a:close/>
                    <a:moveTo>
                      <a:pt x="837" y="54"/>
                    </a:moveTo>
                    <a:cubicBezTo>
                      <a:pt x="844" y="49"/>
                      <a:pt x="852" y="45"/>
                      <a:pt x="859" y="39"/>
                    </a:cubicBezTo>
                    <a:cubicBezTo>
                      <a:pt x="867" y="33"/>
                      <a:pt x="868" y="25"/>
                      <a:pt x="864" y="18"/>
                    </a:cubicBezTo>
                    <a:cubicBezTo>
                      <a:pt x="860" y="10"/>
                      <a:pt x="850" y="5"/>
                      <a:pt x="841" y="7"/>
                    </a:cubicBezTo>
                    <a:cubicBezTo>
                      <a:pt x="834" y="9"/>
                      <a:pt x="829" y="15"/>
                      <a:pt x="828" y="24"/>
                    </a:cubicBezTo>
                    <a:cubicBezTo>
                      <a:pt x="827" y="30"/>
                      <a:pt x="829" y="34"/>
                      <a:pt x="834" y="37"/>
                    </a:cubicBezTo>
                    <a:cubicBezTo>
                      <a:pt x="839" y="40"/>
                      <a:pt x="846" y="40"/>
                      <a:pt x="852" y="36"/>
                    </a:cubicBezTo>
                    <a:cubicBezTo>
                      <a:pt x="854" y="34"/>
                      <a:pt x="856" y="30"/>
                      <a:pt x="855" y="29"/>
                    </a:cubicBezTo>
                    <a:cubicBezTo>
                      <a:pt x="853" y="26"/>
                      <a:pt x="849" y="24"/>
                      <a:pt x="846" y="23"/>
                    </a:cubicBezTo>
                    <a:cubicBezTo>
                      <a:pt x="845" y="23"/>
                      <a:pt x="843" y="26"/>
                      <a:pt x="841" y="27"/>
                    </a:cubicBezTo>
                    <a:cubicBezTo>
                      <a:pt x="843" y="29"/>
                      <a:pt x="845" y="31"/>
                      <a:pt x="848" y="34"/>
                    </a:cubicBezTo>
                    <a:cubicBezTo>
                      <a:pt x="844" y="34"/>
                      <a:pt x="840" y="34"/>
                      <a:pt x="840" y="33"/>
                    </a:cubicBezTo>
                    <a:cubicBezTo>
                      <a:pt x="839" y="30"/>
                      <a:pt x="839" y="26"/>
                      <a:pt x="840" y="24"/>
                    </a:cubicBezTo>
                    <a:cubicBezTo>
                      <a:pt x="842" y="19"/>
                      <a:pt x="849" y="19"/>
                      <a:pt x="854" y="22"/>
                    </a:cubicBezTo>
                    <a:cubicBezTo>
                      <a:pt x="859" y="26"/>
                      <a:pt x="860" y="31"/>
                      <a:pt x="855" y="36"/>
                    </a:cubicBezTo>
                    <a:cubicBezTo>
                      <a:pt x="850" y="42"/>
                      <a:pt x="843" y="45"/>
                      <a:pt x="835" y="42"/>
                    </a:cubicBezTo>
                    <a:cubicBezTo>
                      <a:pt x="835" y="46"/>
                      <a:pt x="836" y="49"/>
                      <a:pt x="837" y="54"/>
                    </a:cubicBezTo>
                    <a:close/>
                    <a:moveTo>
                      <a:pt x="833" y="40"/>
                    </a:moveTo>
                    <a:cubicBezTo>
                      <a:pt x="829" y="37"/>
                      <a:pt x="826" y="33"/>
                      <a:pt x="824" y="34"/>
                    </a:cubicBezTo>
                    <a:cubicBezTo>
                      <a:pt x="820" y="35"/>
                      <a:pt x="817" y="39"/>
                      <a:pt x="815" y="42"/>
                    </a:cubicBezTo>
                    <a:cubicBezTo>
                      <a:pt x="813" y="44"/>
                      <a:pt x="813" y="47"/>
                      <a:pt x="813" y="49"/>
                    </a:cubicBezTo>
                    <a:cubicBezTo>
                      <a:pt x="814" y="53"/>
                      <a:pt x="816" y="57"/>
                      <a:pt x="819" y="60"/>
                    </a:cubicBezTo>
                    <a:cubicBezTo>
                      <a:pt x="820" y="61"/>
                      <a:pt x="825" y="60"/>
                      <a:pt x="826" y="59"/>
                    </a:cubicBezTo>
                    <a:cubicBezTo>
                      <a:pt x="828" y="55"/>
                      <a:pt x="829" y="51"/>
                      <a:pt x="829" y="48"/>
                    </a:cubicBezTo>
                    <a:cubicBezTo>
                      <a:pt x="829" y="46"/>
                      <a:pt x="826" y="43"/>
                      <a:pt x="824" y="42"/>
                    </a:cubicBezTo>
                    <a:cubicBezTo>
                      <a:pt x="823" y="42"/>
                      <a:pt x="820" y="45"/>
                      <a:pt x="819" y="46"/>
                    </a:cubicBezTo>
                    <a:cubicBezTo>
                      <a:pt x="820" y="48"/>
                      <a:pt x="822" y="50"/>
                      <a:pt x="823" y="52"/>
                    </a:cubicBezTo>
                    <a:cubicBezTo>
                      <a:pt x="822" y="55"/>
                      <a:pt x="819" y="56"/>
                      <a:pt x="817" y="53"/>
                    </a:cubicBezTo>
                    <a:cubicBezTo>
                      <a:pt x="813" y="47"/>
                      <a:pt x="816" y="40"/>
                      <a:pt x="823" y="39"/>
                    </a:cubicBezTo>
                    <a:cubicBezTo>
                      <a:pt x="825" y="39"/>
                      <a:pt x="828" y="40"/>
                      <a:pt x="833" y="40"/>
                    </a:cubicBezTo>
                    <a:close/>
                    <a:moveTo>
                      <a:pt x="815" y="63"/>
                    </a:moveTo>
                    <a:cubicBezTo>
                      <a:pt x="819" y="72"/>
                      <a:pt x="817" y="79"/>
                      <a:pt x="811" y="85"/>
                    </a:cubicBezTo>
                    <a:cubicBezTo>
                      <a:pt x="818" y="85"/>
                      <a:pt x="824" y="85"/>
                      <a:pt x="831" y="85"/>
                    </a:cubicBezTo>
                    <a:cubicBezTo>
                      <a:pt x="824" y="79"/>
                      <a:pt x="822" y="72"/>
                      <a:pt x="826" y="63"/>
                    </a:cubicBezTo>
                    <a:cubicBezTo>
                      <a:pt x="822" y="63"/>
                      <a:pt x="819" y="63"/>
                      <a:pt x="815" y="63"/>
                    </a:cubicBezTo>
                    <a:close/>
                    <a:moveTo>
                      <a:pt x="973" y="85"/>
                    </a:moveTo>
                    <a:cubicBezTo>
                      <a:pt x="970" y="82"/>
                      <a:pt x="967" y="79"/>
                      <a:pt x="965" y="76"/>
                    </a:cubicBezTo>
                    <a:cubicBezTo>
                      <a:pt x="962" y="80"/>
                      <a:pt x="960" y="82"/>
                      <a:pt x="958" y="85"/>
                    </a:cubicBezTo>
                    <a:cubicBezTo>
                      <a:pt x="963" y="85"/>
                      <a:pt x="968" y="85"/>
                      <a:pt x="973" y="85"/>
                    </a:cubicBezTo>
                    <a:close/>
                    <a:moveTo>
                      <a:pt x="677" y="77"/>
                    </a:moveTo>
                    <a:cubicBezTo>
                      <a:pt x="674" y="80"/>
                      <a:pt x="672" y="82"/>
                      <a:pt x="669" y="85"/>
                    </a:cubicBezTo>
                    <a:cubicBezTo>
                      <a:pt x="674" y="85"/>
                      <a:pt x="678" y="85"/>
                      <a:pt x="683" y="85"/>
                    </a:cubicBezTo>
                    <a:cubicBezTo>
                      <a:pt x="680" y="82"/>
                      <a:pt x="679" y="80"/>
                      <a:pt x="677" y="77"/>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2400">
                  <a:latin typeface="+mn-lt"/>
                  <a:ea typeface="+mn-ea"/>
                </a:endParaRPr>
              </a:p>
            </p:txBody>
          </p:sp>
          <p:sp>
            <p:nvSpPr>
              <p:cNvPr id="22" name="Freeform 10">
                <a:extLst>
                  <a:ext uri="{FF2B5EF4-FFF2-40B4-BE49-F238E27FC236}">
                    <a16:creationId xmlns:a16="http://schemas.microsoft.com/office/drawing/2014/main" id="{8025F68D-8E27-459F-99C7-2A7B0C32F5E6}"/>
                  </a:ext>
                </a:extLst>
              </p:cNvPr>
              <p:cNvSpPr>
                <a:spLocks noEditPoints="1"/>
              </p:cNvSpPr>
              <p:nvPr/>
            </p:nvSpPr>
            <p:spPr bwMode="auto">
              <a:xfrm>
                <a:off x="1003" y="1890"/>
                <a:ext cx="5666" cy="317"/>
              </a:xfrm>
              <a:custGeom>
                <a:avLst/>
                <a:gdLst>
                  <a:gd name="T0" fmla="*/ 1037 w 1641"/>
                  <a:gd name="T1" fmla="*/ 12 h 91"/>
                  <a:gd name="T2" fmla="*/ 984 w 1641"/>
                  <a:gd name="T3" fmla="*/ 16 h 91"/>
                  <a:gd name="T4" fmla="*/ 974 w 1641"/>
                  <a:gd name="T5" fmla="*/ 11 h 91"/>
                  <a:gd name="T6" fmla="*/ 953 w 1641"/>
                  <a:gd name="T7" fmla="*/ 14 h 91"/>
                  <a:gd name="T8" fmla="*/ 953 w 1641"/>
                  <a:gd name="T9" fmla="*/ 29 h 91"/>
                  <a:gd name="T10" fmla="*/ 938 w 1641"/>
                  <a:gd name="T11" fmla="*/ 24 h 91"/>
                  <a:gd name="T12" fmla="*/ 905 w 1641"/>
                  <a:gd name="T13" fmla="*/ 21 h 91"/>
                  <a:gd name="T14" fmla="*/ 910 w 1641"/>
                  <a:gd name="T15" fmla="*/ 33 h 91"/>
                  <a:gd name="T16" fmla="*/ 915 w 1641"/>
                  <a:gd name="T17" fmla="*/ 41 h 91"/>
                  <a:gd name="T18" fmla="*/ 901 w 1641"/>
                  <a:gd name="T19" fmla="*/ 40 h 91"/>
                  <a:gd name="T20" fmla="*/ 900 w 1641"/>
                  <a:gd name="T21" fmla="*/ 15 h 91"/>
                  <a:gd name="T22" fmla="*/ 888 w 1641"/>
                  <a:gd name="T23" fmla="*/ 77 h 91"/>
                  <a:gd name="T24" fmla="*/ 890 w 1641"/>
                  <a:gd name="T25" fmla="*/ 65 h 91"/>
                  <a:gd name="T26" fmla="*/ 886 w 1641"/>
                  <a:gd name="T27" fmla="*/ 56 h 91"/>
                  <a:gd name="T28" fmla="*/ 895 w 1641"/>
                  <a:gd name="T29" fmla="*/ 64 h 91"/>
                  <a:gd name="T30" fmla="*/ 854 w 1641"/>
                  <a:gd name="T31" fmla="*/ 91 h 91"/>
                  <a:gd name="T32" fmla="*/ 802 w 1641"/>
                  <a:gd name="T33" fmla="*/ 89 h 91"/>
                  <a:gd name="T34" fmla="*/ 771 w 1641"/>
                  <a:gd name="T35" fmla="*/ 63 h 91"/>
                  <a:gd name="T36" fmla="*/ 747 w 1641"/>
                  <a:gd name="T37" fmla="*/ 66 h 91"/>
                  <a:gd name="T38" fmla="*/ 755 w 1641"/>
                  <a:gd name="T39" fmla="*/ 56 h 91"/>
                  <a:gd name="T40" fmla="*/ 750 w 1641"/>
                  <a:gd name="T41" fmla="*/ 56 h 91"/>
                  <a:gd name="T42" fmla="*/ 741 w 1641"/>
                  <a:gd name="T43" fmla="*/ 62 h 91"/>
                  <a:gd name="T44" fmla="*/ 706 w 1641"/>
                  <a:gd name="T45" fmla="*/ 26 h 91"/>
                  <a:gd name="T46" fmla="*/ 730 w 1641"/>
                  <a:gd name="T47" fmla="*/ 23 h 91"/>
                  <a:gd name="T48" fmla="*/ 732 w 1641"/>
                  <a:gd name="T49" fmla="*/ 35 h 91"/>
                  <a:gd name="T50" fmla="*/ 737 w 1641"/>
                  <a:gd name="T51" fmla="*/ 21 h 91"/>
                  <a:gd name="T52" fmla="*/ 703 w 1641"/>
                  <a:gd name="T53" fmla="*/ 22 h 91"/>
                  <a:gd name="T54" fmla="*/ 685 w 1641"/>
                  <a:gd name="T55" fmla="*/ 29 h 91"/>
                  <a:gd name="T56" fmla="*/ 689 w 1641"/>
                  <a:gd name="T57" fmla="*/ 14 h 91"/>
                  <a:gd name="T58" fmla="*/ 671 w 1641"/>
                  <a:gd name="T59" fmla="*/ 17 h 91"/>
                  <a:gd name="T60" fmla="*/ 653 w 1641"/>
                  <a:gd name="T61" fmla="*/ 7 h 91"/>
                  <a:gd name="T62" fmla="*/ 8 w 1641"/>
                  <a:gd name="T63" fmla="*/ 6 h 91"/>
                  <a:gd name="T64" fmla="*/ 1641 w 1641"/>
                  <a:gd name="T65" fmla="*/ 6 h 91"/>
                  <a:gd name="T66" fmla="*/ 838 w 1641"/>
                  <a:gd name="T67" fmla="*/ 19 h 91"/>
                  <a:gd name="T68" fmla="*/ 848 w 1641"/>
                  <a:gd name="T69" fmla="*/ 24 h 91"/>
                  <a:gd name="T70" fmla="*/ 854 w 1641"/>
                  <a:gd name="T71" fmla="*/ 23 h 91"/>
                  <a:gd name="T72" fmla="*/ 859 w 1641"/>
                  <a:gd name="T73" fmla="*/ 27 h 91"/>
                  <a:gd name="T74" fmla="*/ 856 w 1641"/>
                  <a:gd name="T75" fmla="*/ 43 h 91"/>
                  <a:gd name="T76" fmla="*/ 884 w 1641"/>
                  <a:gd name="T77" fmla="*/ 13 h 91"/>
                  <a:gd name="T78" fmla="*/ 787 w 1641"/>
                  <a:gd name="T79" fmla="*/ 42 h 91"/>
                  <a:gd name="T80" fmla="*/ 779 w 1641"/>
                  <a:gd name="T81" fmla="*/ 14 h 91"/>
                  <a:gd name="T82" fmla="*/ 794 w 1641"/>
                  <a:gd name="T83" fmla="*/ 13 h 91"/>
                  <a:gd name="T84" fmla="*/ 789 w 1641"/>
                  <a:gd name="T85" fmla="*/ 17 h 91"/>
                  <a:gd name="T86" fmla="*/ 782 w 1641"/>
                  <a:gd name="T87" fmla="*/ 16 h 91"/>
                  <a:gd name="T88" fmla="*/ 782 w 1641"/>
                  <a:gd name="T89" fmla="*/ 32 h 91"/>
                  <a:gd name="T90" fmla="*/ 758 w 1641"/>
                  <a:gd name="T91" fmla="*/ 6 h 91"/>
                  <a:gd name="T92" fmla="*/ 777 w 1641"/>
                  <a:gd name="T93" fmla="*/ 71 h 91"/>
                  <a:gd name="T94" fmla="*/ 789 w 1641"/>
                  <a:gd name="T95" fmla="*/ 56 h 91"/>
                  <a:gd name="T96" fmla="*/ 795 w 1641"/>
                  <a:gd name="T97" fmla="*/ 58 h 91"/>
                  <a:gd name="T98" fmla="*/ 787 w 1641"/>
                  <a:gd name="T99" fmla="*/ 54 h 91"/>
                  <a:gd name="T100" fmla="*/ 856 w 1641"/>
                  <a:gd name="T101" fmla="*/ 56 h 91"/>
                  <a:gd name="T102" fmla="*/ 841 w 1641"/>
                  <a:gd name="T103" fmla="*/ 57 h 91"/>
                  <a:gd name="T104" fmla="*/ 855 w 1641"/>
                  <a:gd name="T105" fmla="*/ 58 h 91"/>
                  <a:gd name="T106" fmla="*/ 863 w 1641"/>
                  <a:gd name="T107" fmla="*/ 74 h 91"/>
                  <a:gd name="T108" fmla="*/ 834 w 1641"/>
                  <a:gd name="T109" fmla="*/ 49 h 91"/>
                  <a:gd name="T110" fmla="*/ 820 w 1641"/>
                  <a:gd name="T111" fmla="*/ 36 h 91"/>
                  <a:gd name="T112" fmla="*/ 826 w 1641"/>
                  <a:gd name="T113" fmla="*/ 48 h 91"/>
                  <a:gd name="T114" fmla="*/ 818 w 1641"/>
                  <a:gd name="T115" fmla="*/ 54 h 91"/>
                  <a:gd name="T116" fmla="*/ 824 w 1641"/>
                  <a:gd name="T117" fmla="*/ 27 h 91"/>
                  <a:gd name="T118" fmla="*/ 916 w 1641"/>
                  <a:gd name="T119" fmla="*/ 7 h 91"/>
                  <a:gd name="T120" fmla="*/ 724 w 1641"/>
                  <a:gd name="T121" fmla="*/ 6 h 91"/>
                  <a:gd name="T122" fmla="*/ 965 w 1641"/>
                  <a:gd name="T123" fmla="*/ 14 h 91"/>
                  <a:gd name="T124" fmla="*/ 681 w 1641"/>
                  <a:gd name="T125"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41" h="91">
                    <a:moveTo>
                      <a:pt x="1641" y="6"/>
                    </a:moveTo>
                    <a:cubicBezTo>
                      <a:pt x="1638" y="6"/>
                      <a:pt x="1635" y="6"/>
                      <a:pt x="1632" y="6"/>
                    </a:cubicBezTo>
                    <a:cubicBezTo>
                      <a:pt x="1457" y="6"/>
                      <a:pt x="1281" y="6"/>
                      <a:pt x="1106" y="6"/>
                    </a:cubicBezTo>
                    <a:cubicBezTo>
                      <a:pt x="1083" y="6"/>
                      <a:pt x="1060" y="9"/>
                      <a:pt x="1037" y="12"/>
                    </a:cubicBezTo>
                    <a:cubicBezTo>
                      <a:pt x="1020" y="14"/>
                      <a:pt x="1003" y="16"/>
                      <a:pt x="986" y="18"/>
                    </a:cubicBezTo>
                    <a:cubicBezTo>
                      <a:pt x="988" y="14"/>
                      <a:pt x="990" y="11"/>
                      <a:pt x="991" y="8"/>
                    </a:cubicBezTo>
                    <a:cubicBezTo>
                      <a:pt x="991" y="8"/>
                      <a:pt x="989" y="7"/>
                      <a:pt x="988" y="6"/>
                    </a:cubicBezTo>
                    <a:cubicBezTo>
                      <a:pt x="986" y="10"/>
                      <a:pt x="985" y="13"/>
                      <a:pt x="984" y="16"/>
                    </a:cubicBezTo>
                    <a:cubicBezTo>
                      <a:pt x="983" y="16"/>
                      <a:pt x="983" y="16"/>
                      <a:pt x="982" y="15"/>
                    </a:cubicBezTo>
                    <a:cubicBezTo>
                      <a:pt x="982" y="14"/>
                      <a:pt x="982" y="13"/>
                      <a:pt x="981" y="12"/>
                    </a:cubicBezTo>
                    <a:cubicBezTo>
                      <a:pt x="980" y="10"/>
                      <a:pt x="979" y="8"/>
                      <a:pt x="978" y="8"/>
                    </a:cubicBezTo>
                    <a:cubicBezTo>
                      <a:pt x="977" y="8"/>
                      <a:pt x="975" y="9"/>
                      <a:pt x="974" y="11"/>
                    </a:cubicBezTo>
                    <a:cubicBezTo>
                      <a:pt x="971" y="15"/>
                      <a:pt x="969" y="20"/>
                      <a:pt x="966" y="24"/>
                    </a:cubicBezTo>
                    <a:cubicBezTo>
                      <a:pt x="964" y="29"/>
                      <a:pt x="960" y="33"/>
                      <a:pt x="954" y="32"/>
                    </a:cubicBezTo>
                    <a:cubicBezTo>
                      <a:pt x="948" y="31"/>
                      <a:pt x="943" y="24"/>
                      <a:pt x="946" y="19"/>
                    </a:cubicBezTo>
                    <a:cubicBezTo>
                      <a:pt x="947" y="17"/>
                      <a:pt x="950" y="15"/>
                      <a:pt x="953" y="14"/>
                    </a:cubicBezTo>
                    <a:cubicBezTo>
                      <a:pt x="954" y="14"/>
                      <a:pt x="956" y="17"/>
                      <a:pt x="958" y="18"/>
                    </a:cubicBezTo>
                    <a:cubicBezTo>
                      <a:pt x="957" y="19"/>
                      <a:pt x="956" y="20"/>
                      <a:pt x="956" y="20"/>
                    </a:cubicBezTo>
                    <a:cubicBezTo>
                      <a:pt x="952" y="18"/>
                      <a:pt x="949" y="19"/>
                      <a:pt x="949" y="23"/>
                    </a:cubicBezTo>
                    <a:cubicBezTo>
                      <a:pt x="948" y="25"/>
                      <a:pt x="951" y="28"/>
                      <a:pt x="953" y="29"/>
                    </a:cubicBezTo>
                    <a:cubicBezTo>
                      <a:pt x="958" y="31"/>
                      <a:pt x="961" y="28"/>
                      <a:pt x="962" y="24"/>
                    </a:cubicBezTo>
                    <a:cubicBezTo>
                      <a:pt x="963" y="18"/>
                      <a:pt x="962" y="13"/>
                      <a:pt x="957" y="10"/>
                    </a:cubicBezTo>
                    <a:cubicBezTo>
                      <a:pt x="952" y="6"/>
                      <a:pt x="947" y="7"/>
                      <a:pt x="943" y="11"/>
                    </a:cubicBezTo>
                    <a:cubicBezTo>
                      <a:pt x="938" y="14"/>
                      <a:pt x="937" y="19"/>
                      <a:pt x="938" y="24"/>
                    </a:cubicBezTo>
                    <a:cubicBezTo>
                      <a:pt x="939" y="28"/>
                      <a:pt x="941" y="31"/>
                      <a:pt x="942" y="35"/>
                    </a:cubicBezTo>
                    <a:cubicBezTo>
                      <a:pt x="944" y="52"/>
                      <a:pt x="938" y="60"/>
                      <a:pt x="922" y="61"/>
                    </a:cubicBezTo>
                    <a:cubicBezTo>
                      <a:pt x="908" y="63"/>
                      <a:pt x="896" y="52"/>
                      <a:pt x="896" y="38"/>
                    </a:cubicBezTo>
                    <a:cubicBezTo>
                      <a:pt x="895" y="28"/>
                      <a:pt x="899" y="22"/>
                      <a:pt x="905" y="21"/>
                    </a:cubicBezTo>
                    <a:cubicBezTo>
                      <a:pt x="912" y="18"/>
                      <a:pt x="923" y="22"/>
                      <a:pt x="927" y="28"/>
                    </a:cubicBezTo>
                    <a:cubicBezTo>
                      <a:pt x="931" y="33"/>
                      <a:pt x="930" y="39"/>
                      <a:pt x="925" y="42"/>
                    </a:cubicBezTo>
                    <a:cubicBezTo>
                      <a:pt x="921" y="46"/>
                      <a:pt x="915" y="46"/>
                      <a:pt x="912" y="42"/>
                    </a:cubicBezTo>
                    <a:cubicBezTo>
                      <a:pt x="911" y="40"/>
                      <a:pt x="910" y="36"/>
                      <a:pt x="910" y="33"/>
                    </a:cubicBezTo>
                    <a:cubicBezTo>
                      <a:pt x="911" y="31"/>
                      <a:pt x="915" y="30"/>
                      <a:pt x="917" y="29"/>
                    </a:cubicBezTo>
                    <a:cubicBezTo>
                      <a:pt x="918" y="29"/>
                      <a:pt x="918" y="30"/>
                      <a:pt x="919" y="30"/>
                    </a:cubicBezTo>
                    <a:cubicBezTo>
                      <a:pt x="918" y="32"/>
                      <a:pt x="918" y="33"/>
                      <a:pt x="917" y="35"/>
                    </a:cubicBezTo>
                    <a:cubicBezTo>
                      <a:pt x="917" y="37"/>
                      <a:pt x="916" y="38"/>
                      <a:pt x="915" y="41"/>
                    </a:cubicBezTo>
                    <a:cubicBezTo>
                      <a:pt x="918" y="41"/>
                      <a:pt x="921" y="42"/>
                      <a:pt x="923" y="40"/>
                    </a:cubicBezTo>
                    <a:cubicBezTo>
                      <a:pt x="924" y="39"/>
                      <a:pt x="925" y="36"/>
                      <a:pt x="924" y="33"/>
                    </a:cubicBezTo>
                    <a:cubicBezTo>
                      <a:pt x="923" y="26"/>
                      <a:pt x="916" y="21"/>
                      <a:pt x="909" y="23"/>
                    </a:cubicBezTo>
                    <a:cubicBezTo>
                      <a:pt x="902" y="25"/>
                      <a:pt x="898" y="32"/>
                      <a:pt x="901" y="40"/>
                    </a:cubicBezTo>
                    <a:cubicBezTo>
                      <a:pt x="903" y="47"/>
                      <a:pt x="908" y="52"/>
                      <a:pt x="915" y="53"/>
                    </a:cubicBezTo>
                    <a:cubicBezTo>
                      <a:pt x="923" y="54"/>
                      <a:pt x="930" y="52"/>
                      <a:pt x="935" y="45"/>
                    </a:cubicBezTo>
                    <a:cubicBezTo>
                      <a:pt x="940" y="39"/>
                      <a:pt x="939" y="33"/>
                      <a:pt x="935" y="26"/>
                    </a:cubicBezTo>
                    <a:cubicBezTo>
                      <a:pt x="929" y="14"/>
                      <a:pt x="914" y="9"/>
                      <a:pt x="900" y="15"/>
                    </a:cubicBezTo>
                    <a:cubicBezTo>
                      <a:pt x="890" y="19"/>
                      <a:pt x="879" y="28"/>
                      <a:pt x="874" y="39"/>
                    </a:cubicBezTo>
                    <a:cubicBezTo>
                      <a:pt x="877" y="39"/>
                      <a:pt x="880" y="39"/>
                      <a:pt x="883" y="40"/>
                    </a:cubicBezTo>
                    <a:cubicBezTo>
                      <a:pt x="895" y="42"/>
                      <a:pt x="903" y="56"/>
                      <a:pt x="899" y="68"/>
                    </a:cubicBezTo>
                    <a:cubicBezTo>
                      <a:pt x="897" y="73"/>
                      <a:pt x="894" y="76"/>
                      <a:pt x="888" y="77"/>
                    </a:cubicBezTo>
                    <a:cubicBezTo>
                      <a:pt x="882" y="77"/>
                      <a:pt x="878" y="75"/>
                      <a:pt x="875" y="69"/>
                    </a:cubicBezTo>
                    <a:cubicBezTo>
                      <a:pt x="873" y="65"/>
                      <a:pt x="872" y="59"/>
                      <a:pt x="875" y="55"/>
                    </a:cubicBezTo>
                    <a:cubicBezTo>
                      <a:pt x="880" y="49"/>
                      <a:pt x="890" y="50"/>
                      <a:pt x="892" y="57"/>
                    </a:cubicBezTo>
                    <a:cubicBezTo>
                      <a:pt x="893" y="59"/>
                      <a:pt x="892" y="63"/>
                      <a:pt x="890" y="65"/>
                    </a:cubicBezTo>
                    <a:cubicBezTo>
                      <a:pt x="889" y="66"/>
                      <a:pt x="885" y="64"/>
                      <a:pt x="883" y="64"/>
                    </a:cubicBezTo>
                    <a:cubicBezTo>
                      <a:pt x="883" y="63"/>
                      <a:pt x="883" y="62"/>
                      <a:pt x="883" y="62"/>
                    </a:cubicBezTo>
                    <a:cubicBezTo>
                      <a:pt x="885" y="62"/>
                      <a:pt x="887" y="61"/>
                      <a:pt x="892" y="61"/>
                    </a:cubicBezTo>
                    <a:cubicBezTo>
                      <a:pt x="889" y="58"/>
                      <a:pt x="888" y="56"/>
                      <a:pt x="886" y="56"/>
                    </a:cubicBezTo>
                    <a:cubicBezTo>
                      <a:pt x="884" y="55"/>
                      <a:pt x="880" y="56"/>
                      <a:pt x="878" y="58"/>
                    </a:cubicBezTo>
                    <a:cubicBezTo>
                      <a:pt x="876" y="60"/>
                      <a:pt x="876" y="65"/>
                      <a:pt x="877" y="66"/>
                    </a:cubicBezTo>
                    <a:cubicBezTo>
                      <a:pt x="880" y="69"/>
                      <a:pt x="884" y="72"/>
                      <a:pt x="887" y="71"/>
                    </a:cubicBezTo>
                    <a:cubicBezTo>
                      <a:pt x="890" y="71"/>
                      <a:pt x="894" y="67"/>
                      <a:pt x="895" y="64"/>
                    </a:cubicBezTo>
                    <a:cubicBezTo>
                      <a:pt x="897" y="58"/>
                      <a:pt x="895" y="52"/>
                      <a:pt x="890" y="48"/>
                    </a:cubicBezTo>
                    <a:cubicBezTo>
                      <a:pt x="884" y="43"/>
                      <a:pt x="878" y="41"/>
                      <a:pt x="870" y="43"/>
                    </a:cubicBezTo>
                    <a:cubicBezTo>
                      <a:pt x="866" y="44"/>
                      <a:pt x="863" y="46"/>
                      <a:pt x="859" y="47"/>
                    </a:cubicBezTo>
                    <a:cubicBezTo>
                      <a:pt x="877" y="71"/>
                      <a:pt x="876" y="83"/>
                      <a:pt x="854" y="91"/>
                    </a:cubicBezTo>
                    <a:cubicBezTo>
                      <a:pt x="851" y="91"/>
                      <a:pt x="848" y="91"/>
                      <a:pt x="845" y="91"/>
                    </a:cubicBezTo>
                    <a:cubicBezTo>
                      <a:pt x="827" y="83"/>
                      <a:pt x="824" y="79"/>
                      <a:pt x="825" y="61"/>
                    </a:cubicBezTo>
                    <a:cubicBezTo>
                      <a:pt x="822" y="60"/>
                      <a:pt x="819" y="59"/>
                      <a:pt x="816" y="58"/>
                    </a:cubicBezTo>
                    <a:cubicBezTo>
                      <a:pt x="819" y="74"/>
                      <a:pt x="815" y="83"/>
                      <a:pt x="802" y="89"/>
                    </a:cubicBezTo>
                    <a:cubicBezTo>
                      <a:pt x="800" y="89"/>
                      <a:pt x="799" y="90"/>
                      <a:pt x="797" y="91"/>
                    </a:cubicBezTo>
                    <a:cubicBezTo>
                      <a:pt x="793" y="91"/>
                      <a:pt x="790" y="91"/>
                      <a:pt x="786" y="91"/>
                    </a:cubicBezTo>
                    <a:cubicBezTo>
                      <a:pt x="785" y="90"/>
                      <a:pt x="783" y="89"/>
                      <a:pt x="781" y="89"/>
                    </a:cubicBezTo>
                    <a:cubicBezTo>
                      <a:pt x="771" y="84"/>
                      <a:pt x="767" y="74"/>
                      <a:pt x="771" y="63"/>
                    </a:cubicBezTo>
                    <a:cubicBezTo>
                      <a:pt x="774" y="57"/>
                      <a:pt x="779" y="52"/>
                      <a:pt x="782" y="47"/>
                    </a:cubicBezTo>
                    <a:cubicBezTo>
                      <a:pt x="779" y="46"/>
                      <a:pt x="775" y="44"/>
                      <a:pt x="771" y="43"/>
                    </a:cubicBezTo>
                    <a:cubicBezTo>
                      <a:pt x="763" y="41"/>
                      <a:pt x="755" y="43"/>
                      <a:pt x="750" y="49"/>
                    </a:cubicBezTo>
                    <a:cubicBezTo>
                      <a:pt x="745" y="54"/>
                      <a:pt x="744" y="60"/>
                      <a:pt x="747" y="66"/>
                    </a:cubicBezTo>
                    <a:cubicBezTo>
                      <a:pt x="749" y="68"/>
                      <a:pt x="753" y="72"/>
                      <a:pt x="756" y="71"/>
                    </a:cubicBezTo>
                    <a:cubicBezTo>
                      <a:pt x="759" y="71"/>
                      <a:pt x="763" y="68"/>
                      <a:pt x="765" y="65"/>
                    </a:cubicBezTo>
                    <a:cubicBezTo>
                      <a:pt x="766" y="63"/>
                      <a:pt x="765" y="59"/>
                      <a:pt x="763" y="57"/>
                    </a:cubicBezTo>
                    <a:cubicBezTo>
                      <a:pt x="761" y="55"/>
                      <a:pt x="757" y="55"/>
                      <a:pt x="755" y="56"/>
                    </a:cubicBezTo>
                    <a:cubicBezTo>
                      <a:pt x="753" y="56"/>
                      <a:pt x="752" y="58"/>
                      <a:pt x="750" y="61"/>
                    </a:cubicBezTo>
                    <a:cubicBezTo>
                      <a:pt x="754" y="61"/>
                      <a:pt x="757" y="61"/>
                      <a:pt x="759" y="62"/>
                    </a:cubicBezTo>
                    <a:cubicBezTo>
                      <a:pt x="757" y="66"/>
                      <a:pt x="754" y="67"/>
                      <a:pt x="751" y="64"/>
                    </a:cubicBezTo>
                    <a:cubicBezTo>
                      <a:pt x="747" y="62"/>
                      <a:pt x="748" y="59"/>
                      <a:pt x="750" y="56"/>
                    </a:cubicBezTo>
                    <a:cubicBezTo>
                      <a:pt x="753" y="52"/>
                      <a:pt x="757" y="50"/>
                      <a:pt x="761" y="52"/>
                    </a:cubicBezTo>
                    <a:cubicBezTo>
                      <a:pt x="766" y="53"/>
                      <a:pt x="768" y="56"/>
                      <a:pt x="768" y="61"/>
                    </a:cubicBezTo>
                    <a:cubicBezTo>
                      <a:pt x="769" y="70"/>
                      <a:pt x="763" y="77"/>
                      <a:pt x="755" y="77"/>
                    </a:cubicBezTo>
                    <a:cubicBezTo>
                      <a:pt x="747" y="77"/>
                      <a:pt x="742" y="71"/>
                      <a:pt x="741" y="62"/>
                    </a:cubicBezTo>
                    <a:cubicBezTo>
                      <a:pt x="741" y="50"/>
                      <a:pt x="750" y="40"/>
                      <a:pt x="763" y="40"/>
                    </a:cubicBezTo>
                    <a:cubicBezTo>
                      <a:pt x="764" y="39"/>
                      <a:pt x="766" y="40"/>
                      <a:pt x="768" y="40"/>
                    </a:cubicBezTo>
                    <a:cubicBezTo>
                      <a:pt x="761" y="23"/>
                      <a:pt x="742" y="11"/>
                      <a:pt x="726" y="13"/>
                    </a:cubicBezTo>
                    <a:cubicBezTo>
                      <a:pt x="717" y="13"/>
                      <a:pt x="710" y="18"/>
                      <a:pt x="706" y="26"/>
                    </a:cubicBezTo>
                    <a:cubicBezTo>
                      <a:pt x="702" y="33"/>
                      <a:pt x="702" y="40"/>
                      <a:pt x="707" y="46"/>
                    </a:cubicBezTo>
                    <a:cubicBezTo>
                      <a:pt x="712" y="52"/>
                      <a:pt x="721" y="54"/>
                      <a:pt x="729" y="52"/>
                    </a:cubicBezTo>
                    <a:cubicBezTo>
                      <a:pt x="736" y="50"/>
                      <a:pt x="741" y="43"/>
                      <a:pt x="741" y="36"/>
                    </a:cubicBezTo>
                    <a:cubicBezTo>
                      <a:pt x="742" y="29"/>
                      <a:pt x="737" y="24"/>
                      <a:pt x="730" y="23"/>
                    </a:cubicBezTo>
                    <a:cubicBezTo>
                      <a:pt x="724" y="22"/>
                      <a:pt x="718" y="27"/>
                      <a:pt x="717" y="33"/>
                    </a:cubicBezTo>
                    <a:cubicBezTo>
                      <a:pt x="716" y="40"/>
                      <a:pt x="718" y="42"/>
                      <a:pt x="726" y="40"/>
                    </a:cubicBezTo>
                    <a:cubicBezTo>
                      <a:pt x="725" y="37"/>
                      <a:pt x="724" y="33"/>
                      <a:pt x="722" y="30"/>
                    </a:cubicBezTo>
                    <a:cubicBezTo>
                      <a:pt x="727" y="29"/>
                      <a:pt x="731" y="29"/>
                      <a:pt x="732" y="35"/>
                    </a:cubicBezTo>
                    <a:cubicBezTo>
                      <a:pt x="732" y="39"/>
                      <a:pt x="728" y="45"/>
                      <a:pt x="724" y="44"/>
                    </a:cubicBezTo>
                    <a:cubicBezTo>
                      <a:pt x="720" y="44"/>
                      <a:pt x="716" y="42"/>
                      <a:pt x="714" y="39"/>
                    </a:cubicBezTo>
                    <a:cubicBezTo>
                      <a:pt x="712" y="37"/>
                      <a:pt x="712" y="32"/>
                      <a:pt x="714" y="29"/>
                    </a:cubicBezTo>
                    <a:cubicBezTo>
                      <a:pt x="717" y="21"/>
                      <a:pt x="730" y="17"/>
                      <a:pt x="737" y="21"/>
                    </a:cubicBezTo>
                    <a:cubicBezTo>
                      <a:pt x="741" y="23"/>
                      <a:pt x="744" y="27"/>
                      <a:pt x="745" y="30"/>
                    </a:cubicBezTo>
                    <a:cubicBezTo>
                      <a:pt x="749" y="48"/>
                      <a:pt x="738" y="61"/>
                      <a:pt x="720" y="61"/>
                    </a:cubicBezTo>
                    <a:cubicBezTo>
                      <a:pt x="703" y="61"/>
                      <a:pt x="695" y="47"/>
                      <a:pt x="701" y="29"/>
                    </a:cubicBezTo>
                    <a:cubicBezTo>
                      <a:pt x="702" y="26"/>
                      <a:pt x="703" y="24"/>
                      <a:pt x="703" y="22"/>
                    </a:cubicBezTo>
                    <a:cubicBezTo>
                      <a:pt x="704" y="16"/>
                      <a:pt x="702" y="11"/>
                      <a:pt x="697" y="9"/>
                    </a:cubicBezTo>
                    <a:cubicBezTo>
                      <a:pt x="692" y="7"/>
                      <a:pt x="687" y="6"/>
                      <a:pt x="683" y="10"/>
                    </a:cubicBezTo>
                    <a:cubicBezTo>
                      <a:pt x="679" y="14"/>
                      <a:pt x="677" y="19"/>
                      <a:pt x="680" y="24"/>
                    </a:cubicBezTo>
                    <a:cubicBezTo>
                      <a:pt x="681" y="26"/>
                      <a:pt x="683" y="28"/>
                      <a:pt x="685" y="29"/>
                    </a:cubicBezTo>
                    <a:cubicBezTo>
                      <a:pt x="688" y="29"/>
                      <a:pt x="690" y="28"/>
                      <a:pt x="692" y="26"/>
                    </a:cubicBezTo>
                    <a:cubicBezTo>
                      <a:pt x="693" y="25"/>
                      <a:pt x="693" y="22"/>
                      <a:pt x="692" y="21"/>
                    </a:cubicBezTo>
                    <a:cubicBezTo>
                      <a:pt x="690" y="19"/>
                      <a:pt x="687" y="19"/>
                      <a:pt x="683" y="18"/>
                    </a:cubicBezTo>
                    <a:cubicBezTo>
                      <a:pt x="685" y="16"/>
                      <a:pt x="688" y="13"/>
                      <a:pt x="689" y="14"/>
                    </a:cubicBezTo>
                    <a:cubicBezTo>
                      <a:pt x="692" y="15"/>
                      <a:pt x="696" y="18"/>
                      <a:pt x="696" y="20"/>
                    </a:cubicBezTo>
                    <a:cubicBezTo>
                      <a:pt x="696" y="23"/>
                      <a:pt x="694" y="28"/>
                      <a:pt x="691" y="30"/>
                    </a:cubicBezTo>
                    <a:cubicBezTo>
                      <a:pt x="687" y="34"/>
                      <a:pt x="682" y="32"/>
                      <a:pt x="679" y="29"/>
                    </a:cubicBezTo>
                    <a:cubicBezTo>
                      <a:pt x="676" y="25"/>
                      <a:pt x="674" y="21"/>
                      <a:pt x="671" y="17"/>
                    </a:cubicBezTo>
                    <a:cubicBezTo>
                      <a:pt x="671" y="16"/>
                      <a:pt x="670" y="14"/>
                      <a:pt x="669" y="13"/>
                    </a:cubicBezTo>
                    <a:cubicBezTo>
                      <a:pt x="667" y="11"/>
                      <a:pt x="665" y="9"/>
                      <a:pt x="663" y="7"/>
                    </a:cubicBezTo>
                    <a:cubicBezTo>
                      <a:pt x="662" y="10"/>
                      <a:pt x="660" y="12"/>
                      <a:pt x="658" y="16"/>
                    </a:cubicBezTo>
                    <a:cubicBezTo>
                      <a:pt x="657" y="13"/>
                      <a:pt x="655" y="10"/>
                      <a:pt x="653" y="7"/>
                    </a:cubicBezTo>
                    <a:cubicBezTo>
                      <a:pt x="649" y="8"/>
                      <a:pt x="649" y="10"/>
                      <a:pt x="657" y="18"/>
                    </a:cubicBezTo>
                    <a:cubicBezTo>
                      <a:pt x="636" y="16"/>
                      <a:pt x="616" y="13"/>
                      <a:pt x="596" y="11"/>
                    </a:cubicBezTo>
                    <a:cubicBezTo>
                      <a:pt x="578" y="9"/>
                      <a:pt x="559" y="6"/>
                      <a:pt x="541" y="6"/>
                    </a:cubicBezTo>
                    <a:cubicBezTo>
                      <a:pt x="364" y="6"/>
                      <a:pt x="186" y="6"/>
                      <a:pt x="8" y="6"/>
                    </a:cubicBezTo>
                    <a:cubicBezTo>
                      <a:pt x="6" y="6"/>
                      <a:pt x="3" y="6"/>
                      <a:pt x="0" y="6"/>
                    </a:cubicBezTo>
                    <a:cubicBezTo>
                      <a:pt x="0" y="4"/>
                      <a:pt x="0" y="2"/>
                      <a:pt x="0" y="0"/>
                    </a:cubicBezTo>
                    <a:cubicBezTo>
                      <a:pt x="547" y="0"/>
                      <a:pt x="1094" y="0"/>
                      <a:pt x="1641" y="0"/>
                    </a:cubicBezTo>
                    <a:cubicBezTo>
                      <a:pt x="1641" y="2"/>
                      <a:pt x="1641" y="4"/>
                      <a:pt x="1641" y="6"/>
                    </a:cubicBezTo>
                    <a:close/>
                    <a:moveTo>
                      <a:pt x="884" y="13"/>
                    </a:moveTo>
                    <a:cubicBezTo>
                      <a:pt x="875" y="6"/>
                      <a:pt x="870" y="8"/>
                      <a:pt x="869" y="19"/>
                    </a:cubicBezTo>
                    <a:cubicBezTo>
                      <a:pt x="868" y="31"/>
                      <a:pt x="855" y="37"/>
                      <a:pt x="843" y="30"/>
                    </a:cubicBezTo>
                    <a:cubicBezTo>
                      <a:pt x="839" y="27"/>
                      <a:pt x="836" y="24"/>
                      <a:pt x="838" y="19"/>
                    </a:cubicBezTo>
                    <a:cubicBezTo>
                      <a:pt x="839" y="15"/>
                      <a:pt x="842" y="11"/>
                      <a:pt x="846" y="10"/>
                    </a:cubicBezTo>
                    <a:cubicBezTo>
                      <a:pt x="849" y="9"/>
                      <a:pt x="854" y="11"/>
                      <a:pt x="857" y="13"/>
                    </a:cubicBezTo>
                    <a:cubicBezTo>
                      <a:pt x="862" y="17"/>
                      <a:pt x="860" y="25"/>
                      <a:pt x="854" y="26"/>
                    </a:cubicBezTo>
                    <a:cubicBezTo>
                      <a:pt x="852" y="26"/>
                      <a:pt x="850" y="26"/>
                      <a:pt x="848" y="24"/>
                    </a:cubicBezTo>
                    <a:cubicBezTo>
                      <a:pt x="847" y="23"/>
                      <a:pt x="846" y="20"/>
                      <a:pt x="847" y="19"/>
                    </a:cubicBezTo>
                    <a:cubicBezTo>
                      <a:pt x="848" y="18"/>
                      <a:pt x="850" y="17"/>
                      <a:pt x="852" y="16"/>
                    </a:cubicBezTo>
                    <a:cubicBezTo>
                      <a:pt x="852" y="19"/>
                      <a:pt x="852" y="20"/>
                      <a:pt x="851" y="22"/>
                    </a:cubicBezTo>
                    <a:cubicBezTo>
                      <a:pt x="852" y="22"/>
                      <a:pt x="853" y="22"/>
                      <a:pt x="854" y="23"/>
                    </a:cubicBezTo>
                    <a:cubicBezTo>
                      <a:pt x="854" y="20"/>
                      <a:pt x="856" y="16"/>
                      <a:pt x="855" y="15"/>
                    </a:cubicBezTo>
                    <a:cubicBezTo>
                      <a:pt x="853" y="14"/>
                      <a:pt x="849" y="12"/>
                      <a:pt x="846" y="13"/>
                    </a:cubicBezTo>
                    <a:cubicBezTo>
                      <a:pt x="841" y="16"/>
                      <a:pt x="840" y="25"/>
                      <a:pt x="846" y="28"/>
                    </a:cubicBezTo>
                    <a:cubicBezTo>
                      <a:pt x="850" y="29"/>
                      <a:pt x="856" y="29"/>
                      <a:pt x="859" y="27"/>
                    </a:cubicBezTo>
                    <a:cubicBezTo>
                      <a:pt x="862" y="26"/>
                      <a:pt x="863" y="20"/>
                      <a:pt x="863" y="16"/>
                    </a:cubicBezTo>
                    <a:cubicBezTo>
                      <a:pt x="862" y="8"/>
                      <a:pt x="858" y="6"/>
                      <a:pt x="846" y="6"/>
                    </a:cubicBezTo>
                    <a:cubicBezTo>
                      <a:pt x="836" y="6"/>
                      <a:pt x="829" y="15"/>
                      <a:pt x="832" y="24"/>
                    </a:cubicBezTo>
                    <a:cubicBezTo>
                      <a:pt x="836" y="36"/>
                      <a:pt x="846" y="40"/>
                      <a:pt x="856" y="43"/>
                    </a:cubicBezTo>
                    <a:cubicBezTo>
                      <a:pt x="865" y="45"/>
                      <a:pt x="869" y="38"/>
                      <a:pt x="873" y="32"/>
                    </a:cubicBezTo>
                    <a:cubicBezTo>
                      <a:pt x="880" y="21"/>
                      <a:pt x="888" y="11"/>
                      <a:pt x="901" y="6"/>
                    </a:cubicBezTo>
                    <a:cubicBezTo>
                      <a:pt x="895" y="6"/>
                      <a:pt x="889" y="6"/>
                      <a:pt x="883" y="6"/>
                    </a:cubicBezTo>
                    <a:cubicBezTo>
                      <a:pt x="883" y="9"/>
                      <a:pt x="883" y="11"/>
                      <a:pt x="884" y="13"/>
                    </a:cubicBezTo>
                    <a:close/>
                    <a:moveTo>
                      <a:pt x="742" y="6"/>
                    </a:moveTo>
                    <a:cubicBezTo>
                      <a:pt x="754" y="11"/>
                      <a:pt x="762" y="21"/>
                      <a:pt x="768" y="32"/>
                    </a:cubicBezTo>
                    <a:cubicBezTo>
                      <a:pt x="770" y="34"/>
                      <a:pt x="771" y="36"/>
                      <a:pt x="772" y="38"/>
                    </a:cubicBezTo>
                    <a:cubicBezTo>
                      <a:pt x="776" y="43"/>
                      <a:pt x="781" y="45"/>
                      <a:pt x="787" y="42"/>
                    </a:cubicBezTo>
                    <a:cubicBezTo>
                      <a:pt x="793" y="39"/>
                      <a:pt x="800" y="36"/>
                      <a:pt x="806" y="31"/>
                    </a:cubicBezTo>
                    <a:cubicBezTo>
                      <a:pt x="812" y="25"/>
                      <a:pt x="811" y="13"/>
                      <a:pt x="804" y="9"/>
                    </a:cubicBezTo>
                    <a:cubicBezTo>
                      <a:pt x="800" y="6"/>
                      <a:pt x="794" y="7"/>
                      <a:pt x="789" y="6"/>
                    </a:cubicBezTo>
                    <a:cubicBezTo>
                      <a:pt x="783" y="5"/>
                      <a:pt x="781" y="9"/>
                      <a:pt x="779" y="14"/>
                    </a:cubicBezTo>
                    <a:cubicBezTo>
                      <a:pt x="777" y="19"/>
                      <a:pt x="777" y="24"/>
                      <a:pt x="782" y="27"/>
                    </a:cubicBezTo>
                    <a:cubicBezTo>
                      <a:pt x="786" y="30"/>
                      <a:pt x="791" y="31"/>
                      <a:pt x="796" y="28"/>
                    </a:cubicBezTo>
                    <a:cubicBezTo>
                      <a:pt x="798" y="26"/>
                      <a:pt x="799" y="22"/>
                      <a:pt x="799" y="20"/>
                    </a:cubicBezTo>
                    <a:cubicBezTo>
                      <a:pt x="799" y="17"/>
                      <a:pt x="796" y="14"/>
                      <a:pt x="794" y="13"/>
                    </a:cubicBezTo>
                    <a:cubicBezTo>
                      <a:pt x="792" y="12"/>
                      <a:pt x="788" y="14"/>
                      <a:pt x="787" y="16"/>
                    </a:cubicBezTo>
                    <a:cubicBezTo>
                      <a:pt x="786" y="17"/>
                      <a:pt x="787" y="20"/>
                      <a:pt x="787" y="22"/>
                    </a:cubicBezTo>
                    <a:cubicBezTo>
                      <a:pt x="788" y="22"/>
                      <a:pt x="789" y="22"/>
                      <a:pt x="790" y="22"/>
                    </a:cubicBezTo>
                    <a:cubicBezTo>
                      <a:pt x="790" y="20"/>
                      <a:pt x="789" y="19"/>
                      <a:pt x="789" y="17"/>
                    </a:cubicBezTo>
                    <a:cubicBezTo>
                      <a:pt x="790" y="16"/>
                      <a:pt x="790" y="16"/>
                      <a:pt x="791" y="16"/>
                    </a:cubicBezTo>
                    <a:cubicBezTo>
                      <a:pt x="792" y="18"/>
                      <a:pt x="795" y="21"/>
                      <a:pt x="795" y="22"/>
                    </a:cubicBezTo>
                    <a:cubicBezTo>
                      <a:pt x="793" y="24"/>
                      <a:pt x="791" y="26"/>
                      <a:pt x="788" y="26"/>
                    </a:cubicBezTo>
                    <a:cubicBezTo>
                      <a:pt x="784" y="27"/>
                      <a:pt x="779" y="20"/>
                      <a:pt x="782" y="16"/>
                    </a:cubicBezTo>
                    <a:cubicBezTo>
                      <a:pt x="784" y="13"/>
                      <a:pt x="789" y="10"/>
                      <a:pt x="792" y="9"/>
                    </a:cubicBezTo>
                    <a:cubicBezTo>
                      <a:pt x="798" y="8"/>
                      <a:pt x="801" y="12"/>
                      <a:pt x="803" y="17"/>
                    </a:cubicBezTo>
                    <a:cubicBezTo>
                      <a:pt x="805" y="22"/>
                      <a:pt x="804" y="26"/>
                      <a:pt x="800" y="29"/>
                    </a:cubicBezTo>
                    <a:cubicBezTo>
                      <a:pt x="795" y="33"/>
                      <a:pt x="789" y="34"/>
                      <a:pt x="782" y="32"/>
                    </a:cubicBezTo>
                    <a:cubicBezTo>
                      <a:pt x="776" y="30"/>
                      <a:pt x="773" y="25"/>
                      <a:pt x="772" y="19"/>
                    </a:cubicBezTo>
                    <a:cubicBezTo>
                      <a:pt x="772" y="15"/>
                      <a:pt x="770" y="11"/>
                      <a:pt x="768" y="10"/>
                    </a:cubicBezTo>
                    <a:cubicBezTo>
                      <a:pt x="766" y="8"/>
                      <a:pt x="761" y="10"/>
                      <a:pt x="758" y="11"/>
                    </a:cubicBezTo>
                    <a:cubicBezTo>
                      <a:pt x="758" y="10"/>
                      <a:pt x="758" y="8"/>
                      <a:pt x="758" y="6"/>
                    </a:cubicBezTo>
                    <a:cubicBezTo>
                      <a:pt x="753" y="6"/>
                      <a:pt x="747" y="6"/>
                      <a:pt x="742" y="6"/>
                    </a:cubicBezTo>
                    <a:close/>
                    <a:moveTo>
                      <a:pt x="807" y="36"/>
                    </a:moveTo>
                    <a:cubicBezTo>
                      <a:pt x="798" y="41"/>
                      <a:pt x="790" y="46"/>
                      <a:pt x="783" y="51"/>
                    </a:cubicBezTo>
                    <a:cubicBezTo>
                      <a:pt x="776" y="57"/>
                      <a:pt x="774" y="65"/>
                      <a:pt x="777" y="71"/>
                    </a:cubicBezTo>
                    <a:cubicBezTo>
                      <a:pt x="781" y="79"/>
                      <a:pt x="789" y="84"/>
                      <a:pt x="798" y="84"/>
                    </a:cubicBezTo>
                    <a:cubicBezTo>
                      <a:pt x="805" y="83"/>
                      <a:pt x="810" y="79"/>
                      <a:pt x="813" y="70"/>
                    </a:cubicBezTo>
                    <a:cubicBezTo>
                      <a:pt x="815" y="63"/>
                      <a:pt x="813" y="57"/>
                      <a:pt x="808" y="54"/>
                    </a:cubicBezTo>
                    <a:cubicBezTo>
                      <a:pt x="802" y="50"/>
                      <a:pt x="794" y="50"/>
                      <a:pt x="789" y="56"/>
                    </a:cubicBezTo>
                    <a:cubicBezTo>
                      <a:pt x="787" y="57"/>
                      <a:pt x="786" y="61"/>
                      <a:pt x="787" y="63"/>
                    </a:cubicBezTo>
                    <a:cubicBezTo>
                      <a:pt x="789" y="65"/>
                      <a:pt x="792" y="67"/>
                      <a:pt x="795" y="67"/>
                    </a:cubicBezTo>
                    <a:cubicBezTo>
                      <a:pt x="797" y="68"/>
                      <a:pt x="799" y="65"/>
                      <a:pt x="800" y="63"/>
                    </a:cubicBezTo>
                    <a:cubicBezTo>
                      <a:pt x="799" y="61"/>
                      <a:pt x="797" y="60"/>
                      <a:pt x="795" y="58"/>
                    </a:cubicBezTo>
                    <a:cubicBezTo>
                      <a:pt x="797" y="57"/>
                      <a:pt x="801" y="57"/>
                      <a:pt x="802" y="58"/>
                    </a:cubicBezTo>
                    <a:cubicBezTo>
                      <a:pt x="803" y="61"/>
                      <a:pt x="803" y="65"/>
                      <a:pt x="801" y="67"/>
                    </a:cubicBezTo>
                    <a:cubicBezTo>
                      <a:pt x="798" y="71"/>
                      <a:pt x="791" y="71"/>
                      <a:pt x="787" y="67"/>
                    </a:cubicBezTo>
                    <a:cubicBezTo>
                      <a:pt x="783" y="64"/>
                      <a:pt x="783" y="58"/>
                      <a:pt x="787" y="54"/>
                    </a:cubicBezTo>
                    <a:cubicBezTo>
                      <a:pt x="793" y="48"/>
                      <a:pt x="799" y="46"/>
                      <a:pt x="808" y="49"/>
                    </a:cubicBezTo>
                    <a:cubicBezTo>
                      <a:pt x="807" y="45"/>
                      <a:pt x="807" y="41"/>
                      <a:pt x="807" y="36"/>
                    </a:cubicBezTo>
                    <a:close/>
                    <a:moveTo>
                      <a:pt x="834" y="49"/>
                    </a:moveTo>
                    <a:cubicBezTo>
                      <a:pt x="844" y="45"/>
                      <a:pt x="851" y="49"/>
                      <a:pt x="856" y="56"/>
                    </a:cubicBezTo>
                    <a:cubicBezTo>
                      <a:pt x="858" y="57"/>
                      <a:pt x="858" y="62"/>
                      <a:pt x="857" y="64"/>
                    </a:cubicBezTo>
                    <a:cubicBezTo>
                      <a:pt x="854" y="67"/>
                      <a:pt x="850" y="69"/>
                      <a:pt x="846" y="70"/>
                    </a:cubicBezTo>
                    <a:cubicBezTo>
                      <a:pt x="844" y="70"/>
                      <a:pt x="840" y="67"/>
                      <a:pt x="839" y="64"/>
                    </a:cubicBezTo>
                    <a:cubicBezTo>
                      <a:pt x="838" y="63"/>
                      <a:pt x="840" y="59"/>
                      <a:pt x="841" y="57"/>
                    </a:cubicBezTo>
                    <a:cubicBezTo>
                      <a:pt x="842" y="56"/>
                      <a:pt x="845" y="57"/>
                      <a:pt x="846" y="57"/>
                    </a:cubicBezTo>
                    <a:cubicBezTo>
                      <a:pt x="844" y="60"/>
                      <a:pt x="841" y="63"/>
                      <a:pt x="842" y="64"/>
                    </a:cubicBezTo>
                    <a:cubicBezTo>
                      <a:pt x="843" y="68"/>
                      <a:pt x="847" y="69"/>
                      <a:pt x="850" y="67"/>
                    </a:cubicBezTo>
                    <a:cubicBezTo>
                      <a:pt x="854" y="65"/>
                      <a:pt x="857" y="63"/>
                      <a:pt x="855" y="58"/>
                    </a:cubicBezTo>
                    <a:cubicBezTo>
                      <a:pt x="853" y="54"/>
                      <a:pt x="844" y="50"/>
                      <a:pt x="839" y="51"/>
                    </a:cubicBezTo>
                    <a:cubicBezTo>
                      <a:pt x="832" y="53"/>
                      <a:pt x="828" y="58"/>
                      <a:pt x="828" y="63"/>
                    </a:cubicBezTo>
                    <a:cubicBezTo>
                      <a:pt x="827" y="71"/>
                      <a:pt x="833" y="81"/>
                      <a:pt x="840" y="83"/>
                    </a:cubicBezTo>
                    <a:cubicBezTo>
                      <a:pt x="848" y="85"/>
                      <a:pt x="858" y="81"/>
                      <a:pt x="863" y="74"/>
                    </a:cubicBezTo>
                    <a:cubicBezTo>
                      <a:pt x="868" y="67"/>
                      <a:pt x="867" y="59"/>
                      <a:pt x="860" y="52"/>
                    </a:cubicBezTo>
                    <a:cubicBezTo>
                      <a:pt x="853" y="47"/>
                      <a:pt x="845" y="42"/>
                      <a:pt x="836" y="36"/>
                    </a:cubicBezTo>
                    <a:cubicBezTo>
                      <a:pt x="836" y="40"/>
                      <a:pt x="836" y="42"/>
                      <a:pt x="836" y="43"/>
                    </a:cubicBezTo>
                    <a:cubicBezTo>
                      <a:pt x="836" y="45"/>
                      <a:pt x="835" y="46"/>
                      <a:pt x="834" y="49"/>
                    </a:cubicBezTo>
                    <a:close/>
                    <a:moveTo>
                      <a:pt x="830" y="51"/>
                    </a:moveTo>
                    <a:cubicBezTo>
                      <a:pt x="827" y="51"/>
                      <a:pt x="825" y="51"/>
                      <a:pt x="823" y="51"/>
                    </a:cubicBezTo>
                    <a:cubicBezTo>
                      <a:pt x="817" y="51"/>
                      <a:pt x="813" y="44"/>
                      <a:pt x="817" y="39"/>
                    </a:cubicBezTo>
                    <a:cubicBezTo>
                      <a:pt x="817" y="37"/>
                      <a:pt x="819" y="36"/>
                      <a:pt x="820" y="36"/>
                    </a:cubicBezTo>
                    <a:cubicBezTo>
                      <a:pt x="822" y="36"/>
                      <a:pt x="823" y="38"/>
                      <a:pt x="824" y="39"/>
                    </a:cubicBezTo>
                    <a:cubicBezTo>
                      <a:pt x="822" y="40"/>
                      <a:pt x="820" y="41"/>
                      <a:pt x="819" y="43"/>
                    </a:cubicBezTo>
                    <a:cubicBezTo>
                      <a:pt x="818" y="44"/>
                      <a:pt x="820" y="46"/>
                      <a:pt x="821" y="47"/>
                    </a:cubicBezTo>
                    <a:cubicBezTo>
                      <a:pt x="823" y="48"/>
                      <a:pt x="826" y="48"/>
                      <a:pt x="826" y="48"/>
                    </a:cubicBezTo>
                    <a:cubicBezTo>
                      <a:pt x="827" y="44"/>
                      <a:pt x="829" y="40"/>
                      <a:pt x="828" y="36"/>
                    </a:cubicBezTo>
                    <a:cubicBezTo>
                      <a:pt x="828" y="34"/>
                      <a:pt x="824" y="30"/>
                      <a:pt x="822" y="31"/>
                    </a:cubicBezTo>
                    <a:cubicBezTo>
                      <a:pt x="819" y="31"/>
                      <a:pt x="815" y="34"/>
                      <a:pt x="814" y="37"/>
                    </a:cubicBezTo>
                    <a:cubicBezTo>
                      <a:pt x="812" y="43"/>
                      <a:pt x="813" y="49"/>
                      <a:pt x="818" y="54"/>
                    </a:cubicBezTo>
                    <a:cubicBezTo>
                      <a:pt x="823" y="59"/>
                      <a:pt x="826" y="59"/>
                      <a:pt x="830" y="51"/>
                    </a:cubicBezTo>
                    <a:close/>
                    <a:moveTo>
                      <a:pt x="812" y="6"/>
                    </a:moveTo>
                    <a:cubicBezTo>
                      <a:pt x="818" y="13"/>
                      <a:pt x="818" y="20"/>
                      <a:pt x="815" y="28"/>
                    </a:cubicBezTo>
                    <a:cubicBezTo>
                      <a:pt x="819" y="28"/>
                      <a:pt x="822" y="27"/>
                      <a:pt x="824" y="27"/>
                    </a:cubicBezTo>
                    <a:cubicBezTo>
                      <a:pt x="825" y="20"/>
                      <a:pt x="826" y="13"/>
                      <a:pt x="827" y="6"/>
                    </a:cubicBezTo>
                    <a:cubicBezTo>
                      <a:pt x="823" y="6"/>
                      <a:pt x="818" y="6"/>
                      <a:pt x="812" y="6"/>
                    </a:cubicBezTo>
                    <a:close/>
                    <a:moveTo>
                      <a:pt x="939" y="7"/>
                    </a:moveTo>
                    <a:cubicBezTo>
                      <a:pt x="931" y="7"/>
                      <a:pt x="923" y="7"/>
                      <a:pt x="916" y="7"/>
                    </a:cubicBezTo>
                    <a:cubicBezTo>
                      <a:pt x="922" y="10"/>
                      <a:pt x="928" y="14"/>
                      <a:pt x="934" y="17"/>
                    </a:cubicBezTo>
                    <a:cubicBezTo>
                      <a:pt x="936" y="14"/>
                      <a:pt x="937" y="11"/>
                      <a:pt x="939" y="7"/>
                    </a:cubicBezTo>
                    <a:close/>
                    <a:moveTo>
                      <a:pt x="707" y="17"/>
                    </a:moveTo>
                    <a:cubicBezTo>
                      <a:pt x="713" y="13"/>
                      <a:pt x="718" y="10"/>
                      <a:pt x="724" y="6"/>
                    </a:cubicBezTo>
                    <a:cubicBezTo>
                      <a:pt x="717" y="6"/>
                      <a:pt x="710" y="6"/>
                      <a:pt x="703" y="6"/>
                    </a:cubicBezTo>
                    <a:cubicBezTo>
                      <a:pt x="704" y="10"/>
                      <a:pt x="706" y="14"/>
                      <a:pt x="707" y="17"/>
                    </a:cubicBezTo>
                    <a:close/>
                    <a:moveTo>
                      <a:pt x="960" y="7"/>
                    </a:moveTo>
                    <a:cubicBezTo>
                      <a:pt x="961" y="9"/>
                      <a:pt x="963" y="12"/>
                      <a:pt x="965" y="14"/>
                    </a:cubicBezTo>
                    <a:cubicBezTo>
                      <a:pt x="967" y="12"/>
                      <a:pt x="969" y="9"/>
                      <a:pt x="971" y="7"/>
                    </a:cubicBezTo>
                    <a:cubicBezTo>
                      <a:pt x="967" y="7"/>
                      <a:pt x="964" y="7"/>
                      <a:pt x="960" y="7"/>
                    </a:cubicBezTo>
                    <a:close/>
                    <a:moveTo>
                      <a:pt x="677" y="14"/>
                    </a:moveTo>
                    <a:cubicBezTo>
                      <a:pt x="678" y="11"/>
                      <a:pt x="679" y="9"/>
                      <a:pt x="681" y="7"/>
                    </a:cubicBezTo>
                    <a:cubicBezTo>
                      <a:pt x="678" y="7"/>
                      <a:pt x="675" y="7"/>
                      <a:pt x="671" y="7"/>
                    </a:cubicBezTo>
                    <a:cubicBezTo>
                      <a:pt x="673" y="9"/>
                      <a:pt x="674" y="11"/>
                      <a:pt x="677" y="14"/>
                    </a:cubicBezTo>
                    <a:close/>
                  </a:path>
                </a:pathLst>
              </a:custGeom>
              <a:solidFill>
                <a:srgbClr val="E94B52"/>
              </a:solid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sz="2400">
                  <a:latin typeface="+mn-lt"/>
                  <a:ea typeface="+mn-ea"/>
                </a:endParaRPr>
              </a:p>
            </p:txBody>
          </p:sp>
        </p:grpSp>
      </p:grpSp>
      <p:pic>
        <p:nvPicPr>
          <p:cNvPr id="42" name="图片 41" descr="未标题-1">
            <a:extLst>
              <a:ext uri="{FF2B5EF4-FFF2-40B4-BE49-F238E27FC236}">
                <a16:creationId xmlns:a16="http://schemas.microsoft.com/office/drawing/2014/main" id="{45593AAC-ED3D-4CF4-B132-4F184309B0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5557838"/>
            <a:ext cx="12114212" cy="122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矩形 29">
            <a:extLst>
              <a:ext uri="{FF2B5EF4-FFF2-40B4-BE49-F238E27FC236}">
                <a16:creationId xmlns:a16="http://schemas.microsoft.com/office/drawing/2014/main" id="{BCB17680-473B-4158-9CFE-455EC708BD26}"/>
              </a:ext>
            </a:extLst>
          </p:cNvPr>
          <p:cNvSpPr/>
          <p:nvPr/>
        </p:nvSpPr>
        <p:spPr>
          <a:xfrm>
            <a:off x="51515" y="1336115"/>
            <a:ext cx="12063212" cy="4331260"/>
          </a:xfrm>
          <a:prstGeom prst="rect">
            <a:avLst/>
          </a:prstGeom>
          <a:solidFill>
            <a:srgbClr val="E94B50">
              <a:alpha val="50000"/>
            </a:srgbClr>
          </a:solidFill>
          <a:ln>
            <a:noFill/>
          </a:ln>
          <a:effectLst>
            <a:softEdge rad="127000"/>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noProof="1">
              <a:solidFill>
                <a:schemeClr val="bg1"/>
              </a:solidFill>
            </a:endParaRPr>
          </a:p>
        </p:txBody>
      </p:sp>
      <p:sp>
        <p:nvSpPr>
          <p:cNvPr id="2" name="TextBox 24">
            <a:extLst>
              <a:ext uri="{FF2B5EF4-FFF2-40B4-BE49-F238E27FC236}">
                <a16:creationId xmlns:a16="http://schemas.microsoft.com/office/drawing/2014/main" id="{8B4DA1C7-5F50-4039-92FF-D1C0158D5588}"/>
              </a:ext>
            </a:extLst>
          </p:cNvPr>
          <p:cNvSpPr txBox="1">
            <a:spLocks noChangeArrowheads="1"/>
          </p:cNvSpPr>
          <p:nvPr/>
        </p:nvSpPr>
        <p:spPr bwMode="auto">
          <a:xfrm>
            <a:off x="5343221" y="1846833"/>
            <a:ext cx="4035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zh-CN" sz="2400" b="1" dirty="0">
                <a:solidFill>
                  <a:srgbClr val="C00000"/>
                </a:solidFill>
                <a:latin typeface="Times New Roman" panose="02020603050405020304" pitchFamily="18" charset="0"/>
                <a:cs typeface="Times New Roman" panose="02020603050405020304" pitchFamily="18" charset="0"/>
              </a:rPr>
              <a:t>1. </a:t>
            </a:r>
            <a:r>
              <a:rPr lang="en-US" altLang="zh-CN" sz="2400" b="1" dirty="0" err="1">
                <a:solidFill>
                  <a:srgbClr val="C00000"/>
                </a:solidFill>
                <a:latin typeface="Times New Roman" panose="02020603050405020304" pitchFamily="18" charset="0"/>
                <a:cs typeface="Times New Roman" panose="02020603050405020304" pitchFamily="18" charset="0"/>
              </a:rPr>
              <a:t>Tác</a:t>
            </a:r>
            <a:r>
              <a:rPr lang="en-US" altLang="zh-CN" sz="2400" b="1" dirty="0">
                <a:solidFill>
                  <a:srgbClr val="C00000"/>
                </a:solidFill>
                <a:latin typeface="Times New Roman" panose="02020603050405020304" pitchFamily="18" charset="0"/>
                <a:cs typeface="Times New Roman" panose="02020603050405020304" pitchFamily="18" charset="0"/>
              </a:rPr>
              <a:t> </a:t>
            </a:r>
            <a:r>
              <a:rPr lang="en-US" altLang="zh-CN" sz="2400" b="1" dirty="0" err="1">
                <a:solidFill>
                  <a:srgbClr val="C00000"/>
                </a:solidFill>
                <a:latin typeface="Times New Roman" panose="02020603050405020304" pitchFamily="18" charset="0"/>
                <a:cs typeface="Times New Roman" panose="02020603050405020304" pitchFamily="18" charset="0"/>
              </a:rPr>
              <a:t>giả</a:t>
            </a:r>
            <a:r>
              <a:rPr lang="en-US" altLang="zh-CN" sz="2400" b="1" dirty="0">
                <a:solidFill>
                  <a:srgbClr val="C00000"/>
                </a:solidFill>
                <a:latin typeface="Times New Roman" panose="02020603050405020304" pitchFamily="18" charset="0"/>
                <a:cs typeface="Times New Roman" panose="02020603050405020304" pitchFamily="18" charset="0"/>
              </a:rPr>
              <a:t>: </a:t>
            </a:r>
            <a:r>
              <a:rPr lang="en-US" altLang="zh-CN" sz="2400" b="1" dirty="0" err="1">
                <a:solidFill>
                  <a:srgbClr val="C00000"/>
                </a:solidFill>
                <a:latin typeface="Times New Roman" panose="02020603050405020304" pitchFamily="18" charset="0"/>
                <a:cs typeface="Times New Roman" panose="02020603050405020304" pitchFamily="18" charset="0"/>
              </a:rPr>
              <a:t>Vũ</a:t>
            </a:r>
            <a:r>
              <a:rPr lang="en-US" altLang="zh-CN" sz="2400" b="1" dirty="0">
                <a:solidFill>
                  <a:srgbClr val="C00000"/>
                </a:solidFill>
                <a:latin typeface="Times New Roman" panose="02020603050405020304" pitchFamily="18" charset="0"/>
                <a:cs typeface="Times New Roman" panose="02020603050405020304" pitchFamily="18" charset="0"/>
              </a:rPr>
              <a:t> </a:t>
            </a:r>
            <a:r>
              <a:rPr lang="en-US" altLang="zh-CN" sz="2400" b="1" dirty="0" err="1">
                <a:solidFill>
                  <a:srgbClr val="C00000"/>
                </a:solidFill>
                <a:latin typeface="Times New Roman" panose="02020603050405020304" pitchFamily="18" charset="0"/>
                <a:cs typeface="Times New Roman" panose="02020603050405020304" pitchFamily="18" charset="0"/>
              </a:rPr>
              <a:t>Đình</a:t>
            </a:r>
            <a:r>
              <a:rPr lang="en-US" altLang="zh-CN" sz="2400" b="1" dirty="0">
                <a:solidFill>
                  <a:srgbClr val="C00000"/>
                </a:solidFill>
                <a:latin typeface="Times New Roman" panose="02020603050405020304" pitchFamily="18" charset="0"/>
                <a:cs typeface="Times New Roman" panose="02020603050405020304" pitchFamily="18" charset="0"/>
              </a:rPr>
              <a:t> </a:t>
            </a:r>
            <a:r>
              <a:rPr lang="en-US" altLang="zh-CN" sz="2400" b="1" dirty="0" err="1">
                <a:solidFill>
                  <a:srgbClr val="C00000"/>
                </a:solidFill>
                <a:latin typeface="Times New Roman" panose="02020603050405020304" pitchFamily="18" charset="0"/>
                <a:cs typeface="Times New Roman" panose="02020603050405020304" pitchFamily="18" charset="0"/>
              </a:rPr>
              <a:t>Liên</a:t>
            </a:r>
            <a:endParaRPr lang="en-US" altLang="zh-CN" sz="2400" b="1" dirty="0">
              <a:solidFill>
                <a:srgbClr val="C00000"/>
              </a:solidFill>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2C30CFD5-D0DE-4630-848E-949CEB0111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381" y="1388866"/>
            <a:ext cx="3256673" cy="3570518"/>
          </a:xfrm>
          <a:prstGeom prst="rect">
            <a:avLst/>
          </a:prstGeom>
          <a:ln>
            <a:noFill/>
          </a:ln>
          <a:effectLst>
            <a:softEdge rad="112500"/>
          </a:effectLst>
        </p:spPr>
      </p:pic>
      <p:sp>
        <p:nvSpPr>
          <p:cNvPr id="13" name="Rectangle 12">
            <a:extLst>
              <a:ext uri="{FF2B5EF4-FFF2-40B4-BE49-F238E27FC236}">
                <a16:creationId xmlns:a16="http://schemas.microsoft.com/office/drawing/2014/main" id="{F1F6AD55-85AC-4458-96DB-158A8D2F9F3F}"/>
              </a:ext>
            </a:extLst>
          </p:cNvPr>
          <p:cNvSpPr>
            <a:spLocks noChangeArrowheads="1"/>
          </p:cNvSpPr>
          <p:nvPr/>
        </p:nvSpPr>
        <p:spPr bwMode="auto">
          <a:xfrm>
            <a:off x="81142" y="4919696"/>
            <a:ext cx="3505200" cy="708025"/>
          </a:xfrm>
          <a:prstGeom prst="rect">
            <a:avLst/>
          </a:prstGeom>
          <a:solidFill>
            <a:schemeClr val="accent2">
              <a:lumMod val="20000"/>
              <a:lumOff val="80000"/>
            </a:schemeClr>
          </a:solidFill>
          <a:ln>
            <a:noFill/>
          </a:ln>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000" b="1" dirty="0">
                <a:solidFill>
                  <a:srgbClr val="FF0000"/>
                </a:solidFill>
                <a:latin typeface="Times New Roman" panose="02020603050405020304" pitchFamily="18" charset="0"/>
                <a:cs typeface="Times New Roman" panose="02020603050405020304" pitchFamily="18" charset="0"/>
              </a:rPr>
              <a:t>NHÀ THƠ VŨ ĐÌNH LIÊN </a:t>
            </a:r>
          </a:p>
          <a:p>
            <a:pPr algn="ctr" eaLnBrk="1" hangingPunct="1"/>
            <a:r>
              <a:rPr lang="en-US" altLang="vi-VN" sz="2000" b="1" dirty="0">
                <a:solidFill>
                  <a:srgbClr val="FF0000"/>
                </a:solidFill>
                <a:latin typeface="Times New Roman" panose="02020603050405020304" pitchFamily="18" charset="0"/>
                <a:cs typeface="Times New Roman" panose="02020603050405020304" pitchFamily="18" charset="0"/>
              </a:rPr>
              <a:t>( 1913  - 1996)</a:t>
            </a:r>
          </a:p>
        </p:txBody>
      </p:sp>
      <p:sp>
        <p:nvSpPr>
          <p:cNvPr id="14" name="Text Box 8">
            <a:extLst>
              <a:ext uri="{FF2B5EF4-FFF2-40B4-BE49-F238E27FC236}">
                <a16:creationId xmlns:a16="http://schemas.microsoft.com/office/drawing/2014/main" id="{50A963A8-F3EE-4445-8971-E8C3C40AA554}"/>
              </a:ext>
            </a:extLst>
          </p:cNvPr>
          <p:cNvSpPr txBox="1">
            <a:spLocks noChangeArrowheads="1"/>
          </p:cNvSpPr>
          <p:nvPr/>
        </p:nvSpPr>
        <p:spPr bwMode="auto">
          <a:xfrm>
            <a:off x="3520807" y="2257425"/>
            <a:ext cx="8518525" cy="33499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lnSpc>
                <a:spcPct val="150000"/>
              </a:lnSpc>
            </a:pP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Quê</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gốc</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Hải</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Dương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nhưng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sống</a:t>
            </a:r>
            <a:r>
              <a:rPr lang="en-US" altLang="vi-VN" sz="2400" dirty="0">
                <a:latin typeface="Times New Roman" panose="02020603050405020304" pitchFamily="18" charset="0"/>
                <a:cs typeface="Times New Roman" panose="02020603050405020304" pitchFamily="18" charset="0"/>
              </a:rPr>
              <a:t> ở </a:t>
            </a:r>
            <a:r>
              <a:rPr lang="en-US" altLang="vi-VN" sz="2400" dirty="0" err="1">
                <a:latin typeface="Times New Roman" panose="02020603050405020304" pitchFamily="18" charset="0"/>
                <a:cs typeface="Times New Roman" panose="02020603050405020304" pitchFamily="18" charset="0"/>
              </a:rPr>
              <a:t>Hà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Nội</a:t>
            </a:r>
            <a:r>
              <a:rPr lang="en-US" altLang="vi-VN" sz="2400" dirty="0">
                <a:latin typeface="Times New Roman" panose="02020603050405020304" pitchFamily="18" charset="0"/>
                <a:cs typeface="Times New Roman" panose="02020603050405020304" pitchFamily="18" charset="0"/>
              </a:rPr>
              <a:t>.</a:t>
            </a:r>
          </a:p>
          <a:p>
            <a:pPr eaLnBrk="1" hangingPunct="1">
              <a:lnSpc>
                <a:spcPct val="150000"/>
              </a:lnSpc>
            </a:pPr>
            <a:r>
              <a:rPr lang="vi-VN" altLang="vi-VN" sz="2400" dirty="0">
                <a:latin typeface="Times New Roman" panose="02020603050405020304" pitchFamily="18" charset="0"/>
                <a:cs typeface="Times New Roman" panose="02020603050405020304" pitchFamily="18" charset="0"/>
              </a:rPr>
              <a:t>- L</a:t>
            </a:r>
            <a:r>
              <a:rPr lang="vi-VN" altLang="en-US" sz="2400" dirty="0">
                <a:latin typeface="Times New Roman" panose="02020603050405020304" pitchFamily="18" charset="0"/>
              </a:rPr>
              <a:t>à một trong những nhà thơ lớp đầu tiên của phong trào Thơ mới.</a:t>
            </a:r>
            <a:endParaRPr lang="en-US" altLang="en-US" sz="2400" dirty="0">
              <a:latin typeface="Times New Roman" panose="02020603050405020304" pitchFamily="18" charset="0"/>
            </a:endParaRPr>
          </a:p>
          <a:p>
            <a:pPr eaLnBrk="1" hangingPunct="1">
              <a:lnSpc>
                <a:spcPct val="150000"/>
              </a:lnSpc>
            </a:pP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Ông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là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nhà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thơ</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nhà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dịch</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thuật</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nhà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giáo</a:t>
            </a:r>
            <a:r>
              <a:rPr lang="en-US" altLang="vi-VN" sz="2400" dirty="0">
                <a:latin typeface="Times New Roman" panose="02020603050405020304" pitchFamily="18" charset="0"/>
                <a:cs typeface="Times New Roman" panose="02020603050405020304" pitchFamily="18" charset="0"/>
              </a:rPr>
              <a:t>.</a:t>
            </a:r>
          </a:p>
          <a:p>
            <a:pPr eaLnBrk="1" hangingPunct="1">
              <a:lnSpc>
                <a:spcPct val="150000"/>
              </a:lnSpc>
            </a:pP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Thơ</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ông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nặng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lòng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thương</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người</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và</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niềm</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hoài</a:t>
            </a:r>
            <a:r>
              <a:rPr lang="en-US" altLang="vi-VN" sz="2400" dirty="0">
                <a:latin typeface="Times New Roman" panose="02020603050405020304" pitchFamily="18" charset="0"/>
                <a:cs typeface="Times New Roman" panose="02020603050405020304" pitchFamily="18" charset="0"/>
              </a:rPr>
              <a:t> </a:t>
            </a:r>
            <a:r>
              <a:rPr lang="en-US" altLang="vi-VN" sz="2400" dirty="0" err="1">
                <a:latin typeface="Times New Roman" panose="02020603050405020304" pitchFamily="18" charset="0"/>
                <a:cs typeface="Times New Roman" panose="02020603050405020304" pitchFamily="18" charset="0"/>
              </a:rPr>
              <a:t>cổ</a:t>
            </a:r>
            <a:r>
              <a:rPr lang="en-US" altLang="vi-VN" sz="2400" dirty="0">
                <a:latin typeface="Times New Roman" panose="02020603050405020304" pitchFamily="18" charset="0"/>
                <a:cs typeface="Times New Roman" panose="02020603050405020304" pitchFamily="18" charset="0"/>
              </a:rPr>
              <a:t>.</a:t>
            </a:r>
          </a:p>
          <a:p>
            <a:pPr eaLnBrk="1" hangingPunct="1">
              <a:lnSpc>
                <a:spcPct val="150000"/>
              </a:lnSpc>
            </a:pPr>
            <a:r>
              <a:rPr lang="pt-BR" altLang="en-US" sz="2400" dirty="0">
                <a:latin typeface="Times New Roman" panose="02020603050405020304" pitchFamily="18" charset="0"/>
              </a:rPr>
              <a:t>- Một số tác phẩm tiêu biểu: </a:t>
            </a:r>
            <a:r>
              <a:rPr lang="pt-BR" altLang="en-US" sz="2400" i="1" dirty="0">
                <a:latin typeface="Times New Roman" panose="02020603050405020304" pitchFamily="18" charset="0"/>
              </a:rPr>
              <a:t>Ông đồ, Lòng ta là những thành quách cũ, Lũy tre xanh,…</a:t>
            </a:r>
            <a:endParaRPr lang="vi-VN" altLang="en-US" sz="2400" dirty="0">
              <a:latin typeface="Times New Roman" panose="02020603050405020304" pitchFamily="18" charset="0"/>
            </a:endParaRPr>
          </a:p>
        </p:txBody>
      </p:sp>
      <p:sp>
        <p:nvSpPr>
          <p:cNvPr id="12297" name="Text Box 9">
            <a:extLst>
              <a:ext uri="{FF2B5EF4-FFF2-40B4-BE49-F238E27FC236}">
                <a16:creationId xmlns:a16="http://schemas.microsoft.com/office/drawing/2014/main" id="{D73F44C9-4686-408A-9371-C57CAD61D825}"/>
              </a:ext>
            </a:extLst>
          </p:cNvPr>
          <p:cNvSpPr txBox="1">
            <a:spLocks noChangeArrowheads="1"/>
          </p:cNvSpPr>
          <p:nvPr/>
        </p:nvSpPr>
        <p:spPr bwMode="auto">
          <a:xfrm>
            <a:off x="6784975" y="989013"/>
            <a:ext cx="2514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i="1">
                <a:latin typeface="Times New Roman" panose="02020603050405020304" pitchFamily="18" charset="0"/>
                <a:cs typeface="Times New Roman" panose="02020603050405020304" pitchFamily="18" charset="0"/>
              </a:rPr>
              <a:t>Vũ Đình Liên</a:t>
            </a:r>
          </a:p>
        </p:txBody>
      </p:sp>
      <p:pic>
        <p:nvPicPr>
          <p:cNvPr id="12298" name="Picture 21" descr="PlantMix_04">
            <a:extLst>
              <a:ext uri="{FF2B5EF4-FFF2-40B4-BE49-F238E27FC236}">
                <a16:creationId xmlns:a16="http://schemas.microsoft.com/office/drawing/2014/main" id="{E7BA85F3-B519-4AC6-B20B-F276152BDCC8}"/>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9" name="WordArt 24">
            <a:extLst>
              <a:ext uri="{FF2B5EF4-FFF2-40B4-BE49-F238E27FC236}">
                <a16:creationId xmlns:a16="http://schemas.microsoft.com/office/drawing/2014/main" id="{F19FF4C0-EA6D-4E50-AD3F-1AE4D26E7AB6}"/>
              </a:ext>
            </a:extLst>
          </p:cNvPr>
          <p:cNvSpPr>
            <a:spLocks noChangeArrowheads="1" noChangeShapeType="1" noTextEdit="1"/>
          </p:cNvSpPr>
          <p:nvPr/>
        </p:nvSpPr>
        <p:spPr bwMode="auto">
          <a:xfrm>
            <a:off x="2808288" y="254000"/>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12300" name="Picture 21" descr="PlantMix_04">
            <a:extLst>
              <a:ext uri="{FF2B5EF4-FFF2-40B4-BE49-F238E27FC236}">
                <a16:creationId xmlns:a16="http://schemas.microsoft.com/office/drawing/2014/main" id="{4A366D2F-B078-4DA6-A3E6-05B71776AF2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1">
            <a:extLst>
              <a:ext uri="{FF2B5EF4-FFF2-40B4-BE49-F238E27FC236}">
                <a16:creationId xmlns:a16="http://schemas.microsoft.com/office/drawing/2014/main" id="{1A0D6EB1-89A5-4F96-892B-764B391249AB}"/>
              </a:ext>
            </a:extLst>
          </p:cNvPr>
          <p:cNvSpPr txBox="1">
            <a:spLocks noChangeArrowheads="1"/>
          </p:cNvSpPr>
          <p:nvPr/>
        </p:nvSpPr>
        <p:spPr bwMode="auto">
          <a:xfrm>
            <a:off x="6196013" y="1343025"/>
            <a:ext cx="5857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I. TÌM HIỂU CHUNG</a:t>
            </a:r>
          </a:p>
        </p:txBody>
      </p:sp>
      <p:sp>
        <p:nvSpPr>
          <p:cNvPr id="13315" name="TextBox 7">
            <a:extLst>
              <a:ext uri="{FF2B5EF4-FFF2-40B4-BE49-F238E27FC236}">
                <a16:creationId xmlns:a16="http://schemas.microsoft.com/office/drawing/2014/main" id="{ED36A834-3205-423F-B5FD-03584B549739}"/>
              </a:ext>
            </a:extLst>
          </p:cNvPr>
          <p:cNvSpPr txBox="1">
            <a:spLocks noChangeArrowheads="1"/>
          </p:cNvSpPr>
          <p:nvPr/>
        </p:nvSpPr>
        <p:spPr bwMode="auto">
          <a:xfrm>
            <a:off x="6189663" y="1724025"/>
            <a:ext cx="3705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1. Tác giả</a:t>
            </a:r>
          </a:p>
        </p:txBody>
      </p:sp>
      <p:cxnSp>
        <p:nvCxnSpPr>
          <p:cNvPr id="11" name="Straight Connector 10">
            <a:extLst>
              <a:ext uri="{FF2B5EF4-FFF2-40B4-BE49-F238E27FC236}">
                <a16:creationId xmlns:a16="http://schemas.microsoft.com/office/drawing/2014/main" id="{A1CE8CBF-2B10-4F85-A16C-CF565D841542}"/>
              </a:ext>
            </a:extLst>
          </p:cNvPr>
          <p:cNvCxnSpPr>
            <a:cxnSpLocks/>
          </p:cNvCxnSpPr>
          <p:nvPr/>
        </p:nvCxnSpPr>
        <p:spPr>
          <a:xfrm>
            <a:off x="5951538" y="1231900"/>
            <a:ext cx="0" cy="5626100"/>
          </a:xfrm>
          <a:prstGeom prst="line">
            <a:avLst/>
          </a:prstGeom>
          <a:ln w="34925"/>
        </p:spPr>
        <p:style>
          <a:lnRef idx="3">
            <a:schemeClr val="accent1"/>
          </a:lnRef>
          <a:fillRef idx="0">
            <a:schemeClr val="accent1"/>
          </a:fillRef>
          <a:effectRef idx="2">
            <a:schemeClr val="accent1"/>
          </a:effectRef>
          <a:fontRef idx="minor">
            <a:schemeClr val="tx1"/>
          </a:fontRef>
        </p:style>
      </p:cxnSp>
      <p:sp>
        <p:nvSpPr>
          <p:cNvPr id="22" name="TextBox 21">
            <a:extLst>
              <a:ext uri="{FF2B5EF4-FFF2-40B4-BE49-F238E27FC236}">
                <a16:creationId xmlns:a16="http://schemas.microsoft.com/office/drawing/2014/main" id="{3DA535AD-D03D-44E5-A58C-67DD19B087BD}"/>
              </a:ext>
            </a:extLst>
          </p:cNvPr>
          <p:cNvSpPr txBox="1">
            <a:spLocks noChangeArrowheads="1"/>
          </p:cNvSpPr>
          <p:nvPr/>
        </p:nvSpPr>
        <p:spPr bwMode="auto">
          <a:xfrm>
            <a:off x="6197600" y="2570163"/>
            <a:ext cx="5308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latin typeface="Times New Roman" panose="02020603050405020304" pitchFamily="18" charset="0"/>
                <a:cs typeface="Times New Roman" panose="02020603050405020304" pitchFamily="18" charset="0"/>
              </a:rPr>
              <a:t>a) Đọc và giải nghĩa từ.</a:t>
            </a:r>
          </a:p>
        </p:txBody>
      </p:sp>
      <p:sp>
        <p:nvSpPr>
          <p:cNvPr id="13318" name="TextBox 11">
            <a:extLst>
              <a:ext uri="{FF2B5EF4-FFF2-40B4-BE49-F238E27FC236}">
                <a16:creationId xmlns:a16="http://schemas.microsoft.com/office/drawing/2014/main" id="{3D76BADC-A56C-4924-8F02-8BF114A0F28B}"/>
              </a:ext>
            </a:extLst>
          </p:cNvPr>
          <p:cNvSpPr txBox="1">
            <a:spLocks noChangeArrowheads="1"/>
          </p:cNvSpPr>
          <p:nvPr/>
        </p:nvSpPr>
        <p:spPr bwMode="auto">
          <a:xfrm>
            <a:off x="6189663" y="2149475"/>
            <a:ext cx="3705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2. Tác phẩm</a:t>
            </a:r>
          </a:p>
        </p:txBody>
      </p:sp>
      <p:pic>
        <p:nvPicPr>
          <p:cNvPr id="45" name="Picture 15" descr="ap_20091011061527191">
            <a:extLst>
              <a:ext uri="{FF2B5EF4-FFF2-40B4-BE49-F238E27FC236}">
                <a16:creationId xmlns:a16="http://schemas.microsoft.com/office/drawing/2014/main" id="{C9DF878E-F469-4035-A0AA-C3D9598FD1B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593" y="1144245"/>
            <a:ext cx="4744278" cy="27019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Text Box 9">
            <a:extLst>
              <a:ext uri="{FF2B5EF4-FFF2-40B4-BE49-F238E27FC236}">
                <a16:creationId xmlns:a16="http://schemas.microsoft.com/office/drawing/2014/main" id="{8A46BDCF-D226-496E-8282-FD641D11D9F1}"/>
              </a:ext>
            </a:extLst>
          </p:cNvPr>
          <p:cNvSpPr txBox="1">
            <a:spLocks noChangeArrowheads="1"/>
          </p:cNvSpPr>
          <p:nvPr/>
        </p:nvSpPr>
        <p:spPr bwMode="auto">
          <a:xfrm>
            <a:off x="6784975" y="989013"/>
            <a:ext cx="2514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400" b="1" i="1">
                <a:latin typeface="Times New Roman" panose="02020603050405020304" pitchFamily="18" charset="0"/>
                <a:cs typeface="Times New Roman" panose="02020603050405020304" pitchFamily="18" charset="0"/>
              </a:rPr>
              <a:t>Vũ Đình Liên</a:t>
            </a:r>
          </a:p>
        </p:txBody>
      </p:sp>
      <p:pic>
        <p:nvPicPr>
          <p:cNvPr id="13321" name="Picture 21" descr="PlantMix_04">
            <a:extLst>
              <a:ext uri="{FF2B5EF4-FFF2-40B4-BE49-F238E27FC236}">
                <a16:creationId xmlns:a16="http://schemas.microsoft.com/office/drawing/2014/main" id="{6B4BC71F-EBDE-4843-8AE8-743A1CD6E8A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2" name="AutoShape 2" descr="Top 7 Bài văn Cảm nhận khổ 1, 2 bài thơ Ông đồ của Vũ Đình Liên (Ngữ văn 8)  hay nhất - Toplist.vn">
            <a:extLst>
              <a:ext uri="{FF2B5EF4-FFF2-40B4-BE49-F238E27FC236}">
                <a16:creationId xmlns:a16="http://schemas.microsoft.com/office/drawing/2014/main" id="{432B5B77-EA02-4AEE-A126-6F132D558785}"/>
              </a:ext>
            </a:extLst>
          </p:cNvPr>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sp>
        <p:nvSpPr>
          <p:cNvPr id="13323" name="AutoShape 4" descr="Top 7 Bài văn Cảm nhận khổ 1, 2 bài thơ Ông đồ của Vũ Đình Liên (Ngữ văn 8)  hay nhất - Toplist.vn">
            <a:extLst>
              <a:ext uri="{FF2B5EF4-FFF2-40B4-BE49-F238E27FC236}">
                <a16:creationId xmlns:a16="http://schemas.microsoft.com/office/drawing/2014/main" id="{9BF37B2F-9242-46D2-BB22-AF8AC77D4375}"/>
              </a:ext>
            </a:extLst>
          </p:cNvPr>
          <p:cNvSpPr>
            <a:spLocks noChangeAspect="1" noChangeArrowheads="1"/>
          </p:cNvSpPr>
          <p:nvPr/>
        </p:nvSpPr>
        <p:spPr bwMode="auto">
          <a:xfrm>
            <a:off x="296863"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a:p>
        </p:txBody>
      </p:sp>
      <p:pic>
        <p:nvPicPr>
          <p:cNvPr id="13324" name="Picture 20" descr="Ông đồ">
            <a:extLst>
              <a:ext uri="{FF2B5EF4-FFF2-40B4-BE49-F238E27FC236}">
                <a16:creationId xmlns:a16="http://schemas.microsoft.com/office/drawing/2014/main" id="{F95649F9-F75A-4198-9CD9-DF9363C25D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593" y="3855278"/>
            <a:ext cx="4744278" cy="3002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5" name="WordArt 24">
            <a:extLst>
              <a:ext uri="{FF2B5EF4-FFF2-40B4-BE49-F238E27FC236}">
                <a16:creationId xmlns:a16="http://schemas.microsoft.com/office/drawing/2014/main" id="{0CB97478-BF94-4661-B8E4-7E910F658425}"/>
              </a:ext>
            </a:extLst>
          </p:cNvPr>
          <p:cNvSpPr>
            <a:spLocks noChangeArrowheads="1" noChangeShapeType="1" noTextEdit="1"/>
          </p:cNvSpPr>
          <p:nvPr/>
        </p:nvSpPr>
        <p:spPr bwMode="auto">
          <a:xfrm>
            <a:off x="2808288" y="254000"/>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13326" name="Picture 21" descr="PlantMix_04">
            <a:extLst>
              <a:ext uri="{FF2B5EF4-FFF2-40B4-BE49-F238E27FC236}">
                <a16:creationId xmlns:a16="http://schemas.microsoft.com/office/drawing/2014/main" id="{B5B23D33-E90B-465A-AFF5-95E1C738EDE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35838" y="515938"/>
            <a:ext cx="488632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barn(inVertical)">
                                      <p:cBhvr>
                                        <p:cTn id="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2" descr="ongdo2rh9">
            <a:extLst>
              <a:ext uri="{FF2B5EF4-FFF2-40B4-BE49-F238E27FC236}">
                <a16:creationId xmlns:a16="http://schemas.microsoft.com/office/drawing/2014/main" id="{ACA1D1C7-F349-44E2-8130-7C5259E5072E}"/>
              </a:ext>
            </a:extLst>
          </p:cNvPr>
          <p:cNvPicPr>
            <a:picLocks noChangeAspect="1" noChangeArrowheads="1"/>
          </p:cNvPicPr>
          <p:nvPr/>
        </p:nvPicPr>
        <p:blipFill>
          <a:blip r:embed="rId2">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9066213" y="4562475"/>
            <a:ext cx="3094037"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Vertical Scroll 12">
            <a:extLst>
              <a:ext uri="{FF2B5EF4-FFF2-40B4-BE49-F238E27FC236}">
                <a16:creationId xmlns:a16="http://schemas.microsoft.com/office/drawing/2014/main" id="{0759E7FC-FAB3-43F1-94C9-31A05D207E4B}"/>
              </a:ext>
            </a:extLst>
          </p:cNvPr>
          <p:cNvSpPr/>
          <p:nvPr/>
        </p:nvSpPr>
        <p:spPr>
          <a:xfrm>
            <a:off x="-28788" y="1283494"/>
            <a:ext cx="6019800" cy="4419600"/>
          </a:xfrm>
          <a:prstGeom prst="verticalScroll">
            <a:avLst/>
          </a:prstGeom>
          <a:solidFill>
            <a:srgbClr val="FBDAD1"/>
          </a:solidFill>
          <a:ln/>
        </p:spPr>
        <p:style>
          <a:lnRef idx="2">
            <a:schemeClr val="accent3"/>
          </a:lnRef>
          <a:fillRef idx="1">
            <a:schemeClr val="lt1"/>
          </a:fillRef>
          <a:effectRef idx="0">
            <a:schemeClr val="accent3"/>
          </a:effectRef>
          <a:fontRef idx="minor">
            <a:schemeClr val="dk1"/>
          </a:fontRef>
        </p:style>
        <p:txBody>
          <a:bodyPr anchor="ctr"/>
          <a:lstStyle/>
          <a:p>
            <a:pPr>
              <a:defRPr/>
            </a:pPr>
            <a:endParaRPr lang="en-US" sz="2000" dirty="0">
              <a:solidFill>
                <a:schemeClr val="tx1"/>
              </a:solidFill>
              <a:latin typeface="Times New Roman" pitchFamily="18" charset="0"/>
              <a:cs typeface="Times New Roman" pitchFamily="18" charset="0"/>
            </a:endParaRPr>
          </a:p>
          <a:p>
            <a:pPr>
              <a:defRPr/>
            </a:pPr>
            <a:endParaRPr lang="en-US" sz="2000"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Mỗi</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năm</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hoa</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đào</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nở</a:t>
            </a:r>
            <a:r>
              <a:rPr lang="en-US" sz="2000" b="1" i="1" dirty="0">
                <a:solidFill>
                  <a:srgbClr val="00007E"/>
                </a:solidFill>
                <a:latin typeface="Times New Roman" pitchFamily="18" charset="0"/>
                <a:cs typeface="Times New Roman" pitchFamily="18" charset="0"/>
              </a:rPr>
              <a:t> </a:t>
            </a:r>
          </a:p>
          <a:p>
            <a:pPr>
              <a:defRPr/>
            </a:pPr>
            <a:r>
              <a:rPr lang="en-US" sz="2000" b="1" i="1" dirty="0" err="1">
                <a:solidFill>
                  <a:srgbClr val="00007E"/>
                </a:solidFill>
                <a:latin typeface="Times New Roman" pitchFamily="18" charset="0"/>
                <a:cs typeface="Times New Roman" pitchFamily="18" charset="0"/>
              </a:rPr>
              <a:t>Lại</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thấy</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ông</a:t>
            </a:r>
            <a:r>
              <a:rPr lang="en-US" sz="2000" b="1" i="1" dirty="0">
                <a:solidFill>
                  <a:srgbClr val="00007E"/>
                </a:solidFill>
                <a:latin typeface="Times New Roman" pitchFamily="18" charset="0"/>
                <a:cs typeface="Times New Roman" pitchFamily="18" charset="0"/>
              </a:rPr>
              <a:t> </a:t>
            </a:r>
            <a:r>
              <a:rPr lang="en-US" sz="2000" b="1" i="1" err="1">
                <a:solidFill>
                  <a:srgbClr val="00007E"/>
                </a:solidFill>
                <a:latin typeface="Times New Roman" pitchFamily="18" charset="0"/>
                <a:cs typeface="Times New Roman" pitchFamily="18" charset="0"/>
              </a:rPr>
              <a:t>đồ</a:t>
            </a:r>
            <a:r>
              <a:rPr lang="en-US" sz="2000" b="1" i="1">
                <a:solidFill>
                  <a:srgbClr val="00007E"/>
                </a:solidFill>
                <a:latin typeface="Times New Roman" pitchFamily="18" charset="0"/>
                <a:cs typeface="Times New Roman" pitchFamily="18" charset="0"/>
              </a:rPr>
              <a:t> già.</a:t>
            </a:r>
            <a:endParaRPr lang="en-US" sz="2000" b="1" i="1"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Bày</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mực</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tàu</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giất</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đỏ</a:t>
            </a:r>
            <a:endParaRPr lang="en-US" sz="2000" b="1" i="1"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Bên</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phố</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đông</a:t>
            </a:r>
            <a:r>
              <a:rPr lang="en-US" sz="2000" b="1" i="1" dirty="0">
                <a:solidFill>
                  <a:srgbClr val="00007E"/>
                </a:solidFill>
                <a:latin typeface="Times New Roman" pitchFamily="18" charset="0"/>
                <a:cs typeface="Times New Roman" pitchFamily="18" charset="0"/>
              </a:rPr>
              <a:t> </a:t>
            </a:r>
            <a:r>
              <a:rPr lang="en-US" sz="2000" b="1" i="1" err="1">
                <a:solidFill>
                  <a:srgbClr val="00007E"/>
                </a:solidFill>
                <a:latin typeface="Times New Roman" pitchFamily="18" charset="0"/>
                <a:cs typeface="Times New Roman" pitchFamily="18" charset="0"/>
              </a:rPr>
              <a:t>người</a:t>
            </a:r>
            <a:r>
              <a:rPr lang="en-US" sz="2000" b="1" i="1">
                <a:solidFill>
                  <a:srgbClr val="00007E"/>
                </a:solidFill>
                <a:latin typeface="Times New Roman" pitchFamily="18" charset="0"/>
                <a:cs typeface="Times New Roman" pitchFamily="18" charset="0"/>
              </a:rPr>
              <a:t> qua.</a:t>
            </a:r>
            <a:endParaRPr lang="en-US" sz="2000" b="1" i="1" dirty="0">
              <a:solidFill>
                <a:srgbClr val="00007E"/>
              </a:solidFill>
              <a:latin typeface="Times New Roman" pitchFamily="18" charset="0"/>
              <a:cs typeface="Times New Roman" pitchFamily="18" charset="0"/>
            </a:endParaRPr>
          </a:p>
          <a:p>
            <a:pPr>
              <a:defRPr/>
            </a:pPr>
            <a:endParaRPr lang="en-US" sz="2000" b="1" i="1"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Bao</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nhiêu</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người</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thuê</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viết</a:t>
            </a:r>
            <a:endParaRPr lang="en-US" sz="2000" b="1" i="1"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Tấm</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tắc</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ngợi</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khen</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tài</a:t>
            </a:r>
            <a:endParaRPr lang="en-US" sz="2000" b="1" i="1" dirty="0">
              <a:solidFill>
                <a:srgbClr val="00007E"/>
              </a:solidFill>
              <a:latin typeface="Times New Roman" pitchFamily="18" charset="0"/>
              <a:cs typeface="Times New Roman" pitchFamily="18" charset="0"/>
            </a:endParaRPr>
          </a:p>
          <a:p>
            <a:pPr>
              <a:defRPr/>
            </a:pPr>
            <a:r>
              <a:rPr lang="en-US" sz="2000" b="1" i="1" dirty="0">
                <a:solidFill>
                  <a:srgbClr val="00007E"/>
                </a:solidFill>
                <a:latin typeface="Times New Roman" pitchFamily="18" charset="0"/>
                <a:cs typeface="Times New Roman" pitchFamily="18" charset="0"/>
              </a:rPr>
              <a:t>“</a:t>
            </a:r>
            <a:r>
              <a:rPr lang="en-US" sz="2000" b="1" i="1" dirty="0" err="1">
                <a:solidFill>
                  <a:srgbClr val="00007E"/>
                </a:solidFill>
                <a:latin typeface="Times New Roman" pitchFamily="18" charset="0"/>
                <a:cs typeface="Times New Roman" pitchFamily="18" charset="0"/>
              </a:rPr>
              <a:t>Hoa</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tay</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thảo</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những</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nét</a:t>
            </a:r>
            <a:endParaRPr lang="en-US" sz="2000" b="1" i="1" dirty="0">
              <a:solidFill>
                <a:srgbClr val="00007E"/>
              </a:solidFill>
              <a:latin typeface="Times New Roman" pitchFamily="18" charset="0"/>
              <a:cs typeface="Times New Roman" pitchFamily="18" charset="0"/>
            </a:endParaRPr>
          </a:p>
          <a:p>
            <a:pPr>
              <a:defRPr/>
            </a:pPr>
            <a:r>
              <a:rPr lang="en-US" sz="2000" b="1" i="1" dirty="0" err="1">
                <a:solidFill>
                  <a:srgbClr val="00007E"/>
                </a:solidFill>
                <a:latin typeface="Times New Roman" pitchFamily="18" charset="0"/>
                <a:cs typeface="Times New Roman" pitchFamily="18" charset="0"/>
              </a:rPr>
              <a:t>Như</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phượng</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múa</a:t>
            </a:r>
            <a:r>
              <a:rPr lang="en-US" sz="2000" b="1" i="1" dirty="0">
                <a:solidFill>
                  <a:srgbClr val="00007E"/>
                </a:solidFill>
                <a:latin typeface="Times New Roman" pitchFamily="18" charset="0"/>
                <a:cs typeface="Times New Roman" pitchFamily="18" charset="0"/>
              </a:rPr>
              <a:t> </a:t>
            </a:r>
            <a:r>
              <a:rPr lang="en-US" sz="2000" b="1" i="1" dirty="0" err="1">
                <a:solidFill>
                  <a:srgbClr val="00007E"/>
                </a:solidFill>
                <a:latin typeface="Times New Roman" pitchFamily="18" charset="0"/>
                <a:cs typeface="Times New Roman" pitchFamily="18" charset="0"/>
              </a:rPr>
              <a:t>rồng</a:t>
            </a:r>
            <a:r>
              <a:rPr lang="en-US" sz="2000" b="1" i="1" dirty="0">
                <a:solidFill>
                  <a:srgbClr val="00007E"/>
                </a:solidFill>
                <a:latin typeface="Times New Roman" pitchFamily="18" charset="0"/>
                <a:cs typeface="Times New Roman" pitchFamily="18" charset="0"/>
              </a:rPr>
              <a:t> </a:t>
            </a:r>
            <a:r>
              <a:rPr lang="en-US" sz="2000" b="1" i="1">
                <a:solidFill>
                  <a:srgbClr val="00007E"/>
                </a:solidFill>
                <a:latin typeface="Times New Roman" pitchFamily="18" charset="0"/>
                <a:cs typeface="Times New Roman" pitchFamily="18" charset="0"/>
              </a:rPr>
              <a:t>bay”.</a:t>
            </a:r>
            <a:endParaRPr lang="en-US" b="1" i="1" dirty="0">
              <a:solidFill>
                <a:schemeClr val="tx1"/>
              </a:solidFill>
              <a:latin typeface="Times New Roman" pitchFamily="18" charset="0"/>
              <a:cs typeface="Times New Roman" pitchFamily="18" charset="0"/>
            </a:endParaRPr>
          </a:p>
          <a:p>
            <a:pPr algn="ctr">
              <a:defRPr/>
            </a:pPr>
            <a:endParaRPr lang="vi-VN" dirty="0">
              <a:solidFill>
                <a:schemeClr val="tx1"/>
              </a:solidFill>
              <a:latin typeface="Times New Roman" pitchFamily="18" charset="0"/>
              <a:cs typeface="Times New Roman" pitchFamily="18" charset="0"/>
            </a:endParaRPr>
          </a:p>
        </p:txBody>
      </p:sp>
      <p:sp>
        <p:nvSpPr>
          <p:cNvPr id="14" name="Horizontal Scroll 13">
            <a:extLst>
              <a:ext uri="{FF2B5EF4-FFF2-40B4-BE49-F238E27FC236}">
                <a16:creationId xmlns:a16="http://schemas.microsoft.com/office/drawing/2014/main" id="{33D8CDD6-E428-4A64-A3EA-4CEDEE5810D5}"/>
              </a:ext>
            </a:extLst>
          </p:cNvPr>
          <p:cNvSpPr/>
          <p:nvPr/>
        </p:nvSpPr>
        <p:spPr>
          <a:xfrm>
            <a:off x="5989980" y="1057344"/>
            <a:ext cx="5892800" cy="3956050"/>
          </a:xfrm>
          <a:prstGeom prst="horizontalScroll">
            <a:avLst/>
          </a:prstGeom>
          <a:solidFill>
            <a:schemeClr val="accent5">
              <a:lumMod val="40000"/>
              <a:lumOff val="60000"/>
            </a:schemeClr>
          </a:solidFill>
        </p:spPr>
        <p:style>
          <a:lnRef idx="1">
            <a:schemeClr val="accent3"/>
          </a:lnRef>
          <a:fillRef idx="2">
            <a:schemeClr val="accent3"/>
          </a:fillRef>
          <a:effectRef idx="1">
            <a:schemeClr val="accent3"/>
          </a:effectRef>
          <a:fontRef idx="minor">
            <a:schemeClr val="dk1"/>
          </a:fontRef>
        </p:style>
        <p:txBody>
          <a:bodyPr anchor="ctr"/>
          <a:lstStyle/>
          <a:p>
            <a:pPr>
              <a:defRPr/>
            </a:pPr>
            <a:endParaRPr lang="en-US" dirty="0">
              <a:latin typeface="Times New Roman" pitchFamily="18" charset="0"/>
              <a:cs typeface="Times New Roman" pitchFamily="18" charset="0"/>
            </a:endParaRPr>
          </a:p>
          <a:p>
            <a:pPr>
              <a:defRPr/>
            </a:pPr>
            <a:endParaRPr lang="en-US" sz="2000"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Nhưng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mỗi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năm</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mỗi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vắng</a:t>
            </a:r>
            <a:endParaRPr lang="en-US" sz="2000" b="1" i="1"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Người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thuê</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viết</a:t>
            </a:r>
            <a:r>
              <a:rPr lang="en-US" sz="2000" b="1" i="1" dirty="0">
                <a:latin typeface="Times New Roman" pitchFamily="18" charset="0"/>
                <a:cs typeface="Times New Roman" pitchFamily="18" charset="0"/>
              </a:rPr>
              <a:t> nay </a:t>
            </a:r>
            <a:r>
              <a:rPr lang="en-US" sz="2000" b="1" i="1" dirty="0" err="1">
                <a:latin typeface="Times New Roman" pitchFamily="18" charset="0"/>
                <a:cs typeface="Times New Roman" pitchFamily="18" charset="0"/>
              </a:rPr>
              <a:t>đâu</a:t>
            </a:r>
            <a:r>
              <a:rPr lang="en-US" sz="2000" b="1" i="1" dirty="0">
                <a:latin typeface="Times New Roman" pitchFamily="18" charset="0"/>
                <a:cs typeface="Times New Roman" pitchFamily="18" charset="0"/>
              </a:rPr>
              <a:t>?</a:t>
            </a:r>
          </a:p>
          <a:p>
            <a:pPr>
              <a:defRPr/>
            </a:pPr>
            <a:r>
              <a:rPr lang="en-US" sz="2000" b="1" i="1" dirty="0" err="1">
                <a:latin typeface="Times New Roman" pitchFamily="18" charset="0"/>
                <a:cs typeface="Times New Roman" pitchFamily="18" charset="0"/>
              </a:rPr>
              <a:t>Giấy</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đỏ</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buồn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không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thắm</a:t>
            </a:r>
            <a:r>
              <a:rPr lang="en-US" sz="2000" b="1" i="1" dirty="0">
                <a:latin typeface="Times New Roman" pitchFamily="18" charset="0"/>
                <a:cs typeface="Times New Roman" pitchFamily="18" charset="0"/>
              </a:rPr>
              <a:t>;</a:t>
            </a:r>
          </a:p>
          <a:p>
            <a:pPr>
              <a:defRPr/>
            </a:pPr>
            <a:r>
              <a:rPr lang="en-US" sz="2000" b="1" i="1" dirty="0" err="1">
                <a:latin typeface="Times New Roman" pitchFamily="18" charset="0"/>
                <a:cs typeface="Times New Roman" pitchFamily="18" charset="0"/>
              </a:rPr>
              <a:t>Mực</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đọng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trong</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nghiên</a:t>
            </a:r>
            <a:r>
              <a:rPr lang="en-US" sz="2000" b="1" i="1">
                <a:latin typeface="Times New Roman" pitchFamily="18" charset="0"/>
                <a:cs typeface="Times New Roman" pitchFamily="18" charset="0"/>
              </a:rPr>
              <a:t> sầu…</a:t>
            </a:r>
            <a:endParaRPr lang="en-US" sz="2000" b="1" i="1" dirty="0">
              <a:latin typeface="Times New Roman" pitchFamily="18" charset="0"/>
              <a:cs typeface="Times New Roman" pitchFamily="18" charset="0"/>
            </a:endParaRPr>
          </a:p>
          <a:p>
            <a:pPr>
              <a:defRPr/>
            </a:pPr>
            <a:endParaRPr lang="en-US" sz="2000" b="1" i="1"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Ông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đồ</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vẫn</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ngồi</a:t>
            </a:r>
            <a:r>
              <a:rPr lang="en-US" sz="2000" b="1" i="1">
                <a:latin typeface="Times New Roman" pitchFamily="18" charset="0"/>
                <a:cs typeface="Times New Roman" pitchFamily="18" charset="0"/>
              </a:rPr>
              <a:t> đó,</a:t>
            </a:r>
            <a:endParaRPr lang="en-US" sz="2000" b="1" i="1" dirty="0">
              <a:latin typeface="Times New Roman" pitchFamily="18" charset="0"/>
              <a:cs typeface="Times New Roman" pitchFamily="18" charset="0"/>
            </a:endParaRPr>
          </a:p>
          <a:p>
            <a:pPr>
              <a:defRPr/>
            </a:pPr>
            <a:r>
              <a:rPr lang="en-US" sz="2000" b="1" i="1" dirty="0">
                <a:latin typeface="Times New Roman" pitchFamily="18" charset="0"/>
                <a:cs typeface="Times New Roman" pitchFamily="18" charset="0"/>
              </a:rPr>
              <a:t>Qua </a:t>
            </a:r>
            <a:r>
              <a:rPr lang="en-US" sz="2000" b="1" i="1" dirty="0" err="1">
                <a:latin typeface="Times New Roman" pitchFamily="18" charset="0"/>
                <a:cs typeface="Times New Roman" pitchFamily="18" charset="0"/>
              </a:rPr>
              <a:t>đường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không</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ai</a:t>
            </a:r>
            <a:r>
              <a:rPr lang="en-US" sz="2000" b="1" i="1">
                <a:latin typeface="Times New Roman" pitchFamily="18" charset="0"/>
                <a:cs typeface="Times New Roman" pitchFamily="18" charset="0"/>
              </a:rPr>
              <a:t> hay,</a:t>
            </a:r>
            <a:endParaRPr lang="en-US" sz="2000" b="1" i="1"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Lá</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vàng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rơi</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trên</a:t>
            </a:r>
            <a:r>
              <a:rPr lang="en-US" sz="2000" b="1" i="1">
                <a:latin typeface="Times New Roman" pitchFamily="18" charset="0"/>
                <a:cs typeface="Times New Roman" pitchFamily="18" charset="0"/>
              </a:rPr>
              <a:t> giấy;</a:t>
            </a:r>
            <a:endParaRPr lang="en-US" sz="2000" b="1" i="1" dirty="0">
              <a:latin typeface="Times New Roman" pitchFamily="18" charset="0"/>
              <a:cs typeface="Times New Roman" pitchFamily="18" charset="0"/>
            </a:endParaRPr>
          </a:p>
          <a:p>
            <a:pPr>
              <a:defRPr/>
            </a:pPr>
            <a:r>
              <a:rPr lang="en-US" sz="2000" b="1" i="1">
                <a:latin typeface="Times New Roman" pitchFamily="18" charset="0"/>
                <a:cs typeface="Times New Roman" pitchFamily="18" charset="0"/>
              </a:rPr>
              <a:t>Ngoài trời mưa bụi bay.</a:t>
            </a:r>
            <a:endParaRPr lang="en-US" sz="2000" b="1" i="1" dirty="0">
              <a:latin typeface="Times New Roman" pitchFamily="18" charset="0"/>
              <a:cs typeface="Times New Roman" pitchFamily="18" charset="0"/>
            </a:endParaRPr>
          </a:p>
          <a:p>
            <a:pPr>
              <a:defRPr/>
            </a:pPr>
            <a:endParaRPr lang="en-US" dirty="0">
              <a:latin typeface="Times New Roman" pitchFamily="18" charset="0"/>
              <a:cs typeface="Times New Roman" pitchFamily="18" charset="0"/>
            </a:endParaRPr>
          </a:p>
          <a:p>
            <a:pPr>
              <a:defRPr/>
            </a:pPr>
            <a:endParaRPr lang="vi-VN" dirty="0">
              <a:latin typeface="Times New Roman" pitchFamily="18" charset="0"/>
              <a:cs typeface="Times New Roman" pitchFamily="18" charset="0"/>
            </a:endParaRPr>
          </a:p>
        </p:txBody>
      </p:sp>
      <p:sp>
        <p:nvSpPr>
          <p:cNvPr id="16" name="Horizontal Scroll 15">
            <a:extLst>
              <a:ext uri="{FF2B5EF4-FFF2-40B4-BE49-F238E27FC236}">
                <a16:creationId xmlns:a16="http://schemas.microsoft.com/office/drawing/2014/main" id="{B8EEF1FB-0876-4B97-A32C-BD682A9F621F}"/>
              </a:ext>
            </a:extLst>
          </p:cNvPr>
          <p:cNvSpPr/>
          <p:nvPr/>
        </p:nvSpPr>
        <p:spPr>
          <a:xfrm>
            <a:off x="3806825" y="4792800"/>
            <a:ext cx="5048250" cy="2057400"/>
          </a:xfrm>
          <a:prstGeom prst="horizontalScroll">
            <a:avLst/>
          </a:prstGeom>
          <a:solidFill>
            <a:schemeClr val="accent4">
              <a:lumMod val="40000"/>
              <a:lumOff val="60000"/>
            </a:schemeClr>
          </a:solidFill>
        </p:spPr>
        <p:style>
          <a:lnRef idx="2">
            <a:schemeClr val="accent4"/>
          </a:lnRef>
          <a:fillRef idx="1">
            <a:schemeClr val="lt1"/>
          </a:fillRef>
          <a:effectRef idx="0">
            <a:schemeClr val="accent4"/>
          </a:effectRef>
          <a:fontRef idx="minor">
            <a:schemeClr val="dk1"/>
          </a:fontRef>
        </p:style>
        <p:txBody>
          <a:bodyPr anchor="ctr"/>
          <a:lstStyle/>
          <a:p>
            <a:pPr>
              <a:defRPr/>
            </a:pPr>
            <a:r>
              <a:rPr lang="en-US" sz="2000" b="1" i="1" dirty="0" err="1">
                <a:latin typeface="Times New Roman" pitchFamily="18" charset="0"/>
                <a:cs typeface="Times New Roman" pitchFamily="18" charset="0"/>
              </a:rPr>
              <a:t>Năm</a:t>
            </a:r>
            <a:r>
              <a:rPr lang="en-US" sz="2000" b="1" i="1" dirty="0">
                <a:latin typeface="Times New Roman" pitchFamily="18" charset="0"/>
                <a:cs typeface="Times New Roman" pitchFamily="18" charset="0"/>
              </a:rPr>
              <a:t> nay </a:t>
            </a:r>
            <a:r>
              <a:rPr lang="en-US" sz="2000" b="1" i="1" dirty="0" err="1">
                <a:latin typeface="Times New Roman" pitchFamily="18" charset="0"/>
                <a:cs typeface="Times New Roman" pitchFamily="18" charset="0"/>
              </a:rPr>
              <a:t>đào</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lại</a:t>
            </a:r>
            <a:r>
              <a:rPr lang="en-US" sz="2000" b="1" i="1">
                <a:latin typeface="Times New Roman" pitchFamily="18" charset="0"/>
                <a:cs typeface="Times New Roman" pitchFamily="18" charset="0"/>
              </a:rPr>
              <a:t> nở,</a:t>
            </a:r>
            <a:endParaRPr lang="en-US" sz="2000" b="1" i="1"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Không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thấy</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ông</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đồ</a:t>
            </a:r>
            <a:r>
              <a:rPr lang="en-US" sz="2000" b="1" i="1">
                <a:latin typeface="Times New Roman" pitchFamily="18" charset="0"/>
                <a:cs typeface="Times New Roman" pitchFamily="18" charset="0"/>
              </a:rPr>
              <a:t> xưa.</a:t>
            </a:r>
            <a:endParaRPr lang="en-US" sz="2000" b="1" i="1" dirty="0">
              <a:latin typeface="Times New Roman" pitchFamily="18" charset="0"/>
              <a:cs typeface="Times New Roman" pitchFamily="18" charset="0"/>
            </a:endParaRPr>
          </a:p>
          <a:p>
            <a:pPr>
              <a:defRPr/>
            </a:pPr>
            <a:r>
              <a:rPr lang="en-US" sz="2000" b="1" i="1" dirty="0" err="1">
                <a:latin typeface="Times New Roman" pitchFamily="18" charset="0"/>
                <a:cs typeface="Times New Roman" pitchFamily="18" charset="0"/>
              </a:rPr>
              <a:t>Những</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người</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muôn</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năm</a:t>
            </a:r>
            <a:r>
              <a:rPr lang="en-US" sz="2000" b="1" i="1" dirty="0">
                <a:latin typeface="Times New Roman" pitchFamily="18" charset="0"/>
                <a:cs typeface="Times New Roman" pitchFamily="18" charset="0"/>
              </a:rPr>
              <a:t> </a:t>
            </a:r>
            <a:r>
              <a:rPr lang="en-US" sz="2000" b="1" i="1" dirty="0" err="1">
                <a:latin typeface="Times New Roman" pitchFamily="18" charset="0"/>
                <a:cs typeface="Times New Roman" pitchFamily="18" charset="0"/>
              </a:rPr>
              <a:t>cũ</a:t>
            </a:r>
            <a:r>
              <a:rPr lang="en-US" sz="2000" b="1" i="1" dirty="0">
                <a:latin typeface="Times New Roman" pitchFamily="18" charset="0"/>
                <a:cs typeface="Times New Roman" pitchFamily="18" charset="0"/>
              </a:rPr>
              <a:t> </a:t>
            </a:r>
          </a:p>
          <a:p>
            <a:pPr>
              <a:defRPr/>
            </a:pPr>
            <a:r>
              <a:rPr lang="en-US" sz="2000" b="1" i="1" dirty="0" err="1">
                <a:latin typeface="Times New Roman" pitchFamily="18" charset="0"/>
                <a:cs typeface="Times New Roman" pitchFamily="18" charset="0"/>
              </a:rPr>
              <a:t>Hồn</a:t>
            </a:r>
            <a:r>
              <a:rPr lang="en-US" sz="2000" b="1" i="1" dirty="0">
                <a:latin typeface="Times New Roman" pitchFamily="18" charset="0"/>
                <a:cs typeface="Times New Roman" pitchFamily="18" charset="0"/>
              </a:rPr>
              <a:t> ở </a:t>
            </a:r>
            <a:r>
              <a:rPr lang="en-US" sz="2000" b="1" i="1" dirty="0" err="1">
                <a:latin typeface="Times New Roman" pitchFamily="18" charset="0"/>
                <a:cs typeface="Times New Roman" pitchFamily="18" charset="0"/>
              </a:rPr>
              <a:t>đâu</a:t>
            </a:r>
            <a:r>
              <a:rPr lang="en-US" sz="2000" b="1" i="1" dirty="0">
                <a:latin typeface="Times New Roman" pitchFamily="18" charset="0"/>
                <a:cs typeface="Times New Roman" pitchFamily="18" charset="0"/>
              </a:rPr>
              <a:t> </a:t>
            </a:r>
            <a:r>
              <a:rPr lang="en-US" sz="2000" b="1" i="1" err="1">
                <a:latin typeface="Times New Roman" pitchFamily="18" charset="0"/>
                <a:cs typeface="Times New Roman" pitchFamily="18" charset="0"/>
              </a:rPr>
              <a:t>bây</a:t>
            </a:r>
            <a:r>
              <a:rPr lang="en-US" sz="2000" b="1" i="1">
                <a:latin typeface="Times New Roman" pitchFamily="18" charset="0"/>
                <a:cs typeface="Times New Roman" pitchFamily="18" charset="0"/>
              </a:rPr>
              <a:t> giờ ?</a:t>
            </a:r>
            <a:endParaRPr lang="vi-VN" sz="2000" b="1" i="1" dirty="0">
              <a:latin typeface="Times New Roman" pitchFamily="18" charset="0"/>
              <a:cs typeface="Times New Roman" pitchFamily="18" charset="0"/>
            </a:endParaRPr>
          </a:p>
        </p:txBody>
      </p:sp>
      <p:sp>
        <p:nvSpPr>
          <p:cNvPr id="14345" name="Text Box 9">
            <a:extLst>
              <a:ext uri="{FF2B5EF4-FFF2-40B4-BE49-F238E27FC236}">
                <a16:creationId xmlns:a16="http://schemas.microsoft.com/office/drawing/2014/main" id="{DEF59AA7-C873-441C-AEA1-D1D43FB93F6F}"/>
              </a:ext>
            </a:extLst>
          </p:cNvPr>
          <p:cNvSpPr txBox="1">
            <a:spLocks noChangeArrowheads="1"/>
          </p:cNvSpPr>
          <p:nvPr/>
        </p:nvSpPr>
        <p:spPr bwMode="auto">
          <a:xfrm>
            <a:off x="6745288" y="1068388"/>
            <a:ext cx="2514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sz="2200" b="1" i="1">
                <a:latin typeface="Times New Roman" panose="02020603050405020304" pitchFamily="18" charset="0"/>
                <a:cs typeface="Times New Roman" panose="02020603050405020304" pitchFamily="18" charset="0"/>
              </a:rPr>
              <a:t>Vũ Đình Liên</a:t>
            </a:r>
          </a:p>
        </p:txBody>
      </p:sp>
      <p:pic>
        <p:nvPicPr>
          <p:cNvPr id="14346" name="Picture 21" descr="PlantMix_04">
            <a:extLst>
              <a:ext uri="{FF2B5EF4-FFF2-40B4-BE49-F238E27FC236}">
                <a16:creationId xmlns:a16="http://schemas.microsoft.com/office/drawing/2014/main" id="{0D81B974-5A62-423B-9678-48000043836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a:off x="7626350" y="53975"/>
            <a:ext cx="4491038"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7" name="WordArt 24">
            <a:extLst>
              <a:ext uri="{FF2B5EF4-FFF2-40B4-BE49-F238E27FC236}">
                <a16:creationId xmlns:a16="http://schemas.microsoft.com/office/drawing/2014/main" id="{1685FA8F-583D-4648-AF1C-6318A9AD2544}"/>
              </a:ext>
            </a:extLst>
          </p:cNvPr>
          <p:cNvSpPr>
            <a:spLocks noChangeArrowheads="1" noChangeShapeType="1" noTextEdit="1"/>
          </p:cNvSpPr>
          <p:nvPr/>
        </p:nvSpPr>
        <p:spPr bwMode="auto">
          <a:xfrm>
            <a:off x="2808288" y="188913"/>
            <a:ext cx="5384800" cy="936625"/>
          </a:xfrm>
          <a:prstGeom prst="rect">
            <a:avLst/>
          </a:prstGeom>
        </p:spPr>
        <p:txBody>
          <a:bodyPr wrap="none" fromWordArt="1">
            <a:prstTxWarp prst="textPlain">
              <a:avLst>
                <a:gd name="adj" fmla="val 50000"/>
              </a:avLst>
            </a:prstTxWarp>
            <a:scene3d>
              <a:camera prst="legacyObliqueTopRight"/>
              <a:lightRig rig="legacyHarsh3" dir="b"/>
            </a:scene3d>
            <a:sp3d extrusionH="430200" prstMaterial="legacyMatte">
              <a:extrusionClr>
                <a:schemeClr val="bg1"/>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cs typeface="Calibri" panose="020F0502020204030204" pitchFamily="34" charset="0"/>
              </a:rPr>
              <a:t>Ông đồ </a:t>
            </a:r>
          </a:p>
        </p:txBody>
      </p:sp>
      <p:pic>
        <p:nvPicPr>
          <p:cNvPr id="14348" name="Picture 21" descr="PlantMix_04">
            <a:extLst>
              <a:ext uri="{FF2B5EF4-FFF2-40B4-BE49-F238E27FC236}">
                <a16:creationId xmlns:a16="http://schemas.microsoft.com/office/drawing/2014/main" id="{55B6FABE-B9A0-4B13-8468-58EEC80EBC5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41754"/>
          <a:stretch>
            <a:fillRect/>
          </a:stretch>
        </p:blipFill>
        <p:spPr bwMode="auto">
          <a:xfrm rot="-649523">
            <a:off x="7312025" y="517525"/>
            <a:ext cx="4886325"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1E61CBA1-9E03-4E61-BC76-B86B5931EEA6}"/>
              </a:ext>
            </a:extLst>
          </p:cNvPr>
          <p:cNvCxnSpPr/>
          <p:nvPr/>
        </p:nvCxnSpPr>
        <p:spPr>
          <a:xfrm>
            <a:off x="0" y="0"/>
            <a:ext cx="12117388" cy="0"/>
          </a:xfrm>
          <a:prstGeom prst="line">
            <a:avLst/>
          </a:prstGeom>
        </p:spPr>
        <p:style>
          <a:lnRef idx="3">
            <a:schemeClr val="accent5"/>
          </a:lnRef>
          <a:fillRef idx="0">
            <a:schemeClr val="accent5"/>
          </a:fillRef>
          <a:effectRef idx="2">
            <a:schemeClr val="accent5"/>
          </a:effectRef>
          <a:fontRef idx="minor">
            <a:schemeClr val="tx1"/>
          </a:fontRef>
        </p:style>
      </p:cxnSp>
      <p:cxnSp>
        <p:nvCxnSpPr>
          <p:cNvPr id="5" name="Straight Connector 4">
            <a:extLst>
              <a:ext uri="{FF2B5EF4-FFF2-40B4-BE49-F238E27FC236}">
                <a16:creationId xmlns:a16="http://schemas.microsoft.com/office/drawing/2014/main" id="{2CA2D872-05DD-4D39-AED8-254748BD4DB1}"/>
              </a:ext>
            </a:extLst>
          </p:cNvPr>
          <p:cNvCxnSpPr/>
          <p:nvPr/>
        </p:nvCxnSpPr>
        <p:spPr>
          <a:xfrm>
            <a:off x="-25400" y="0"/>
            <a:ext cx="25400" cy="685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E4FC8E7-53D4-4628-A1D9-214087CD1A97}"/>
              </a:ext>
            </a:extLst>
          </p:cNvPr>
          <p:cNvCxnSpPr/>
          <p:nvPr/>
        </p:nvCxnSpPr>
        <p:spPr>
          <a:xfrm>
            <a:off x="-25400" y="6858000"/>
            <a:ext cx="12217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4E0A59C-6916-47CA-A09E-76A71C9F9A86}"/>
              </a:ext>
            </a:extLst>
          </p:cNvPr>
          <p:cNvCxnSpPr/>
          <p:nvPr/>
        </p:nvCxnSpPr>
        <p:spPr>
          <a:xfrm>
            <a:off x="12160250" y="0"/>
            <a:ext cx="31750" cy="67706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Tm="500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2478</Words>
  <Application>Microsoft Office PowerPoint</Application>
  <PresentationFormat>Widescreen</PresentationFormat>
  <Paragraphs>392</Paragraphs>
  <Slides>32</Slides>
  <Notes>10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#9Slide03 Aturdida</vt:lpstr>
      <vt:lpstr>.VnArabia</vt:lpstr>
      <vt:lpstr>.VnTimeH</vt:lpstr>
      <vt:lpstr>Arial</vt:lpstr>
      <vt:lpstr>Calibri</vt:lpstr>
      <vt:lpstr>Calibri Light</vt:lpstr>
      <vt:lpstr>Dancing Script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9</cp:revision>
  <dcterms:created xsi:type="dcterms:W3CDTF">2022-06-28T02:26:39Z</dcterms:created>
  <dcterms:modified xsi:type="dcterms:W3CDTF">2022-06-28T15:46:35Z</dcterms:modified>
</cp:coreProperties>
</file>