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13"/>
  </p:notesMasterIdLst>
  <p:sldIdLst>
    <p:sldId id="267" r:id="rId2"/>
    <p:sldId id="257" r:id="rId3"/>
    <p:sldId id="261" r:id="rId4"/>
    <p:sldId id="309" r:id="rId5"/>
    <p:sldId id="308" r:id="rId6"/>
    <p:sldId id="310" r:id="rId7"/>
    <p:sldId id="311" r:id="rId8"/>
    <p:sldId id="312" r:id="rId9"/>
    <p:sldId id="313" r:id="rId10"/>
    <p:sldId id="306" r:id="rId11"/>
    <p:sldId id="266" r:id="rId12"/>
  </p:sldIdLst>
  <p:sldSz cx="9144000" cy="5143500" type="screen16x9"/>
  <p:notesSz cx="6858000" cy="9144000"/>
  <p:embeddedFontLst>
    <p:embeddedFont>
      <p:font typeface="Raleway ExtraBold" charset="0"/>
      <p:bold r:id="rId14"/>
      <p:boldItalic r:id="rId15"/>
    </p:embeddedFont>
    <p:embeddedFont>
      <p:font typeface="Raleway Light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D56070FE-BDF7-45F9-9141-480007BDDC78}">
  <a:tblStyle styleId="{D56070FE-BDF7-45F9-9141-480007BDDC7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924" y="-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9128950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/>
          <p:nvPr/>
        </p:nvSpPr>
        <p:spPr>
          <a:xfrm>
            <a:off x="390735" y="379877"/>
            <a:ext cx="8362529" cy="4383746"/>
          </a:xfrm>
          <a:custGeom>
            <a:avLst/>
            <a:gdLst/>
            <a:ahLst/>
            <a:cxnLst/>
            <a:rect l="l" t="t" r="r" b="b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922000" y="891775"/>
            <a:ext cx="68661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922000" y="1885951"/>
            <a:ext cx="6866100" cy="236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Clr>
                <a:srgbClr val="FFB600"/>
              </a:buClr>
              <a:buSzPts val="18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rgbClr val="FFB600"/>
              </a:buClr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Clr>
                <a:srgbClr val="FFB600"/>
              </a:buClr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rgbClr val="FFB600"/>
                </a:solidFill>
              </a:defRPr>
            </a:lvl1pPr>
            <a:lvl2pPr lvl="1">
              <a:buNone/>
              <a:defRPr>
                <a:solidFill>
                  <a:srgbClr val="FFB600"/>
                </a:solidFill>
              </a:defRPr>
            </a:lvl2pPr>
            <a:lvl3pPr lvl="2">
              <a:buNone/>
              <a:defRPr>
                <a:solidFill>
                  <a:srgbClr val="FFB600"/>
                </a:solidFill>
              </a:defRPr>
            </a:lvl3pPr>
            <a:lvl4pPr lvl="3">
              <a:buNone/>
              <a:defRPr>
                <a:solidFill>
                  <a:srgbClr val="FFB600"/>
                </a:solidFill>
              </a:defRPr>
            </a:lvl4pPr>
            <a:lvl5pPr lvl="4">
              <a:buNone/>
              <a:defRPr>
                <a:solidFill>
                  <a:srgbClr val="FFB600"/>
                </a:solidFill>
              </a:defRPr>
            </a:lvl5pPr>
            <a:lvl6pPr lvl="5">
              <a:buNone/>
              <a:defRPr>
                <a:solidFill>
                  <a:srgbClr val="FFB600"/>
                </a:solidFill>
              </a:defRPr>
            </a:lvl6pPr>
            <a:lvl7pPr lvl="6">
              <a:buNone/>
              <a:defRPr>
                <a:solidFill>
                  <a:srgbClr val="FFB600"/>
                </a:solidFill>
              </a:defRPr>
            </a:lvl7pPr>
            <a:lvl8pPr lvl="7">
              <a:buNone/>
              <a:defRPr>
                <a:solidFill>
                  <a:srgbClr val="FFB600"/>
                </a:solidFill>
              </a:defRPr>
            </a:lvl8pPr>
            <a:lvl9pPr lvl="8">
              <a:buNone/>
              <a:defRPr>
                <a:solidFill>
                  <a:srgbClr val="FFB6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/>
          <p:nvPr/>
        </p:nvSpPr>
        <p:spPr>
          <a:xfrm>
            <a:off x="390735" y="379877"/>
            <a:ext cx="8362529" cy="4383746"/>
          </a:xfrm>
          <a:custGeom>
            <a:avLst/>
            <a:gdLst/>
            <a:ahLst/>
            <a:cxnLst/>
            <a:rect l="l" t="t" r="r" b="b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922000" y="891775"/>
            <a:ext cx="68661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922000" y="1887378"/>
            <a:ext cx="3543300" cy="302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body" idx="2"/>
          </p:nvPr>
        </p:nvSpPr>
        <p:spPr>
          <a:xfrm>
            <a:off x="4678687" y="1887378"/>
            <a:ext cx="3543300" cy="302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/>
          <p:nvPr/>
        </p:nvSpPr>
        <p:spPr>
          <a:xfrm>
            <a:off x="390735" y="379877"/>
            <a:ext cx="8362529" cy="4383746"/>
          </a:xfrm>
          <a:custGeom>
            <a:avLst/>
            <a:gdLst/>
            <a:ahLst/>
            <a:cxnLst/>
            <a:rect l="l" t="t" r="r" b="b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922000" y="891775"/>
            <a:ext cx="68661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0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9" name="Google Shape;49;p10"/>
          <p:cNvSpPr/>
          <p:nvPr/>
        </p:nvSpPr>
        <p:spPr>
          <a:xfrm>
            <a:off x="390735" y="379877"/>
            <a:ext cx="8362529" cy="4383746"/>
          </a:xfrm>
          <a:custGeom>
            <a:avLst/>
            <a:gdLst/>
            <a:ahLst/>
            <a:cxnLst/>
            <a:rect l="l" t="t" r="r" b="b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colored">
  <p:cSld name="BLANK_1">
    <p:bg>
      <p:bgPr>
        <a:solidFill>
          <a:srgbClr val="FFB600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2" name="Google Shape;52;p11"/>
          <p:cNvSpPr/>
          <p:nvPr/>
        </p:nvSpPr>
        <p:spPr>
          <a:xfrm>
            <a:off x="390735" y="379877"/>
            <a:ext cx="8362529" cy="4383746"/>
          </a:xfrm>
          <a:custGeom>
            <a:avLst/>
            <a:gdLst/>
            <a:ahLst/>
            <a:cxnLst/>
            <a:rect l="l" t="t" r="r" b="b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FFFF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22000" y="891775"/>
            <a:ext cx="68661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800"/>
              <a:buFont typeface="Raleway ExtraBold"/>
              <a:buNone/>
              <a:defRPr sz="5800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800"/>
              <a:buFont typeface="Raleway ExtraBold"/>
              <a:buNone/>
              <a:defRPr sz="5800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800"/>
              <a:buFont typeface="Raleway ExtraBold"/>
              <a:buNone/>
              <a:defRPr sz="5800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800"/>
              <a:buFont typeface="Raleway ExtraBold"/>
              <a:buNone/>
              <a:defRPr sz="5800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800"/>
              <a:buFont typeface="Raleway ExtraBold"/>
              <a:buNone/>
              <a:defRPr sz="5800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800"/>
              <a:buFont typeface="Raleway ExtraBold"/>
              <a:buNone/>
              <a:defRPr sz="5800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800"/>
              <a:buFont typeface="Raleway ExtraBold"/>
              <a:buNone/>
              <a:defRPr sz="5800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800"/>
              <a:buFont typeface="Raleway ExtraBold"/>
              <a:buNone/>
              <a:defRPr sz="5800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800"/>
              <a:buFont typeface="Raleway ExtraBold"/>
              <a:buNone/>
              <a:defRPr sz="5800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22000" y="1885951"/>
            <a:ext cx="6866100" cy="23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Clr>
                <a:srgbClr val="FFB600"/>
              </a:buClr>
              <a:buSzPts val="1800"/>
              <a:buFont typeface="Raleway Light"/>
              <a:buChar char="●"/>
              <a:defRPr sz="1800">
                <a:solidFill>
                  <a:srgbClr val="666666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rgbClr val="FFB600"/>
              </a:buClr>
              <a:buSzPts val="1800"/>
              <a:buFont typeface="Raleway Light"/>
              <a:buChar char="○"/>
              <a:defRPr sz="1800">
                <a:solidFill>
                  <a:srgbClr val="666666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Clr>
                <a:srgbClr val="FFB600"/>
              </a:buClr>
              <a:buSzPts val="1800"/>
              <a:buFont typeface="Raleway Light"/>
              <a:buChar char="■"/>
              <a:defRPr sz="1800">
                <a:solidFill>
                  <a:srgbClr val="666666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Raleway Light"/>
              <a:buChar char="●"/>
              <a:defRPr sz="1800">
                <a:solidFill>
                  <a:srgbClr val="666666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Raleway Light"/>
              <a:buChar char="○"/>
              <a:defRPr sz="1800">
                <a:solidFill>
                  <a:srgbClr val="666666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Raleway Light"/>
              <a:buChar char="■"/>
              <a:defRPr sz="1800">
                <a:solidFill>
                  <a:srgbClr val="666666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Raleway Light"/>
              <a:buChar char="●"/>
              <a:defRPr sz="1800">
                <a:solidFill>
                  <a:srgbClr val="666666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Raleway Light"/>
              <a:buChar char="○"/>
              <a:defRPr sz="1800">
                <a:solidFill>
                  <a:srgbClr val="666666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Raleway Light"/>
              <a:buChar char="■"/>
              <a:defRPr sz="1800">
                <a:solidFill>
                  <a:srgbClr val="666666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300">
                <a:solidFill>
                  <a:srgbClr val="FFB600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  <a:lvl2pPr lvl="1" algn="ctr">
              <a:buNone/>
              <a:defRPr sz="1300">
                <a:solidFill>
                  <a:srgbClr val="FFB600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2pPr>
            <a:lvl3pPr lvl="2" algn="ctr">
              <a:buNone/>
              <a:defRPr sz="1300">
                <a:solidFill>
                  <a:srgbClr val="FFB600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3pPr>
            <a:lvl4pPr lvl="3" algn="ctr">
              <a:buNone/>
              <a:defRPr sz="1300">
                <a:solidFill>
                  <a:srgbClr val="FFB600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4pPr>
            <a:lvl5pPr lvl="4" algn="ctr">
              <a:buNone/>
              <a:defRPr sz="1300">
                <a:solidFill>
                  <a:srgbClr val="FFB600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5pPr>
            <a:lvl6pPr lvl="5" algn="ctr">
              <a:buNone/>
              <a:defRPr sz="1300">
                <a:solidFill>
                  <a:srgbClr val="FFB600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6pPr>
            <a:lvl7pPr lvl="6" algn="ctr">
              <a:buNone/>
              <a:defRPr sz="1300">
                <a:solidFill>
                  <a:srgbClr val="FFB600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7pPr>
            <a:lvl8pPr lvl="7" algn="ctr">
              <a:buNone/>
              <a:defRPr sz="1300">
                <a:solidFill>
                  <a:srgbClr val="FFB600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8pPr>
            <a:lvl9pPr lvl="8" algn="ctr">
              <a:buNone/>
              <a:defRPr sz="1300">
                <a:solidFill>
                  <a:srgbClr val="FFB600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4" r:id="rId3"/>
    <p:sldLayoutId id="2147483656" r:id="rId4"/>
    <p:sldLayoutId id="2147483657" r:id="rId5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3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  <p:grpSp>
        <p:nvGrpSpPr>
          <p:cNvPr id="175" name="Google Shape;175;p23"/>
          <p:cNvGrpSpPr/>
          <p:nvPr/>
        </p:nvGrpSpPr>
        <p:grpSpPr>
          <a:xfrm>
            <a:off x="3703042" y="600903"/>
            <a:ext cx="4036590" cy="3941676"/>
            <a:chOff x="2256567" y="677103"/>
            <a:chExt cx="4036590" cy="3941676"/>
          </a:xfrm>
        </p:grpSpPr>
        <p:sp>
          <p:nvSpPr>
            <p:cNvPr id="176" name="Google Shape;176;p23"/>
            <p:cNvSpPr/>
            <p:nvPr/>
          </p:nvSpPr>
          <p:spPr>
            <a:xfrm rot="-6597333">
              <a:off x="4296826" y="3950027"/>
              <a:ext cx="586303" cy="586303"/>
            </a:xfrm>
            <a:prstGeom prst="ellipse">
              <a:avLst/>
            </a:pr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Raleway Light"/>
                <a:ea typeface="Raleway Light"/>
                <a:cs typeface="Raleway Light"/>
                <a:sym typeface="Raleway Light"/>
              </a:endParaRPr>
            </a:p>
          </p:txBody>
        </p:sp>
        <p:sp>
          <p:nvSpPr>
            <p:cNvPr id="177" name="Google Shape;177;p23"/>
            <p:cNvSpPr/>
            <p:nvPr/>
          </p:nvSpPr>
          <p:spPr>
            <a:xfrm rot="-6599386">
              <a:off x="2318596" y="1407533"/>
              <a:ext cx="440541" cy="440541"/>
            </a:xfrm>
            <a:prstGeom prst="ellipse">
              <a:avLst/>
            </a:pr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Raleway Light"/>
                <a:ea typeface="Raleway Light"/>
                <a:cs typeface="Raleway Light"/>
                <a:sym typeface="Raleway Light"/>
              </a:endParaRPr>
            </a:p>
          </p:txBody>
        </p:sp>
        <p:sp>
          <p:nvSpPr>
            <p:cNvPr id="178" name="Google Shape;178;p23"/>
            <p:cNvSpPr/>
            <p:nvPr/>
          </p:nvSpPr>
          <p:spPr>
            <a:xfrm rot="-6598839">
              <a:off x="2887641" y="2346984"/>
              <a:ext cx="1199287" cy="1199287"/>
            </a:xfrm>
            <a:prstGeom prst="ellipse">
              <a:avLst/>
            </a:pr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Raleway Light"/>
                <a:ea typeface="Raleway Light"/>
                <a:cs typeface="Raleway Light"/>
                <a:sym typeface="Raleway Light"/>
              </a:endParaRPr>
            </a:p>
          </p:txBody>
        </p:sp>
        <p:sp>
          <p:nvSpPr>
            <p:cNvPr id="179" name="Google Shape;179;p23"/>
            <p:cNvSpPr/>
            <p:nvPr/>
          </p:nvSpPr>
          <p:spPr>
            <a:xfrm rot="-6598620">
              <a:off x="4374916" y="913763"/>
              <a:ext cx="1681581" cy="1681581"/>
            </a:xfrm>
            <a:prstGeom prst="ellipse">
              <a:avLst/>
            </a:pr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Raleway Light"/>
                <a:ea typeface="Raleway Light"/>
                <a:cs typeface="Raleway Light"/>
                <a:sym typeface="Raleway Light"/>
              </a:endParaRPr>
            </a:p>
          </p:txBody>
        </p:sp>
        <p:sp>
          <p:nvSpPr>
            <p:cNvPr id="180" name="Google Shape;180;p23"/>
            <p:cNvSpPr/>
            <p:nvPr/>
          </p:nvSpPr>
          <p:spPr>
            <a:xfrm rot="-6597866">
              <a:off x="2661829" y="2208216"/>
              <a:ext cx="629106" cy="629106"/>
            </a:xfrm>
            <a:prstGeom prst="ellipse">
              <a:avLst/>
            </a:pr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Raleway Light"/>
                <a:ea typeface="Raleway Light"/>
                <a:cs typeface="Raleway Light"/>
                <a:sym typeface="Raleway Light"/>
              </a:endParaRPr>
            </a:p>
          </p:txBody>
        </p:sp>
        <p:sp>
          <p:nvSpPr>
            <p:cNvPr id="181" name="Google Shape;181;p23"/>
            <p:cNvSpPr/>
            <p:nvPr/>
          </p:nvSpPr>
          <p:spPr>
            <a:xfrm rot="-6597701">
              <a:off x="3267625" y="1113818"/>
              <a:ext cx="274172" cy="274172"/>
            </a:xfrm>
            <a:prstGeom prst="ellipse">
              <a:avLst/>
            </a:pr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Raleway Light"/>
                <a:ea typeface="Raleway Light"/>
                <a:cs typeface="Raleway Light"/>
                <a:sym typeface="Raleway Light"/>
              </a:endParaRPr>
            </a:p>
          </p:txBody>
        </p:sp>
      </p:grpSp>
      <p:grpSp>
        <p:nvGrpSpPr>
          <p:cNvPr id="182" name="Google Shape;182;p23"/>
          <p:cNvGrpSpPr/>
          <p:nvPr/>
        </p:nvGrpSpPr>
        <p:grpSpPr>
          <a:xfrm>
            <a:off x="5893669" y="1739566"/>
            <a:ext cx="2440200" cy="2440200"/>
            <a:chOff x="4447194" y="1815766"/>
            <a:chExt cx="2440200" cy="2440200"/>
          </a:xfrm>
        </p:grpSpPr>
        <p:sp>
          <p:nvSpPr>
            <p:cNvPr id="183" name="Google Shape;183;p23"/>
            <p:cNvSpPr/>
            <p:nvPr/>
          </p:nvSpPr>
          <p:spPr>
            <a:xfrm>
              <a:off x="4447194" y="1815766"/>
              <a:ext cx="2440200" cy="2440200"/>
            </a:xfrm>
            <a:prstGeom prst="ellipse">
              <a:avLst/>
            </a:prstGeom>
            <a:solidFill>
              <a:srgbClr val="FFB600"/>
            </a:solidFill>
            <a:ln>
              <a:noFill/>
            </a:ln>
            <a:effectLst>
              <a:outerShdw blurRad="228600" dist="50800" dir="5400000" algn="tl" rotWithShape="0">
                <a:srgbClr val="000000">
                  <a:alpha val="549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00695C"/>
                </a:solidFill>
                <a:latin typeface="Raleway Light"/>
                <a:ea typeface="Raleway Light"/>
                <a:cs typeface="Raleway Light"/>
                <a:sym typeface="Raleway Light"/>
              </a:endParaRPr>
            </a:p>
          </p:txBody>
        </p:sp>
        <p:sp>
          <p:nvSpPr>
            <p:cNvPr id="184" name="Google Shape;184;p23"/>
            <p:cNvSpPr txBox="1"/>
            <p:nvPr/>
          </p:nvSpPr>
          <p:spPr>
            <a:xfrm>
              <a:off x="4735950" y="2504275"/>
              <a:ext cx="1862700" cy="116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 dirty="0">
                <a:solidFill>
                  <a:srgbClr val="FFFFFF"/>
                </a:solidFill>
                <a:latin typeface="Raleway Light"/>
                <a:ea typeface="Raleway Light"/>
                <a:cs typeface="Raleway Light"/>
                <a:sym typeface="Raleway Light"/>
              </a:endParaRPr>
            </a:p>
          </p:txBody>
        </p:sp>
      </p:grpSp>
      <p:grpSp>
        <p:nvGrpSpPr>
          <p:cNvPr id="185" name="Google Shape;185;p23"/>
          <p:cNvGrpSpPr/>
          <p:nvPr/>
        </p:nvGrpSpPr>
        <p:grpSpPr>
          <a:xfrm>
            <a:off x="5013412" y="1297853"/>
            <a:ext cx="1423800" cy="1423800"/>
            <a:chOff x="3490737" y="1374053"/>
            <a:chExt cx="1423800" cy="1423800"/>
          </a:xfrm>
        </p:grpSpPr>
        <p:sp>
          <p:nvSpPr>
            <p:cNvPr id="186" name="Google Shape;186;p23"/>
            <p:cNvSpPr/>
            <p:nvPr/>
          </p:nvSpPr>
          <p:spPr>
            <a:xfrm>
              <a:off x="3490737" y="1374053"/>
              <a:ext cx="1423800" cy="14238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  <a:effectLst>
              <a:outerShdw blurRad="228600" dist="50800" dir="5400000" algn="tl" rotWithShape="0">
                <a:srgbClr val="000000">
                  <a:alpha val="549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00695C"/>
                </a:solidFill>
                <a:latin typeface="Raleway Light"/>
                <a:ea typeface="Raleway Light"/>
                <a:cs typeface="Raleway Light"/>
                <a:sym typeface="Raleway Light"/>
              </a:endParaRPr>
            </a:p>
          </p:txBody>
        </p:sp>
        <p:sp>
          <p:nvSpPr>
            <p:cNvPr id="187" name="Google Shape;187;p23"/>
            <p:cNvSpPr txBox="1"/>
            <p:nvPr/>
          </p:nvSpPr>
          <p:spPr>
            <a:xfrm>
              <a:off x="3718754" y="1613603"/>
              <a:ext cx="967800" cy="944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 dirty="0">
                <a:solidFill>
                  <a:srgbClr val="FFFFFF"/>
                </a:solidFill>
                <a:latin typeface="Raleway Light"/>
                <a:ea typeface="Raleway Light"/>
                <a:cs typeface="Raleway Light"/>
                <a:sym typeface="Raleway Light"/>
              </a:endParaRPr>
            </a:p>
          </p:txBody>
        </p:sp>
      </p:grpSp>
      <p:grpSp>
        <p:nvGrpSpPr>
          <p:cNvPr id="188" name="Google Shape;188;p23"/>
          <p:cNvGrpSpPr/>
          <p:nvPr/>
        </p:nvGrpSpPr>
        <p:grpSpPr>
          <a:xfrm>
            <a:off x="4672228" y="2862089"/>
            <a:ext cx="1498800" cy="1498800"/>
            <a:chOff x="644203" y="3718814"/>
            <a:chExt cx="1498800" cy="1498800"/>
          </a:xfrm>
        </p:grpSpPr>
        <p:sp>
          <p:nvSpPr>
            <p:cNvPr id="189" name="Google Shape;189;p23"/>
            <p:cNvSpPr/>
            <p:nvPr/>
          </p:nvSpPr>
          <p:spPr>
            <a:xfrm>
              <a:off x="644203" y="3718814"/>
              <a:ext cx="1498800" cy="14988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  <a:effectLst>
              <a:outerShdw blurRad="228600" dist="50800" dir="5400000" algn="tl" rotWithShape="0">
                <a:srgbClr val="000000">
                  <a:alpha val="549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00695C"/>
                </a:solidFill>
                <a:latin typeface="Raleway Light"/>
                <a:ea typeface="Raleway Light"/>
                <a:cs typeface="Raleway Light"/>
                <a:sym typeface="Raleway Light"/>
              </a:endParaRPr>
            </a:p>
          </p:txBody>
        </p:sp>
        <p:sp>
          <p:nvSpPr>
            <p:cNvPr id="190" name="Google Shape;190;p23"/>
            <p:cNvSpPr txBox="1"/>
            <p:nvPr/>
          </p:nvSpPr>
          <p:spPr>
            <a:xfrm>
              <a:off x="856976" y="3995875"/>
              <a:ext cx="1073400" cy="944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 dirty="0">
                <a:solidFill>
                  <a:srgbClr val="FFFFFF"/>
                </a:solidFill>
                <a:latin typeface="Raleway Light"/>
                <a:ea typeface="Raleway Light"/>
                <a:cs typeface="Raleway Light"/>
                <a:sym typeface="Raleway Light"/>
              </a:endParaRPr>
            </a:p>
          </p:txBody>
        </p:sp>
      </p:grpSp>
      <p:grpSp>
        <p:nvGrpSpPr>
          <p:cNvPr id="191" name="Google Shape;191;p23"/>
          <p:cNvGrpSpPr/>
          <p:nvPr/>
        </p:nvGrpSpPr>
        <p:grpSpPr>
          <a:xfrm>
            <a:off x="7334059" y="1114293"/>
            <a:ext cx="1030262" cy="1030262"/>
            <a:chOff x="3490737" y="1374053"/>
            <a:chExt cx="1423800" cy="1423800"/>
          </a:xfrm>
        </p:grpSpPr>
        <p:sp>
          <p:nvSpPr>
            <p:cNvPr id="192" name="Google Shape;192;p23"/>
            <p:cNvSpPr/>
            <p:nvPr/>
          </p:nvSpPr>
          <p:spPr>
            <a:xfrm>
              <a:off x="3490737" y="1374053"/>
              <a:ext cx="1423800" cy="14238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  <a:effectLst>
              <a:outerShdw blurRad="228600" dist="50800" dir="5400000" algn="tl" rotWithShape="0">
                <a:srgbClr val="000000">
                  <a:alpha val="549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00695C"/>
                </a:solidFill>
                <a:latin typeface="Raleway Light"/>
                <a:ea typeface="Raleway Light"/>
                <a:cs typeface="Raleway Light"/>
                <a:sym typeface="Raleway Light"/>
              </a:endParaRPr>
            </a:p>
          </p:txBody>
        </p:sp>
        <p:sp>
          <p:nvSpPr>
            <p:cNvPr id="193" name="Google Shape;193;p23"/>
            <p:cNvSpPr txBox="1"/>
            <p:nvPr/>
          </p:nvSpPr>
          <p:spPr>
            <a:xfrm>
              <a:off x="3718754" y="1613603"/>
              <a:ext cx="967800" cy="944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 dirty="0">
                <a:solidFill>
                  <a:srgbClr val="FFFFFF"/>
                </a:solidFill>
                <a:latin typeface="Raleway Light"/>
                <a:ea typeface="Raleway Light"/>
                <a:cs typeface="Raleway Light"/>
                <a:sym typeface="Raleway Light"/>
              </a:endParaRPr>
            </a:p>
          </p:txBody>
        </p:sp>
      </p:grpSp>
      <p:grpSp>
        <p:nvGrpSpPr>
          <p:cNvPr id="194" name="Google Shape;194;p23"/>
          <p:cNvGrpSpPr/>
          <p:nvPr/>
        </p:nvGrpSpPr>
        <p:grpSpPr>
          <a:xfrm>
            <a:off x="8152038" y="369832"/>
            <a:ext cx="602425" cy="641836"/>
            <a:chOff x="5970800" y="1619250"/>
            <a:chExt cx="428650" cy="456725"/>
          </a:xfrm>
        </p:grpSpPr>
        <p:sp>
          <p:nvSpPr>
            <p:cNvPr id="195" name="Google Shape;195;p23"/>
            <p:cNvSpPr/>
            <p:nvPr/>
          </p:nvSpPr>
          <p:spPr>
            <a:xfrm>
              <a:off x="5970800" y="1674200"/>
              <a:ext cx="377975" cy="377950"/>
            </a:xfrm>
            <a:custGeom>
              <a:avLst/>
              <a:gdLst/>
              <a:ahLst/>
              <a:cxnLst/>
              <a:rect l="l" t="t" r="r" b="b"/>
              <a:pathLst>
                <a:path w="15119" h="15118" extrusionOk="0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3"/>
            <p:cNvSpPr/>
            <p:nvPr/>
          </p:nvSpPr>
          <p:spPr>
            <a:xfrm>
              <a:off x="6068500" y="1771875"/>
              <a:ext cx="182575" cy="182600"/>
            </a:xfrm>
            <a:custGeom>
              <a:avLst/>
              <a:gdLst/>
              <a:ahLst/>
              <a:cxnLst/>
              <a:rect l="l" t="t" r="r" b="b"/>
              <a:pathLst>
                <a:path w="7303" h="7304" extrusionOk="0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3"/>
            <p:cNvSpPr/>
            <p:nvPr/>
          </p:nvSpPr>
          <p:spPr>
            <a:xfrm>
              <a:off x="5981175" y="2005125"/>
              <a:ext cx="75125" cy="70850"/>
            </a:xfrm>
            <a:custGeom>
              <a:avLst/>
              <a:gdLst/>
              <a:ahLst/>
              <a:cxnLst/>
              <a:rect l="l" t="t" r="r" b="b"/>
              <a:pathLst>
                <a:path w="3005" h="2834" extrusionOk="0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3"/>
            <p:cNvSpPr/>
            <p:nvPr/>
          </p:nvSpPr>
          <p:spPr>
            <a:xfrm>
              <a:off x="6263875" y="2005125"/>
              <a:ext cx="74525" cy="70850"/>
            </a:xfrm>
            <a:custGeom>
              <a:avLst/>
              <a:gdLst/>
              <a:ahLst/>
              <a:cxnLst/>
              <a:rect l="l" t="t" r="r" b="b"/>
              <a:pathLst>
                <a:path w="2981" h="2834" extrusionOk="0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3"/>
            <p:cNvSpPr/>
            <p:nvPr/>
          </p:nvSpPr>
          <p:spPr>
            <a:xfrm>
              <a:off x="6147875" y="1619250"/>
              <a:ext cx="251575" cy="255850"/>
            </a:xfrm>
            <a:custGeom>
              <a:avLst/>
              <a:gdLst/>
              <a:ahLst/>
              <a:cxnLst/>
              <a:rect l="l" t="t" r="r" b="b"/>
              <a:pathLst>
                <a:path w="10063" h="10234" extrusionOk="0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39232" y="1017208"/>
            <a:ext cx="382607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cap="all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Chào mừng các em đến với tiết học hôm nay</a:t>
            </a:r>
            <a:r>
              <a:rPr lang="en-US" sz="3600" b="1" cap="all" dirty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b="1" cap="all" dirty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sz="3600" b="1" cap="all" dirty="0" smtClean="0">
              <a:ln w="9000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35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364" name="Google Shape;364;p35"/>
          <p:cNvSpPr txBox="1">
            <a:spLocks noGrp="1"/>
          </p:cNvSpPr>
          <p:nvPr>
            <p:ph type="ctrTitle" idx="4294967295"/>
          </p:nvPr>
        </p:nvSpPr>
        <p:spPr>
          <a:xfrm>
            <a:off x="990600" y="666750"/>
            <a:ext cx="65937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HƯỚNG DẪN VỀ NHÀ</a:t>
            </a:r>
            <a:endParaRPr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5" name="Google Shape;365;p35"/>
          <p:cNvSpPr txBox="1">
            <a:spLocks noGrp="1"/>
          </p:cNvSpPr>
          <p:nvPr>
            <p:ph type="subTitle" idx="4294967295"/>
          </p:nvPr>
        </p:nvSpPr>
        <p:spPr>
          <a:xfrm>
            <a:off x="609600" y="1657350"/>
            <a:ext cx="7843637" cy="20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71500" indent="-571500">
              <a:buFont typeface="Wingdings" pitchFamily="2" charset="2"/>
              <a:buChar char="v"/>
            </a:pPr>
            <a:r>
              <a:rPr lang="en-US" sz="3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Học bài, nắm vững kiến thức</a:t>
            </a:r>
          </a:p>
          <a:p>
            <a:pPr marL="571500" indent="-571500">
              <a:buFont typeface="Wingdings" pitchFamily="2" charset="2"/>
              <a:buChar char="v"/>
            </a:pPr>
            <a:r>
              <a:rPr lang="en-US" sz="3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Xem trước bài Các phương pháp nhân giống cây ăn quả</a:t>
            </a:r>
            <a:endParaRPr lang="ar-AE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6" name="Google Shape;366;p35"/>
          <p:cNvSpPr/>
          <p:nvPr/>
        </p:nvSpPr>
        <p:spPr>
          <a:xfrm>
            <a:off x="8054234" y="327815"/>
            <a:ext cx="798007" cy="725835"/>
          </a:xfrm>
          <a:custGeom>
            <a:avLst/>
            <a:gdLst/>
            <a:ahLst/>
            <a:cxnLst/>
            <a:rect l="l" t="t" r="r" b="b"/>
            <a:pathLst>
              <a:path w="16218" h="14752" extrusionOk="0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852658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2"/>
          <p:cNvSpPr txBox="1">
            <a:spLocks noGrp="1"/>
          </p:cNvSpPr>
          <p:nvPr>
            <p:ph type="title" idx="4294967295"/>
          </p:nvPr>
        </p:nvSpPr>
        <p:spPr>
          <a:xfrm>
            <a:off x="609600" y="2495550"/>
            <a:ext cx="5486400" cy="138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2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THANK YOU !!!</a:t>
            </a:r>
            <a:endParaRPr sz="5200" b="1" dirty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" name="Google Shape;165;p22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grpSp>
        <p:nvGrpSpPr>
          <p:cNvPr id="166" name="Google Shape;166;p22"/>
          <p:cNvGrpSpPr/>
          <p:nvPr/>
        </p:nvGrpSpPr>
        <p:grpSpPr>
          <a:xfrm>
            <a:off x="8055170" y="359331"/>
            <a:ext cx="796189" cy="662797"/>
            <a:chOff x="1244325" y="314425"/>
            <a:chExt cx="444525" cy="370050"/>
          </a:xfrm>
        </p:grpSpPr>
        <p:sp>
          <p:nvSpPr>
            <p:cNvPr id="167" name="Google Shape;167;p22"/>
            <p:cNvSpPr/>
            <p:nvPr/>
          </p:nvSpPr>
          <p:spPr>
            <a:xfrm>
              <a:off x="1388425" y="463425"/>
              <a:ext cx="143525" cy="143500"/>
            </a:xfrm>
            <a:custGeom>
              <a:avLst/>
              <a:gdLst/>
              <a:ahLst/>
              <a:cxnLst/>
              <a:rect l="l" t="t" r="r" b="b"/>
              <a:pathLst>
                <a:path w="5741" h="5740" extrusionOk="0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2"/>
            <p:cNvSpPr/>
            <p:nvPr/>
          </p:nvSpPr>
          <p:spPr>
            <a:xfrm>
              <a:off x="1244325" y="314425"/>
              <a:ext cx="444525" cy="370050"/>
            </a:xfrm>
            <a:custGeom>
              <a:avLst/>
              <a:gdLst/>
              <a:ahLst/>
              <a:cxnLst/>
              <a:rect l="l" t="t" r="r" b="b"/>
              <a:pathLst>
                <a:path w="17781" h="14802" extrusionOk="0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3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grpSp>
        <p:nvGrpSpPr>
          <p:cNvPr id="72" name="Google Shape;72;p13"/>
          <p:cNvGrpSpPr/>
          <p:nvPr/>
        </p:nvGrpSpPr>
        <p:grpSpPr>
          <a:xfrm>
            <a:off x="8087089" y="356400"/>
            <a:ext cx="618316" cy="748360"/>
            <a:chOff x="584925" y="922575"/>
            <a:chExt cx="415200" cy="502525"/>
          </a:xfrm>
        </p:grpSpPr>
        <p:sp>
          <p:nvSpPr>
            <p:cNvPr id="73" name="Google Shape;73;p13"/>
            <p:cNvSpPr/>
            <p:nvPr/>
          </p:nvSpPr>
          <p:spPr>
            <a:xfrm>
              <a:off x="584925" y="961025"/>
              <a:ext cx="378575" cy="464075"/>
            </a:xfrm>
            <a:custGeom>
              <a:avLst/>
              <a:gdLst/>
              <a:ahLst/>
              <a:cxnLst/>
              <a:rect l="l" t="t" r="r" b="b"/>
              <a:pathLst>
                <a:path w="15143" h="18563" extrusionOk="0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13"/>
            <p:cNvSpPr/>
            <p:nvPr/>
          </p:nvSpPr>
          <p:spPr>
            <a:xfrm>
              <a:off x="621550" y="922575"/>
              <a:ext cx="378575" cy="464050"/>
            </a:xfrm>
            <a:custGeom>
              <a:avLst/>
              <a:gdLst/>
              <a:ahLst/>
              <a:cxnLst/>
              <a:rect l="l" t="t" r="r" b="b"/>
              <a:pathLst>
                <a:path w="15143" h="18562" extrusionOk="0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13"/>
            <p:cNvSpPr/>
            <p:nvPr/>
          </p:nvSpPr>
          <p:spPr>
            <a:xfrm>
              <a:off x="915850" y="922575"/>
              <a:ext cx="84275" cy="84275"/>
            </a:xfrm>
            <a:custGeom>
              <a:avLst/>
              <a:gdLst/>
              <a:ahLst/>
              <a:cxnLst/>
              <a:rect l="l" t="t" r="r" b="b"/>
              <a:pathLst>
                <a:path w="3371" h="3371" extrusionOk="0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990600" y="570409"/>
            <a:ext cx="6019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nl-NL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2: MỘT SỐ VẤN ĐỀ CHUNG VỀ CÂY </a:t>
            </a:r>
            <a:r>
              <a:rPr lang="nl-NL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ĂN QUẢ</a:t>
            </a:r>
            <a:endParaRPr lang="en-US" sz="2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6950" y="1962150"/>
            <a:ext cx="3302027" cy="2535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1" y="1962150"/>
            <a:ext cx="3810000" cy="246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7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grpSp>
        <p:nvGrpSpPr>
          <p:cNvPr id="104" name="Google Shape;104;p17"/>
          <p:cNvGrpSpPr/>
          <p:nvPr/>
        </p:nvGrpSpPr>
        <p:grpSpPr>
          <a:xfrm>
            <a:off x="8119638" y="225980"/>
            <a:ext cx="539546" cy="879605"/>
            <a:chOff x="6730350" y="2315900"/>
            <a:chExt cx="257700" cy="420100"/>
          </a:xfrm>
        </p:grpSpPr>
        <p:sp>
          <p:nvSpPr>
            <p:cNvPr id="105" name="Google Shape;105;p17"/>
            <p:cNvSpPr/>
            <p:nvPr/>
          </p:nvSpPr>
          <p:spPr>
            <a:xfrm>
              <a:off x="6807900" y="26712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17"/>
            <p:cNvSpPr/>
            <p:nvPr/>
          </p:nvSpPr>
          <p:spPr>
            <a:xfrm>
              <a:off x="6807900" y="26364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17"/>
            <p:cNvSpPr/>
            <p:nvPr/>
          </p:nvSpPr>
          <p:spPr>
            <a:xfrm>
              <a:off x="6807900" y="2706075"/>
              <a:ext cx="102600" cy="29925"/>
            </a:xfrm>
            <a:custGeom>
              <a:avLst/>
              <a:gdLst/>
              <a:ahLst/>
              <a:cxnLst/>
              <a:rect l="l" t="t" r="r" b="b"/>
              <a:pathLst>
                <a:path w="4104" h="1197" extrusionOk="0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7"/>
            <p:cNvSpPr/>
            <p:nvPr/>
          </p:nvSpPr>
          <p:spPr>
            <a:xfrm>
              <a:off x="6811575" y="2463675"/>
              <a:ext cx="95275" cy="160600"/>
            </a:xfrm>
            <a:custGeom>
              <a:avLst/>
              <a:gdLst/>
              <a:ahLst/>
              <a:cxnLst/>
              <a:rect l="l" t="t" r="r" b="b"/>
              <a:pathLst>
                <a:path w="3811" h="6424" extrusionOk="0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7"/>
            <p:cNvSpPr/>
            <p:nvPr/>
          </p:nvSpPr>
          <p:spPr>
            <a:xfrm>
              <a:off x="6730350" y="2315900"/>
              <a:ext cx="257700" cy="308375"/>
            </a:xfrm>
            <a:custGeom>
              <a:avLst/>
              <a:gdLst/>
              <a:ahLst/>
              <a:cxnLst/>
              <a:rect l="l" t="t" r="r" b="b"/>
              <a:pathLst>
                <a:path w="10308" h="12335" extrusionOk="0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762000" y="361950"/>
            <a:ext cx="70528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Đặc điểm thực vật và yêu cầu ngoại cảnh của cây </a:t>
            </a:r>
            <a:r>
              <a:rPr lang="nl-NL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ăn quả</a:t>
            </a:r>
            <a:endParaRPr lang="en-US" sz="2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1276158"/>
            <a:ext cx="472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Đặc điểm thực vật</a:t>
            </a:r>
            <a:endParaRPr lang="en-US" sz="2400" b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4954" y="1253613"/>
            <a:ext cx="3429000" cy="2283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14400" y="1773825"/>
            <a:ext cx="37338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>
                <a:latin typeface="Times New Roman" pitchFamily="18" charset="0"/>
                <a:cs typeface="Times New Roman" pitchFamily="18" charset="0"/>
              </a:rPr>
              <a:t>a, Rễ</a:t>
            </a:r>
            <a:r>
              <a:rPr lang="nl-NL" sz="2400">
                <a:latin typeface="Times New Roman" pitchFamily="18" charset="0"/>
                <a:cs typeface="Times New Roman" pitchFamily="18" charset="0"/>
              </a:rPr>
              <a:t>: Gồm hai loại: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r>
              <a:rPr lang="nl-NL" sz="2400">
                <a:latin typeface="Times New Roman" pitchFamily="18" charset="0"/>
                <a:cs typeface="Times New Roman" pitchFamily="18" charset="0"/>
              </a:rPr>
              <a:t>+Rễ mọc thẳng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r>
              <a:rPr lang="nl-NL" sz="2400">
                <a:latin typeface="Times New Roman" pitchFamily="18" charset="0"/>
                <a:cs typeface="Times New Roman" pitchFamily="18" charset="0"/>
              </a:rPr>
              <a:t>+Rễ mọc ngang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r>
              <a:rPr lang="nl-NL" sz="2400" b="1">
                <a:latin typeface="Times New Roman" pitchFamily="18" charset="0"/>
                <a:cs typeface="Times New Roman" pitchFamily="18" charset="0"/>
              </a:rPr>
              <a:t>b, Thân</a:t>
            </a:r>
            <a:r>
              <a:rPr lang="nl-NL" sz="2400">
                <a:latin typeface="Times New Roman" pitchFamily="18" charset="0"/>
                <a:cs typeface="Times New Roman" pitchFamily="18" charset="0"/>
              </a:rPr>
              <a:t>: phần lớn là thân </a:t>
            </a:r>
            <a:r>
              <a:rPr lang="nl-NL" sz="2400" smtClean="0">
                <a:latin typeface="Times New Roman" pitchFamily="18" charset="0"/>
                <a:cs typeface="Times New Roman" pitchFamily="18" charset="0"/>
              </a:rPr>
              <a:t>gỗ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7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grpSp>
        <p:nvGrpSpPr>
          <p:cNvPr id="104" name="Google Shape;104;p17"/>
          <p:cNvGrpSpPr/>
          <p:nvPr/>
        </p:nvGrpSpPr>
        <p:grpSpPr>
          <a:xfrm>
            <a:off x="8119638" y="225980"/>
            <a:ext cx="539546" cy="879605"/>
            <a:chOff x="6730350" y="2315900"/>
            <a:chExt cx="257700" cy="420100"/>
          </a:xfrm>
        </p:grpSpPr>
        <p:sp>
          <p:nvSpPr>
            <p:cNvPr id="105" name="Google Shape;105;p17"/>
            <p:cNvSpPr/>
            <p:nvPr/>
          </p:nvSpPr>
          <p:spPr>
            <a:xfrm>
              <a:off x="6807900" y="26712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17"/>
            <p:cNvSpPr/>
            <p:nvPr/>
          </p:nvSpPr>
          <p:spPr>
            <a:xfrm>
              <a:off x="6807900" y="26364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17"/>
            <p:cNvSpPr/>
            <p:nvPr/>
          </p:nvSpPr>
          <p:spPr>
            <a:xfrm>
              <a:off x="6807900" y="2706075"/>
              <a:ext cx="102600" cy="29925"/>
            </a:xfrm>
            <a:custGeom>
              <a:avLst/>
              <a:gdLst/>
              <a:ahLst/>
              <a:cxnLst/>
              <a:rect l="l" t="t" r="r" b="b"/>
              <a:pathLst>
                <a:path w="4104" h="1197" extrusionOk="0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7"/>
            <p:cNvSpPr/>
            <p:nvPr/>
          </p:nvSpPr>
          <p:spPr>
            <a:xfrm>
              <a:off x="6811575" y="2463675"/>
              <a:ext cx="95275" cy="160600"/>
            </a:xfrm>
            <a:custGeom>
              <a:avLst/>
              <a:gdLst/>
              <a:ahLst/>
              <a:cxnLst/>
              <a:rect l="l" t="t" r="r" b="b"/>
              <a:pathLst>
                <a:path w="3811" h="6424" extrusionOk="0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7"/>
            <p:cNvSpPr/>
            <p:nvPr/>
          </p:nvSpPr>
          <p:spPr>
            <a:xfrm>
              <a:off x="6730350" y="2315900"/>
              <a:ext cx="257700" cy="308375"/>
            </a:xfrm>
            <a:custGeom>
              <a:avLst/>
              <a:gdLst/>
              <a:ahLst/>
              <a:cxnLst/>
              <a:rect l="l" t="t" r="r" b="b"/>
              <a:pathLst>
                <a:path w="10308" h="12335" extrusionOk="0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762000" y="361950"/>
            <a:ext cx="70528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Đặc điểm thực vật và yêu cầu ngoại cảnh của cây </a:t>
            </a:r>
            <a:r>
              <a:rPr lang="nl-NL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ăn quả</a:t>
            </a:r>
            <a:endParaRPr lang="en-US" sz="2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1276158"/>
            <a:ext cx="472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 Yêu cầu ngoại cảnh</a:t>
            </a:r>
            <a:endParaRPr lang="en-US" sz="2400" b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399" y="1773825"/>
            <a:ext cx="72052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nl-NL" sz="2400" b="1">
                <a:latin typeface="Times New Roman" pitchFamily="18" charset="0"/>
                <a:cs typeface="Times New Roman" pitchFamily="18" charset="0"/>
              </a:rPr>
              <a:t>, Nhiệt độ</a:t>
            </a:r>
            <a:r>
              <a:rPr lang="nl-NL" sz="240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r>
              <a:rPr lang="nl-NL" sz="2400" smtClean="0">
                <a:latin typeface="Times New Roman" pitchFamily="18" charset="0"/>
                <a:cs typeface="Times New Roman" pitchFamily="18" charset="0"/>
              </a:rPr>
              <a:t>- Có </a:t>
            </a:r>
            <a:r>
              <a:rPr lang="nl-NL" sz="2400">
                <a:latin typeface="Times New Roman" pitchFamily="18" charset="0"/>
                <a:cs typeface="Times New Roman" pitchFamily="18" charset="0"/>
              </a:rPr>
              <a:t>yêu </a:t>
            </a:r>
            <a:r>
              <a:rPr lang="nl-NL" sz="2400" smtClean="0">
                <a:latin typeface="Times New Roman" pitchFamily="18" charset="0"/>
                <a:cs typeface="Times New Roman" pitchFamily="18" charset="0"/>
              </a:rPr>
              <a:t>cầu </a:t>
            </a:r>
            <a:r>
              <a:rPr lang="nl-NL" sz="2400">
                <a:latin typeface="Times New Roman" pitchFamily="18" charset="0"/>
                <a:cs typeface="Times New Roman" pitchFamily="18" charset="0"/>
              </a:rPr>
              <a:t>nhiệt độ khác nhau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r>
              <a:rPr lang="nl-NL" sz="2400" b="1">
                <a:latin typeface="Times New Roman" pitchFamily="18" charset="0"/>
                <a:cs typeface="Times New Roman" pitchFamily="18" charset="0"/>
              </a:rPr>
              <a:t>b, Độ ẩm và lượng mưa</a:t>
            </a:r>
            <a:r>
              <a:rPr lang="nl-NL" sz="240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r>
              <a:rPr lang="nl-NL" sz="2400">
                <a:latin typeface="Times New Roman" pitchFamily="18" charset="0"/>
                <a:cs typeface="Times New Roman" pitchFamily="18" charset="0"/>
              </a:rPr>
              <a:t>+Độ ẩm: 80-90%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r>
              <a:rPr lang="nl-NL" sz="2400">
                <a:latin typeface="Times New Roman" pitchFamily="18" charset="0"/>
                <a:cs typeface="Times New Roman" pitchFamily="18" charset="0"/>
              </a:rPr>
              <a:t>+Lượng mưa: 1000-2000 mm và phân bố đều trong </a:t>
            </a:r>
            <a:r>
              <a:rPr lang="nl-NL" sz="2400" smtClean="0">
                <a:latin typeface="Times New Roman" pitchFamily="18" charset="0"/>
                <a:cs typeface="Times New Roman" pitchFamily="18" charset="0"/>
              </a:rPr>
              <a:t>năm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7556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7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grpSp>
        <p:nvGrpSpPr>
          <p:cNvPr id="104" name="Google Shape;104;p17"/>
          <p:cNvGrpSpPr/>
          <p:nvPr/>
        </p:nvGrpSpPr>
        <p:grpSpPr>
          <a:xfrm>
            <a:off x="8119638" y="225980"/>
            <a:ext cx="539546" cy="879605"/>
            <a:chOff x="6730350" y="2315900"/>
            <a:chExt cx="257700" cy="420100"/>
          </a:xfrm>
        </p:grpSpPr>
        <p:sp>
          <p:nvSpPr>
            <p:cNvPr id="105" name="Google Shape;105;p17"/>
            <p:cNvSpPr/>
            <p:nvPr/>
          </p:nvSpPr>
          <p:spPr>
            <a:xfrm>
              <a:off x="6807900" y="26712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17"/>
            <p:cNvSpPr/>
            <p:nvPr/>
          </p:nvSpPr>
          <p:spPr>
            <a:xfrm>
              <a:off x="6807900" y="26364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17"/>
            <p:cNvSpPr/>
            <p:nvPr/>
          </p:nvSpPr>
          <p:spPr>
            <a:xfrm>
              <a:off x="6807900" y="2706075"/>
              <a:ext cx="102600" cy="29925"/>
            </a:xfrm>
            <a:custGeom>
              <a:avLst/>
              <a:gdLst/>
              <a:ahLst/>
              <a:cxnLst/>
              <a:rect l="l" t="t" r="r" b="b"/>
              <a:pathLst>
                <a:path w="4104" h="1197" extrusionOk="0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7"/>
            <p:cNvSpPr/>
            <p:nvPr/>
          </p:nvSpPr>
          <p:spPr>
            <a:xfrm>
              <a:off x="6811575" y="2463675"/>
              <a:ext cx="95275" cy="160600"/>
            </a:xfrm>
            <a:custGeom>
              <a:avLst/>
              <a:gdLst/>
              <a:ahLst/>
              <a:cxnLst/>
              <a:rect l="l" t="t" r="r" b="b"/>
              <a:pathLst>
                <a:path w="3811" h="6424" extrusionOk="0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7"/>
            <p:cNvSpPr/>
            <p:nvPr/>
          </p:nvSpPr>
          <p:spPr>
            <a:xfrm>
              <a:off x="6730350" y="2315900"/>
              <a:ext cx="257700" cy="308375"/>
            </a:xfrm>
            <a:custGeom>
              <a:avLst/>
              <a:gdLst/>
              <a:ahLst/>
              <a:cxnLst/>
              <a:rect l="l" t="t" r="r" b="b"/>
              <a:pathLst>
                <a:path w="10308" h="12335" extrusionOk="0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762000" y="361950"/>
            <a:ext cx="70528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Đặc điểm thực vật và yêu cầu ngoại cảnh của cây </a:t>
            </a:r>
            <a:r>
              <a:rPr lang="nl-NL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ăn quả</a:t>
            </a:r>
            <a:endParaRPr lang="en-US" sz="2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1276158"/>
            <a:ext cx="472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Đặc điểm thực vật</a:t>
            </a:r>
            <a:endParaRPr lang="en-US" sz="2400" b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1" y="1657350"/>
            <a:ext cx="773481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nl-NL" sz="2400" b="1">
                <a:latin typeface="Times New Roman" pitchFamily="18" charset="0"/>
                <a:cs typeface="Times New Roman" pitchFamily="18" charset="0"/>
              </a:rPr>
              <a:t>, Hoa</a:t>
            </a:r>
            <a:r>
              <a:rPr lang="nl-NL" sz="2400">
                <a:latin typeface="Times New Roman" pitchFamily="18" charset="0"/>
                <a:cs typeface="Times New Roman" pitchFamily="18" charset="0"/>
              </a:rPr>
              <a:t>: Nhìn chung có 3 loại hoa: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r>
              <a:rPr lang="nl-NL" sz="2400">
                <a:latin typeface="Times New Roman" pitchFamily="18" charset="0"/>
                <a:cs typeface="Times New Roman" pitchFamily="18" charset="0"/>
              </a:rPr>
              <a:t>+Hoa </a:t>
            </a:r>
            <a:r>
              <a:rPr lang="nl-NL" sz="2400" smtClean="0">
                <a:latin typeface="Times New Roman" pitchFamily="18" charset="0"/>
                <a:cs typeface="Times New Roman" pitchFamily="18" charset="0"/>
              </a:rPr>
              <a:t>đực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r>
              <a:rPr lang="nl-NL" sz="2400">
                <a:latin typeface="Times New Roman" pitchFamily="18" charset="0"/>
                <a:cs typeface="Times New Roman" pitchFamily="18" charset="0"/>
              </a:rPr>
              <a:t>+Hoa </a:t>
            </a:r>
            <a:r>
              <a:rPr lang="nl-NL" sz="2400" smtClean="0">
                <a:latin typeface="Times New Roman" pitchFamily="18" charset="0"/>
                <a:cs typeface="Times New Roman" pitchFamily="18" charset="0"/>
              </a:rPr>
              <a:t>cái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r>
              <a:rPr lang="nl-NL" sz="2400">
                <a:latin typeface="Times New Roman" pitchFamily="18" charset="0"/>
                <a:cs typeface="Times New Roman" pitchFamily="18" charset="0"/>
              </a:rPr>
              <a:t>+Hoa lưỡng </a:t>
            </a:r>
            <a:r>
              <a:rPr lang="nl-NL" sz="2400" smtClean="0">
                <a:latin typeface="Times New Roman" pitchFamily="18" charset="0"/>
                <a:cs typeface="Times New Roman" pitchFamily="18" charset="0"/>
              </a:rPr>
              <a:t>tính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r>
              <a:rPr lang="nl-NL" sz="2400" b="1">
                <a:latin typeface="Times New Roman" pitchFamily="18" charset="0"/>
                <a:cs typeface="Times New Roman" pitchFamily="18" charset="0"/>
              </a:rPr>
              <a:t>d, Quả và hạt</a:t>
            </a:r>
            <a:r>
              <a:rPr lang="nl-NL" sz="240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r>
              <a:rPr lang="nl-NL" sz="2400">
                <a:latin typeface="Times New Roman" pitchFamily="18" charset="0"/>
                <a:cs typeface="Times New Roman" pitchFamily="18" charset="0"/>
              </a:rPr>
              <a:t>+Cây ăn quả có nhiều loại quả như quả hạch, quả mọng, quả vỏ cứng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r>
              <a:rPr lang="nl-NL" sz="2400">
                <a:latin typeface="Times New Roman" pitchFamily="18" charset="0"/>
                <a:cs typeface="Times New Roman" pitchFamily="18" charset="0"/>
              </a:rPr>
              <a:t>+Số lượng hình dạng, màu sắc của hạt tuỳ thuộc vào từng loại quả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039" y="1143161"/>
            <a:ext cx="3141738" cy="2038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69895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7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grpSp>
        <p:nvGrpSpPr>
          <p:cNvPr id="104" name="Google Shape;104;p17"/>
          <p:cNvGrpSpPr/>
          <p:nvPr/>
        </p:nvGrpSpPr>
        <p:grpSpPr>
          <a:xfrm>
            <a:off x="8119638" y="225980"/>
            <a:ext cx="539546" cy="879605"/>
            <a:chOff x="6730350" y="2315900"/>
            <a:chExt cx="257700" cy="420100"/>
          </a:xfrm>
        </p:grpSpPr>
        <p:sp>
          <p:nvSpPr>
            <p:cNvPr id="105" name="Google Shape;105;p17"/>
            <p:cNvSpPr/>
            <p:nvPr/>
          </p:nvSpPr>
          <p:spPr>
            <a:xfrm>
              <a:off x="6807900" y="26712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17"/>
            <p:cNvSpPr/>
            <p:nvPr/>
          </p:nvSpPr>
          <p:spPr>
            <a:xfrm>
              <a:off x="6807900" y="26364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17"/>
            <p:cNvSpPr/>
            <p:nvPr/>
          </p:nvSpPr>
          <p:spPr>
            <a:xfrm>
              <a:off x="6807900" y="2706075"/>
              <a:ext cx="102600" cy="29925"/>
            </a:xfrm>
            <a:custGeom>
              <a:avLst/>
              <a:gdLst/>
              <a:ahLst/>
              <a:cxnLst/>
              <a:rect l="l" t="t" r="r" b="b"/>
              <a:pathLst>
                <a:path w="4104" h="1197" extrusionOk="0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7"/>
            <p:cNvSpPr/>
            <p:nvPr/>
          </p:nvSpPr>
          <p:spPr>
            <a:xfrm>
              <a:off x="6811575" y="2463675"/>
              <a:ext cx="95275" cy="160600"/>
            </a:xfrm>
            <a:custGeom>
              <a:avLst/>
              <a:gdLst/>
              <a:ahLst/>
              <a:cxnLst/>
              <a:rect l="l" t="t" r="r" b="b"/>
              <a:pathLst>
                <a:path w="3811" h="6424" extrusionOk="0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7"/>
            <p:cNvSpPr/>
            <p:nvPr/>
          </p:nvSpPr>
          <p:spPr>
            <a:xfrm>
              <a:off x="6730350" y="2315900"/>
              <a:ext cx="257700" cy="308375"/>
            </a:xfrm>
            <a:custGeom>
              <a:avLst/>
              <a:gdLst/>
              <a:ahLst/>
              <a:cxnLst/>
              <a:rect l="l" t="t" r="r" b="b"/>
              <a:pathLst>
                <a:path w="10308" h="12335" extrusionOk="0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762000" y="361950"/>
            <a:ext cx="70528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Đặc điểm thực vật và yêu cầu ngoại cảnh của cây </a:t>
            </a:r>
            <a:r>
              <a:rPr lang="nl-NL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ăn quả</a:t>
            </a:r>
            <a:endParaRPr lang="en-US" sz="2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1276158"/>
            <a:ext cx="472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 Yêu cầu ngoại cảnh</a:t>
            </a:r>
            <a:endParaRPr lang="en-US" sz="2400" b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22094" y="1657350"/>
            <a:ext cx="736760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smtClean="0">
                <a:latin typeface="Times New Roman" pitchFamily="18" charset="0"/>
                <a:cs typeface="Times New Roman" pitchFamily="18" charset="0"/>
              </a:rPr>
              <a:t>c, Ánh sáng</a:t>
            </a:r>
            <a:r>
              <a:rPr lang="nl-NL" sz="240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nl-NL" sz="2400" smtClean="0">
                <a:latin typeface="Times New Roman" pitchFamily="18" charset="0"/>
                <a:cs typeface="Times New Roman" pitchFamily="18" charset="0"/>
              </a:rPr>
              <a:t>- Nói chung cây ăn quả đều ưa ánh sáng</a:t>
            </a:r>
            <a:endParaRPr lang="en-US" sz="240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nl-NL" sz="2400" b="1" smtClean="0">
                <a:latin typeface="Times New Roman" pitchFamily="18" charset="0"/>
                <a:cs typeface="Times New Roman" pitchFamily="18" charset="0"/>
              </a:rPr>
              <a:t>d, Chất dinh dưỡng</a:t>
            </a:r>
            <a:r>
              <a:rPr lang="nl-NL" sz="240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nl-NL" sz="2400" smtClean="0">
                <a:latin typeface="Times New Roman" pitchFamily="18" charset="0"/>
                <a:cs typeface="Times New Roman" pitchFamily="18" charset="0"/>
              </a:rPr>
              <a:t>- Tuỳ từng loại cây, giai đoạn phát triển của cây cần cung cấp phân hữu cơ và phân vô cơ cho hợp lí</a:t>
            </a:r>
            <a:endParaRPr lang="en-US" sz="240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nl-NL" sz="2400" b="1" smtClean="0">
                <a:latin typeface="Times New Roman" pitchFamily="18" charset="0"/>
                <a:cs typeface="Times New Roman" pitchFamily="18" charset="0"/>
              </a:rPr>
              <a:t>e, Đất</a:t>
            </a:r>
            <a:r>
              <a:rPr lang="nl-NL" sz="240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nl-NL" sz="2400" smtClean="0">
                <a:latin typeface="Times New Roman" pitchFamily="18" charset="0"/>
                <a:cs typeface="Times New Roman" pitchFamily="18" charset="0"/>
              </a:rPr>
              <a:t>- Các loại đất có tầng dày, kết cấu tốt, nhiều chất dinh dưỡng, ít chua, dễ thoát nước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7284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7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grpSp>
        <p:nvGrpSpPr>
          <p:cNvPr id="104" name="Google Shape;104;p17"/>
          <p:cNvGrpSpPr/>
          <p:nvPr/>
        </p:nvGrpSpPr>
        <p:grpSpPr>
          <a:xfrm>
            <a:off x="8119638" y="225980"/>
            <a:ext cx="539546" cy="879605"/>
            <a:chOff x="6730350" y="2315900"/>
            <a:chExt cx="257700" cy="420100"/>
          </a:xfrm>
        </p:grpSpPr>
        <p:sp>
          <p:nvSpPr>
            <p:cNvPr id="105" name="Google Shape;105;p17"/>
            <p:cNvSpPr/>
            <p:nvPr/>
          </p:nvSpPr>
          <p:spPr>
            <a:xfrm>
              <a:off x="6807900" y="26712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17"/>
            <p:cNvSpPr/>
            <p:nvPr/>
          </p:nvSpPr>
          <p:spPr>
            <a:xfrm>
              <a:off x="6807900" y="26364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17"/>
            <p:cNvSpPr/>
            <p:nvPr/>
          </p:nvSpPr>
          <p:spPr>
            <a:xfrm>
              <a:off x="6807900" y="2706075"/>
              <a:ext cx="102600" cy="29925"/>
            </a:xfrm>
            <a:custGeom>
              <a:avLst/>
              <a:gdLst/>
              <a:ahLst/>
              <a:cxnLst/>
              <a:rect l="l" t="t" r="r" b="b"/>
              <a:pathLst>
                <a:path w="4104" h="1197" extrusionOk="0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7"/>
            <p:cNvSpPr/>
            <p:nvPr/>
          </p:nvSpPr>
          <p:spPr>
            <a:xfrm>
              <a:off x="6811575" y="2463675"/>
              <a:ext cx="95275" cy="160600"/>
            </a:xfrm>
            <a:custGeom>
              <a:avLst/>
              <a:gdLst/>
              <a:ahLst/>
              <a:cxnLst/>
              <a:rect l="l" t="t" r="r" b="b"/>
              <a:pathLst>
                <a:path w="3811" h="6424" extrusionOk="0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7"/>
            <p:cNvSpPr/>
            <p:nvPr/>
          </p:nvSpPr>
          <p:spPr>
            <a:xfrm>
              <a:off x="6730350" y="2315900"/>
              <a:ext cx="257700" cy="308375"/>
            </a:xfrm>
            <a:custGeom>
              <a:avLst/>
              <a:gdLst/>
              <a:ahLst/>
              <a:cxnLst/>
              <a:rect l="l" t="t" r="r" b="b"/>
              <a:pathLst>
                <a:path w="10308" h="12335" extrusionOk="0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762000" y="287207"/>
            <a:ext cx="7052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II. Kĩ thuật trồng và chăm sóc cây ăn quả</a:t>
            </a:r>
            <a:endParaRPr lang="en-US" sz="2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78046" y="762865"/>
            <a:ext cx="472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Giống cây</a:t>
            </a:r>
            <a:endParaRPr lang="en-US" sz="2400" b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5222" y="1113711"/>
            <a:ext cx="751720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>
                <a:latin typeface="Times New Roman" pitchFamily="18" charset="0"/>
                <a:cs typeface="Times New Roman" pitchFamily="18" charset="0"/>
              </a:rPr>
              <a:t>Giống cây ăn quả ở nước ta phong phú và đa dạng bao gồm 3 nhóm: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r>
              <a:rPr lang="nl-NL" sz="2400" smtClean="0">
                <a:latin typeface="Times New Roman" pitchFamily="18" charset="0"/>
                <a:cs typeface="Times New Roman" pitchFamily="18" charset="0"/>
              </a:rPr>
              <a:t>- Cây </a:t>
            </a:r>
            <a:r>
              <a:rPr lang="nl-NL" sz="2400">
                <a:latin typeface="Times New Roman" pitchFamily="18" charset="0"/>
                <a:cs typeface="Times New Roman" pitchFamily="18" charset="0"/>
              </a:rPr>
              <a:t>ăn quả nhiệt đới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r>
              <a:rPr lang="nl-NL" sz="2400" smtClean="0">
                <a:latin typeface="Times New Roman" pitchFamily="18" charset="0"/>
                <a:cs typeface="Times New Roman" pitchFamily="18" charset="0"/>
              </a:rPr>
              <a:t>- Cây </a:t>
            </a:r>
            <a:r>
              <a:rPr lang="nl-NL" sz="2400">
                <a:latin typeface="Times New Roman" pitchFamily="18" charset="0"/>
                <a:cs typeface="Times New Roman" pitchFamily="18" charset="0"/>
              </a:rPr>
              <a:t>ăn quả á nhiệt đới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r>
              <a:rPr lang="nl-NL" sz="2400" smtClean="0">
                <a:latin typeface="Times New Roman" pitchFamily="18" charset="0"/>
                <a:cs typeface="Times New Roman" pitchFamily="18" charset="0"/>
              </a:rPr>
              <a:t>- Cây </a:t>
            </a:r>
            <a:r>
              <a:rPr lang="nl-NL" sz="2400">
                <a:latin typeface="Times New Roman" pitchFamily="18" charset="0"/>
                <a:cs typeface="Times New Roman" pitchFamily="18" charset="0"/>
              </a:rPr>
              <a:t>ăn quả ôn đới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43511" y="3163173"/>
            <a:ext cx="77670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b="1">
                <a:latin typeface="Times New Roman" pitchFamily="18" charset="0"/>
                <a:cs typeface="Times New Roman" pitchFamily="18" charset="0"/>
              </a:rPr>
              <a:t>2. Nhân </a:t>
            </a:r>
            <a:r>
              <a:rPr lang="nl-NL" sz="2400" b="1" smtClean="0">
                <a:latin typeface="Times New Roman" pitchFamily="18" charset="0"/>
                <a:cs typeface="Times New Roman" pitchFamily="18" charset="0"/>
              </a:rPr>
              <a:t>giống</a:t>
            </a:r>
            <a:endParaRPr lang="en-US" sz="2400" b="1">
              <a:latin typeface="Times New Roman" pitchFamily="18" charset="0"/>
              <a:cs typeface="Times New Roman" pitchFamily="18" charset="0"/>
            </a:endParaRPr>
          </a:p>
          <a:p>
            <a:r>
              <a:rPr lang="nl-NL" sz="2400" smtClean="0">
                <a:latin typeface="Times New Roman" pitchFamily="18" charset="0"/>
                <a:cs typeface="Times New Roman" pitchFamily="18" charset="0"/>
              </a:rPr>
              <a:t>- Nhân </a:t>
            </a:r>
            <a:r>
              <a:rPr lang="nl-NL" sz="2400">
                <a:latin typeface="Times New Roman" pitchFamily="18" charset="0"/>
                <a:cs typeface="Times New Roman" pitchFamily="18" charset="0"/>
              </a:rPr>
              <a:t>giống bằng phương pháp hữu tính: gieo hạt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r>
              <a:rPr lang="nl-NL" sz="2400" smtClean="0">
                <a:latin typeface="Times New Roman" pitchFamily="18" charset="0"/>
                <a:cs typeface="Times New Roman" pitchFamily="18" charset="0"/>
              </a:rPr>
              <a:t>- Nhân </a:t>
            </a:r>
            <a:r>
              <a:rPr lang="nl-NL" sz="2400">
                <a:latin typeface="Times New Roman" pitchFamily="18" charset="0"/>
                <a:cs typeface="Times New Roman" pitchFamily="18" charset="0"/>
              </a:rPr>
              <a:t>giống bằng phương pháp vô tính: giâm, </a:t>
            </a:r>
            <a:r>
              <a:rPr lang="nl-NL" sz="2400" smtClean="0">
                <a:latin typeface="Times New Roman" pitchFamily="18" charset="0"/>
                <a:cs typeface="Times New Roman" pitchFamily="18" charset="0"/>
              </a:rPr>
              <a:t>chiết, ghép</a:t>
            </a:r>
            <a:r>
              <a:rPr lang="nl-NL" sz="2400">
                <a:latin typeface="Times New Roman" pitchFamily="18" charset="0"/>
                <a:cs typeface="Times New Roman" pitchFamily="18" charset="0"/>
              </a:rPr>
              <a:t>….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1861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7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grpSp>
        <p:nvGrpSpPr>
          <p:cNvPr id="104" name="Google Shape;104;p17"/>
          <p:cNvGrpSpPr/>
          <p:nvPr/>
        </p:nvGrpSpPr>
        <p:grpSpPr>
          <a:xfrm>
            <a:off x="8119638" y="225980"/>
            <a:ext cx="539546" cy="879605"/>
            <a:chOff x="6730350" y="2315900"/>
            <a:chExt cx="257700" cy="420100"/>
          </a:xfrm>
        </p:grpSpPr>
        <p:sp>
          <p:nvSpPr>
            <p:cNvPr id="105" name="Google Shape;105;p17"/>
            <p:cNvSpPr/>
            <p:nvPr/>
          </p:nvSpPr>
          <p:spPr>
            <a:xfrm>
              <a:off x="6807900" y="26712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17"/>
            <p:cNvSpPr/>
            <p:nvPr/>
          </p:nvSpPr>
          <p:spPr>
            <a:xfrm>
              <a:off x="6807900" y="26364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17"/>
            <p:cNvSpPr/>
            <p:nvPr/>
          </p:nvSpPr>
          <p:spPr>
            <a:xfrm>
              <a:off x="6807900" y="2706075"/>
              <a:ext cx="102600" cy="29925"/>
            </a:xfrm>
            <a:custGeom>
              <a:avLst/>
              <a:gdLst/>
              <a:ahLst/>
              <a:cxnLst/>
              <a:rect l="l" t="t" r="r" b="b"/>
              <a:pathLst>
                <a:path w="4104" h="1197" extrusionOk="0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7"/>
            <p:cNvSpPr/>
            <p:nvPr/>
          </p:nvSpPr>
          <p:spPr>
            <a:xfrm>
              <a:off x="6811575" y="2463675"/>
              <a:ext cx="95275" cy="160600"/>
            </a:xfrm>
            <a:custGeom>
              <a:avLst/>
              <a:gdLst/>
              <a:ahLst/>
              <a:cxnLst/>
              <a:rect l="l" t="t" r="r" b="b"/>
              <a:pathLst>
                <a:path w="3811" h="6424" extrusionOk="0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7"/>
            <p:cNvSpPr/>
            <p:nvPr/>
          </p:nvSpPr>
          <p:spPr>
            <a:xfrm>
              <a:off x="6730350" y="2315900"/>
              <a:ext cx="257700" cy="308375"/>
            </a:xfrm>
            <a:custGeom>
              <a:avLst/>
              <a:gdLst/>
              <a:ahLst/>
              <a:cxnLst/>
              <a:rect l="l" t="t" r="r" b="b"/>
              <a:pathLst>
                <a:path w="10308" h="12335" extrusionOk="0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762000" y="287207"/>
            <a:ext cx="7052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II. Kĩ thuật trồng và chăm sóc cây ăn quả</a:t>
            </a:r>
            <a:endParaRPr lang="en-US" sz="2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78046" y="762865"/>
            <a:ext cx="472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Trồng cây ăn quả</a:t>
            </a:r>
            <a:endParaRPr lang="en-US" sz="2400" b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9171" y="1227152"/>
            <a:ext cx="778113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>
                <a:latin typeface="Times New Roman" pitchFamily="18" charset="0"/>
                <a:cs typeface="Times New Roman" pitchFamily="18" charset="0"/>
              </a:rPr>
              <a:t>a, Thời vụ:</a:t>
            </a:r>
            <a:endParaRPr lang="en-US" sz="2400" b="1">
              <a:latin typeface="Times New Roman" pitchFamily="18" charset="0"/>
              <a:cs typeface="Times New Roman" pitchFamily="18" charset="0"/>
            </a:endParaRPr>
          </a:p>
          <a:p>
            <a:r>
              <a:rPr lang="nl-NL" sz="2400">
                <a:latin typeface="Times New Roman" pitchFamily="18" charset="0"/>
                <a:cs typeface="Times New Roman" pitchFamily="18" charset="0"/>
              </a:rPr>
              <a:t>-Các tỉnh phía bắc: Vụ xuân, vụ thu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r>
              <a:rPr lang="nl-NL" sz="2400">
                <a:latin typeface="Times New Roman" pitchFamily="18" charset="0"/>
                <a:cs typeface="Times New Roman" pitchFamily="18" charset="0"/>
              </a:rPr>
              <a:t>-Các tỉnh phía nam: vào đầu mùa mưa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r>
              <a:rPr lang="nl-NL" sz="2400" b="1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nl-NL" sz="2400" b="1">
                <a:latin typeface="Times New Roman" pitchFamily="18" charset="0"/>
                <a:cs typeface="Times New Roman" pitchFamily="18" charset="0"/>
              </a:rPr>
              <a:t>, Khoảng cách trồng</a:t>
            </a:r>
            <a:r>
              <a:rPr lang="nl-NL" sz="2400" smtClean="0">
                <a:latin typeface="Times New Roman" pitchFamily="18" charset="0"/>
                <a:cs typeface="Times New Roman" pitchFamily="18" charset="0"/>
              </a:rPr>
              <a:t>: tùy theo mỗi loại cây và loại đất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r>
              <a:rPr lang="nl-NL" sz="2400" b="1">
                <a:latin typeface="Times New Roman" pitchFamily="18" charset="0"/>
                <a:cs typeface="Times New Roman" pitchFamily="18" charset="0"/>
              </a:rPr>
              <a:t>c, </a:t>
            </a:r>
            <a:r>
              <a:rPr lang="nl-NL" sz="2400" b="1" smtClean="0">
                <a:latin typeface="Times New Roman" pitchFamily="18" charset="0"/>
                <a:cs typeface="Times New Roman" pitchFamily="18" charset="0"/>
              </a:rPr>
              <a:t>Đào </a:t>
            </a:r>
            <a:r>
              <a:rPr lang="nl-NL" sz="2400" b="1">
                <a:latin typeface="Times New Roman" pitchFamily="18" charset="0"/>
                <a:cs typeface="Times New Roman" pitchFamily="18" charset="0"/>
              </a:rPr>
              <a:t>hố, bón phân lót</a:t>
            </a:r>
            <a:r>
              <a:rPr lang="nl-NL" sz="240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r>
              <a:rPr lang="nl-NL" sz="2400">
                <a:latin typeface="Times New Roman" pitchFamily="18" charset="0"/>
                <a:cs typeface="Times New Roman" pitchFamily="18" charset="0"/>
              </a:rPr>
              <a:t>-Trước khi trồng từ 15-30 ngày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r>
              <a:rPr lang="nl-NL" sz="2400" b="1">
                <a:latin typeface="Times New Roman" pitchFamily="18" charset="0"/>
                <a:cs typeface="Times New Roman" pitchFamily="18" charset="0"/>
              </a:rPr>
              <a:t>d,Trồng </a:t>
            </a:r>
            <a:r>
              <a:rPr lang="nl-NL" sz="2400" b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nl-NL" sz="2400" smtClean="0">
                <a:latin typeface="Times New Roman" pitchFamily="18" charset="0"/>
                <a:cs typeface="Times New Roman" pitchFamily="18" charset="0"/>
              </a:rPr>
              <a:t>Quy </a:t>
            </a:r>
            <a:r>
              <a:rPr lang="nl-NL" sz="2400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nl-NL" sz="240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nl-NL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l-NL" sz="2400">
                <a:latin typeface="Times New Roman" pitchFamily="18" charset="0"/>
                <a:cs typeface="Times New Roman" pitchFamily="18" charset="0"/>
              </a:rPr>
              <a:t>Đào </a:t>
            </a:r>
            <a:r>
              <a:rPr lang="nl-NL" sz="2400" smtClean="0">
                <a:latin typeface="Times New Roman" pitchFamily="18" charset="0"/>
                <a:cs typeface="Times New Roman" pitchFamily="18" charset="0"/>
              </a:rPr>
              <a:t>hố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  <a:sym typeface="Symbol"/>
              </a:rPr>
              <a:t> </a:t>
            </a:r>
            <a:r>
              <a:rPr lang="nl-NL" sz="2400" smtClean="0">
                <a:latin typeface="Times New Roman" pitchFamily="18" charset="0"/>
                <a:cs typeface="Times New Roman" pitchFamily="18" charset="0"/>
              </a:rPr>
              <a:t>Bóc </a:t>
            </a:r>
            <a:r>
              <a:rPr lang="nl-NL" sz="2400">
                <a:latin typeface="Times New Roman" pitchFamily="18" charset="0"/>
                <a:cs typeface="Times New Roman" pitchFamily="18" charset="0"/>
              </a:rPr>
              <a:t>vỏ bầu (</a:t>
            </a:r>
            <a:r>
              <a:rPr lang="nl-NL" sz="2400" smtClean="0">
                <a:latin typeface="Times New Roman" pitchFamily="18" charset="0"/>
                <a:cs typeface="Times New Roman" pitchFamily="18" charset="0"/>
              </a:rPr>
              <a:t>trồng </a:t>
            </a:r>
            <a:r>
              <a:rPr lang="nl-NL" sz="2400">
                <a:latin typeface="Times New Roman" pitchFamily="18" charset="0"/>
                <a:cs typeface="Times New Roman" pitchFamily="18" charset="0"/>
              </a:rPr>
              <a:t>cây có bầu) </a:t>
            </a:r>
            <a:r>
              <a:rPr lang="en-US" sz="2400"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nl-NL" sz="2400" smtClean="0">
                <a:latin typeface="Times New Roman" pitchFamily="18" charset="0"/>
                <a:cs typeface="Times New Roman" pitchFamily="18" charset="0"/>
              </a:rPr>
              <a:t>   Đặt </a:t>
            </a:r>
            <a:r>
              <a:rPr lang="nl-NL" sz="2400">
                <a:latin typeface="Times New Roman" pitchFamily="18" charset="0"/>
                <a:cs typeface="Times New Roman" pitchFamily="18" charset="0"/>
              </a:rPr>
              <a:t>cây vào hố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r>
              <a:rPr lang="nl-NL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nl-NL" sz="240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nl-NL" sz="2400">
                <a:latin typeface="Times New Roman" pitchFamily="18" charset="0"/>
                <a:cs typeface="Times New Roman" pitchFamily="18" charset="0"/>
              </a:rPr>
              <a:t>Lấp đất </a:t>
            </a:r>
            <a:r>
              <a:rPr lang="en-US" sz="2400"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nl-NL" sz="240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nl-NL" sz="2400">
                <a:latin typeface="Times New Roman" pitchFamily="18" charset="0"/>
                <a:cs typeface="Times New Roman" pitchFamily="18" charset="0"/>
              </a:rPr>
              <a:t>Tưới nước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5471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7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grpSp>
        <p:nvGrpSpPr>
          <p:cNvPr id="104" name="Google Shape;104;p17"/>
          <p:cNvGrpSpPr/>
          <p:nvPr/>
        </p:nvGrpSpPr>
        <p:grpSpPr>
          <a:xfrm>
            <a:off x="8119638" y="225980"/>
            <a:ext cx="539546" cy="879605"/>
            <a:chOff x="6730350" y="2315900"/>
            <a:chExt cx="257700" cy="420100"/>
          </a:xfrm>
        </p:grpSpPr>
        <p:sp>
          <p:nvSpPr>
            <p:cNvPr id="105" name="Google Shape;105;p17"/>
            <p:cNvSpPr/>
            <p:nvPr/>
          </p:nvSpPr>
          <p:spPr>
            <a:xfrm>
              <a:off x="6807900" y="26712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17"/>
            <p:cNvSpPr/>
            <p:nvPr/>
          </p:nvSpPr>
          <p:spPr>
            <a:xfrm>
              <a:off x="6807900" y="26364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17"/>
            <p:cNvSpPr/>
            <p:nvPr/>
          </p:nvSpPr>
          <p:spPr>
            <a:xfrm>
              <a:off x="6807900" y="2706075"/>
              <a:ext cx="102600" cy="29925"/>
            </a:xfrm>
            <a:custGeom>
              <a:avLst/>
              <a:gdLst/>
              <a:ahLst/>
              <a:cxnLst/>
              <a:rect l="l" t="t" r="r" b="b"/>
              <a:pathLst>
                <a:path w="4104" h="1197" extrusionOk="0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7"/>
            <p:cNvSpPr/>
            <p:nvPr/>
          </p:nvSpPr>
          <p:spPr>
            <a:xfrm>
              <a:off x="6811575" y="2463675"/>
              <a:ext cx="95275" cy="160600"/>
            </a:xfrm>
            <a:custGeom>
              <a:avLst/>
              <a:gdLst/>
              <a:ahLst/>
              <a:cxnLst/>
              <a:rect l="l" t="t" r="r" b="b"/>
              <a:pathLst>
                <a:path w="3811" h="6424" extrusionOk="0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7"/>
            <p:cNvSpPr/>
            <p:nvPr/>
          </p:nvSpPr>
          <p:spPr>
            <a:xfrm>
              <a:off x="6730350" y="2315900"/>
              <a:ext cx="257700" cy="308375"/>
            </a:xfrm>
            <a:custGeom>
              <a:avLst/>
              <a:gdLst/>
              <a:ahLst/>
              <a:cxnLst/>
              <a:rect l="l" t="t" r="r" b="b"/>
              <a:pathLst>
                <a:path w="10308" h="12335" extrusionOk="0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762000" y="287207"/>
            <a:ext cx="7052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II. Kĩ thuật trồng và chăm sóc cây ăn quả</a:t>
            </a:r>
            <a:endParaRPr lang="en-US" sz="2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78046" y="762865"/>
            <a:ext cx="472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4. Chăm sóc</a:t>
            </a:r>
            <a:endParaRPr lang="en-US" sz="2400" b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9171" y="1227152"/>
            <a:ext cx="77811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>
                <a:latin typeface="Times New Roman" pitchFamily="18" charset="0"/>
                <a:cs typeface="Times New Roman" pitchFamily="18" charset="0"/>
              </a:rPr>
              <a:t>a, </a:t>
            </a:r>
            <a:r>
              <a:rPr lang="nl-NL" sz="2400" smtClean="0">
                <a:latin typeface="Times New Roman" pitchFamily="18" charset="0"/>
                <a:cs typeface="Times New Roman" pitchFamily="18" charset="0"/>
              </a:rPr>
              <a:t>Làm </a:t>
            </a:r>
            <a:r>
              <a:rPr lang="nl-NL" sz="2400">
                <a:latin typeface="Times New Roman" pitchFamily="18" charset="0"/>
                <a:cs typeface="Times New Roman" pitchFamily="18" charset="0"/>
              </a:rPr>
              <a:t>cỏ, vun </a:t>
            </a:r>
            <a:r>
              <a:rPr lang="nl-NL" sz="2400" smtClean="0">
                <a:latin typeface="Times New Roman" pitchFamily="18" charset="0"/>
                <a:cs typeface="Times New Roman" pitchFamily="18" charset="0"/>
              </a:rPr>
              <a:t>xới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r>
              <a:rPr lang="nl-NL" sz="2400">
                <a:latin typeface="Times New Roman" pitchFamily="18" charset="0"/>
                <a:cs typeface="Times New Roman" pitchFamily="18" charset="0"/>
              </a:rPr>
              <a:t>b, Bón phân </a:t>
            </a:r>
            <a:r>
              <a:rPr lang="nl-NL" sz="2400" smtClean="0">
                <a:latin typeface="Times New Roman" pitchFamily="18" charset="0"/>
                <a:cs typeface="Times New Roman" pitchFamily="18" charset="0"/>
              </a:rPr>
              <a:t>thúc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r>
              <a:rPr lang="nl-NL" sz="240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nl-NL" sz="2400">
                <a:latin typeface="Times New Roman" pitchFamily="18" charset="0"/>
                <a:cs typeface="Times New Roman" pitchFamily="18" charset="0"/>
              </a:rPr>
              <a:t>, Tưới </a:t>
            </a:r>
            <a:r>
              <a:rPr lang="nl-NL" sz="2400" smtClean="0">
                <a:latin typeface="Times New Roman" pitchFamily="18" charset="0"/>
                <a:cs typeface="Times New Roman" pitchFamily="18" charset="0"/>
              </a:rPr>
              <a:t>nước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r>
              <a:rPr lang="nl-NL" sz="2400">
                <a:latin typeface="Times New Roman" pitchFamily="18" charset="0"/>
                <a:cs typeface="Times New Roman" pitchFamily="18" charset="0"/>
              </a:rPr>
              <a:t>d, Tạo hình, sửa </a:t>
            </a:r>
            <a:r>
              <a:rPr lang="nl-NL" sz="2400" smtClean="0">
                <a:latin typeface="Times New Roman" pitchFamily="18" charset="0"/>
                <a:cs typeface="Times New Roman" pitchFamily="18" charset="0"/>
              </a:rPr>
              <a:t>cành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r>
              <a:rPr lang="nl-NL" sz="2400">
                <a:latin typeface="Times New Roman" pitchFamily="18" charset="0"/>
                <a:cs typeface="Times New Roman" pitchFamily="18" charset="0"/>
              </a:rPr>
              <a:t>e, Phòng trừ sâu, </a:t>
            </a:r>
            <a:r>
              <a:rPr lang="nl-NL" sz="2400" smtClean="0">
                <a:latin typeface="Times New Roman" pitchFamily="18" charset="0"/>
                <a:cs typeface="Times New Roman" pitchFamily="18" charset="0"/>
              </a:rPr>
              <a:t>bệnh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r>
              <a:rPr lang="nl-NL" sz="2400">
                <a:latin typeface="Times New Roman" pitchFamily="18" charset="0"/>
                <a:cs typeface="Times New Roman" pitchFamily="18" charset="0"/>
              </a:rPr>
              <a:t>g, Sử dụng chất điều hoà sinh trưởng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1774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livia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873</TotalTime>
  <Words>579</Words>
  <Application>Microsoft Office PowerPoint</Application>
  <PresentationFormat>On-screen Show (16:9)</PresentationFormat>
  <Paragraphs>75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Times New Roman</vt:lpstr>
      <vt:lpstr>Raleway ExtraBold</vt:lpstr>
      <vt:lpstr>Wingdings</vt:lpstr>
      <vt:lpstr>Symbol</vt:lpstr>
      <vt:lpstr>Raleway Light</vt:lpstr>
      <vt:lpstr>Olivia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HƯỚNG DẪN VỀ NHÀ</vt:lpstr>
      <vt:lpstr>THANK YOU 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MATH CLASS DONE IS BETTER THAN PERFECT</dc:title>
  <dc:creator>DELL</dc:creator>
  <cp:lastModifiedBy>DELL</cp:lastModifiedBy>
  <cp:revision>72</cp:revision>
  <dcterms:modified xsi:type="dcterms:W3CDTF">2021-09-30T12:47:39Z</dcterms:modified>
</cp:coreProperties>
</file>