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14"/>
  </p:notesMasterIdLst>
  <p:sldIdLst>
    <p:sldId id="267" r:id="rId2"/>
    <p:sldId id="256" r:id="rId3"/>
    <p:sldId id="257" r:id="rId4"/>
    <p:sldId id="258" r:id="rId5"/>
    <p:sldId id="261" r:id="rId6"/>
    <p:sldId id="265" r:id="rId7"/>
    <p:sldId id="260" r:id="rId8"/>
    <p:sldId id="259" r:id="rId9"/>
    <p:sldId id="263" r:id="rId10"/>
    <p:sldId id="262" r:id="rId11"/>
    <p:sldId id="266" r:id="rId12"/>
    <p:sldId id="264" r:id="rId13"/>
  </p:sldIdLst>
  <p:sldSz cx="12192000" cy="6858000"/>
  <p:notesSz cx="6858000" cy="9144000"/>
  <p:embeddedFontLst>
    <p:embeddedFont>
      <p:font typeface="Poppins ExtraBold" panose="020B0604020202020204" charset="0"/>
      <p:bold r:id="rId15"/>
      <p:boldItalic r:id="rId16"/>
    </p:embeddedFont>
    <p:embeddedFont>
      <p:font typeface="Calibri" panose="020F0502020204030204" pitchFamily="34" charset="0"/>
      <p:regular r:id="rId17"/>
      <p:bold r:id="rId18"/>
      <p:italic r:id="rId19"/>
      <p:boldItalic r:id="rId20"/>
    </p:embeddedFont>
    <p:embeddedFont>
      <p:font typeface="Barlow Condensed" panose="020B0604020202020204" charset="0"/>
      <p:regular r:id="rId21"/>
      <p:bold r:id="rId22"/>
      <p:italic r:id="rId23"/>
      <p:boldItalic r:id="rId24"/>
    </p:embeddedFont>
    <p:embeddedFont>
      <p:font typeface="OCR A Extended" panose="02010509020102010303" pitchFamily="50" charset="0"/>
      <p:regular r:id="rId25"/>
    </p:embeddedFont>
    <p:embeddedFont>
      <p:font typeface="Abril Fatface" panose="020B0604020202020204" charset="0"/>
      <p:regular r:id="rId26"/>
    </p:embeddedFont>
    <p:embeddedFont>
      <p:font typeface="Old English Text MT" panose="03040902040508030806" pitchFamily="66" charset="0"/>
      <p:regular r:id="rId27"/>
    </p:embeddedFont>
    <p:embeddedFont>
      <p:font typeface="Poppins"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6186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sp>
        <p:nvSpPr>
          <p:cNvPr id="11" name="Google Shape;11;p2"/>
          <p:cNvSpPr/>
          <p:nvPr/>
        </p:nvSpPr>
        <p:spPr>
          <a:xfrm>
            <a:off x="532142" y="313967"/>
            <a:ext cx="11129963" cy="6234589"/>
          </a:xfrm>
          <a:custGeom>
            <a:avLst/>
            <a:gdLst/>
            <a:ahLst/>
            <a:cxnLst/>
            <a:rect l="l" t="t" r="r" b="b"/>
            <a:pathLst>
              <a:path w="11715750" h="6562725" extrusionOk="0">
                <a:moveTo>
                  <a:pt x="0" y="0"/>
                </a:moveTo>
                <a:lnTo>
                  <a:pt x="11715750" y="0"/>
                </a:lnTo>
                <a:lnTo>
                  <a:pt x="11715750" y="6562725"/>
                </a:lnTo>
                <a:lnTo>
                  <a:pt x="0" y="6562725"/>
                </a:lnTo>
                <a:close/>
              </a:path>
            </a:pathLst>
          </a:custGeom>
          <a:solidFill>
            <a:srgbClr val="FFFFFF"/>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529877" y="309440"/>
            <a:ext cx="11129963"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1211107" y="1418417"/>
            <a:ext cx="4144328" cy="4696301"/>
          </a:xfrm>
          <a:custGeom>
            <a:avLst/>
            <a:gdLst/>
            <a:ahLst/>
            <a:cxnLst/>
            <a:rect l="l" t="t" r="r" b="b"/>
            <a:pathLst>
              <a:path w="4362450" h="4943475" extrusionOk="0">
                <a:moveTo>
                  <a:pt x="0" y="0"/>
                </a:moveTo>
                <a:lnTo>
                  <a:pt x="4362450" y="0"/>
                </a:lnTo>
                <a:lnTo>
                  <a:pt x="4362450" y="4943475"/>
                </a:lnTo>
                <a:lnTo>
                  <a:pt x="0" y="4943475"/>
                </a:lnTo>
                <a:close/>
              </a:path>
            </a:pathLst>
          </a:custGeom>
          <a:solidFill>
            <a:schemeClr val="accent4"/>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7901177" y="1115145"/>
            <a:ext cx="700463" cy="361950"/>
          </a:xfrm>
          <a:custGeom>
            <a:avLst/>
            <a:gdLst/>
            <a:ahLst/>
            <a:cxnLst/>
            <a:rect l="l" t="t" r="r" b="b"/>
            <a:pathLst>
              <a:path w="737329" h="381000" extrusionOk="0">
                <a:moveTo>
                  <a:pt x="737330" y="190500"/>
                </a:moveTo>
                <a:lnTo>
                  <a:pt x="542925" y="0"/>
                </a:lnTo>
                <a:lnTo>
                  <a:pt x="542925" y="119063"/>
                </a:lnTo>
                <a:lnTo>
                  <a:pt x="0" y="119063"/>
                </a:lnTo>
                <a:lnTo>
                  <a:pt x="0" y="261938"/>
                </a:lnTo>
                <a:lnTo>
                  <a:pt x="542925" y="261938"/>
                </a:lnTo>
                <a:lnTo>
                  <a:pt x="542925" y="381000"/>
                </a:lnTo>
                <a:close/>
              </a:path>
            </a:pathLst>
          </a:custGeom>
          <a:solidFill>
            <a:schemeClr val="accent2"/>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6621012" y="4953561"/>
            <a:ext cx="700463" cy="361950"/>
          </a:xfrm>
          <a:custGeom>
            <a:avLst/>
            <a:gdLst/>
            <a:ahLst/>
            <a:cxnLst/>
            <a:rect l="l" t="t" r="r" b="b"/>
            <a:pathLst>
              <a:path w="737329" h="381000" extrusionOk="0">
                <a:moveTo>
                  <a:pt x="0" y="190500"/>
                </a:moveTo>
                <a:lnTo>
                  <a:pt x="194405" y="381000"/>
                </a:lnTo>
                <a:lnTo>
                  <a:pt x="194405" y="261938"/>
                </a:lnTo>
                <a:lnTo>
                  <a:pt x="737330" y="261938"/>
                </a:lnTo>
                <a:lnTo>
                  <a:pt x="737330" y="119063"/>
                </a:lnTo>
                <a:lnTo>
                  <a:pt x="194405" y="119063"/>
                </a:lnTo>
                <a:lnTo>
                  <a:pt x="194405" y="0"/>
                </a:lnTo>
                <a:close/>
              </a:path>
            </a:pathLst>
          </a:custGeom>
          <a:solidFill>
            <a:schemeClr val="accent2"/>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11066513" y="5351525"/>
            <a:ext cx="375069" cy="375069"/>
          </a:xfrm>
          <a:custGeom>
            <a:avLst/>
            <a:gdLst/>
            <a:ahLst/>
            <a:cxnLst/>
            <a:rect l="l" t="t" r="r" b="b"/>
            <a:pathLst>
              <a:path w="394810" h="394810" extrusionOk="0">
                <a:moveTo>
                  <a:pt x="394811" y="96583"/>
                </a:moveTo>
                <a:lnTo>
                  <a:pt x="298227" y="0"/>
                </a:lnTo>
                <a:lnTo>
                  <a:pt x="197453" y="100774"/>
                </a:lnTo>
                <a:lnTo>
                  <a:pt x="96584" y="0"/>
                </a:lnTo>
                <a:lnTo>
                  <a:pt x="0" y="96583"/>
                </a:lnTo>
                <a:lnTo>
                  <a:pt x="100774" y="197358"/>
                </a:lnTo>
                <a:lnTo>
                  <a:pt x="0" y="298132"/>
                </a:lnTo>
                <a:lnTo>
                  <a:pt x="96584" y="394811"/>
                </a:lnTo>
                <a:lnTo>
                  <a:pt x="197453" y="293941"/>
                </a:lnTo>
                <a:lnTo>
                  <a:pt x="298227" y="394811"/>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6656135" y="6077204"/>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7140463" y="6077204"/>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7624792" y="6077204"/>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715552" y="188518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9937415" y="5535973"/>
            <a:ext cx="434340" cy="615315"/>
          </a:xfrm>
          <a:custGeom>
            <a:avLst/>
            <a:gdLst/>
            <a:ahLst/>
            <a:cxnLst/>
            <a:rect l="l" t="t" r="r" b="b"/>
            <a:pathLst>
              <a:path w="457200" h="647700" extrusionOk="0">
                <a:moveTo>
                  <a:pt x="0" y="0"/>
                </a:moveTo>
                <a:lnTo>
                  <a:pt x="47625" y="542925"/>
                </a:lnTo>
                <a:lnTo>
                  <a:pt x="190500" y="400050"/>
                </a:lnTo>
                <a:lnTo>
                  <a:pt x="323850" y="647700"/>
                </a:lnTo>
                <a:lnTo>
                  <a:pt x="428625" y="571500"/>
                </a:lnTo>
                <a:lnTo>
                  <a:pt x="257175" y="342900"/>
                </a:lnTo>
                <a:lnTo>
                  <a:pt x="457200" y="295275"/>
                </a:lnTo>
                <a:close/>
              </a:path>
            </a:pathLst>
          </a:custGeom>
          <a:solidFill>
            <a:schemeClr val="accent1"/>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5561011" y="113777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5325636" y="113777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5099314" y="113777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4863939" y="113777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2"/>
          <p:cNvSpPr/>
          <p:nvPr/>
        </p:nvSpPr>
        <p:spPr>
          <a:xfrm>
            <a:off x="4628564" y="113777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4393189" y="113777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2"/>
          <p:cNvSpPr/>
          <p:nvPr/>
        </p:nvSpPr>
        <p:spPr>
          <a:xfrm>
            <a:off x="5561011" y="138220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a:off x="5561011" y="1626633"/>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5561011" y="187106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a:off x="794675"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2"/>
          <p:cNvSpPr/>
          <p:nvPr/>
        </p:nvSpPr>
        <p:spPr>
          <a:xfrm>
            <a:off x="1165842"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a:off x="1546063"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11474727" y="1039166"/>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a:off x="11474727" y="1283593"/>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2"/>
          <p:cNvSpPr/>
          <p:nvPr/>
        </p:nvSpPr>
        <p:spPr>
          <a:xfrm>
            <a:off x="11474727" y="1528021"/>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2"/>
          <p:cNvSpPr/>
          <p:nvPr/>
        </p:nvSpPr>
        <p:spPr>
          <a:xfrm>
            <a:off x="11474727" y="1772447"/>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2"/>
          <p:cNvSpPr/>
          <p:nvPr/>
        </p:nvSpPr>
        <p:spPr>
          <a:xfrm>
            <a:off x="2155119"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2"/>
          <p:cNvSpPr/>
          <p:nvPr/>
        </p:nvSpPr>
        <p:spPr>
          <a:xfrm>
            <a:off x="1928796"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1693422"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1458047"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1222672"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2"/>
          <p:cNvSpPr txBox="1">
            <a:spLocks noGrp="1"/>
          </p:cNvSpPr>
          <p:nvPr>
            <p:ph type="title"/>
          </p:nvPr>
        </p:nvSpPr>
        <p:spPr>
          <a:xfrm>
            <a:off x="6016834" y="1851863"/>
            <a:ext cx="5268000" cy="1230600"/>
          </a:xfrm>
          <a:prstGeom prst="rect">
            <a:avLst/>
          </a:prstGeom>
        </p:spPr>
        <p:txBody>
          <a:bodyPr spcFirstLastPara="1" wrap="square" lIns="121900" tIns="121900" rIns="121900" bIns="121900" anchor="t" anchorCtr="0">
            <a:noAutofit/>
          </a:bodyPr>
          <a:lstStyle>
            <a:lvl1pPr lvl="0" algn="r">
              <a:lnSpc>
                <a:spcPct val="80000"/>
              </a:lnSpc>
              <a:spcBef>
                <a:spcPts val="0"/>
              </a:spcBef>
              <a:spcAft>
                <a:spcPts val="0"/>
              </a:spcAft>
              <a:buSzPts val="6600"/>
              <a:buNone/>
              <a:defRPr sz="6600"/>
            </a:lvl1pPr>
            <a:lvl2pPr lvl="1" algn="r">
              <a:spcBef>
                <a:spcPts val="0"/>
              </a:spcBef>
              <a:spcAft>
                <a:spcPts val="0"/>
              </a:spcAft>
              <a:buSzPts val="6800"/>
              <a:buNone/>
              <a:defRPr sz="6800"/>
            </a:lvl2pPr>
            <a:lvl3pPr lvl="2" algn="r">
              <a:spcBef>
                <a:spcPts val="0"/>
              </a:spcBef>
              <a:spcAft>
                <a:spcPts val="0"/>
              </a:spcAft>
              <a:buSzPts val="6800"/>
              <a:buNone/>
              <a:defRPr sz="6800"/>
            </a:lvl3pPr>
            <a:lvl4pPr lvl="3" algn="r">
              <a:spcBef>
                <a:spcPts val="0"/>
              </a:spcBef>
              <a:spcAft>
                <a:spcPts val="0"/>
              </a:spcAft>
              <a:buSzPts val="6800"/>
              <a:buNone/>
              <a:defRPr sz="6800"/>
            </a:lvl4pPr>
            <a:lvl5pPr lvl="4" algn="r">
              <a:spcBef>
                <a:spcPts val="0"/>
              </a:spcBef>
              <a:spcAft>
                <a:spcPts val="0"/>
              </a:spcAft>
              <a:buSzPts val="6800"/>
              <a:buNone/>
              <a:defRPr sz="6800"/>
            </a:lvl5pPr>
            <a:lvl6pPr lvl="5" algn="r">
              <a:spcBef>
                <a:spcPts val="0"/>
              </a:spcBef>
              <a:spcAft>
                <a:spcPts val="0"/>
              </a:spcAft>
              <a:buSzPts val="6800"/>
              <a:buNone/>
              <a:defRPr sz="6800"/>
            </a:lvl6pPr>
            <a:lvl7pPr lvl="6" algn="r">
              <a:spcBef>
                <a:spcPts val="0"/>
              </a:spcBef>
              <a:spcAft>
                <a:spcPts val="0"/>
              </a:spcAft>
              <a:buSzPts val="6800"/>
              <a:buNone/>
              <a:defRPr sz="6800"/>
            </a:lvl7pPr>
            <a:lvl8pPr lvl="7" algn="r">
              <a:spcBef>
                <a:spcPts val="0"/>
              </a:spcBef>
              <a:spcAft>
                <a:spcPts val="0"/>
              </a:spcAft>
              <a:buSzPts val="6800"/>
              <a:buNone/>
              <a:defRPr sz="6800"/>
            </a:lvl8pPr>
            <a:lvl9pPr lvl="8" algn="r">
              <a:spcBef>
                <a:spcPts val="0"/>
              </a:spcBef>
              <a:spcAft>
                <a:spcPts val="0"/>
              </a:spcAft>
              <a:buSzPts val="6800"/>
              <a:buNone/>
              <a:defRPr sz="6800"/>
            </a:lvl9pPr>
          </a:lstStyle>
          <a:p>
            <a:endParaRPr/>
          </a:p>
        </p:txBody>
      </p:sp>
      <p:sp>
        <p:nvSpPr>
          <p:cNvPr id="44" name="Google Shape;44;p2"/>
          <p:cNvSpPr txBox="1">
            <a:spLocks noGrp="1"/>
          </p:cNvSpPr>
          <p:nvPr>
            <p:ph type="subTitle" idx="1"/>
          </p:nvPr>
        </p:nvSpPr>
        <p:spPr>
          <a:xfrm>
            <a:off x="6007931" y="4078311"/>
            <a:ext cx="5277000" cy="717900"/>
          </a:xfrm>
          <a:prstGeom prst="rect">
            <a:avLst/>
          </a:prstGeom>
        </p:spPr>
        <p:txBody>
          <a:bodyPr spcFirstLastPara="1" wrap="square" lIns="121900" tIns="121900" rIns="121900" bIns="121900" anchor="t" anchorCtr="0">
            <a:noAutofit/>
          </a:bodyPr>
          <a:lstStyle>
            <a:lvl1pPr lvl="0" algn="r">
              <a:spcBef>
                <a:spcPts val="0"/>
              </a:spcBef>
              <a:spcAft>
                <a:spcPts val="0"/>
              </a:spcAft>
              <a:buSzPts val="1900"/>
              <a:buNone/>
              <a:defRPr/>
            </a:lvl1pPr>
            <a:lvl2pPr lvl="1" algn="r">
              <a:spcBef>
                <a:spcPts val="2100"/>
              </a:spcBef>
              <a:spcAft>
                <a:spcPts val="0"/>
              </a:spcAft>
              <a:buSzPts val="1900"/>
              <a:buNone/>
              <a:defRPr/>
            </a:lvl2pPr>
            <a:lvl3pPr lvl="2" algn="r">
              <a:spcBef>
                <a:spcPts val="2100"/>
              </a:spcBef>
              <a:spcAft>
                <a:spcPts val="0"/>
              </a:spcAft>
              <a:buSzPts val="1900"/>
              <a:buNone/>
              <a:defRPr/>
            </a:lvl3pPr>
            <a:lvl4pPr lvl="3" algn="r">
              <a:spcBef>
                <a:spcPts val="2100"/>
              </a:spcBef>
              <a:spcAft>
                <a:spcPts val="0"/>
              </a:spcAft>
              <a:buSzPts val="1900"/>
              <a:buNone/>
              <a:defRPr/>
            </a:lvl4pPr>
            <a:lvl5pPr lvl="4" algn="r">
              <a:spcBef>
                <a:spcPts val="2100"/>
              </a:spcBef>
              <a:spcAft>
                <a:spcPts val="0"/>
              </a:spcAft>
              <a:buSzPts val="1900"/>
              <a:buNone/>
              <a:defRPr/>
            </a:lvl5pPr>
            <a:lvl6pPr lvl="5" algn="r">
              <a:spcBef>
                <a:spcPts val="2100"/>
              </a:spcBef>
              <a:spcAft>
                <a:spcPts val="0"/>
              </a:spcAft>
              <a:buSzPts val="1900"/>
              <a:buNone/>
              <a:defRPr/>
            </a:lvl6pPr>
            <a:lvl7pPr lvl="6" algn="r">
              <a:spcBef>
                <a:spcPts val="2100"/>
              </a:spcBef>
              <a:spcAft>
                <a:spcPts val="0"/>
              </a:spcAft>
              <a:buSzPts val="1900"/>
              <a:buNone/>
              <a:defRPr/>
            </a:lvl7pPr>
            <a:lvl8pPr lvl="7" algn="r">
              <a:spcBef>
                <a:spcPts val="2100"/>
              </a:spcBef>
              <a:spcAft>
                <a:spcPts val="0"/>
              </a:spcAft>
              <a:buSzPts val="1900"/>
              <a:buNone/>
              <a:defRPr/>
            </a:lvl8pPr>
            <a:lvl9pPr lvl="8" algn="r">
              <a:spcBef>
                <a:spcPts val="2100"/>
              </a:spcBef>
              <a:spcAft>
                <a:spcPts val="2100"/>
              </a:spcAft>
              <a:buSzPts val="1900"/>
              <a:buNone/>
              <a:defRPr/>
            </a:lvl9pPr>
          </a:lstStyle>
          <a:p>
            <a:endParaRPr/>
          </a:p>
        </p:txBody>
      </p:sp>
      <p:sp>
        <p:nvSpPr>
          <p:cNvPr id="45" name="Google Shape;45;p2"/>
          <p:cNvSpPr/>
          <p:nvPr/>
        </p:nvSpPr>
        <p:spPr>
          <a:xfrm rot="5400000">
            <a:off x="539449" y="5583511"/>
            <a:ext cx="700463" cy="361950"/>
          </a:xfrm>
          <a:custGeom>
            <a:avLst/>
            <a:gdLst/>
            <a:ahLst/>
            <a:cxnLst/>
            <a:rect l="l" t="t" r="r" b="b"/>
            <a:pathLst>
              <a:path w="737329" h="381000" extrusionOk="0">
                <a:moveTo>
                  <a:pt x="0" y="190500"/>
                </a:moveTo>
                <a:lnTo>
                  <a:pt x="194405" y="381000"/>
                </a:lnTo>
                <a:lnTo>
                  <a:pt x="194405" y="261938"/>
                </a:lnTo>
                <a:lnTo>
                  <a:pt x="737330" y="261938"/>
                </a:lnTo>
                <a:lnTo>
                  <a:pt x="737330" y="119063"/>
                </a:lnTo>
                <a:lnTo>
                  <a:pt x="194405" y="119063"/>
                </a:lnTo>
                <a:lnTo>
                  <a:pt x="194405" y="0"/>
                </a:lnTo>
                <a:close/>
              </a:path>
            </a:pathLst>
          </a:custGeom>
          <a:solidFill>
            <a:schemeClr val="accent1"/>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Intro">
  <p:cSld name="CUSTOM_1">
    <p:spTree>
      <p:nvGrpSpPr>
        <p:cNvPr id="1" name="Shape 78"/>
        <p:cNvGrpSpPr/>
        <p:nvPr/>
      </p:nvGrpSpPr>
      <p:grpSpPr>
        <a:xfrm>
          <a:off x="0" y="0"/>
          <a:ext cx="0" cy="0"/>
          <a:chOff x="0" y="0"/>
          <a:chExt cx="0" cy="0"/>
        </a:xfrm>
      </p:grpSpPr>
      <p:sp>
        <p:nvSpPr>
          <p:cNvPr id="79" name="Google Shape;79;p5"/>
          <p:cNvSpPr/>
          <p:nvPr/>
        </p:nvSpPr>
        <p:spPr>
          <a:xfrm>
            <a:off x="532142" y="313967"/>
            <a:ext cx="11129963" cy="6234589"/>
          </a:xfrm>
          <a:custGeom>
            <a:avLst/>
            <a:gdLst/>
            <a:ahLst/>
            <a:cxnLst/>
            <a:rect l="l" t="t" r="r" b="b"/>
            <a:pathLst>
              <a:path w="11715750" h="6562725" extrusionOk="0">
                <a:moveTo>
                  <a:pt x="0" y="0"/>
                </a:moveTo>
                <a:lnTo>
                  <a:pt x="11715750" y="0"/>
                </a:lnTo>
                <a:lnTo>
                  <a:pt x="11715750" y="6562725"/>
                </a:lnTo>
                <a:lnTo>
                  <a:pt x="0" y="6562725"/>
                </a:lnTo>
                <a:close/>
              </a:path>
            </a:pathLst>
          </a:custGeom>
          <a:solidFill>
            <a:srgbClr val="FFFFFF"/>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5"/>
          <p:cNvSpPr txBox="1">
            <a:spLocks noGrp="1"/>
          </p:cNvSpPr>
          <p:nvPr>
            <p:ph type="body" idx="1"/>
          </p:nvPr>
        </p:nvSpPr>
        <p:spPr>
          <a:xfrm>
            <a:off x="1145738" y="4396113"/>
            <a:ext cx="9898200" cy="12507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
        <p:nvSpPr>
          <p:cNvPr id="81" name="Google Shape;81;p5"/>
          <p:cNvSpPr/>
          <p:nvPr/>
        </p:nvSpPr>
        <p:spPr>
          <a:xfrm>
            <a:off x="529877" y="309440"/>
            <a:ext cx="11129963"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5"/>
          <p:cNvSpPr/>
          <p:nvPr/>
        </p:nvSpPr>
        <p:spPr>
          <a:xfrm>
            <a:off x="10202260"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5"/>
          <p:cNvSpPr/>
          <p:nvPr/>
        </p:nvSpPr>
        <p:spPr>
          <a:xfrm>
            <a:off x="10686588"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5"/>
          <p:cNvSpPr/>
          <p:nvPr/>
        </p:nvSpPr>
        <p:spPr>
          <a:xfrm>
            <a:off x="11170917"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5"/>
          <p:cNvSpPr/>
          <p:nvPr/>
        </p:nvSpPr>
        <p:spPr>
          <a:xfrm>
            <a:off x="706677" y="112528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5"/>
          <p:cNvSpPr/>
          <p:nvPr/>
        </p:nvSpPr>
        <p:spPr>
          <a:xfrm>
            <a:off x="10971915" y="1005173"/>
            <a:ext cx="434340" cy="615315"/>
          </a:xfrm>
          <a:custGeom>
            <a:avLst/>
            <a:gdLst/>
            <a:ahLst/>
            <a:cxnLst/>
            <a:rect l="l" t="t" r="r" b="b"/>
            <a:pathLst>
              <a:path w="457200" h="647700" extrusionOk="0">
                <a:moveTo>
                  <a:pt x="0" y="0"/>
                </a:moveTo>
                <a:lnTo>
                  <a:pt x="47625" y="542925"/>
                </a:lnTo>
                <a:lnTo>
                  <a:pt x="190500" y="400050"/>
                </a:lnTo>
                <a:lnTo>
                  <a:pt x="323850" y="647700"/>
                </a:lnTo>
                <a:lnTo>
                  <a:pt x="428625" y="571500"/>
                </a:lnTo>
                <a:lnTo>
                  <a:pt x="257175" y="342900"/>
                </a:lnTo>
                <a:lnTo>
                  <a:pt x="457200" y="295275"/>
                </a:lnTo>
                <a:close/>
              </a:path>
            </a:pathLst>
          </a:custGeom>
          <a:solidFill>
            <a:schemeClr val="accent2"/>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87" name="Google Shape;87;p5"/>
          <p:cNvSpPr/>
          <p:nvPr/>
        </p:nvSpPr>
        <p:spPr>
          <a:xfrm>
            <a:off x="794675"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5"/>
          <p:cNvSpPr/>
          <p:nvPr/>
        </p:nvSpPr>
        <p:spPr>
          <a:xfrm>
            <a:off x="1165842"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5"/>
          <p:cNvSpPr/>
          <p:nvPr/>
        </p:nvSpPr>
        <p:spPr>
          <a:xfrm>
            <a:off x="1546063"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5"/>
          <p:cNvSpPr txBox="1">
            <a:spLocks noGrp="1"/>
          </p:cNvSpPr>
          <p:nvPr>
            <p:ph type="title"/>
          </p:nvPr>
        </p:nvSpPr>
        <p:spPr>
          <a:xfrm>
            <a:off x="1145784" y="3073438"/>
            <a:ext cx="9898200" cy="13248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7000"/>
              <a:buFont typeface="Aldrich"/>
              <a:buNone/>
              <a:defRPr sz="7000"/>
            </a:lvl1pPr>
            <a:lvl2pPr lvl="1"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91" name="Google Shape;91;p5"/>
          <p:cNvSpPr/>
          <p:nvPr/>
        </p:nvSpPr>
        <p:spPr>
          <a:xfrm>
            <a:off x="706677" y="1666956"/>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5"/>
          <p:cNvSpPr/>
          <p:nvPr/>
        </p:nvSpPr>
        <p:spPr>
          <a:xfrm>
            <a:off x="706677" y="220863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5"/>
          <p:cNvSpPr/>
          <p:nvPr/>
        </p:nvSpPr>
        <p:spPr>
          <a:xfrm>
            <a:off x="2155119"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5"/>
          <p:cNvSpPr/>
          <p:nvPr/>
        </p:nvSpPr>
        <p:spPr>
          <a:xfrm>
            <a:off x="1928796"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5"/>
          <p:cNvSpPr/>
          <p:nvPr/>
        </p:nvSpPr>
        <p:spPr>
          <a:xfrm>
            <a:off x="1693422"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5"/>
          <p:cNvSpPr/>
          <p:nvPr/>
        </p:nvSpPr>
        <p:spPr>
          <a:xfrm>
            <a:off x="1458047"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5"/>
          <p:cNvSpPr/>
          <p:nvPr/>
        </p:nvSpPr>
        <p:spPr>
          <a:xfrm>
            <a:off x="1222672"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5"/>
          <p:cNvSpPr/>
          <p:nvPr/>
        </p:nvSpPr>
        <p:spPr>
          <a:xfrm rot="5400000">
            <a:off x="539449" y="5812111"/>
            <a:ext cx="700463" cy="361950"/>
          </a:xfrm>
          <a:custGeom>
            <a:avLst/>
            <a:gdLst/>
            <a:ahLst/>
            <a:cxnLst/>
            <a:rect l="l" t="t" r="r" b="b"/>
            <a:pathLst>
              <a:path w="737329" h="381000" extrusionOk="0">
                <a:moveTo>
                  <a:pt x="0" y="190500"/>
                </a:moveTo>
                <a:lnTo>
                  <a:pt x="194405" y="381000"/>
                </a:lnTo>
                <a:lnTo>
                  <a:pt x="194405" y="261938"/>
                </a:lnTo>
                <a:lnTo>
                  <a:pt x="737330" y="261938"/>
                </a:lnTo>
                <a:lnTo>
                  <a:pt x="737330" y="119063"/>
                </a:lnTo>
                <a:lnTo>
                  <a:pt x="194405" y="119063"/>
                </a:lnTo>
                <a:lnTo>
                  <a:pt x="194405" y="0"/>
                </a:lnTo>
                <a:close/>
              </a:path>
            </a:pathLst>
          </a:custGeom>
          <a:solidFill>
            <a:schemeClr val="accent1"/>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3 Talking Points">
  <p:cSld name="CUSTOM_2">
    <p:spTree>
      <p:nvGrpSpPr>
        <p:cNvPr id="1" name="Shape 99"/>
        <p:cNvGrpSpPr/>
        <p:nvPr/>
      </p:nvGrpSpPr>
      <p:grpSpPr>
        <a:xfrm>
          <a:off x="0" y="0"/>
          <a:ext cx="0" cy="0"/>
          <a:chOff x="0" y="0"/>
          <a:chExt cx="0" cy="0"/>
        </a:xfrm>
      </p:grpSpPr>
      <p:sp>
        <p:nvSpPr>
          <p:cNvPr id="100" name="Google Shape;100;p6"/>
          <p:cNvSpPr/>
          <p:nvPr/>
        </p:nvSpPr>
        <p:spPr>
          <a:xfrm>
            <a:off x="794675" y="409775"/>
            <a:ext cx="9760982" cy="5895094"/>
          </a:xfrm>
          <a:custGeom>
            <a:avLst/>
            <a:gdLst/>
            <a:ahLst/>
            <a:cxnLst/>
            <a:rect l="l" t="t" r="r" b="b"/>
            <a:pathLst>
              <a:path w="4362450" h="4943475" extrusionOk="0">
                <a:moveTo>
                  <a:pt x="0" y="0"/>
                </a:moveTo>
                <a:lnTo>
                  <a:pt x="4362450" y="0"/>
                </a:lnTo>
                <a:lnTo>
                  <a:pt x="4362450" y="4943475"/>
                </a:lnTo>
                <a:lnTo>
                  <a:pt x="0" y="4943475"/>
                </a:lnTo>
                <a:close/>
              </a:path>
            </a:pathLst>
          </a:custGeom>
          <a:solidFill>
            <a:schemeClr val="accent4"/>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01" name="Google Shape;101;p6"/>
          <p:cNvSpPr/>
          <p:nvPr/>
        </p:nvSpPr>
        <p:spPr>
          <a:xfrm>
            <a:off x="531875" y="313975"/>
            <a:ext cx="9841230" cy="5775198"/>
          </a:xfrm>
          <a:custGeom>
            <a:avLst/>
            <a:gdLst/>
            <a:ahLst/>
            <a:cxnLst/>
            <a:rect l="l" t="t" r="r" b="b"/>
            <a:pathLst>
              <a:path w="11715750" h="6562725" extrusionOk="0">
                <a:moveTo>
                  <a:pt x="0" y="0"/>
                </a:moveTo>
                <a:lnTo>
                  <a:pt x="11715750" y="0"/>
                </a:lnTo>
                <a:lnTo>
                  <a:pt x="11715750" y="6562725"/>
                </a:lnTo>
                <a:lnTo>
                  <a:pt x="0" y="6562725"/>
                </a:lnTo>
                <a:close/>
              </a:path>
            </a:pathLst>
          </a:custGeom>
          <a:solidFill>
            <a:srgbClr val="FFFFFF"/>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6"/>
          <p:cNvSpPr/>
          <p:nvPr/>
        </p:nvSpPr>
        <p:spPr>
          <a:xfrm>
            <a:off x="529875" y="309450"/>
            <a:ext cx="9841230"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6"/>
          <p:cNvSpPr/>
          <p:nvPr/>
        </p:nvSpPr>
        <p:spPr>
          <a:xfrm rot="-5400000">
            <a:off x="11581564" y="6196332"/>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6"/>
          <p:cNvSpPr/>
          <p:nvPr/>
        </p:nvSpPr>
        <p:spPr>
          <a:xfrm rot="-5400000">
            <a:off x="11581564" y="5712004"/>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6"/>
          <p:cNvSpPr/>
          <p:nvPr/>
        </p:nvSpPr>
        <p:spPr>
          <a:xfrm rot="-5400000">
            <a:off x="11581564" y="5227675"/>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6"/>
          <p:cNvSpPr/>
          <p:nvPr/>
        </p:nvSpPr>
        <p:spPr>
          <a:xfrm>
            <a:off x="706677" y="112528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6"/>
          <p:cNvSpPr/>
          <p:nvPr/>
        </p:nvSpPr>
        <p:spPr>
          <a:xfrm>
            <a:off x="9683165" y="5342573"/>
            <a:ext cx="434340" cy="615315"/>
          </a:xfrm>
          <a:custGeom>
            <a:avLst/>
            <a:gdLst/>
            <a:ahLst/>
            <a:cxnLst/>
            <a:rect l="l" t="t" r="r" b="b"/>
            <a:pathLst>
              <a:path w="457200" h="647700" extrusionOk="0">
                <a:moveTo>
                  <a:pt x="0" y="0"/>
                </a:moveTo>
                <a:lnTo>
                  <a:pt x="47625" y="542925"/>
                </a:lnTo>
                <a:lnTo>
                  <a:pt x="190500" y="400050"/>
                </a:lnTo>
                <a:lnTo>
                  <a:pt x="323850" y="647700"/>
                </a:lnTo>
                <a:lnTo>
                  <a:pt x="428625" y="571500"/>
                </a:lnTo>
                <a:lnTo>
                  <a:pt x="257175" y="342900"/>
                </a:lnTo>
                <a:lnTo>
                  <a:pt x="457200" y="295275"/>
                </a:lnTo>
                <a:close/>
              </a:path>
            </a:pathLst>
          </a:custGeom>
          <a:solidFill>
            <a:schemeClr val="accent3"/>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08" name="Google Shape;108;p6"/>
          <p:cNvSpPr/>
          <p:nvPr/>
        </p:nvSpPr>
        <p:spPr>
          <a:xfrm>
            <a:off x="794675"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6"/>
          <p:cNvSpPr/>
          <p:nvPr/>
        </p:nvSpPr>
        <p:spPr>
          <a:xfrm>
            <a:off x="1165842"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6"/>
          <p:cNvSpPr/>
          <p:nvPr/>
        </p:nvSpPr>
        <p:spPr>
          <a:xfrm>
            <a:off x="1546063"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6"/>
          <p:cNvSpPr/>
          <p:nvPr/>
        </p:nvSpPr>
        <p:spPr>
          <a:xfrm>
            <a:off x="706677" y="1666956"/>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6"/>
          <p:cNvSpPr/>
          <p:nvPr/>
        </p:nvSpPr>
        <p:spPr>
          <a:xfrm>
            <a:off x="706677" y="220863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6"/>
          <p:cNvSpPr txBox="1">
            <a:spLocks noGrp="1"/>
          </p:cNvSpPr>
          <p:nvPr>
            <p:ph type="title"/>
          </p:nvPr>
        </p:nvSpPr>
        <p:spPr>
          <a:xfrm>
            <a:off x="1355875" y="1194125"/>
            <a:ext cx="86772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14" name="Google Shape;114;p6"/>
          <p:cNvSpPr txBox="1">
            <a:spLocks noGrp="1"/>
          </p:cNvSpPr>
          <p:nvPr>
            <p:ph type="body" idx="1"/>
          </p:nvPr>
        </p:nvSpPr>
        <p:spPr>
          <a:xfrm>
            <a:off x="1355875" y="2459275"/>
            <a:ext cx="8677200" cy="28833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15" name="Google Shape;115;p6"/>
          <p:cNvSpPr/>
          <p:nvPr/>
        </p:nvSpPr>
        <p:spPr>
          <a:xfrm>
            <a:off x="11735165" y="18187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6"/>
          <p:cNvSpPr/>
          <p:nvPr/>
        </p:nvSpPr>
        <p:spPr>
          <a:xfrm>
            <a:off x="11735165" y="426306"/>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6"/>
          <p:cNvSpPr/>
          <p:nvPr/>
        </p:nvSpPr>
        <p:spPr>
          <a:xfrm>
            <a:off x="11735165" y="670733"/>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6"/>
          <p:cNvSpPr/>
          <p:nvPr/>
        </p:nvSpPr>
        <p:spPr>
          <a:xfrm>
            <a:off x="11735165" y="91516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119"/>
        <p:cNvGrpSpPr/>
        <p:nvPr/>
      </p:nvGrpSpPr>
      <p:grpSpPr>
        <a:xfrm>
          <a:off x="0" y="0"/>
          <a:ext cx="0" cy="0"/>
          <a:chOff x="0" y="0"/>
          <a:chExt cx="0" cy="0"/>
        </a:xfrm>
      </p:grpSpPr>
      <p:sp>
        <p:nvSpPr>
          <p:cNvPr id="120" name="Google Shape;120;p7"/>
          <p:cNvSpPr/>
          <p:nvPr/>
        </p:nvSpPr>
        <p:spPr>
          <a:xfrm>
            <a:off x="376000" y="469250"/>
            <a:ext cx="4602385" cy="6228779"/>
          </a:xfrm>
          <a:custGeom>
            <a:avLst/>
            <a:gdLst/>
            <a:ahLst/>
            <a:cxnLst/>
            <a:rect l="l" t="t" r="r" b="b"/>
            <a:pathLst>
              <a:path w="4362450" h="4943475" extrusionOk="0">
                <a:moveTo>
                  <a:pt x="0" y="0"/>
                </a:moveTo>
                <a:lnTo>
                  <a:pt x="4362450" y="0"/>
                </a:lnTo>
                <a:lnTo>
                  <a:pt x="4362450" y="4943475"/>
                </a:lnTo>
                <a:lnTo>
                  <a:pt x="0" y="4943475"/>
                </a:lnTo>
                <a:close/>
              </a:path>
            </a:pathLst>
          </a:custGeom>
          <a:solidFill>
            <a:schemeClr val="accent4"/>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7"/>
          <p:cNvSpPr/>
          <p:nvPr/>
        </p:nvSpPr>
        <p:spPr>
          <a:xfrm>
            <a:off x="530812" y="313977"/>
            <a:ext cx="4598432" cy="6234589"/>
          </a:xfrm>
          <a:custGeom>
            <a:avLst/>
            <a:gdLst/>
            <a:ahLst/>
            <a:cxnLst/>
            <a:rect l="l" t="t" r="r" b="b"/>
            <a:pathLst>
              <a:path w="11715750" h="6562725" extrusionOk="0">
                <a:moveTo>
                  <a:pt x="0" y="0"/>
                </a:moveTo>
                <a:lnTo>
                  <a:pt x="11715750" y="0"/>
                </a:lnTo>
                <a:lnTo>
                  <a:pt x="11715750" y="6562725"/>
                </a:lnTo>
                <a:lnTo>
                  <a:pt x="0" y="6562725"/>
                </a:lnTo>
                <a:close/>
              </a:path>
            </a:pathLst>
          </a:custGeom>
          <a:solidFill>
            <a:srgbClr val="FFFFFF"/>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7"/>
          <p:cNvSpPr/>
          <p:nvPr/>
        </p:nvSpPr>
        <p:spPr>
          <a:xfrm>
            <a:off x="529875" y="309450"/>
            <a:ext cx="4598432"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7"/>
          <p:cNvSpPr/>
          <p:nvPr/>
        </p:nvSpPr>
        <p:spPr>
          <a:xfrm>
            <a:off x="706677" y="112528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7"/>
          <p:cNvSpPr/>
          <p:nvPr/>
        </p:nvSpPr>
        <p:spPr>
          <a:xfrm>
            <a:off x="794675"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7"/>
          <p:cNvSpPr/>
          <p:nvPr/>
        </p:nvSpPr>
        <p:spPr>
          <a:xfrm>
            <a:off x="1165842"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7"/>
          <p:cNvSpPr/>
          <p:nvPr/>
        </p:nvSpPr>
        <p:spPr>
          <a:xfrm>
            <a:off x="1546063"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7"/>
          <p:cNvSpPr/>
          <p:nvPr/>
        </p:nvSpPr>
        <p:spPr>
          <a:xfrm>
            <a:off x="706677" y="1666956"/>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7"/>
          <p:cNvSpPr/>
          <p:nvPr/>
        </p:nvSpPr>
        <p:spPr>
          <a:xfrm>
            <a:off x="706677" y="220863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7"/>
          <p:cNvSpPr txBox="1">
            <a:spLocks noGrp="1"/>
          </p:cNvSpPr>
          <p:nvPr>
            <p:ph type="title"/>
          </p:nvPr>
        </p:nvSpPr>
        <p:spPr>
          <a:xfrm>
            <a:off x="1003167" y="1271750"/>
            <a:ext cx="3653700" cy="4678800"/>
          </a:xfrm>
          <a:prstGeom prst="rect">
            <a:avLst/>
          </a:prstGeom>
        </p:spPr>
        <p:txBody>
          <a:bodyPr spcFirstLastPara="1" wrap="square" lIns="121900" tIns="121900" rIns="121900" bIns="121900" anchor="ctr" anchorCtr="0">
            <a:noAutofit/>
          </a:bodyPr>
          <a:lstStyle>
            <a:lvl1pPr lvl="0" algn="ctr" rtl="0">
              <a:spcBef>
                <a:spcPts val="0"/>
              </a:spcBef>
              <a:spcAft>
                <a:spcPts val="0"/>
              </a:spcAft>
              <a:buClr>
                <a:schemeClr val="lt2"/>
              </a:buClr>
              <a:buSzPts val="15000"/>
              <a:buNone/>
              <a:defRPr sz="15000">
                <a:solidFill>
                  <a:schemeClr val="lt2"/>
                </a:solidFill>
              </a:defRPr>
            </a:lvl1pPr>
            <a:lvl2pPr lvl="1" algn="r" rtl="0">
              <a:spcBef>
                <a:spcPts val="0"/>
              </a:spcBef>
              <a:spcAft>
                <a:spcPts val="0"/>
              </a:spcAft>
              <a:buClr>
                <a:schemeClr val="lt2"/>
              </a:buClr>
              <a:buSzPts val="15000"/>
              <a:buNone/>
              <a:defRPr sz="15000">
                <a:solidFill>
                  <a:schemeClr val="lt2"/>
                </a:solidFill>
              </a:defRPr>
            </a:lvl2pPr>
            <a:lvl3pPr lvl="2" algn="r" rtl="0">
              <a:spcBef>
                <a:spcPts val="0"/>
              </a:spcBef>
              <a:spcAft>
                <a:spcPts val="0"/>
              </a:spcAft>
              <a:buClr>
                <a:schemeClr val="lt2"/>
              </a:buClr>
              <a:buSzPts val="15000"/>
              <a:buNone/>
              <a:defRPr sz="15000">
                <a:solidFill>
                  <a:schemeClr val="lt2"/>
                </a:solidFill>
              </a:defRPr>
            </a:lvl3pPr>
            <a:lvl4pPr lvl="3" algn="r" rtl="0">
              <a:spcBef>
                <a:spcPts val="0"/>
              </a:spcBef>
              <a:spcAft>
                <a:spcPts val="0"/>
              </a:spcAft>
              <a:buClr>
                <a:schemeClr val="lt2"/>
              </a:buClr>
              <a:buSzPts val="15000"/>
              <a:buNone/>
              <a:defRPr sz="15000">
                <a:solidFill>
                  <a:schemeClr val="lt2"/>
                </a:solidFill>
              </a:defRPr>
            </a:lvl4pPr>
            <a:lvl5pPr lvl="4" algn="r" rtl="0">
              <a:spcBef>
                <a:spcPts val="0"/>
              </a:spcBef>
              <a:spcAft>
                <a:spcPts val="0"/>
              </a:spcAft>
              <a:buClr>
                <a:schemeClr val="lt2"/>
              </a:buClr>
              <a:buSzPts val="15000"/>
              <a:buNone/>
              <a:defRPr sz="15000">
                <a:solidFill>
                  <a:schemeClr val="lt2"/>
                </a:solidFill>
              </a:defRPr>
            </a:lvl5pPr>
            <a:lvl6pPr lvl="5" algn="r" rtl="0">
              <a:spcBef>
                <a:spcPts val="0"/>
              </a:spcBef>
              <a:spcAft>
                <a:spcPts val="0"/>
              </a:spcAft>
              <a:buClr>
                <a:schemeClr val="lt2"/>
              </a:buClr>
              <a:buSzPts val="15000"/>
              <a:buNone/>
              <a:defRPr sz="15000">
                <a:solidFill>
                  <a:schemeClr val="lt2"/>
                </a:solidFill>
              </a:defRPr>
            </a:lvl6pPr>
            <a:lvl7pPr lvl="6" algn="r" rtl="0">
              <a:spcBef>
                <a:spcPts val="0"/>
              </a:spcBef>
              <a:spcAft>
                <a:spcPts val="0"/>
              </a:spcAft>
              <a:buClr>
                <a:schemeClr val="lt2"/>
              </a:buClr>
              <a:buSzPts val="15000"/>
              <a:buNone/>
              <a:defRPr sz="15000">
                <a:solidFill>
                  <a:schemeClr val="lt2"/>
                </a:solidFill>
              </a:defRPr>
            </a:lvl7pPr>
            <a:lvl8pPr lvl="7" algn="r" rtl="0">
              <a:spcBef>
                <a:spcPts val="0"/>
              </a:spcBef>
              <a:spcAft>
                <a:spcPts val="0"/>
              </a:spcAft>
              <a:buClr>
                <a:schemeClr val="lt2"/>
              </a:buClr>
              <a:buSzPts val="15000"/>
              <a:buNone/>
              <a:defRPr sz="15000">
                <a:solidFill>
                  <a:schemeClr val="lt2"/>
                </a:solidFill>
              </a:defRPr>
            </a:lvl8pPr>
            <a:lvl9pPr lvl="8" algn="r" rtl="0">
              <a:spcBef>
                <a:spcPts val="0"/>
              </a:spcBef>
              <a:spcAft>
                <a:spcPts val="0"/>
              </a:spcAft>
              <a:buClr>
                <a:schemeClr val="lt2"/>
              </a:buClr>
              <a:buSzPts val="15000"/>
              <a:buNone/>
              <a:defRPr sz="15000">
                <a:solidFill>
                  <a:schemeClr val="lt2"/>
                </a:solidFill>
              </a:defRPr>
            </a:lvl9pPr>
          </a:lstStyle>
          <a:p>
            <a:endParaRPr/>
          </a:p>
        </p:txBody>
      </p:sp>
      <p:sp>
        <p:nvSpPr>
          <p:cNvPr id="130" name="Google Shape;130;p7"/>
          <p:cNvSpPr txBox="1">
            <a:spLocks noGrp="1"/>
          </p:cNvSpPr>
          <p:nvPr>
            <p:ph type="body" idx="1"/>
          </p:nvPr>
        </p:nvSpPr>
        <p:spPr>
          <a:xfrm>
            <a:off x="5555625" y="3101575"/>
            <a:ext cx="6220800" cy="26181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31" name="Google Shape;131;p7"/>
          <p:cNvSpPr txBox="1">
            <a:spLocks noGrp="1"/>
          </p:cNvSpPr>
          <p:nvPr>
            <p:ph type="title" idx="2"/>
          </p:nvPr>
        </p:nvSpPr>
        <p:spPr>
          <a:xfrm>
            <a:off x="5555625" y="1653625"/>
            <a:ext cx="62208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a:endParaRPr/>
          </a:p>
        </p:txBody>
      </p:sp>
      <p:sp>
        <p:nvSpPr>
          <p:cNvPr id="132" name="Google Shape;132;p7"/>
          <p:cNvSpPr/>
          <p:nvPr/>
        </p:nvSpPr>
        <p:spPr>
          <a:xfrm>
            <a:off x="11893436" y="18041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7"/>
          <p:cNvSpPr/>
          <p:nvPr/>
        </p:nvSpPr>
        <p:spPr>
          <a:xfrm>
            <a:off x="11658061" y="18041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7"/>
          <p:cNvSpPr/>
          <p:nvPr/>
        </p:nvSpPr>
        <p:spPr>
          <a:xfrm>
            <a:off x="11431739" y="18041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7"/>
          <p:cNvSpPr/>
          <p:nvPr/>
        </p:nvSpPr>
        <p:spPr>
          <a:xfrm>
            <a:off x="11196364" y="18041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7"/>
          <p:cNvSpPr/>
          <p:nvPr/>
        </p:nvSpPr>
        <p:spPr>
          <a:xfrm>
            <a:off x="10960989" y="18041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7"/>
          <p:cNvSpPr/>
          <p:nvPr/>
        </p:nvSpPr>
        <p:spPr>
          <a:xfrm>
            <a:off x="10725614" y="18041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7"/>
          <p:cNvSpPr/>
          <p:nvPr/>
        </p:nvSpPr>
        <p:spPr>
          <a:xfrm>
            <a:off x="11893436" y="424843"/>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7"/>
          <p:cNvSpPr/>
          <p:nvPr/>
        </p:nvSpPr>
        <p:spPr>
          <a:xfrm>
            <a:off x="11893436" y="66927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7"/>
          <p:cNvSpPr/>
          <p:nvPr/>
        </p:nvSpPr>
        <p:spPr>
          <a:xfrm>
            <a:off x="11893436" y="913697"/>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7"/>
          <p:cNvSpPr/>
          <p:nvPr/>
        </p:nvSpPr>
        <p:spPr>
          <a:xfrm>
            <a:off x="11961302" y="5868666"/>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7"/>
          <p:cNvSpPr/>
          <p:nvPr/>
        </p:nvSpPr>
        <p:spPr>
          <a:xfrm>
            <a:off x="11961302" y="6113093"/>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7"/>
          <p:cNvSpPr/>
          <p:nvPr/>
        </p:nvSpPr>
        <p:spPr>
          <a:xfrm>
            <a:off x="11961302" y="6357521"/>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7"/>
          <p:cNvSpPr/>
          <p:nvPr/>
        </p:nvSpPr>
        <p:spPr>
          <a:xfrm>
            <a:off x="11961302" y="6601947"/>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7"/>
          <p:cNvSpPr/>
          <p:nvPr/>
        </p:nvSpPr>
        <p:spPr>
          <a:xfrm>
            <a:off x="706677" y="6113095"/>
            <a:ext cx="700463" cy="361950"/>
          </a:xfrm>
          <a:custGeom>
            <a:avLst/>
            <a:gdLst/>
            <a:ahLst/>
            <a:cxnLst/>
            <a:rect l="l" t="t" r="r" b="b"/>
            <a:pathLst>
              <a:path w="737329" h="381000" extrusionOk="0">
                <a:moveTo>
                  <a:pt x="737330" y="190500"/>
                </a:moveTo>
                <a:lnTo>
                  <a:pt x="542925" y="0"/>
                </a:lnTo>
                <a:lnTo>
                  <a:pt x="542925" y="119063"/>
                </a:lnTo>
                <a:lnTo>
                  <a:pt x="0" y="119063"/>
                </a:lnTo>
                <a:lnTo>
                  <a:pt x="0" y="261938"/>
                </a:lnTo>
                <a:lnTo>
                  <a:pt x="542925" y="261938"/>
                </a:lnTo>
                <a:lnTo>
                  <a:pt x="542925" y="381000"/>
                </a:lnTo>
                <a:close/>
              </a:path>
            </a:pathLst>
          </a:custGeom>
          <a:solidFill>
            <a:schemeClr val="accent2"/>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7"/>
          <p:cNvSpPr/>
          <p:nvPr/>
        </p:nvSpPr>
        <p:spPr>
          <a:xfrm>
            <a:off x="10323060" y="469704"/>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7"/>
          <p:cNvSpPr/>
          <p:nvPr/>
        </p:nvSpPr>
        <p:spPr>
          <a:xfrm>
            <a:off x="10807388" y="469704"/>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7"/>
          <p:cNvSpPr/>
          <p:nvPr/>
        </p:nvSpPr>
        <p:spPr>
          <a:xfrm>
            <a:off x="11291717" y="469704"/>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7"/>
          <p:cNvSpPr/>
          <p:nvPr/>
        </p:nvSpPr>
        <p:spPr>
          <a:xfrm>
            <a:off x="11195615" y="5335223"/>
            <a:ext cx="434340" cy="615315"/>
          </a:xfrm>
          <a:custGeom>
            <a:avLst/>
            <a:gdLst/>
            <a:ahLst/>
            <a:cxnLst/>
            <a:rect l="l" t="t" r="r" b="b"/>
            <a:pathLst>
              <a:path w="457200" h="647700" extrusionOk="0">
                <a:moveTo>
                  <a:pt x="0" y="0"/>
                </a:moveTo>
                <a:lnTo>
                  <a:pt x="47625" y="542925"/>
                </a:lnTo>
                <a:lnTo>
                  <a:pt x="190500" y="400050"/>
                </a:lnTo>
                <a:lnTo>
                  <a:pt x="323850" y="647700"/>
                </a:lnTo>
                <a:lnTo>
                  <a:pt x="428625" y="571500"/>
                </a:lnTo>
                <a:lnTo>
                  <a:pt x="257175" y="342900"/>
                </a:lnTo>
                <a:lnTo>
                  <a:pt x="457200" y="295275"/>
                </a:lnTo>
                <a:close/>
              </a:path>
            </a:pathLst>
          </a:custGeom>
          <a:solidFill>
            <a:schemeClr val="lt1"/>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50" name="Google Shape;150;p7"/>
          <p:cNvSpPr/>
          <p:nvPr/>
        </p:nvSpPr>
        <p:spPr>
          <a:xfrm rot="5400000">
            <a:off x="11645012" y="5058611"/>
            <a:ext cx="700463" cy="361950"/>
          </a:xfrm>
          <a:custGeom>
            <a:avLst/>
            <a:gdLst/>
            <a:ahLst/>
            <a:cxnLst/>
            <a:rect l="l" t="t" r="r" b="b"/>
            <a:pathLst>
              <a:path w="737329" h="381000" extrusionOk="0">
                <a:moveTo>
                  <a:pt x="0" y="190500"/>
                </a:moveTo>
                <a:lnTo>
                  <a:pt x="194405" y="381000"/>
                </a:lnTo>
                <a:lnTo>
                  <a:pt x="194405" y="261938"/>
                </a:lnTo>
                <a:lnTo>
                  <a:pt x="737330" y="261938"/>
                </a:lnTo>
                <a:lnTo>
                  <a:pt x="737330" y="119063"/>
                </a:lnTo>
                <a:lnTo>
                  <a:pt x="194405" y="119063"/>
                </a:lnTo>
                <a:lnTo>
                  <a:pt x="194405" y="0"/>
                </a:lnTo>
                <a:close/>
              </a:path>
            </a:pathLst>
          </a:custGeom>
          <a:solidFill>
            <a:schemeClr val="accent1"/>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151"/>
        <p:cNvGrpSpPr/>
        <p:nvPr/>
      </p:nvGrpSpPr>
      <p:grpSpPr>
        <a:xfrm>
          <a:off x="0" y="0"/>
          <a:ext cx="0" cy="0"/>
          <a:chOff x="0" y="0"/>
          <a:chExt cx="0" cy="0"/>
        </a:xfrm>
      </p:grpSpPr>
      <p:sp>
        <p:nvSpPr>
          <p:cNvPr id="152" name="Google Shape;152;p8"/>
          <p:cNvSpPr/>
          <p:nvPr/>
        </p:nvSpPr>
        <p:spPr>
          <a:xfrm>
            <a:off x="532142" y="313967"/>
            <a:ext cx="11129963" cy="6234589"/>
          </a:xfrm>
          <a:custGeom>
            <a:avLst/>
            <a:gdLst/>
            <a:ahLst/>
            <a:cxnLst/>
            <a:rect l="l" t="t" r="r" b="b"/>
            <a:pathLst>
              <a:path w="11715750" h="6562725" extrusionOk="0">
                <a:moveTo>
                  <a:pt x="0" y="0"/>
                </a:moveTo>
                <a:lnTo>
                  <a:pt x="11715750" y="0"/>
                </a:lnTo>
                <a:lnTo>
                  <a:pt x="11715750" y="6562725"/>
                </a:lnTo>
                <a:lnTo>
                  <a:pt x="0" y="6562725"/>
                </a:lnTo>
                <a:close/>
              </a:path>
            </a:pathLst>
          </a:custGeom>
          <a:solidFill>
            <a:srgbClr val="FFFFFF"/>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8"/>
          <p:cNvSpPr/>
          <p:nvPr/>
        </p:nvSpPr>
        <p:spPr>
          <a:xfrm>
            <a:off x="529877" y="309440"/>
            <a:ext cx="11129963"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8"/>
          <p:cNvSpPr/>
          <p:nvPr/>
        </p:nvSpPr>
        <p:spPr>
          <a:xfrm>
            <a:off x="10202260"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8"/>
          <p:cNvSpPr/>
          <p:nvPr/>
        </p:nvSpPr>
        <p:spPr>
          <a:xfrm>
            <a:off x="10686588"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8"/>
          <p:cNvSpPr/>
          <p:nvPr/>
        </p:nvSpPr>
        <p:spPr>
          <a:xfrm>
            <a:off x="11170917"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8"/>
          <p:cNvSpPr/>
          <p:nvPr/>
        </p:nvSpPr>
        <p:spPr>
          <a:xfrm>
            <a:off x="706677" y="112528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8"/>
          <p:cNvSpPr/>
          <p:nvPr/>
        </p:nvSpPr>
        <p:spPr>
          <a:xfrm>
            <a:off x="10971915" y="1005173"/>
            <a:ext cx="434340" cy="615315"/>
          </a:xfrm>
          <a:custGeom>
            <a:avLst/>
            <a:gdLst/>
            <a:ahLst/>
            <a:cxnLst/>
            <a:rect l="l" t="t" r="r" b="b"/>
            <a:pathLst>
              <a:path w="457200" h="647700" extrusionOk="0">
                <a:moveTo>
                  <a:pt x="0" y="0"/>
                </a:moveTo>
                <a:lnTo>
                  <a:pt x="47625" y="542925"/>
                </a:lnTo>
                <a:lnTo>
                  <a:pt x="190500" y="400050"/>
                </a:lnTo>
                <a:lnTo>
                  <a:pt x="323850" y="647700"/>
                </a:lnTo>
                <a:lnTo>
                  <a:pt x="428625" y="571500"/>
                </a:lnTo>
                <a:lnTo>
                  <a:pt x="257175" y="342900"/>
                </a:lnTo>
                <a:lnTo>
                  <a:pt x="457200" y="295275"/>
                </a:lnTo>
                <a:close/>
              </a:path>
            </a:pathLst>
          </a:custGeom>
          <a:solidFill>
            <a:schemeClr val="accent2"/>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59" name="Google Shape;159;p8"/>
          <p:cNvSpPr/>
          <p:nvPr/>
        </p:nvSpPr>
        <p:spPr>
          <a:xfrm>
            <a:off x="794675"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8"/>
          <p:cNvSpPr/>
          <p:nvPr/>
        </p:nvSpPr>
        <p:spPr>
          <a:xfrm>
            <a:off x="1165842"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8"/>
          <p:cNvSpPr/>
          <p:nvPr/>
        </p:nvSpPr>
        <p:spPr>
          <a:xfrm>
            <a:off x="1546063"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8"/>
          <p:cNvSpPr/>
          <p:nvPr/>
        </p:nvSpPr>
        <p:spPr>
          <a:xfrm>
            <a:off x="706677" y="1666956"/>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8"/>
          <p:cNvSpPr/>
          <p:nvPr/>
        </p:nvSpPr>
        <p:spPr>
          <a:xfrm>
            <a:off x="706677" y="220863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8"/>
          <p:cNvSpPr txBox="1">
            <a:spLocks noGrp="1"/>
          </p:cNvSpPr>
          <p:nvPr>
            <p:ph type="subTitle" idx="1"/>
          </p:nvPr>
        </p:nvSpPr>
        <p:spPr>
          <a:xfrm>
            <a:off x="1461614" y="2141200"/>
            <a:ext cx="44106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65" name="Google Shape;165;p8"/>
          <p:cNvSpPr txBox="1">
            <a:spLocks noGrp="1"/>
          </p:cNvSpPr>
          <p:nvPr>
            <p:ph type="subTitle" idx="2"/>
          </p:nvPr>
        </p:nvSpPr>
        <p:spPr>
          <a:xfrm>
            <a:off x="6380462" y="2141200"/>
            <a:ext cx="44103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66" name="Google Shape;166;p8"/>
          <p:cNvSpPr txBox="1">
            <a:spLocks noGrp="1"/>
          </p:cNvSpPr>
          <p:nvPr>
            <p:ph type="title"/>
          </p:nvPr>
        </p:nvSpPr>
        <p:spPr>
          <a:xfrm>
            <a:off x="1461625" y="1227075"/>
            <a:ext cx="93795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67" name="Google Shape;167;p8"/>
          <p:cNvSpPr txBox="1">
            <a:spLocks noGrp="1"/>
          </p:cNvSpPr>
          <p:nvPr>
            <p:ph type="body" idx="3"/>
          </p:nvPr>
        </p:nvSpPr>
        <p:spPr>
          <a:xfrm>
            <a:off x="1461600" y="2849625"/>
            <a:ext cx="44103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68" name="Google Shape;168;p8"/>
          <p:cNvSpPr txBox="1">
            <a:spLocks noGrp="1"/>
          </p:cNvSpPr>
          <p:nvPr>
            <p:ph type="body" idx="4"/>
          </p:nvPr>
        </p:nvSpPr>
        <p:spPr>
          <a:xfrm>
            <a:off x="6380467" y="2837875"/>
            <a:ext cx="44106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69" name="Google Shape;169;p8"/>
          <p:cNvSpPr/>
          <p:nvPr/>
        </p:nvSpPr>
        <p:spPr>
          <a:xfrm>
            <a:off x="2155119"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8"/>
          <p:cNvSpPr/>
          <p:nvPr/>
        </p:nvSpPr>
        <p:spPr>
          <a:xfrm>
            <a:off x="1928796"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8"/>
          <p:cNvSpPr/>
          <p:nvPr/>
        </p:nvSpPr>
        <p:spPr>
          <a:xfrm>
            <a:off x="1693422"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8"/>
          <p:cNvSpPr/>
          <p:nvPr/>
        </p:nvSpPr>
        <p:spPr>
          <a:xfrm>
            <a:off x="1458047"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73;p8"/>
          <p:cNvSpPr/>
          <p:nvPr/>
        </p:nvSpPr>
        <p:spPr>
          <a:xfrm>
            <a:off x="1222672"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8"/>
          <p:cNvSpPr/>
          <p:nvPr/>
        </p:nvSpPr>
        <p:spPr>
          <a:xfrm rot="5400000">
            <a:off x="523974" y="5817186"/>
            <a:ext cx="700463" cy="361950"/>
          </a:xfrm>
          <a:custGeom>
            <a:avLst/>
            <a:gdLst/>
            <a:ahLst/>
            <a:cxnLst/>
            <a:rect l="l" t="t" r="r" b="b"/>
            <a:pathLst>
              <a:path w="737329" h="381000" extrusionOk="0">
                <a:moveTo>
                  <a:pt x="0" y="190500"/>
                </a:moveTo>
                <a:lnTo>
                  <a:pt x="194405" y="381000"/>
                </a:lnTo>
                <a:lnTo>
                  <a:pt x="194405" y="261938"/>
                </a:lnTo>
                <a:lnTo>
                  <a:pt x="737330" y="261938"/>
                </a:lnTo>
                <a:lnTo>
                  <a:pt x="737330" y="119063"/>
                </a:lnTo>
                <a:lnTo>
                  <a:pt x="194405" y="119063"/>
                </a:lnTo>
                <a:lnTo>
                  <a:pt x="194405" y="0"/>
                </a:lnTo>
                <a:close/>
              </a:path>
            </a:pathLst>
          </a:custGeom>
          <a:solidFill>
            <a:schemeClr val="accent1"/>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175"/>
        <p:cNvGrpSpPr/>
        <p:nvPr/>
      </p:nvGrpSpPr>
      <p:grpSpPr>
        <a:xfrm>
          <a:off x="0" y="0"/>
          <a:ext cx="0" cy="0"/>
          <a:chOff x="0" y="0"/>
          <a:chExt cx="0" cy="0"/>
        </a:xfrm>
      </p:grpSpPr>
      <p:sp>
        <p:nvSpPr>
          <p:cNvPr id="176" name="Google Shape;176;p9"/>
          <p:cNvSpPr/>
          <p:nvPr/>
        </p:nvSpPr>
        <p:spPr>
          <a:xfrm>
            <a:off x="532142" y="313967"/>
            <a:ext cx="11129963" cy="6234589"/>
          </a:xfrm>
          <a:custGeom>
            <a:avLst/>
            <a:gdLst/>
            <a:ahLst/>
            <a:cxnLst/>
            <a:rect l="l" t="t" r="r" b="b"/>
            <a:pathLst>
              <a:path w="11715750" h="6562725" extrusionOk="0">
                <a:moveTo>
                  <a:pt x="0" y="0"/>
                </a:moveTo>
                <a:lnTo>
                  <a:pt x="11715750" y="0"/>
                </a:lnTo>
                <a:lnTo>
                  <a:pt x="11715750" y="6562725"/>
                </a:lnTo>
                <a:lnTo>
                  <a:pt x="0" y="6562725"/>
                </a:lnTo>
                <a:close/>
              </a:path>
            </a:pathLst>
          </a:custGeom>
          <a:solidFill>
            <a:srgbClr val="FFFFFF"/>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77;p9"/>
          <p:cNvSpPr/>
          <p:nvPr/>
        </p:nvSpPr>
        <p:spPr>
          <a:xfrm>
            <a:off x="529877" y="309440"/>
            <a:ext cx="11129963"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178;p9"/>
          <p:cNvSpPr/>
          <p:nvPr/>
        </p:nvSpPr>
        <p:spPr>
          <a:xfrm>
            <a:off x="10202260"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179;p9"/>
          <p:cNvSpPr/>
          <p:nvPr/>
        </p:nvSpPr>
        <p:spPr>
          <a:xfrm>
            <a:off x="10686588"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80;p9"/>
          <p:cNvSpPr/>
          <p:nvPr/>
        </p:nvSpPr>
        <p:spPr>
          <a:xfrm>
            <a:off x="11170917" y="5968129"/>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81;p9"/>
          <p:cNvSpPr/>
          <p:nvPr/>
        </p:nvSpPr>
        <p:spPr>
          <a:xfrm>
            <a:off x="706677" y="112528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82;p9"/>
          <p:cNvSpPr/>
          <p:nvPr/>
        </p:nvSpPr>
        <p:spPr>
          <a:xfrm>
            <a:off x="10971915" y="1005173"/>
            <a:ext cx="434340" cy="615315"/>
          </a:xfrm>
          <a:custGeom>
            <a:avLst/>
            <a:gdLst/>
            <a:ahLst/>
            <a:cxnLst/>
            <a:rect l="l" t="t" r="r" b="b"/>
            <a:pathLst>
              <a:path w="457200" h="647700" extrusionOk="0">
                <a:moveTo>
                  <a:pt x="0" y="0"/>
                </a:moveTo>
                <a:lnTo>
                  <a:pt x="47625" y="542925"/>
                </a:lnTo>
                <a:lnTo>
                  <a:pt x="190500" y="400050"/>
                </a:lnTo>
                <a:lnTo>
                  <a:pt x="323850" y="647700"/>
                </a:lnTo>
                <a:lnTo>
                  <a:pt x="428625" y="571500"/>
                </a:lnTo>
                <a:lnTo>
                  <a:pt x="257175" y="342900"/>
                </a:lnTo>
                <a:lnTo>
                  <a:pt x="457200" y="295275"/>
                </a:lnTo>
                <a:close/>
              </a:path>
            </a:pathLst>
          </a:custGeom>
          <a:solidFill>
            <a:schemeClr val="accent2"/>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83" name="Google Shape;183;p9"/>
          <p:cNvSpPr/>
          <p:nvPr/>
        </p:nvSpPr>
        <p:spPr>
          <a:xfrm>
            <a:off x="794675"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9"/>
          <p:cNvSpPr/>
          <p:nvPr/>
        </p:nvSpPr>
        <p:spPr>
          <a:xfrm>
            <a:off x="1165842"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9"/>
          <p:cNvSpPr/>
          <p:nvPr/>
        </p:nvSpPr>
        <p:spPr>
          <a:xfrm>
            <a:off x="1546063" y="48597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9"/>
          <p:cNvSpPr/>
          <p:nvPr/>
        </p:nvSpPr>
        <p:spPr>
          <a:xfrm>
            <a:off x="706677" y="1666956"/>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9"/>
          <p:cNvSpPr/>
          <p:nvPr/>
        </p:nvSpPr>
        <p:spPr>
          <a:xfrm>
            <a:off x="706677" y="220863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9"/>
          <p:cNvSpPr txBox="1">
            <a:spLocks noGrp="1"/>
          </p:cNvSpPr>
          <p:nvPr>
            <p:ph type="subTitle" idx="1"/>
          </p:nvPr>
        </p:nvSpPr>
        <p:spPr>
          <a:xfrm>
            <a:off x="1355875" y="2019975"/>
            <a:ext cx="96159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89" name="Google Shape;189;p9"/>
          <p:cNvSpPr txBox="1">
            <a:spLocks noGrp="1"/>
          </p:cNvSpPr>
          <p:nvPr>
            <p:ph type="title"/>
          </p:nvPr>
        </p:nvSpPr>
        <p:spPr>
          <a:xfrm>
            <a:off x="1355875" y="1198775"/>
            <a:ext cx="9615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90" name="Google Shape;190;p9"/>
          <p:cNvSpPr txBox="1">
            <a:spLocks noGrp="1"/>
          </p:cNvSpPr>
          <p:nvPr>
            <p:ph type="body" idx="2"/>
          </p:nvPr>
        </p:nvSpPr>
        <p:spPr>
          <a:xfrm>
            <a:off x="1355875" y="2680150"/>
            <a:ext cx="9615900" cy="3436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91" name="Google Shape;191;p9"/>
          <p:cNvSpPr/>
          <p:nvPr/>
        </p:nvSpPr>
        <p:spPr>
          <a:xfrm>
            <a:off x="2155119"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9"/>
          <p:cNvSpPr/>
          <p:nvPr/>
        </p:nvSpPr>
        <p:spPr>
          <a:xfrm>
            <a:off x="1928796"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9"/>
          <p:cNvSpPr/>
          <p:nvPr/>
        </p:nvSpPr>
        <p:spPr>
          <a:xfrm>
            <a:off x="1693422"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9"/>
          <p:cNvSpPr/>
          <p:nvPr/>
        </p:nvSpPr>
        <p:spPr>
          <a:xfrm>
            <a:off x="1458047"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9"/>
          <p:cNvSpPr/>
          <p:nvPr/>
        </p:nvSpPr>
        <p:spPr>
          <a:xfrm>
            <a:off x="1222672" y="628053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9"/>
          <p:cNvSpPr/>
          <p:nvPr/>
        </p:nvSpPr>
        <p:spPr>
          <a:xfrm rot="5400000">
            <a:off x="523974" y="5817186"/>
            <a:ext cx="700463" cy="361950"/>
          </a:xfrm>
          <a:custGeom>
            <a:avLst/>
            <a:gdLst/>
            <a:ahLst/>
            <a:cxnLst/>
            <a:rect l="l" t="t" r="r" b="b"/>
            <a:pathLst>
              <a:path w="737329" h="381000" extrusionOk="0">
                <a:moveTo>
                  <a:pt x="0" y="190500"/>
                </a:moveTo>
                <a:lnTo>
                  <a:pt x="194405" y="381000"/>
                </a:lnTo>
                <a:lnTo>
                  <a:pt x="194405" y="261938"/>
                </a:lnTo>
                <a:lnTo>
                  <a:pt x="737330" y="261938"/>
                </a:lnTo>
                <a:lnTo>
                  <a:pt x="737330" y="119063"/>
                </a:lnTo>
                <a:lnTo>
                  <a:pt x="194405" y="119063"/>
                </a:lnTo>
                <a:lnTo>
                  <a:pt x="194405" y="0"/>
                </a:lnTo>
                <a:close/>
              </a:path>
            </a:pathLst>
          </a:custGeom>
          <a:solidFill>
            <a:schemeClr val="accent1"/>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7 Quote">
  <p:cSld name="CUSTOM_6">
    <p:bg>
      <p:bgPr>
        <a:solidFill>
          <a:schemeClr val="accent1"/>
        </a:solidFill>
        <a:effectLst/>
      </p:bgPr>
    </p:bg>
    <p:spTree>
      <p:nvGrpSpPr>
        <p:cNvPr id="1" name="Shape 197"/>
        <p:cNvGrpSpPr/>
        <p:nvPr/>
      </p:nvGrpSpPr>
      <p:grpSpPr>
        <a:xfrm>
          <a:off x="0" y="0"/>
          <a:ext cx="0" cy="0"/>
          <a:chOff x="0" y="0"/>
          <a:chExt cx="0" cy="0"/>
        </a:xfrm>
      </p:grpSpPr>
      <p:sp>
        <p:nvSpPr>
          <p:cNvPr id="198" name="Google Shape;198;p10"/>
          <p:cNvSpPr/>
          <p:nvPr/>
        </p:nvSpPr>
        <p:spPr>
          <a:xfrm>
            <a:off x="0" y="0"/>
            <a:ext cx="12184380" cy="6857518"/>
          </a:xfrm>
          <a:custGeom>
            <a:avLst/>
            <a:gdLst/>
            <a:ahLst/>
            <a:cxnLst/>
            <a:rect l="l" t="t" r="r" b="b"/>
            <a:pathLst>
              <a:path w="11715750" h="566737" extrusionOk="0">
                <a:moveTo>
                  <a:pt x="0" y="0"/>
                </a:moveTo>
                <a:lnTo>
                  <a:pt x="11715750" y="0"/>
                </a:lnTo>
                <a:lnTo>
                  <a:pt x="11715750" y="566738"/>
                </a:lnTo>
                <a:lnTo>
                  <a:pt x="0" y="566738"/>
                </a:lnTo>
                <a:close/>
              </a:path>
            </a:pathLst>
          </a:custGeom>
          <a:no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199;p10"/>
          <p:cNvSpPr txBox="1">
            <a:spLocks noGrp="1"/>
          </p:cNvSpPr>
          <p:nvPr>
            <p:ph type="title"/>
          </p:nvPr>
        </p:nvSpPr>
        <p:spPr>
          <a:xfrm>
            <a:off x="558100" y="2102125"/>
            <a:ext cx="110955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Clr>
                <a:schemeClr val="lt1"/>
              </a:buClr>
              <a:buSzPts val="5000"/>
              <a:buNone/>
              <a:defRPr sz="5000">
                <a:solidFill>
                  <a:schemeClr val="lt1"/>
                </a:solidFill>
              </a:defRPr>
            </a:lvl1pPr>
            <a:lvl2pPr lvl="1" algn="ctr" rtl="0">
              <a:spcBef>
                <a:spcPts val="0"/>
              </a:spcBef>
              <a:spcAft>
                <a:spcPts val="0"/>
              </a:spcAft>
              <a:buClr>
                <a:schemeClr val="lt1"/>
              </a:buClr>
              <a:buSzPts val="5000"/>
              <a:buNone/>
              <a:defRPr sz="5000">
                <a:solidFill>
                  <a:schemeClr val="lt1"/>
                </a:solidFill>
              </a:defRPr>
            </a:lvl2pPr>
            <a:lvl3pPr lvl="2" algn="ctr" rtl="0">
              <a:spcBef>
                <a:spcPts val="0"/>
              </a:spcBef>
              <a:spcAft>
                <a:spcPts val="0"/>
              </a:spcAft>
              <a:buClr>
                <a:schemeClr val="lt1"/>
              </a:buClr>
              <a:buSzPts val="5000"/>
              <a:buNone/>
              <a:defRPr sz="5000">
                <a:solidFill>
                  <a:schemeClr val="lt1"/>
                </a:solidFill>
              </a:defRPr>
            </a:lvl3pPr>
            <a:lvl4pPr lvl="3" algn="ctr" rtl="0">
              <a:spcBef>
                <a:spcPts val="0"/>
              </a:spcBef>
              <a:spcAft>
                <a:spcPts val="0"/>
              </a:spcAft>
              <a:buClr>
                <a:schemeClr val="lt1"/>
              </a:buClr>
              <a:buSzPts val="5000"/>
              <a:buNone/>
              <a:defRPr sz="5000">
                <a:solidFill>
                  <a:schemeClr val="lt1"/>
                </a:solidFill>
              </a:defRPr>
            </a:lvl4pPr>
            <a:lvl5pPr lvl="4" algn="ctr" rtl="0">
              <a:spcBef>
                <a:spcPts val="0"/>
              </a:spcBef>
              <a:spcAft>
                <a:spcPts val="0"/>
              </a:spcAft>
              <a:buClr>
                <a:schemeClr val="lt1"/>
              </a:buClr>
              <a:buSzPts val="5000"/>
              <a:buNone/>
              <a:defRPr sz="5000">
                <a:solidFill>
                  <a:schemeClr val="lt1"/>
                </a:solidFill>
              </a:defRPr>
            </a:lvl5pPr>
            <a:lvl6pPr lvl="5" algn="ctr" rtl="0">
              <a:spcBef>
                <a:spcPts val="0"/>
              </a:spcBef>
              <a:spcAft>
                <a:spcPts val="0"/>
              </a:spcAft>
              <a:buClr>
                <a:schemeClr val="lt1"/>
              </a:buClr>
              <a:buSzPts val="5000"/>
              <a:buNone/>
              <a:defRPr sz="5000">
                <a:solidFill>
                  <a:schemeClr val="lt1"/>
                </a:solidFill>
              </a:defRPr>
            </a:lvl6pPr>
            <a:lvl7pPr lvl="6" algn="ctr" rtl="0">
              <a:spcBef>
                <a:spcPts val="0"/>
              </a:spcBef>
              <a:spcAft>
                <a:spcPts val="0"/>
              </a:spcAft>
              <a:buClr>
                <a:schemeClr val="lt1"/>
              </a:buClr>
              <a:buSzPts val="5000"/>
              <a:buNone/>
              <a:defRPr sz="5000">
                <a:solidFill>
                  <a:schemeClr val="lt1"/>
                </a:solidFill>
              </a:defRPr>
            </a:lvl7pPr>
            <a:lvl8pPr lvl="7" algn="ctr" rtl="0">
              <a:spcBef>
                <a:spcPts val="0"/>
              </a:spcBef>
              <a:spcAft>
                <a:spcPts val="0"/>
              </a:spcAft>
              <a:buClr>
                <a:schemeClr val="lt1"/>
              </a:buClr>
              <a:buSzPts val="5000"/>
              <a:buNone/>
              <a:defRPr sz="5000">
                <a:solidFill>
                  <a:schemeClr val="lt1"/>
                </a:solidFill>
              </a:defRPr>
            </a:lvl8pPr>
            <a:lvl9pPr lvl="8" algn="ctr" rtl="0">
              <a:spcBef>
                <a:spcPts val="0"/>
              </a:spcBef>
              <a:spcAft>
                <a:spcPts val="0"/>
              </a:spcAft>
              <a:buClr>
                <a:schemeClr val="lt1"/>
              </a:buClr>
              <a:buSzPts val="5000"/>
              <a:buNone/>
              <a:defRPr sz="5000">
                <a:solidFill>
                  <a:schemeClr val="lt1"/>
                </a:solidFill>
              </a:defRPr>
            </a:lvl9pPr>
          </a:lstStyle>
          <a:p>
            <a:endParaRPr/>
          </a:p>
        </p:txBody>
      </p:sp>
      <p:sp>
        <p:nvSpPr>
          <p:cNvPr id="200" name="Google Shape;200;p10"/>
          <p:cNvSpPr txBox="1"/>
          <p:nvPr/>
        </p:nvSpPr>
        <p:spPr>
          <a:xfrm>
            <a:off x="5128438" y="252725"/>
            <a:ext cx="1927500" cy="2200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0">
                <a:solidFill>
                  <a:schemeClr val="lt1"/>
                </a:solidFill>
                <a:latin typeface="Poppins"/>
                <a:ea typeface="Poppins"/>
                <a:cs typeface="Poppins"/>
                <a:sym typeface="Poppins"/>
              </a:rPr>
              <a:t>“</a:t>
            </a:r>
            <a:endParaRPr sz="30000">
              <a:solidFill>
                <a:schemeClr val="lt1"/>
              </a:solidFill>
              <a:latin typeface="Poppins"/>
              <a:ea typeface="Poppins"/>
              <a:cs typeface="Poppins"/>
              <a:sym typeface="Poppins"/>
            </a:endParaRPr>
          </a:p>
        </p:txBody>
      </p:sp>
      <p:sp>
        <p:nvSpPr>
          <p:cNvPr id="201" name="Google Shape;201;p10"/>
          <p:cNvSpPr txBox="1">
            <a:spLocks noGrp="1"/>
          </p:cNvSpPr>
          <p:nvPr>
            <p:ph type="subTitle" idx="1"/>
          </p:nvPr>
        </p:nvSpPr>
        <p:spPr>
          <a:xfrm>
            <a:off x="632875" y="5919475"/>
            <a:ext cx="113799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Clr>
                <a:schemeClr val="lt1"/>
              </a:buClr>
              <a:buSzPts val="1900"/>
              <a:buNone/>
              <a:defRPr>
                <a:solidFill>
                  <a:schemeClr val="lt1"/>
                </a:solidFill>
              </a:defRPr>
            </a:lvl1pPr>
            <a:lvl2pPr lvl="1" algn="r" rtl="0">
              <a:lnSpc>
                <a:spcPct val="100000"/>
              </a:lnSpc>
              <a:spcBef>
                <a:spcPts val="0"/>
              </a:spcBef>
              <a:spcAft>
                <a:spcPts val="0"/>
              </a:spcAft>
              <a:buClr>
                <a:schemeClr val="lt1"/>
              </a:buClr>
              <a:buSzPts val="1900"/>
              <a:buNone/>
              <a:defRPr>
                <a:solidFill>
                  <a:schemeClr val="lt1"/>
                </a:solidFill>
              </a:defRPr>
            </a:lvl2pPr>
            <a:lvl3pPr lvl="2" algn="r" rtl="0">
              <a:lnSpc>
                <a:spcPct val="100000"/>
              </a:lnSpc>
              <a:spcBef>
                <a:spcPts val="0"/>
              </a:spcBef>
              <a:spcAft>
                <a:spcPts val="0"/>
              </a:spcAft>
              <a:buClr>
                <a:schemeClr val="lt1"/>
              </a:buClr>
              <a:buSzPts val="1900"/>
              <a:buNone/>
              <a:defRPr>
                <a:solidFill>
                  <a:schemeClr val="lt1"/>
                </a:solidFill>
              </a:defRPr>
            </a:lvl3pPr>
            <a:lvl4pPr lvl="3" algn="r" rtl="0">
              <a:lnSpc>
                <a:spcPct val="100000"/>
              </a:lnSpc>
              <a:spcBef>
                <a:spcPts val="0"/>
              </a:spcBef>
              <a:spcAft>
                <a:spcPts val="0"/>
              </a:spcAft>
              <a:buClr>
                <a:schemeClr val="lt1"/>
              </a:buClr>
              <a:buSzPts val="1900"/>
              <a:buNone/>
              <a:defRPr>
                <a:solidFill>
                  <a:schemeClr val="lt1"/>
                </a:solidFill>
              </a:defRPr>
            </a:lvl4pPr>
            <a:lvl5pPr lvl="4" algn="r" rtl="0">
              <a:lnSpc>
                <a:spcPct val="100000"/>
              </a:lnSpc>
              <a:spcBef>
                <a:spcPts val="0"/>
              </a:spcBef>
              <a:spcAft>
                <a:spcPts val="0"/>
              </a:spcAft>
              <a:buClr>
                <a:schemeClr val="lt1"/>
              </a:buClr>
              <a:buSzPts val="1900"/>
              <a:buNone/>
              <a:defRPr>
                <a:solidFill>
                  <a:schemeClr val="lt1"/>
                </a:solidFill>
              </a:defRPr>
            </a:lvl5pPr>
            <a:lvl6pPr lvl="5" algn="r" rtl="0">
              <a:lnSpc>
                <a:spcPct val="100000"/>
              </a:lnSpc>
              <a:spcBef>
                <a:spcPts val="0"/>
              </a:spcBef>
              <a:spcAft>
                <a:spcPts val="0"/>
              </a:spcAft>
              <a:buClr>
                <a:schemeClr val="lt1"/>
              </a:buClr>
              <a:buSzPts val="1900"/>
              <a:buNone/>
              <a:defRPr>
                <a:solidFill>
                  <a:schemeClr val="lt1"/>
                </a:solidFill>
              </a:defRPr>
            </a:lvl6pPr>
            <a:lvl7pPr lvl="6" algn="r" rtl="0">
              <a:lnSpc>
                <a:spcPct val="100000"/>
              </a:lnSpc>
              <a:spcBef>
                <a:spcPts val="0"/>
              </a:spcBef>
              <a:spcAft>
                <a:spcPts val="0"/>
              </a:spcAft>
              <a:buClr>
                <a:schemeClr val="lt1"/>
              </a:buClr>
              <a:buSzPts val="1900"/>
              <a:buNone/>
              <a:defRPr>
                <a:solidFill>
                  <a:schemeClr val="lt1"/>
                </a:solidFill>
              </a:defRPr>
            </a:lvl7pPr>
            <a:lvl8pPr lvl="7" algn="r" rtl="0">
              <a:lnSpc>
                <a:spcPct val="100000"/>
              </a:lnSpc>
              <a:spcBef>
                <a:spcPts val="0"/>
              </a:spcBef>
              <a:spcAft>
                <a:spcPts val="0"/>
              </a:spcAft>
              <a:buClr>
                <a:schemeClr val="lt1"/>
              </a:buClr>
              <a:buSzPts val="1900"/>
              <a:buNone/>
              <a:defRPr>
                <a:solidFill>
                  <a:schemeClr val="lt1"/>
                </a:solidFill>
              </a:defRPr>
            </a:lvl8pPr>
            <a:lvl9pPr lvl="8" algn="r" rtl="0">
              <a:lnSpc>
                <a:spcPct val="100000"/>
              </a:lnSpc>
              <a:spcBef>
                <a:spcPts val="0"/>
              </a:spcBef>
              <a:spcAft>
                <a:spcPts val="0"/>
              </a:spcAft>
              <a:buClr>
                <a:schemeClr val="lt1"/>
              </a:buClr>
              <a:buSzPts val="1900"/>
              <a:buNone/>
              <a:defRPr>
                <a:solidFill>
                  <a:schemeClr val="lt1"/>
                </a:solidFill>
              </a:defRPr>
            </a:lvl9pPr>
          </a:lstStyle>
          <a:p>
            <a:endParaRPr/>
          </a:p>
        </p:txBody>
      </p:sp>
      <p:sp>
        <p:nvSpPr>
          <p:cNvPr id="202" name="Google Shape;202;p10"/>
          <p:cNvSpPr/>
          <p:nvPr/>
        </p:nvSpPr>
        <p:spPr>
          <a:xfrm>
            <a:off x="0" y="0"/>
            <a:ext cx="12184380"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10"/>
          <p:cNvSpPr/>
          <p:nvPr/>
        </p:nvSpPr>
        <p:spPr>
          <a:xfrm>
            <a:off x="264800" y="17652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10"/>
          <p:cNvSpPr/>
          <p:nvPr/>
        </p:nvSpPr>
        <p:spPr>
          <a:xfrm>
            <a:off x="635967" y="17652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10"/>
          <p:cNvSpPr/>
          <p:nvPr/>
        </p:nvSpPr>
        <p:spPr>
          <a:xfrm>
            <a:off x="1016188" y="17652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10"/>
          <p:cNvSpPr/>
          <p:nvPr/>
        </p:nvSpPr>
        <p:spPr>
          <a:xfrm>
            <a:off x="172277" y="526293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10"/>
          <p:cNvSpPr/>
          <p:nvPr/>
        </p:nvSpPr>
        <p:spPr>
          <a:xfrm>
            <a:off x="172277" y="5804606"/>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10"/>
          <p:cNvSpPr/>
          <p:nvPr/>
        </p:nvSpPr>
        <p:spPr>
          <a:xfrm>
            <a:off x="172277" y="634628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10"/>
          <p:cNvSpPr/>
          <p:nvPr/>
        </p:nvSpPr>
        <p:spPr>
          <a:xfrm>
            <a:off x="11944911" y="71562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10"/>
          <p:cNvSpPr/>
          <p:nvPr/>
        </p:nvSpPr>
        <p:spPr>
          <a:xfrm>
            <a:off x="11709536" y="71562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10"/>
          <p:cNvSpPr/>
          <p:nvPr/>
        </p:nvSpPr>
        <p:spPr>
          <a:xfrm>
            <a:off x="11483214" y="71562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10"/>
          <p:cNvSpPr/>
          <p:nvPr/>
        </p:nvSpPr>
        <p:spPr>
          <a:xfrm>
            <a:off x="11247839" y="71562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10"/>
          <p:cNvSpPr/>
          <p:nvPr/>
        </p:nvSpPr>
        <p:spPr>
          <a:xfrm>
            <a:off x="11012464" y="71562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10"/>
          <p:cNvSpPr/>
          <p:nvPr/>
        </p:nvSpPr>
        <p:spPr>
          <a:xfrm>
            <a:off x="10777089" y="71562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10"/>
          <p:cNvSpPr/>
          <p:nvPr/>
        </p:nvSpPr>
        <p:spPr>
          <a:xfrm>
            <a:off x="11944911" y="96005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10"/>
          <p:cNvSpPr/>
          <p:nvPr/>
        </p:nvSpPr>
        <p:spPr>
          <a:xfrm>
            <a:off x="11944911" y="1204483"/>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10"/>
          <p:cNvSpPr/>
          <p:nvPr/>
        </p:nvSpPr>
        <p:spPr>
          <a:xfrm>
            <a:off x="11944911" y="144891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218;p10"/>
          <p:cNvSpPr/>
          <p:nvPr/>
        </p:nvSpPr>
        <p:spPr>
          <a:xfrm>
            <a:off x="264802" y="813007"/>
            <a:ext cx="700463" cy="361950"/>
          </a:xfrm>
          <a:custGeom>
            <a:avLst/>
            <a:gdLst/>
            <a:ahLst/>
            <a:cxnLst/>
            <a:rect l="l" t="t" r="r" b="b"/>
            <a:pathLst>
              <a:path w="737329" h="381000" extrusionOk="0">
                <a:moveTo>
                  <a:pt x="737330" y="190500"/>
                </a:moveTo>
                <a:lnTo>
                  <a:pt x="542925" y="0"/>
                </a:lnTo>
                <a:lnTo>
                  <a:pt x="542925" y="119063"/>
                </a:lnTo>
                <a:lnTo>
                  <a:pt x="0" y="119063"/>
                </a:lnTo>
                <a:lnTo>
                  <a:pt x="0" y="261938"/>
                </a:lnTo>
                <a:lnTo>
                  <a:pt x="542925" y="261938"/>
                </a:lnTo>
                <a:lnTo>
                  <a:pt x="542925" y="381000"/>
                </a:lnTo>
                <a:close/>
              </a:path>
            </a:pathLst>
          </a:custGeom>
          <a:solidFill>
            <a:schemeClr val="accent2"/>
          </a:solidFill>
          <a:ln w="381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246"/>
        <p:cNvGrpSpPr/>
        <p:nvPr/>
      </p:nvGrpSpPr>
      <p:grpSpPr>
        <a:xfrm>
          <a:off x="0" y="0"/>
          <a:ext cx="0" cy="0"/>
          <a:chOff x="0" y="0"/>
          <a:chExt cx="0" cy="0"/>
        </a:xfrm>
      </p:grpSpPr>
      <p:sp>
        <p:nvSpPr>
          <p:cNvPr id="247" name="Google Shape;247;p12"/>
          <p:cNvSpPr/>
          <p:nvPr/>
        </p:nvSpPr>
        <p:spPr>
          <a:xfrm>
            <a:off x="1420763" y="531625"/>
            <a:ext cx="10317194" cy="5895094"/>
          </a:xfrm>
          <a:custGeom>
            <a:avLst/>
            <a:gdLst/>
            <a:ahLst/>
            <a:cxnLst/>
            <a:rect l="l" t="t" r="r" b="b"/>
            <a:pathLst>
              <a:path w="4362450" h="4943475" extrusionOk="0">
                <a:moveTo>
                  <a:pt x="0" y="0"/>
                </a:moveTo>
                <a:lnTo>
                  <a:pt x="4362450" y="0"/>
                </a:lnTo>
                <a:lnTo>
                  <a:pt x="4362450" y="4943475"/>
                </a:lnTo>
                <a:lnTo>
                  <a:pt x="0" y="4943475"/>
                </a:lnTo>
                <a:close/>
              </a:path>
            </a:pathLst>
          </a:custGeom>
          <a:solidFill>
            <a:schemeClr val="accent4"/>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48" name="Google Shape;248;p12"/>
          <p:cNvSpPr/>
          <p:nvPr/>
        </p:nvSpPr>
        <p:spPr>
          <a:xfrm>
            <a:off x="1143038" y="435825"/>
            <a:ext cx="10397728" cy="5775198"/>
          </a:xfrm>
          <a:custGeom>
            <a:avLst/>
            <a:gdLst/>
            <a:ahLst/>
            <a:cxnLst/>
            <a:rect l="l" t="t" r="r" b="b"/>
            <a:pathLst>
              <a:path w="11715750" h="6562725" extrusionOk="0">
                <a:moveTo>
                  <a:pt x="0" y="0"/>
                </a:moveTo>
                <a:lnTo>
                  <a:pt x="11715750" y="0"/>
                </a:lnTo>
                <a:lnTo>
                  <a:pt x="11715750" y="6562725"/>
                </a:lnTo>
                <a:lnTo>
                  <a:pt x="0" y="6562725"/>
                </a:lnTo>
                <a:close/>
              </a:path>
            </a:pathLst>
          </a:custGeom>
          <a:solidFill>
            <a:srgbClr val="FFFFFF"/>
          </a:solidFill>
          <a:ln w="38100" cap="flat" cmpd="sng">
            <a:solidFill>
              <a:schemeClr val="accent4"/>
            </a:solidFill>
            <a:prstDash val="solid"/>
            <a:miter lim="8000"/>
            <a:headEnd type="none" w="sm" len="sm"/>
            <a:tailEnd type="none" w="sm" len="sm"/>
          </a:ln>
          <a:effectLst>
            <a:outerShdw blurRad="127000" sx="102000" sy="102000" algn="ctr" rotWithShape="0">
              <a:srgbClr val="000000">
                <a:alpha val="2471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12"/>
          <p:cNvSpPr/>
          <p:nvPr/>
        </p:nvSpPr>
        <p:spPr>
          <a:xfrm>
            <a:off x="1140925" y="431300"/>
            <a:ext cx="10397728"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12"/>
          <p:cNvSpPr/>
          <p:nvPr/>
        </p:nvSpPr>
        <p:spPr>
          <a:xfrm>
            <a:off x="1317727" y="1247119"/>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12"/>
          <p:cNvSpPr/>
          <p:nvPr/>
        </p:nvSpPr>
        <p:spPr>
          <a:xfrm>
            <a:off x="1405725" y="607808"/>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12"/>
          <p:cNvSpPr/>
          <p:nvPr/>
        </p:nvSpPr>
        <p:spPr>
          <a:xfrm>
            <a:off x="1776892" y="607808"/>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12"/>
          <p:cNvSpPr/>
          <p:nvPr/>
        </p:nvSpPr>
        <p:spPr>
          <a:xfrm>
            <a:off x="2157113" y="607808"/>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12"/>
          <p:cNvSpPr/>
          <p:nvPr/>
        </p:nvSpPr>
        <p:spPr>
          <a:xfrm>
            <a:off x="1317727" y="1788794"/>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12"/>
          <p:cNvSpPr/>
          <p:nvPr/>
        </p:nvSpPr>
        <p:spPr>
          <a:xfrm>
            <a:off x="1317727" y="2330469"/>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12"/>
          <p:cNvSpPr txBox="1">
            <a:spLocks noGrp="1"/>
          </p:cNvSpPr>
          <p:nvPr>
            <p:ph type="subTitle" idx="1"/>
          </p:nvPr>
        </p:nvSpPr>
        <p:spPr>
          <a:xfrm>
            <a:off x="2194732" y="1882375"/>
            <a:ext cx="8353500" cy="5367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257" name="Google Shape;257;p12"/>
          <p:cNvSpPr txBox="1">
            <a:spLocks noGrp="1"/>
          </p:cNvSpPr>
          <p:nvPr>
            <p:ph type="subTitle" idx="2"/>
          </p:nvPr>
        </p:nvSpPr>
        <p:spPr>
          <a:xfrm>
            <a:off x="2194732" y="3301589"/>
            <a:ext cx="8353500" cy="5367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258" name="Google Shape;258;p12"/>
          <p:cNvSpPr txBox="1">
            <a:spLocks noGrp="1"/>
          </p:cNvSpPr>
          <p:nvPr>
            <p:ph type="subTitle" idx="3"/>
          </p:nvPr>
        </p:nvSpPr>
        <p:spPr>
          <a:xfrm>
            <a:off x="2194732" y="4720804"/>
            <a:ext cx="8353500" cy="5367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259" name="Google Shape;259;p12"/>
          <p:cNvSpPr txBox="1">
            <a:spLocks noGrp="1"/>
          </p:cNvSpPr>
          <p:nvPr>
            <p:ph type="title"/>
          </p:nvPr>
        </p:nvSpPr>
        <p:spPr>
          <a:xfrm>
            <a:off x="2240900" y="1050575"/>
            <a:ext cx="83535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60" name="Google Shape;260;p12"/>
          <p:cNvSpPr txBox="1">
            <a:spLocks noGrp="1"/>
          </p:cNvSpPr>
          <p:nvPr>
            <p:ph type="body" idx="4"/>
          </p:nvPr>
        </p:nvSpPr>
        <p:spPr>
          <a:xfrm>
            <a:off x="2194725" y="2269656"/>
            <a:ext cx="8353500" cy="8181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261" name="Google Shape;261;p12"/>
          <p:cNvSpPr txBox="1">
            <a:spLocks noGrp="1"/>
          </p:cNvSpPr>
          <p:nvPr>
            <p:ph type="body" idx="5"/>
          </p:nvPr>
        </p:nvSpPr>
        <p:spPr>
          <a:xfrm>
            <a:off x="2194725" y="3678762"/>
            <a:ext cx="8353500" cy="8166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262" name="Google Shape;262;p12"/>
          <p:cNvSpPr txBox="1">
            <a:spLocks noGrp="1"/>
          </p:cNvSpPr>
          <p:nvPr>
            <p:ph type="body" idx="6"/>
          </p:nvPr>
        </p:nvSpPr>
        <p:spPr>
          <a:xfrm>
            <a:off x="2194725" y="5086276"/>
            <a:ext cx="8354700" cy="8166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263" name="Google Shape;263;p12"/>
          <p:cNvSpPr/>
          <p:nvPr/>
        </p:nvSpPr>
        <p:spPr>
          <a:xfrm rot="-5400000">
            <a:off x="149464" y="6219332"/>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64;p12"/>
          <p:cNvSpPr/>
          <p:nvPr/>
        </p:nvSpPr>
        <p:spPr>
          <a:xfrm rot="-5400000">
            <a:off x="149464" y="5735004"/>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12"/>
          <p:cNvSpPr/>
          <p:nvPr/>
        </p:nvSpPr>
        <p:spPr>
          <a:xfrm rot="-5400000">
            <a:off x="149464" y="5250675"/>
            <a:ext cx="375070" cy="374980"/>
          </a:xfrm>
          <a:custGeom>
            <a:avLst/>
            <a:gdLst/>
            <a:ahLst/>
            <a:cxnLst/>
            <a:rect l="l" t="t" r="r" b="b"/>
            <a:pathLst>
              <a:path w="394811" h="394716" extrusionOk="0">
                <a:moveTo>
                  <a:pt x="394811" y="96584"/>
                </a:moveTo>
                <a:lnTo>
                  <a:pt x="298133" y="0"/>
                </a:lnTo>
                <a:lnTo>
                  <a:pt x="197358" y="100775"/>
                </a:lnTo>
                <a:lnTo>
                  <a:pt x="96584" y="0"/>
                </a:lnTo>
                <a:lnTo>
                  <a:pt x="0" y="96584"/>
                </a:lnTo>
                <a:lnTo>
                  <a:pt x="100775" y="197358"/>
                </a:lnTo>
                <a:lnTo>
                  <a:pt x="0" y="298132"/>
                </a:lnTo>
                <a:lnTo>
                  <a:pt x="96584" y="394716"/>
                </a:lnTo>
                <a:lnTo>
                  <a:pt x="197358" y="293941"/>
                </a:lnTo>
                <a:lnTo>
                  <a:pt x="298133" y="394716"/>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266;p12"/>
          <p:cNvSpPr/>
          <p:nvPr/>
        </p:nvSpPr>
        <p:spPr>
          <a:xfrm>
            <a:off x="303065" y="204878"/>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267;p12"/>
          <p:cNvSpPr/>
          <p:nvPr/>
        </p:nvSpPr>
        <p:spPr>
          <a:xfrm>
            <a:off x="303065" y="449306"/>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268;p12"/>
          <p:cNvSpPr/>
          <p:nvPr/>
        </p:nvSpPr>
        <p:spPr>
          <a:xfrm>
            <a:off x="303065" y="693733"/>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12"/>
          <p:cNvSpPr/>
          <p:nvPr/>
        </p:nvSpPr>
        <p:spPr>
          <a:xfrm>
            <a:off x="303065" y="938160"/>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5"/>
                </a:lnTo>
                <a:lnTo>
                  <a:pt x="27432" y="44005"/>
                </a:lnTo>
                <a:lnTo>
                  <a:pt x="27432" y="71438"/>
                </a:lnTo>
                <a:lnTo>
                  <a:pt x="44005" y="71438"/>
                </a:lnTo>
                <a:lnTo>
                  <a:pt x="44005" y="44005"/>
                </a:lnTo>
                <a:lnTo>
                  <a:pt x="71438" y="44005"/>
                </a:lnTo>
                <a:close/>
              </a:path>
            </a:pathLst>
          </a:custGeom>
          <a:solidFill>
            <a:schemeClr val="accent4"/>
          </a:solidFill>
          <a:ln w="1270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11 Background image">
  <p:cSld name="CUSTOM_10">
    <p:spTree>
      <p:nvGrpSpPr>
        <p:cNvPr id="1" name="Shape 287"/>
        <p:cNvGrpSpPr/>
        <p:nvPr/>
      </p:nvGrpSpPr>
      <p:grpSpPr>
        <a:xfrm>
          <a:off x="0" y="0"/>
          <a:ext cx="0" cy="0"/>
          <a:chOff x="0" y="0"/>
          <a:chExt cx="0" cy="0"/>
        </a:xfrm>
      </p:grpSpPr>
      <p:sp>
        <p:nvSpPr>
          <p:cNvPr id="288" name="Google Shape;288;p14"/>
          <p:cNvSpPr/>
          <p:nvPr/>
        </p:nvSpPr>
        <p:spPr>
          <a:xfrm>
            <a:off x="0" y="0"/>
            <a:ext cx="12184380" cy="6857518"/>
          </a:xfrm>
          <a:custGeom>
            <a:avLst/>
            <a:gdLst/>
            <a:ahLst/>
            <a:cxnLst/>
            <a:rect l="l" t="t" r="r" b="b"/>
            <a:pathLst>
              <a:path w="11715750" h="566737" extrusionOk="0">
                <a:moveTo>
                  <a:pt x="0" y="0"/>
                </a:moveTo>
                <a:lnTo>
                  <a:pt x="11715750" y="0"/>
                </a:lnTo>
                <a:lnTo>
                  <a:pt x="11715750" y="566738"/>
                </a:lnTo>
                <a:lnTo>
                  <a:pt x="0" y="566738"/>
                </a:lnTo>
                <a:close/>
              </a:path>
            </a:pathLst>
          </a:custGeom>
          <a:no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289;p14"/>
          <p:cNvSpPr txBox="1">
            <a:spLocks noGrp="1"/>
          </p:cNvSpPr>
          <p:nvPr>
            <p:ph type="title"/>
          </p:nvPr>
        </p:nvSpPr>
        <p:spPr>
          <a:xfrm>
            <a:off x="7223375" y="2088000"/>
            <a:ext cx="4458300" cy="23772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6000"/>
              <a:buNone/>
              <a:defRPr sz="6000"/>
            </a:lvl1pPr>
            <a:lvl2pPr lvl="1" algn="r" rtl="0">
              <a:spcBef>
                <a:spcPts val="0"/>
              </a:spcBef>
              <a:spcAft>
                <a:spcPts val="0"/>
              </a:spcAft>
              <a:buSzPts val="15000"/>
              <a:buNone/>
              <a:defRPr sz="15000"/>
            </a:lvl2pPr>
            <a:lvl3pPr lvl="2" algn="r" rtl="0">
              <a:spcBef>
                <a:spcPts val="0"/>
              </a:spcBef>
              <a:spcAft>
                <a:spcPts val="0"/>
              </a:spcAft>
              <a:buSzPts val="15000"/>
              <a:buNone/>
              <a:defRPr sz="15000"/>
            </a:lvl3pPr>
            <a:lvl4pPr lvl="3" algn="r" rtl="0">
              <a:spcBef>
                <a:spcPts val="0"/>
              </a:spcBef>
              <a:spcAft>
                <a:spcPts val="0"/>
              </a:spcAft>
              <a:buSzPts val="15000"/>
              <a:buNone/>
              <a:defRPr sz="15000"/>
            </a:lvl4pPr>
            <a:lvl5pPr lvl="4" algn="r" rtl="0">
              <a:spcBef>
                <a:spcPts val="0"/>
              </a:spcBef>
              <a:spcAft>
                <a:spcPts val="0"/>
              </a:spcAft>
              <a:buSzPts val="15000"/>
              <a:buNone/>
              <a:defRPr sz="15000"/>
            </a:lvl5pPr>
            <a:lvl6pPr lvl="5" algn="r" rtl="0">
              <a:spcBef>
                <a:spcPts val="0"/>
              </a:spcBef>
              <a:spcAft>
                <a:spcPts val="0"/>
              </a:spcAft>
              <a:buSzPts val="15000"/>
              <a:buNone/>
              <a:defRPr sz="15000"/>
            </a:lvl6pPr>
            <a:lvl7pPr lvl="6" algn="r" rtl="0">
              <a:spcBef>
                <a:spcPts val="0"/>
              </a:spcBef>
              <a:spcAft>
                <a:spcPts val="0"/>
              </a:spcAft>
              <a:buSzPts val="15000"/>
              <a:buNone/>
              <a:defRPr sz="15000"/>
            </a:lvl7pPr>
            <a:lvl8pPr lvl="7" algn="r" rtl="0">
              <a:spcBef>
                <a:spcPts val="0"/>
              </a:spcBef>
              <a:spcAft>
                <a:spcPts val="0"/>
              </a:spcAft>
              <a:buSzPts val="15000"/>
              <a:buNone/>
              <a:defRPr sz="15000"/>
            </a:lvl8pPr>
            <a:lvl9pPr lvl="8" algn="r" rtl="0">
              <a:spcBef>
                <a:spcPts val="0"/>
              </a:spcBef>
              <a:spcAft>
                <a:spcPts val="0"/>
              </a:spcAft>
              <a:buSzPts val="15000"/>
              <a:buNone/>
              <a:defRPr sz="15000"/>
            </a:lvl9pPr>
          </a:lstStyle>
          <a:p>
            <a:endParaRPr/>
          </a:p>
        </p:txBody>
      </p:sp>
      <p:sp>
        <p:nvSpPr>
          <p:cNvPr id="290" name="Google Shape;290;p14"/>
          <p:cNvSpPr/>
          <p:nvPr/>
        </p:nvSpPr>
        <p:spPr>
          <a:xfrm>
            <a:off x="0" y="0"/>
            <a:ext cx="12184380" cy="538400"/>
          </a:xfrm>
          <a:custGeom>
            <a:avLst/>
            <a:gdLst/>
            <a:ahLst/>
            <a:cxnLst/>
            <a:rect l="l" t="t" r="r" b="b"/>
            <a:pathLst>
              <a:path w="11715750" h="566737" extrusionOk="0">
                <a:moveTo>
                  <a:pt x="0" y="0"/>
                </a:moveTo>
                <a:lnTo>
                  <a:pt x="11715750" y="0"/>
                </a:lnTo>
                <a:lnTo>
                  <a:pt x="11715750" y="566738"/>
                </a:lnTo>
                <a:lnTo>
                  <a:pt x="0" y="566738"/>
                </a:lnTo>
                <a:close/>
              </a:path>
            </a:pathLst>
          </a:custGeom>
          <a:solidFill>
            <a:srgbClr val="FFFFFF"/>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291;p14"/>
          <p:cNvSpPr/>
          <p:nvPr/>
        </p:nvSpPr>
        <p:spPr>
          <a:xfrm>
            <a:off x="264800" y="17652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4958"/>
                  <a:pt x="44958" y="0"/>
                  <a:pt x="100013" y="0"/>
                </a:cubicBezTo>
                <a:lnTo>
                  <a:pt x="100013" y="0"/>
                </a:lnTo>
                <a:cubicBezTo>
                  <a:pt x="155067"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292;p14"/>
          <p:cNvSpPr/>
          <p:nvPr/>
        </p:nvSpPr>
        <p:spPr>
          <a:xfrm>
            <a:off x="635967" y="17652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2"/>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14"/>
          <p:cNvSpPr/>
          <p:nvPr/>
        </p:nvSpPr>
        <p:spPr>
          <a:xfrm>
            <a:off x="1016188" y="176521"/>
            <a:ext cx="190024" cy="190024"/>
          </a:xfrm>
          <a:custGeom>
            <a:avLst/>
            <a:gdLst/>
            <a:ahLst/>
            <a:cxnLst/>
            <a:rect l="l" t="t" r="r" b="b"/>
            <a:pathLst>
              <a:path w="200025" h="200025" extrusionOk="0">
                <a:moveTo>
                  <a:pt x="100013" y="200025"/>
                </a:moveTo>
                <a:lnTo>
                  <a:pt x="100013" y="200025"/>
                </a:lnTo>
                <a:cubicBezTo>
                  <a:pt x="44958" y="200025"/>
                  <a:pt x="0" y="155067"/>
                  <a:pt x="0" y="100013"/>
                </a:cubicBezTo>
                <a:lnTo>
                  <a:pt x="0" y="100013"/>
                </a:lnTo>
                <a:cubicBezTo>
                  <a:pt x="0" y="45053"/>
                  <a:pt x="44958" y="0"/>
                  <a:pt x="100013" y="0"/>
                </a:cubicBezTo>
                <a:lnTo>
                  <a:pt x="100013" y="0"/>
                </a:lnTo>
                <a:cubicBezTo>
                  <a:pt x="154972" y="0"/>
                  <a:pt x="200025" y="44958"/>
                  <a:pt x="200025" y="100013"/>
                </a:cubicBezTo>
                <a:lnTo>
                  <a:pt x="200025" y="100013"/>
                </a:lnTo>
                <a:cubicBezTo>
                  <a:pt x="200025" y="155067"/>
                  <a:pt x="155067" y="200025"/>
                  <a:pt x="100013" y="200025"/>
                </a:cubicBezTo>
                <a:close/>
              </a:path>
            </a:pathLst>
          </a:custGeom>
          <a:solidFill>
            <a:schemeClr val="accent1"/>
          </a:solid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294;p14"/>
          <p:cNvSpPr/>
          <p:nvPr/>
        </p:nvSpPr>
        <p:spPr>
          <a:xfrm>
            <a:off x="11504663" y="6208775"/>
            <a:ext cx="375069" cy="375069"/>
          </a:xfrm>
          <a:custGeom>
            <a:avLst/>
            <a:gdLst/>
            <a:ahLst/>
            <a:cxnLst/>
            <a:rect l="l" t="t" r="r" b="b"/>
            <a:pathLst>
              <a:path w="394810" h="394810" extrusionOk="0">
                <a:moveTo>
                  <a:pt x="394811" y="96583"/>
                </a:moveTo>
                <a:lnTo>
                  <a:pt x="298227" y="0"/>
                </a:lnTo>
                <a:lnTo>
                  <a:pt x="197453" y="100774"/>
                </a:lnTo>
                <a:lnTo>
                  <a:pt x="96584" y="0"/>
                </a:lnTo>
                <a:lnTo>
                  <a:pt x="0" y="96583"/>
                </a:lnTo>
                <a:lnTo>
                  <a:pt x="100774" y="197358"/>
                </a:lnTo>
                <a:lnTo>
                  <a:pt x="0" y="298132"/>
                </a:lnTo>
                <a:lnTo>
                  <a:pt x="96584" y="394811"/>
                </a:lnTo>
                <a:lnTo>
                  <a:pt x="197453" y="293941"/>
                </a:lnTo>
                <a:lnTo>
                  <a:pt x="298227" y="394811"/>
                </a:lnTo>
                <a:lnTo>
                  <a:pt x="394811" y="298132"/>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295;p14"/>
          <p:cNvSpPr/>
          <p:nvPr/>
        </p:nvSpPr>
        <p:spPr>
          <a:xfrm>
            <a:off x="264802" y="970781"/>
            <a:ext cx="375070" cy="375070"/>
          </a:xfrm>
          <a:custGeom>
            <a:avLst/>
            <a:gdLst/>
            <a:ahLst/>
            <a:cxnLst/>
            <a:rect l="l" t="t" r="r" b="b"/>
            <a:pathLst>
              <a:path w="394811" h="394811" extrusionOk="0">
                <a:moveTo>
                  <a:pt x="394811" y="96583"/>
                </a:moveTo>
                <a:lnTo>
                  <a:pt x="298228" y="0"/>
                </a:lnTo>
                <a:lnTo>
                  <a:pt x="197453" y="100775"/>
                </a:lnTo>
                <a:lnTo>
                  <a:pt x="96679" y="0"/>
                </a:lnTo>
                <a:lnTo>
                  <a:pt x="0" y="96583"/>
                </a:lnTo>
                <a:lnTo>
                  <a:pt x="100870" y="197358"/>
                </a:lnTo>
                <a:lnTo>
                  <a:pt x="0" y="298133"/>
                </a:lnTo>
                <a:lnTo>
                  <a:pt x="96679" y="394811"/>
                </a:lnTo>
                <a:lnTo>
                  <a:pt x="197453" y="293942"/>
                </a:lnTo>
                <a:lnTo>
                  <a:pt x="298228" y="394811"/>
                </a:lnTo>
                <a:lnTo>
                  <a:pt x="394811" y="298133"/>
                </a:lnTo>
                <a:lnTo>
                  <a:pt x="294037" y="197358"/>
                </a:lnTo>
                <a:close/>
              </a:path>
            </a:pathLst>
          </a:custGeom>
          <a:noFill/>
          <a:ln w="381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14"/>
          <p:cNvSpPr/>
          <p:nvPr/>
        </p:nvSpPr>
        <p:spPr>
          <a:xfrm>
            <a:off x="1163281" y="658385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lt1"/>
          </a:solidFill>
          <a:ln w="127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14"/>
          <p:cNvSpPr/>
          <p:nvPr/>
        </p:nvSpPr>
        <p:spPr>
          <a:xfrm>
            <a:off x="936959" y="658385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lt1"/>
          </a:solidFill>
          <a:ln w="127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98;p14"/>
          <p:cNvSpPr/>
          <p:nvPr/>
        </p:nvSpPr>
        <p:spPr>
          <a:xfrm>
            <a:off x="701585" y="658385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lt1"/>
          </a:solidFill>
          <a:ln w="127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14"/>
          <p:cNvSpPr/>
          <p:nvPr/>
        </p:nvSpPr>
        <p:spPr>
          <a:xfrm>
            <a:off x="466210" y="658385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lt1"/>
          </a:solidFill>
          <a:ln w="127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300;p14"/>
          <p:cNvSpPr/>
          <p:nvPr/>
        </p:nvSpPr>
        <p:spPr>
          <a:xfrm>
            <a:off x="230835" y="6583855"/>
            <a:ext cx="67865" cy="67865"/>
          </a:xfrm>
          <a:custGeom>
            <a:avLst/>
            <a:gdLst/>
            <a:ahLst/>
            <a:cxnLst/>
            <a:rect l="l" t="t" r="r" b="b"/>
            <a:pathLst>
              <a:path w="71437" h="71437" extrusionOk="0">
                <a:moveTo>
                  <a:pt x="71438" y="27432"/>
                </a:moveTo>
                <a:lnTo>
                  <a:pt x="44005" y="27432"/>
                </a:lnTo>
                <a:lnTo>
                  <a:pt x="44005" y="0"/>
                </a:lnTo>
                <a:lnTo>
                  <a:pt x="27432" y="0"/>
                </a:lnTo>
                <a:lnTo>
                  <a:pt x="27432" y="27432"/>
                </a:lnTo>
                <a:lnTo>
                  <a:pt x="0" y="27432"/>
                </a:lnTo>
                <a:lnTo>
                  <a:pt x="0" y="44006"/>
                </a:lnTo>
                <a:lnTo>
                  <a:pt x="27432" y="44006"/>
                </a:lnTo>
                <a:lnTo>
                  <a:pt x="27432" y="71438"/>
                </a:lnTo>
                <a:lnTo>
                  <a:pt x="44005" y="71438"/>
                </a:lnTo>
                <a:lnTo>
                  <a:pt x="44005" y="44006"/>
                </a:lnTo>
                <a:lnTo>
                  <a:pt x="71438" y="44006"/>
                </a:lnTo>
                <a:close/>
              </a:path>
            </a:pathLst>
          </a:custGeom>
          <a:solidFill>
            <a:schemeClr val="lt1"/>
          </a:solidFill>
          <a:ln w="1270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1pPr>
            <a:lvl2pPr lvl="1">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2pPr>
            <a:lvl3pPr lvl="2">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3pPr>
            <a:lvl4pPr lvl="3">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4pPr>
            <a:lvl5pPr lvl="4">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5pPr>
            <a:lvl6pPr lvl="5">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6pPr>
            <a:lvl7pPr lvl="6">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7pPr>
            <a:lvl8pPr lvl="7">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8pPr>
            <a:lvl9pPr lvl="8">
              <a:spcBef>
                <a:spcPts val="0"/>
              </a:spcBef>
              <a:spcAft>
                <a:spcPts val="0"/>
              </a:spcAft>
              <a:buClr>
                <a:schemeClr val="dk1"/>
              </a:buClr>
              <a:buSzPts val="4000"/>
              <a:buFont typeface="Poppins ExtraBold"/>
              <a:buNone/>
              <a:defRPr sz="4000">
                <a:solidFill>
                  <a:schemeClr val="dk1"/>
                </a:solidFill>
                <a:latin typeface="Poppins ExtraBold"/>
                <a:ea typeface="Poppins ExtraBold"/>
                <a:cs typeface="Poppins ExtraBold"/>
                <a:sym typeface="Poppins ExtraBold"/>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Char char="●"/>
              <a:defRPr sz="1900">
                <a:solidFill>
                  <a:schemeClr val="dk2"/>
                </a:solidFill>
              </a:defRPr>
            </a:lvl1pPr>
            <a:lvl2pPr marL="914400" lvl="1" indent="-349250">
              <a:lnSpc>
                <a:spcPct val="115000"/>
              </a:lnSpc>
              <a:spcBef>
                <a:spcPts val="2100"/>
              </a:spcBef>
              <a:spcAft>
                <a:spcPts val="0"/>
              </a:spcAft>
              <a:buClr>
                <a:schemeClr val="dk2"/>
              </a:buClr>
              <a:buSzPts val="1900"/>
              <a:buChar char="○"/>
              <a:defRPr sz="1900">
                <a:solidFill>
                  <a:schemeClr val="dk2"/>
                </a:solidFill>
              </a:defRPr>
            </a:lvl2pPr>
            <a:lvl3pPr marL="1371600" lvl="2" indent="-349250">
              <a:lnSpc>
                <a:spcPct val="115000"/>
              </a:lnSpc>
              <a:spcBef>
                <a:spcPts val="2100"/>
              </a:spcBef>
              <a:spcAft>
                <a:spcPts val="0"/>
              </a:spcAft>
              <a:buClr>
                <a:schemeClr val="dk2"/>
              </a:buClr>
              <a:buSzPts val="1900"/>
              <a:buChar char="■"/>
              <a:defRPr sz="1900">
                <a:solidFill>
                  <a:schemeClr val="dk2"/>
                </a:solidFill>
              </a:defRPr>
            </a:lvl3pPr>
            <a:lvl4pPr marL="1828800" lvl="3" indent="-349250">
              <a:lnSpc>
                <a:spcPct val="115000"/>
              </a:lnSpc>
              <a:spcBef>
                <a:spcPts val="2100"/>
              </a:spcBef>
              <a:spcAft>
                <a:spcPts val="0"/>
              </a:spcAft>
              <a:buClr>
                <a:schemeClr val="dk2"/>
              </a:buClr>
              <a:buSzPts val="1900"/>
              <a:buChar char="●"/>
              <a:defRPr sz="1900">
                <a:solidFill>
                  <a:schemeClr val="dk2"/>
                </a:solidFill>
              </a:defRPr>
            </a:lvl4pPr>
            <a:lvl5pPr marL="2286000" lvl="4" indent="-349250">
              <a:lnSpc>
                <a:spcPct val="115000"/>
              </a:lnSpc>
              <a:spcBef>
                <a:spcPts val="2100"/>
              </a:spcBef>
              <a:spcAft>
                <a:spcPts val="0"/>
              </a:spcAft>
              <a:buClr>
                <a:schemeClr val="dk2"/>
              </a:buClr>
              <a:buSzPts val="1900"/>
              <a:buChar char="○"/>
              <a:defRPr sz="1900">
                <a:solidFill>
                  <a:schemeClr val="dk2"/>
                </a:solidFill>
              </a:defRPr>
            </a:lvl5pPr>
            <a:lvl6pPr marL="2743200" lvl="5" indent="-349250">
              <a:lnSpc>
                <a:spcPct val="115000"/>
              </a:lnSpc>
              <a:spcBef>
                <a:spcPts val="2100"/>
              </a:spcBef>
              <a:spcAft>
                <a:spcPts val="0"/>
              </a:spcAft>
              <a:buClr>
                <a:schemeClr val="dk2"/>
              </a:buClr>
              <a:buSzPts val="1900"/>
              <a:buChar char="■"/>
              <a:defRPr sz="1900">
                <a:solidFill>
                  <a:schemeClr val="dk2"/>
                </a:solidFill>
              </a:defRPr>
            </a:lvl6pPr>
            <a:lvl7pPr marL="3200400" lvl="6" indent="-349250">
              <a:lnSpc>
                <a:spcPct val="115000"/>
              </a:lnSpc>
              <a:spcBef>
                <a:spcPts val="2100"/>
              </a:spcBef>
              <a:spcAft>
                <a:spcPts val="0"/>
              </a:spcAft>
              <a:buClr>
                <a:schemeClr val="dk2"/>
              </a:buClr>
              <a:buSzPts val="1900"/>
              <a:buChar char="●"/>
              <a:defRPr sz="1900">
                <a:solidFill>
                  <a:schemeClr val="dk2"/>
                </a:solidFill>
              </a:defRPr>
            </a:lvl7pPr>
            <a:lvl8pPr marL="3657600" lvl="7" indent="-349250">
              <a:lnSpc>
                <a:spcPct val="115000"/>
              </a:lnSpc>
              <a:spcBef>
                <a:spcPts val="2100"/>
              </a:spcBef>
              <a:spcAft>
                <a:spcPts val="0"/>
              </a:spcAft>
              <a:buClr>
                <a:schemeClr val="dk2"/>
              </a:buClr>
              <a:buSzPts val="1900"/>
              <a:buChar char="○"/>
              <a:defRPr sz="1900">
                <a:solidFill>
                  <a:schemeClr val="dk2"/>
                </a:solidFill>
              </a:defRPr>
            </a:lvl8pPr>
            <a:lvl9pPr marL="4114800" lvl="8" indent="-349250">
              <a:lnSpc>
                <a:spcPct val="115000"/>
              </a:lnSpc>
              <a:spcBef>
                <a:spcPts val="2100"/>
              </a:spcBef>
              <a:spcAft>
                <a:spcPts val="2100"/>
              </a:spcAft>
              <a:buClr>
                <a:schemeClr val="dk2"/>
              </a:buClr>
              <a:buSzPts val="1900"/>
              <a:buChar char="■"/>
              <a:defRPr sz="1900">
                <a:solidFill>
                  <a:schemeClr val="dk2"/>
                </a:solidFill>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Barlow Condensed"/>
                <a:ea typeface="Barlow Condensed"/>
                <a:cs typeface="Barlow Condensed"/>
                <a:sym typeface="Barlow Condensed"/>
              </a:rPr>
              <a:t>SLIDESMANIA.COM</a:t>
            </a:r>
            <a:endParaRPr>
              <a:latin typeface="Barlow Condensed"/>
              <a:ea typeface="Barlow Condensed"/>
              <a:cs typeface="Barlow Condensed"/>
              <a:sym typeface="Barlow Condense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8"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4314470"/>
            <a:ext cx="2724530" cy="2543530"/>
          </a:xfrm>
          <a:prstGeom prst="rect">
            <a:avLst/>
          </a:prstGeom>
        </p:spPr>
      </p:pic>
    </p:spTree>
    <p:extLst>
      <p:ext uri="{BB962C8B-B14F-4D97-AF65-F5344CB8AC3E}">
        <p14:creationId xmlns:p14="http://schemas.microsoft.com/office/powerpoint/2010/main" val="7562404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4514523"/>
            <a:ext cx="360218" cy="2343477"/>
          </a:xfrm>
          <a:prstGeom prst="rect">
            <a:avLst/>
          </a:prstGeom>
        </p:spPr>
      </p:pic>
      <p:sp>
        <p:nvSpPr>
          <p:cNvPr id="12" name="Google Shape;542;p29"/>
          <p:cNvSpPr txBox="1">
            <a:spLocks/>
          </p:cNvSpPr>
          <p:nvPr/>
        </p:nvSpPr>
        <p:spPr>
          <a:xfrm>
            <a:off x="360218" y="1378187"/>
            <a:ext cx="8353500" cy="8181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2100"/>
              </a:spcAft>
            </a:pPr>
            <a:endParaRPr lang="en-US" sz="2000" dirty="0">
              <a:solidFill>
                <a:schemeClr val="bg1"/>
              </a:solidFill>
            </a:endParaRPr>
          </a:p>
        </p:txBody>
      </p:sp>
      <p:pic>
        <p:nvPicPr>
          <p:cNvPr id="1034" name="Picture 10" descr="https://i.pinimg.com/564x/f0/1a/cf/f01acfff3f26a05cec984e60ddcaa3f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4727" y="19161"/>
            <a:ext cx="4821382" cy="683883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s://i.pinimg.com/564x/4d/7c/ad/4d7cad667f2df15e23c1e60ba67e75f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6109" y="0"/>
            <a:ext cx="4821382" cy="68388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4514523"/>
            <a:ext cx="360218" cy="2343477"/>
          </a:xfrm>
          <a:prstGeom prst="rect">
            <a:avLst/>
          </a:prstGeom>
        </p:spPr>
      </p:pic>
      <p:sp>
        <p:nvSpPr>
          <p:cNvPr id="12" name="Google Shape;542;p29"/>
          <p:cNvSpPr txBox="1">
            <a:spLocks/>
          </p:cNvSpPr>
          <p:nvPr/>
        </p:nvSpPr>
        <p:spPr>
          <a:xfrm>
            <a:off x="360218" y="1378187"/>
            <a:ext cx="8353500" cy="8181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2100"/>
              </a:spcAft>
            </a:pPr>
            <a:endParaRPr lang="en-US" sz="2000" dirty="0">
              <a:solidFill>
                <a:schemeClr val="bg1"/>
              </a:solidFill>
            </a:endParaRPr>
          </a:p>
        </p:txBody>
      </p:sp>
      <p:pic>
        <p:nvPicPr>
          <p:cNvPr id="4098" name="Picture 2" descr="https://i.pinimg.com/564x/8e/ec/d1/8eecd1d75afc336ceb458d82a01a6e8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0171" y="0"/>
            <a:ext cx="483235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i.pinimg.com/564x/f7/78/42/f77842bf404dccc0f0323c7666ad633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2528" y="0"/>
            <a:ext cx="4811836" cy="6828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318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5342574"/>
            <a:ext cx="235527" cy="1515425"/>
          </a:xfrm>
          <a:prstGeom prst="rect">
            <a:avLst/>
          </a:prstGeom>
        </p:spPr>
      </p:pic>
      <p:pic>
        <p:nvPicPr>
          <p:cNvPr id="1028" name="Picture 4" descr="https://i.pinimg.com/564x/46/bb/3a/46bb3ac367f5c078368d1466a7768c7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5792" y="1103321"/>
            <a:ext cx="6421154" cy="464509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170820" y="2544194"/>
            <a:ext cx="4947943" cy="763500"/>
          </a:xfrm>
        </p:spPr>
        <p:txBody>
          <a:bodyPr/>
          <a:lstStyle/>
          <a:p>
            <a:r>
              <a:rPr lang="en-US" sz="6600" dirty="0" smtClean="0">
                <a:latin typeface="Old English Text MT" panose="03040902040508030806" pitchFamily="66" charset="0"/>
              </a:rPr>
              <a:t>C</a:t>
            </a:r>
            <a:r>
              <a:rPr lang="en-US" dirty="0" smtClean="0">
                <a:latin typeface="OCR A Extended" panose="02010509020102010303" pitchFamily="50" charset="0"/>
              </a:rPr>
              <a:t>ẢM ƠN CÁC BẠN ĐÃ THEO DÕI</a:t>
            </a:r>
            <a:endParaRPr lang="en-US" dirty="0">
              <a:latin typeface="OCR A Extended" panose="02010509020102010303" pitchFamily="50" charset="0"/>
            </a:endParaRPr>
          </a:p>
        </p:txBody>
      </p:sp>
      <p:pic>
        <p:nvPicPr>
          <p:cNvPr id="1030" name="Picture 6" descr="Mục này có hình ảnh của: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6946" y="3610993"/>
            <a:ext cx="1666891" cy="1440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721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barn(inVertical)">
                                      <p:cBhvr>
                                        <p:cTn id="12"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22"/>
          <p:cNvSpPr txBox="1">
            <a:spLocks noGrp="1"/>
          </p:cNvSpPr>
          <p:nvPr>
            <p:ph type="title"/>
          </p:nvPr>
        </p:nvSpPr>
        <p:spPr>
          <a:xfrm>
            <a:off x="5959025" y="2232863"/>
            <a:ext cx="5268000" cy="12306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4800" b="1" dirty="0" smtClean="0">
                <a:latin typeface="Times New Roman" panose="02020603050405020304" pitchFamily="18" charset="0"/>
                <a:ea typeface="Poppins"/>
                <a:cs typeface="Times New Roman" panose="02020603050405020304" pitchFamily="18" charset="0"/>
                <a:sym typeface="Poppins"/>
              </a:rPr>
              <a:t>THƯỜNG THỨC MỸ THUẬT</a:t>
            </a:r>
            <a:endParaRPr sz="4800" b="1" dirty="0">
              <a:latin typeface="Times New Roman" panose="02020603050405020304" pitchFamily="18" charset="0"/>
              <a:ea typeface="Poppins"/>
              <a:cs typeface="Times New Roman" panose="02020603050405020304" pitchFamily="18" charset="0"/>
              <a:sym typeface="Poppins"/>
            </a:endParaRPr>
          </a:p>
        </p:txBody>
      </p:sp>
      <p:sp>
        <p:nvSpPr>
          <p:cNvPr id="488" name="Google Shape;488;p22"/>
          <p:cNvSpPr txBox="1">
            <a:spLocks noGrp="1"/>
          </p:cNvSpPr>
          <p:nvPr>
            <p:ph type="subTitle" idx="1"/>
          </p:nvPr>
        </p:nvSpPr>
        <p:spPr>
          <a:xfrm>
            <a:off x="5725134" y="3834150"/>
            <a:ext cx="5735781"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US" sz="2400" dirty="0" smtClean="0"/>
              <a:t>Một số công trình </a:t>
            </a:r>
            <a:br>
              <a:rPr lang="en-US" sz="2400" dirty="0" smtClean="0"/>
            </a:br>
            <a:r>
              <a:rPr lang="en-US" sz="2400" dirty="0" smtClean="0"/>
              <a:t>tiêu biểu của </a:t>
            </a:r>
            <a:r>
              <a:rPr lang="en-US" sz="2400" dirty="0" err="1" smtClean="0"/>
              <a:t>mĩ</a:t>
            </a:r>
            <a:r>
              <a:rPr lang="en-US" sz="2400" dirty="0" smtClean="0"/>
              <a:t> thuật thời Lê</a:t>
            </a:r>
            <a:endParaRPr sz="2400" dirty="0"/>
          </a:p>
        </p:txBody>
      </p:sp>
      <p:pic>
        <p:nvPicPr>
          <p:cNvPr id="2" name="Picture 1"/>
          <p:cNvPicPr>
            <a:picLocks noChangeAspect="1"/>
          </p:cNvPicPr>
          <p:nvPr/>
        </p:nvPicPr>
        <p:blipFill>
          <a:blip r:embed="rId3"/>
          <a:stretch>
            <a:fillRect/>
          </a:stretch>
        </p:blipFill>
        <p:spPr>
          <a:xfrm>
            <a:off x="0" y="5619577"/>
            <a:ext cx="190527" cy="1238423"/>
          </a:xfrm>
          <a:prstGeom prst="rect">
            <a:avLst/>
          </a:prstGeom>
        </p:spPr>
      </p:pic>
      <p:pic>
        <p:nvPicPr>
          <p:cNvPr id="6" name="Picture 5"/>
          <p:cNvPicPr>
            <a:picLocks noChangeAspect="1"/>
          </p:cNvPicPr>
          <p:nvPr/>
        </p:nvPicPr>
        <p:blipFill>
          <a:blip r:embed="rId4"/>
          <a:stretch>
            <a:fillRect/>
          </a:stretch>
        </p:blipFill>
        <p:spPr>
          <a:xfrm>
            <a:off x="0" y="5647275"/>
            <a:ext cx="249382" cy="1149927"/>
          </a:xfrm>
          <a:prstGeom prst="rect">
            <a:avLst/>
          </a:prstGeom>
        </p:spPr>
      </p:pic>
      <p:pic>
        <p:nvPicPr>
          <p:cNvPr id="1030" name="Picture 6" descr="https://i.pinimg.com/564x/41/9f/ba/419fba7dcb567c30c4825b264b93e13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1709" y="1551709"/>
            <a:ext cx="3394364" cy="4486253"/>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488;p22"/>
          <p:cNvSpPr txBox="1">
            <a:spLocks/>
          </p:cNvSpPr>
          <p:nvPr/>
        </p:nvSpPr>
        <p:spPr>
          <a:xfrm>
            <a:off x="5491244" y="4979219"/>
            <a:ext cx="5735781" cy="525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9250" algn="r" rtl="0">
              <a:lnSpc>
                <a:spcPct val="115000"/>
              </a:lnSpc>
              <a:spcBef>
                <a:spcPts val="0"/>
              </a:spcBef>
              <a:spcAft>
                <a:spcPts val="0"/>
              </a:spcAft>
              <a:buClr>
                <a:schemeClr val="dk2"/>
              </a:buClr>
              <a:buSzPts val="1900"/>
              <a:buFont typeface="Arial"/>
              <a:buNone/>
              <a:defRPr sz="1900" b="0" i="0" u="none" strike="noStrike" cap="none">
                <a:solidFill>
                  <a:schemeClr val="dk2"/>
                </a:solidFill>
                <a:latin typeface="Arial"/>
                <a:ea typeface="Arial"/>
                <a:cs typeface="Arial"/>
                <a:sym typeface="Arial"/>
              </a:defRPr>
            </a:lvl1pPr>
            <a:lvl2pPr marL="914400" marR="0" lvl="1" indent="-349250" algn="r" rtl="0">
              <a:lnSpc>
                <a:spcPct val="115000"/>
              </a:lnSpc>
              <a:spcBef>
                <a:spcPts val="2100"/>
              </a:spcBef>
              <a:spcAft>
                <a:spcPts val="0"/>
              </a:spcAft>
              <a:buClr>
                <a:schemeClr val="dk2"/>
              </a:buClr>
              <a:buSzPts val="1900"/>
              <a:buFont typeface="Arial"/>
              <a:buNone/>
              <a:defRPr sz="1900" b="0" i="0" u="none" strike="noStrike" cap="none">
                <a:solidFill>
                  <a:schemeClr val="dk2"/>
                </a:solidFill>
                <a:latin typeface="Arial"/>
                <a:ea typeface="Arial"/>
                <a:cs typeface="Arial"/>
                <a:sym typeface="Arial"/>
              </a:defRPr>
            </a:lvl2pPr>
            <a:lvl3pPr marL="1371600" marR="0" lvl="2" indent="-349250" algn="r" rtl="0">
              <a:lnSpc>
                <a:spcPct val="115000"/>
              </a:lnSpc>
              <a:spcBef>
                <a:spcPts val="2100"/>
              </a:spcBef>
              <a:spcAft>
                <a:spcPts val="0"/>
              </a:spcAft>
              <a:buClr>
                <a:schemeClr val="dk2"/>
              </a:buClr>
              <a:buSzPts val="1900"/>
              <a:buFont typeface="Arial"/>
              <a:buNone/>
              <a:defRPr sz="1900" b="0" i="0" u="none" strike="noStrike" cap="none">
                <a:solidFill>
                  <a:schemeClr val="dk2"/>
                </a:solidFill>
                <a:latin typeface="Arial"/>
                <a:ea typeface="Arial"/>
                <a:cs typeface="Arial"/>
                <a:sym typeface="Arial"/>
              </a:defRPr>
            </a:lvl3pPr>
            <a:lvl4pPr marL="1828800" marR="0" lvl="3" indent="-349250" algn="r" rtl="0">
              <a:lnSpc>
                <a:spcPct val="115000"/>
              </a:lnSpc>
              <a:spcBef>
                <a:spcPts val="2100"/>
              </a:spcBef>
              <a:spcAft>
                <a:spcPts val="0"/>
              </a:spcAft>
              <a:buClr>
                <a:schemeClr val="dk2"/>
              </a:buClr>
              <a:buSzPts val="1900"/>
              <a:buFont typeface="Arial"/>
              <a:buNone/>
              <a:defRPr sz="1900" b="0" i="0" u="none" strike="noStrike" cap="none">
                <a:solidFill>
                  <a:schemeClr val="dk2"/>
                </a:solidFill>
                <a:latin typeface="Arial"/>
                <a:ea typeface="Arial"/>
                <a:cs typeface="Arial"/>
                <a:sym typeface="Arial"/>
              </a:defRPr>
            </a:lvl4pPr>
            <a:lvl5pPr marL="2286000" marR="0" lvl="4" indent="-349250" algn="r" rtl="0">
              <a:lnSpc>
                <a:spcPct val="115000"/>
              </a:lnSpc>
              <a:spcBef>
                <a:spcPts val="2100"/>
              </a:spcBef>
              <a:spcAft>
                <a:spcPts val="0"/>
              </a:spcAft>
              <a:buClr>
                <a:schemeClr val="dk2"/>
              </a:buClr>
              <a:buSzPts val="1900"/>
              <a:buFont typeface="Arial"/>
              <a:buNone/>
              <a:defRPr sz="1900" b="0" i="0" u="none" strike="noStrike" cap="none">
                <a:solidFill>
                  <a:schemeClr val="dk2"/>
                </a:solidFill>
                <a:latin typeface="Arial"/>
                <a:ea typeface="Arial"/>
                <a:cs typeface="Arial"/>
                <a:sym typeface="Arial"/>
              </a:defRPr>
            </a:lvl5pPr>
            <a:lvl6pPr marL="2743200" marR="0" lvl="5" indent="-349250" algn="r" rtl="0">
              <a:lnSpc>
                <a:spcPct val="115000"/>
              </a:lnSpc>
              <a:spcBef>
                <a:spcPts val="2100"/>
              </a:spcBef>
              <a:spcAft>
                <a:spcPts val="0"/>
              </a:spcAft>
              <a:buClr>
                <a:schemeClr val="dk2"/>
              </a:buClr>
              <a:buSzPts val="1900"/>
              <a:buFont typeface="Arial"/>
              <a:buNone/>
              <a:defRPr sz="1900" b="0" i="0" u="none" strike="noStrike" cap="none">
                <a:solidFill>
                  <a:schemeClr val="dk2"/>
                </a:solidFill>
                <a:latin typeface="Arial"/>
                <a:ea typeface="Arial"/>
                <a:cs typeface="Arial"/>
                <a:sym typeface="Arial"/>
              </a:defRPr>
            </a:lvl6pPr>
            <a:lvl7pPr marL="3200400" marR="0" lvl="6" indent="-349250" algn="r" rtl="0">
              <a:lnSpc>
                <a:spcPct val="115000"/>
              </a:lnSpc>
              <a:spcBef>
                <a:spcPts val="2100"/>
              </a:spcBef>
              <a:spcAft>
                <a:spcPts val="0"/>
              </a:spcAft>
              <a:buClr>
                <a:schemeClr val="dk2"/>
              </a:buClr>
              <a:buSzPts val="1900"/>
              <a:buFont typeface="Arial"/>
              <a:buNone/>
              <a:defRPr sz="1900" b="0" i="0" u="none" strike="noStrike" cap="none">
                <a:solidFill>
                  <a:schemeClr val="dk2"/>
                </a:solidFill>
                <a:latin typeface="Arial"/>
                <a:ea typeface="Arial"/>
                <a:cs typeface="Arial"/>
                <a:sym typeface="Arial"/>
              </a:defRPr>
            </a:lvl7pPr>
            <a:lvl8pPr marL="3657600" marR="0" lvl="7" indent="-349250" algn="r" rtl="0">
              <a:lnSpc>
                <a:spcPct val="115000"/>
              </a:lnSpc>
              <a:spcBef>
                <a:spcPts val="2100"/>
              </a:spcBef>
              <a:spcAft>
                <a:spcPts val="0"/>
              </a:spcAft>
              <a:buClr>
                <a:schemeClr val="dk2"/>
              </a:buClr>
              <a:buSzPts val="1900"/>
              <a:buFont typeface="Arial"/>
              <a:buNone/>
              <a:defRPr sz="1900" b="0" i="0" u="none" strike="noStrike" cap="none">
                <a:solidFill>
                  <a:schemeClr val="dk2"/>
                </a:solidFill>
                <a:latin typeface="Arial"/>
                <a:ea typeface="Arial"/>
                <a:cs typeface="Arial"/>
                <a:sym typeface="Arial"/>
              </a:defRPr>
            </a:lvl8pPr>
            <a:lvl9pPr marL="4114800" marR="0" lvl="8" indent="-349250" algn="r" rtl="0">
              <a:lnSpc>
                <a:spcPct val="115000"/>
              </a:lnSpc>
              <a:spcBef>
                <a:spcPts val="2100"/>
              </a:spcBef>
              <a:spcAft>
                <a:spcPts val="2100"/>
              </a:spcAft>
              <a:buClr>
                <a:schemeClr val="dk2"/>
              </a:buClr>
              <a:buSzPts val="1900"/>
              <a:buFont typeface="Arial"/>
              <a:buNone/>
              <a:defRPr sz="1900" b="0" i="0" u="none" strike="noStrike" cap="none">
                <a:solidFill>
                  <a:schemeClr val="dk2"/>
                </a:solidFill>
                <a:latin typeface="Arial"/>
                <a:ea typeface="Arial"/>
                <a:cs typeface="Arial"/>
                <a:sym typeface="Arial"/>
              </a:defRPr>
            </a:lvl9pPr>
          </a:lstStyle>
          <a:p>
            <a:pPr marL="0" indent="0">
              <a:spcAft>
                <a:spcPts val="2100"/>
              </a:spcAft>
            </a:pPr>
            <a:r>
              <a:rPr lang="en-US" sz="2400" dirty="0" smtClean="0"/>
              <a:t>Nhóm 1</a:t>
            </a:r>
            <a:endParaRPr lang="en-US" sz="2400" dirty="0"/>
          </a:p>
        </p:txBody>
      </p:sp>
      <p:pic>
        <p:nvPicPr>
          <p:cNvPr id="3" name="Picture 2"/>
          <p:cNvPicPr>
            <a:picLocks noChangeAspect="1"/>
          </p:cNvPicPr>
          <p:nvPr/>
        </p:nvPicPr>
        <p:blipFill>
          <a:blip r:embed="rId6"/>
          <a:stretch>
            <a:fillRect/>
          </a:stretch>
        </p:blipFill>
        <p:spPr>
          <a:xfrm>
            <a:off x="7758975" y="1056340"/>
            <a:ext cx="1200318" cy="495369"/>
          </a:xfrm>
          <a:prstGeom prst="rect">
            <a:avLst/>
          </a:prstGeom>
        </p:spPr>
      </p:pic>
      <p:pic>
        <p:nvPicPr>
          <p:cNvPr id="4" name="Picture 3"/>
          <p:cNvPicPr>
            <a:picLocks noChangeAspect="1"/>
          </p:cNvPicPr>
          <p:nvPr/>
        </p:nvPicPr>
        <p:blipFill>
          <a:blip r:embed="rId6"/>
          <a:stretch>
            <a:fillRect/>
          </a:stretch>
        </p:blipFill>
        <p:spPr>
          <a:xfrm>
            <a:off x="6558657" y="4843860"/>
            <a:ext cx="1946738" cy="80341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7"/>
                                        </p:tgtEl>
                                        <p:attrNameLst>
                                          <p:attrName>style.visibility</p:attrName>
                                        </p:attrNameLst>
                                      </p:cBhvr>
                                      <p:to>
                                        <p:strVal val="visible"/>
                                      </p:to>
                                    </p:set>
                                    <p:animEffect transition="in" filter="barn(inVertical)">
                                      <p:cBhvr>
                                        <p:cTn id="7" dur="500"/>
                                        <p:tgtEl>
                                          <p:spTgt spid="48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88">
                                            <p:txEl>
                                              <p:pRg st="0" end="0"/>
                                            </p:txEl>
                                          </p:spTgt>
                                        </p:tgtEl>
                                        <p:attrNameLst>
                                          <p:attrName>style.visibility</p:attrName>
                                        </p:attrNameLst>
                                      </p:cBhvr>
                                      <p:to>
                                        <p:strVal val="visible"/>
                                      </p:to>
                                    </p:set>
                                    <p:animEffect transition="in" filter="wipe(down)">
                                      <p:cBhvr>
                                        <p:cTn id="12" dur="500"/>
                                        <p:tgtEl>
                                          <p:spTgt spid="48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 grpId="0"/>
      <p:bldP spid="48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3"/>
          <p:cNvSpPr txBox="1">
            <a:spLocks noGrp="1"/>
          </p:cNvSpPr>
          <p:nvPr>
            <p:ph type="title"/>
          </p:nvPr>
        </p:nvSpPr>
        <p:spPr>
          <a:xfrm>
            <a:off x="1096825" y="863423"/>
            <a:ext cx="9898200" cy="1074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6600" b="1" dirty="0" err="1" smtClean="0">
                <a:latin typeface="Old English Text MT" panose="03040902040508030806" pitchFamily="66" charset="0"/>
                <a:cs typeface="Times New Roman" panose="02020603050405020304" pitchFamily="18" charset="0"/>
              </a:rPr>
              <a:t>D</a:t>
            </a:r>
            <a:r>
              <a:rPr lang="en-US" sz="5400" b="1" dirty="0" err="1" smtClean="0">
                <a:latin typeface="Old English Text MT" panose="03040902040508030806" pitchFamily="66" charset="0"/>
                <a:cs typeface="Times New Roman" panose="02020603050405020304" pitchFamily="18" charset="0"/>
              </a:rPr>
              <a:t>iêu</a:t>
            </a:r>
            <a:r>
              <a:rPr lang="en-US" sz="5400" b="1" dirty="0" smtClean="0">
                <a:latin typeface="Old English Text MT" panose="03040902040508030806" pitchFamily="66" charset="0"/>
                <a:cs typeface="Times New Roman" panose="02020603050405020304" pitchFamily="18" charset="0"/>
              </a:rPr>
              <a:t> khắc và chạm khắc trang trí</a:t>
            </a:r>
            <a:endParaRPr sz="5400" b="1" dirty="0">
              <a:latin typeface="Old English Text MT" panose="03040902040508030806" pitchFamily="66" charset="0"/>
              <a:cs typeface="Times New Roman" panose="02020603050405020304" pitchFamily="18" charset="0"/>
            </a:endParaRPr>
          </a:p>
        </p:txBody>
      </p:sp>
      <p:sp>
        <p:nvSpPr>
          <p:cNvPr id="495" name="Google Shape;495;p23"/>
          <p:cNvSpPr txBox="1">
            <a:spLocks noGrp="1"/>
          </p:cNvSpPr>
          <p:nvPr>
            <p:ph type="body" idx="1"/>
          </p:nvPr>
        </p:nvSpPr>
        <p:spPr>
          <a:xfrm>
            <a:off x="1096825" y="2172951"/>
            <a:ext cx="9898200" cy="10200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US" sz="3600" b="1" i="1" dirty="0" smtClean="0">
                <a:sym typeface="Wingdings" panose="05000000000000000000" pitchFamily="2" charset="2"/>
              </a:rPr>
              <a:t> Chạm khắc trang trí </a:t>
            </a:r>
          </a:p>
          <a:p>
            <a:pPr marL="0" lvl="0" indent="0" algn="l" rtl="0">
              <a:spcBef>
                <a:spcPts val="0"/>
              </a:spcBef>
              <a:spcAft>
                <a:spcPts val="0"/>
              </a:spcAft>
              <a:buNone/>
            </a:pPr>
            <a:r>
              <a:rPr lang="en-US" sz="3600" dirty="0" smtClean="0">
                <a:sym typeface="Wingdings" panose="05000000000000000000" pitchFamily="2" charset="2"/>
              </a:rPr>
              <a:t>Thời Lê có nhiều </a:t>
            </a:r>
            <a:r>
              <a:rPr lang="en-US" sz="3600" dirty="0" err="1" smtClean="0">
                <a:sym typeface="Wingdings" panose="05000000000000000000" pitchFamily="2" charset="2"/>
              </a:rPr>
              <a:t>bia</a:t>
            </a:r>
            <a:r>
              <a:rPr lang="en-US" sz="3600" dirty="0" smtClean="0">
                <a:sym typeface="Wingdings" panose="05000000000000000000" pitchFamily="2" charset="2"/>
              </a:rPr>
              <a:t> đá được chạm khắc nổi, trang trí hình </a:t>
            </a:r>
            <a:r>
              <a:rPr lang="en-US" sz="3600" dirty="0" err="1" smtClean="0">
                <a:sym typeface="Wingdings" panose="05000000000000000000" pitchFamily="2" charset="2"/>
              </a:rPr>
              <a:t>rồng</a:t>
            </a:r>
            <a:r>
              <a:rPr lang="en-US" sz="3600" dirty="0" smtClean="0">
                <a:sym typeface="Wingdings" panose="05000000000000000000" pitchFamily="2" charset="2"/>
              </a:rPr>
              <a:t> bên cạnh các </a:t>
            </a:r>
            <a:r>
              <a:rPr lang="en-US" sz="3600" dirty="0" err="1" smtClean="0">
                <a:sym typeface="Wingdings" panose="05000000000000000000" pitchFamily="2" charset="2"/>
              </a:rPr>
              <a:t>họa</a:t>
            </a:r>
            <a:r>
              <a:rPr lang="en-US" sz="3600" dirty="0" smtClean="0">
                <a:sym typeface="Wingdings" panose="05000000000000000000" pitchFamily="2" charset="2"/>
              </a:rPr>
              <a:t> tiết sóng, nước, hoa, </a:t>
            </a:r>
            <a:r>
              <a:rPr lang="en-US" sz="3600" dirty="0" err="1" smtClean="0">
                <a:sym typeface="Wingdings" panose="05000000000000000000" pitchFamily="2" charset="2"/>
              </a:rPr>
              <a:t>lá</a:t>
            </a:r>
            <a:r>
              <a:rPr lang="en-US" sz="3600" dirty="0" smtClean="0">
                <a:sym typeface="Wingdings" panose="05000000000000000000" pitchFamily="2" charset="2"/>
              </a:rPr>
              <a:t>,…</a:t>
            </a:r>
            <a:endParaRPr sz="3600" dirty="0"/>
          </a:p>
        </p:txBody>
      </p:sp>
      <p:pic>
        <p:nvPicPr>
          <p:cNvPr id="5" name="Picture 4"/>
          <p:cNvPicPr>
            <a:picLocks noChangeAspect="1"/>
          </p:cNvPicPr>
          <p:nvPr/>
        </p:nvPicPr>
        <p:blipFill>
          <a:blip r:embed="rId3"/>
          <a:stretch>
            <a:fillRect/>
          </a:stretch>
        </p:blipFill>
        <p:spPr>
          <a:xfrm>
            <a:off x="0" y="5647275"/>
            <a:ext cx="249382" cy="114992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94"/>
                                        </p:tgtEl>
                                        <p:attrNameLst>
                                          <p:attrName>style.visibility</p:attrName>
                                        </p:attrNameLst>
                                      </p:cBhvr>
                                      <p:to>
                                        <p:strVal val="visible"/>
                                      </p:to>
                                    </p:set>
                                    <p:animEffect transition="in" filter="fade">
                                      <p:cBhvr>
                                        <p:cTn id="7" dur="1000"/>
                                        <p:tgtEl>
                                          <p:spTgt spid="494"/>
                                        </p:tgtEl>
                                      </p:cBhvr>
                                    </p:animEffect>
                                    <p:anim calcmode="lin" valueType="num">
                                      <p:cBhvr>
                                        <p:cTn id="8" dur="1000" fill="hold"/>
                                        <p:tgtEl>
                                          <p:spTgt spid="494"/>
                                        </p:tgtEl>
                                        <p:attrNameLst>
                                          <p:attrName>ppt_x</p:attrName>
                                        </p:attrNameLst>
                                      </p:cBhvr>
                                      <p:tavLst>
                                        <p:tav tm="0">
                                          <p:val>
                                            <p:strVal val="#ppt_x"/>
                                          </p:val>
                                        </p:tav>
                                        <p:tav tm="100000">
                                          <p:val>
                                            <p:strVal val="#ppt_x"/>
                                          </p:val>
                                        </p:tav>
                                      </p:tavLst>
                                    </p:anim>
                                    <p:anim calcmode="lin" valueType="num">
                                      <p:cBhvr>
                                        <p:cTn id="9" dur="1000" fill="hold"/>
                                        <p:tgtEl>
                                          <p:spTgt spid="4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95">
                                            <p:txEl>
                                              <p:pRg st="0" end="0"/>
                                            </p:txEl>
                                          </p:spTgt>
                                        </p:tgtEl>
                                        <p:attrNameLst>
                                          <p:attrName>style.visibility</p:attrName>
                                        </p:attrNameLst>
                                      </p:cBhvr>
                                      <p:to>
                                        <p:strVal val="visible"/>
                                      </p:to>
                                    </p:set>
                                    <p:animEffect transition="in" filter="wipe(down)">
                                      <p:cBhvr>
                                        <p:cTn id="14" dur="500"/>
                                        <p:tgtEl>
                                          <p:spTgt spid="49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95">
                                            <p:txEl>
                                              <p:pRg st="1" end="1"/>
                                            </p:txEl>
                                          </p:spTgt>
                                        </p:tgtEl>
                                        <p:attrNameLst>
                                          <p:attrName>style.visibility</p:attrName>
                                        </p:attrNameLst>
                                      </p:cBhvr>
                                      <p:to>
                                        <p:strVal val="visible"/>
                                      </p:to>
                                    </p:set>
                                    <p:animEffect transition="in" filter="wipe(down)">
                                      <p:cBhvr>
                                        <p:cTn id="19" dur="500"/>
                                        <p:tgtEl>
                                          <p:spTgt spid="4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 grpId="0"/>
      <p:bldP spid="49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5647275"/>
            <a:ext cx="249382" cy="1149927"/>
          </a:xfrm>
          <a:prstGeom prst="rect">
            <a:avLst/>
          </a:prstGeom>
        </p:spPr>
      </p:pic>
      <p:pic>
        <p:nvPicPr>
          <p:cNvPr id="8" name="Picture 7"/>
          <p:cNvPicPr>
            <a:picLocks noChangeAspect="1"/>
          </p:cNvPicPr>
          <p:nvPr/>
        </p:nvPicPr>
        <p:blipFill>
          <a:blip r:embed="rId4"/>
          <a:stretch>
            <a:fillRect/>
          </a:stretch>
        </p:blipFill>
        <p:spPr>
          <a:xfrm rot="10800000">
            <a:off x="1219234" y="905978"/>
            <a:ext cx="5068810" cy="2674968"/>
          </a:xfrm>
          <a:prstGeom prst="rect">
            <a:avLst/>
          </a:prstGeom>
        </p:spPr>
      </p:pic>
      <p:pic>
        <p:nvPicPr>
          <p:cNvPr id="10" name="Picture 9"/>
          <p:cNvPicPr>
            <a:picLocks noChangeAspect="1"/>
          </p:cNvPicPr>
          <p:nvPr/>
        </p:nvPicPr>
        <p:blipFill>
          <a:blip r:embed="rId5"/>
          <a:stretch>
            <a:fillRect/>
          </a:stretch>
        </p:blipFill>
        <p:spPr>
          <a:xfrm>
            <a:off x="7022302" y="905978"/>
            <a:ext cx="3162741" cy="3315163"/>
          </a:xfrm>
          <a:prstGeom prst="rect">
            <a:avLst/>
          </a:prstGeom>
        </p:spPr>
      </p:pic>
      <p:pic>
        <p:nvPicPr>
          <p:cNvPr id="11" name="Picture 10"/>
          <p:cNvPicPr>
            <a:picLocks noChangeAspect="1"/>
          </p:cNvPicPr>
          <p:nvPr/>
        </p:nvPicPr>
        <p:blipFill>
          <a:blip r:embed="rId6"/>
          <a:stretch>
            <a:fillRect/>
          </a:stretch>
        </p:blipFill>
        <p:spPr>
          <a:xfrm rot="5400000">
            <a:off x="2836511" y="1728076"/>
            <a:ext cx="2133898" cy="5839640"/>
          </a:xfrm>
          <a:prstGeom prst="rect">
            <a:avLst/>
          </a:prstGeom>
        </p:spPr>
      </p:pic>
      <p:sp>
        <p:nvSpPr>
          <p:cNvPr id="12" name="TextBox 11"/>
          <p:cNvSpPr txBox="1"/>
          <p:nvPr/>
        </p:nvSpPr>
        <p:spPr>
          <a:xfrm>
            <a:off x="1925781" y="382757"/>
            <a:ext cx="6525491" cy="523220"/>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Một số hoa văn </a:t>
            </a:r>
            <a:r>
              <a:rPr lang="en-US" sz="2800" dirty="0" err="1" smtClean="0">
                <a:latin typeface="Times New Roman" panose="02020603050405020304" pitchFamily="18" charset="0"/>
                <a:cs typeface="Times New Roman" panose="02020603050405020304" pitchFamily="18" charset="0"/>
              </a:rPr>
              <a:t>rồng</a:t>
            </a:r>
            <a:r>
              <a:rPr lang="en-US" sz="2800" dirty="0" smtClean="0">
                <a:latin typeface="Times New Roman" panose="02020603050405020304" pitchFamily="18" charset="0"/>
                <a:cs typeface="Times New Roman" panose="02020603050405020304" pitchFamily="18" charset="0"/>
              </a:rPr>
              <a:t> Thời Lê</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3" name="Google Shape;523;p27"/>
          <p:cNvSpPr txBox="1">
            <a:spLocks noGrp="1"/>
          </p:cNvSpPr>
          <p:nvPr>
            <p:ph type="body" idx="3"/>
          </p:nvPr>
        </p:nvSpPr>
        <p:spPr>
          <a:xfrm>
            <a:off x="1406182" y="854570"/>
            <a:ext cx="9677454" cy="3118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Trên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bia</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lăng</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vua Lê Thái Tổ, ở cả hai mặt trên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trán</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bia</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được - chạm khắc hàng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chục</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hình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rồng</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lớn nhỏ.</a:t>
            </a:r>
            <a:b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Sự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tái</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hiện hình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rồng</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thời Lý-Trần đã đạt đến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mức</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hoàn chỉnh.</a:t>
            </a:r>
            <a:endParaRPr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0" lvl="0" indent="0" algn="l" rtl="0">
              <a:spcBef>
                <a:spcPts val="2100"/>
              </a:spcBef>
              <a:spcAft>
                <a:spcPts val="2100"/>
              </a:spcAft>
              <a:buNone/>
            </a:pPr>
            <a:endParaRPr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0" y="5647275"/>
            <a:ext cx="249382" cy="1149927"/>
          </a:xfrm>
          <a:prstGeom prst="rect">
            <a:avLst/>
          </a:prstGeom>
        </p:spPr>
      </p:pic>
      <p:pic>
        <p:nvPicPr>
          <p:cNvPr id="1026" name="Picture 2" descr="ĐỀN QUÁN CÁC XÃ TÂN THỊNH Thờ Trình Thị Cực Nương, nữ tướng thời Hai Bà  Trưng"/>
          <p:cNvPicPr>
            <a:picLocks noChangeAspect="1" noChangeArrowheads="1"/>
          </p:cNvPicPr>
          <p:nvPr/>
        </p:nvPicPr>
        <p:blipFill rotWithShape="1">
          <a:blip r:embed="rId4">
            <a:extLst>
              <a:ext uri="{28A0092B-C50C-407E-A947-70E740481C1C}">
                <a14:useLocalDpi xmlns:a14="http://schemas.microsoft.com/office/drawing/2010/main" val="0"/>
              </a:ext>
            </a:extLst>
          </a:blip>
          <a:srcRect t="9862" r="3798" b="2434"/>
          <a:stretch/>
        </p:blipFill>
        <p:spPr bwMode="auto">
          <a:xfrm>
            <a:off x="672773" y="912493"/>
            <a:ext cx="4123486" cy="5638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4796259" y="912493"/>
            <a:ext cx="6763974" cy="473478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23">
                                            <p:txEl>
                                              <p:pRg st="0" end="0"/>
                                            </p:txEl>
                                          </p:spTgt>
                                        </p:tgtEl>
                                        <p:attrNameLst>
                                          <p:attrName>style.visibility</p:attrName>
                                        </p:attrNameLst>
                                      </p:cBhvr>
                                      <p:to>
                                        <p:strVal val="visible"/>
                                      </p:to>
                                    </p:set>
                                    <p:animEffect transition="in" filter="barn(inVertical)">
                                      <p:cBhvr>
                                        <p:cTn id="7" dur="500"/>
                                        <p:tgtEl>
                                          <p:spTgt spid="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8050" y="4529501"/>
            <a:ext cx="845467" cy="2328499"/>
          </a:xfrm>
          <a:prstGeom prst="rect">
            <a:avLst/>
          </a:prstGeom>
        </p:spPr>
      </p:pic>
      <p:sp>
        <p:nvSpPr>
          <p:cNvPr id="3" name="Rectangle 2"/>
          <p:cNvSpPr/>
          <p:nvPr/>
        </p:nvSpPr>
        <p:spPr>
          <a:xfrm>
            <a:off x="553057" y="2342062"/>
            <a:ext cx="11638943" cy="3539430"/>
          </a:xfrm>
          <a:prstGeom prst="rect">
            <a:avLst/>
          </a:prstGeom>
        </p:spPr>
        <p:txBody>
          <a:bodyPr wrap="square">
            <a:spAutoFit/>
          </a:bodyPr>
          <a:lstStyle/>
          <a:p>
            <a:r>
              <a:rPr lang="vi-VN" sz="3200" dirty="0">
                <a:solidFill>
                  <a:srgbClr val="00FFFF"/>
                </a:solidFill>
                <a:latin typeface="+mj-lt"/>
              </a:rPr>
              <a:t>Đến thời Lê, con rồng có sự thay đổi hẳn, </a:t>
            </a:r>
            <a:r>
              <a:rPr lang="vi-VN" sz="3200" b="1" dirty="0">
                <a:solidFill>
                  <a:srgbClr val="00FFFF"/>
                </a:solidFill>
                <a:latin typeface="+mj-lt"/>
              </a:rPr>
              <a:t>họa tiết rồng thời Lê</a:t>
            </a:r>
            <a:r>
              <a:rPr lang="vi-VN" sz="3200" dirty="0">
                <a:solidFill>
                  <a:srgbClr val="00FFFF"/>
                </a:solidFill>
                <a:latin typeface="+mj-lt"/>
              </a:rPr>
              <a:t> không nhất thiết phải là một con vật mình dài uốn lượn đều đặn nữa mà chúng sẽ với nhiều tư thế khác nhau. Đầu rồng to, bờm lớn đi ngược ra sau, mào lửa mất hẳn, thay vào đó sẽ là một chiếc mũi to. Mép trên của miệng rồng vẫn sẽ kéo dài nhưng được vuốt gần như thẳng ra, bao quanh có một hàng vải răng được cưa kết lại như hình chiếc lá.</a:t>
            </a:r>
            <a:endParaRPr lang="en-US" sz="3200" dirty="0">
              <a:solidFill>
                <a:srgbClr val="00FFFF"/>
              </a:solidFill>
              <a:latin typeface="+mj-lt"/>
            </a:endParaRPr>
          </a:p>
        </p:txBody>
      </p:sp>
    </p:spTree>
    <p:extLst>
      <p:ext uri="{BB962C8B-B14F-4D97-AF65-F5344CB8AC3E}">
        <p14:creationId xmlns:p14="http://schemas.microsoft.com/office/powerpoint/2010/main" val="33426427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5647275"/>
            <a:ext cx="249382" cy="1149927"/>
          </a:xfrm>
          <a:prstGeom prst="rect">
            <a:avLst/>
          </a:prstGeom>
        </p:spPr>
      </p:pic>
      <p:pic>
        <p:nvPicPr>
          <p:cNvPr id="2050" name="Picture 2" descr="https://upload.wikimedia.org/wikipedia/commons/thumb/4/47/Dragon_%28Le_dynasty%2C_Vietnam%29.jpg/300px-Dragon_%28Le_dynasty%2C_Vietnam%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311" y="1687128"/>
            <a:ext cx="5280196" cy="3960147"/>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508;p25"/>
          <p:cNvSpPr txBox="1">
            <a:spLocks noGrp="1"/>
          </p:cNvSpPr>
          <p:nvPr>
            <p:ph type="body" idx="1"/>
          </p:nvPr>
        </p:nvSpPr>
        <p:spPr>
          <a:xfrm>
            <a:off x="1009211" y="1146351"/>
            <a:ext cx="5315100" cy="4783393"/>
          </a:xfrm>
          <a:prstGeom prst="rect">
            <a:avLst/>
          </a:prstGeom>
        </p:spPr>
        <p:txBody>
          <a:bodyPr spcFirstLastPara="1" wrap="square" lIns="121900" tIns="121900" rIns="121900" bIns="121900" anchor="t" anchorCtr="0">
            <a:noAutofit/>
          </a:bodyPr>
          <a:lstStyle/>
          <a:p>
            <a:pPr marL="342900" lvl="0" indent="-342900" algn="l" rtl="0">
              <a:spcBef>
                <a:spcPts val="0"/>
              </a:spcBef>
              <a:spcAft>
                <a:spcPts val="0"/>
              </a:spcAft>
              <a:buFont typeface="Arial" panose="020B0604020202020204" pitchFamily="34" charset="0"/>
              <a:buChar char="•"/>
            </a:pPr>
            <a:r>
              <a:rPr lang="en-US" sz="2400" b="0" dirty="0" smtClean="0">
                <a:latin typeface="Times New Roman" panose="02020603050405020304" pitchFamily="18" charset="0"/>
                <a:cs typeface="Times New Roman" panose="02020603050405020304" pitchFamily="18" charset="0"/>
              </a:rPr>
              <a:t>Đầu </a:t>
            </a:r>
            <a:r>
              <a:rPr lang="en-US" sz="2400" b="0" dirty="0" err="1" smtClean="0">
                <a:latin typeface="Times New Roman" panose="02020603050405020304" pitchFamily="18" charset="0"/>
                <a:cs typeface="Times New Roman" panose="02020603050405020304" pitchFamily="18" charset="0"/>
              </a:rPr>
              <a:t>rồng</a:t>
            </a:r>
            <a:r>
              <a:rPr lang="en-US" sz="2400" b="0" dirty="0" smtClean="0">
                <a:latin typeface="Times New Roman" panose="02020603050405020304" pitchFamily="18" charset="0"/>
                <a:cs typeface="Times New Roman" panose="02020603050405020304" pitchFamily="18" charset="0"/>
              </a:rPr>
              <a:t> to</a:t>
            </a:r>
          </a:p>
          <a:p>
            <a:pPr marL="342900" lvl="0" indent="-342900" algn="l" rtl="0">
              <a:spcBef>
                <a:spcPts val="0"/>
              </a:spcBef>
              <a:spcAft>
                <a:spcPts val="0"/>
              </a:spcAft>
              <a:buFont typeface="Arial" panose="020B0604020202020204" pitchFamily="34" charset="0"/>
              <a:buChar char="•"/>
            </a:pPr>
            <a:r>
              <a:rPr lang="en-US" sz="2400" b="0" dirty="0" err="1" smtClean="0">
                <a:latin typeface="Times New Roman" panose="02020603050405020304" pitchFamily="18" charset="0"/>
                <a:cs typeface="Times New Roman" panose="02020603050405020304" pitchFamily="18" charset="0"/>
              </a:rPr>
              <a:t>Bờm</a:t>
            </a:r>
            <a:r>
              <a:rPr lang="en-US" sz="2400" b="0" dirty="0" smtClean="0">
                <a:latin typeface="Times New Roman" panose="02020603050405020304" pitchFamily="18" charset="0"/>
                <a:cs typeface="Times New Roman" panose="02020603050405020304" pitchFamily="18" charset="0"/>
              </a:rPr>
              <a:t> lớn ngược ra phía sau</a:t>
            </a:r>
          </a:p>
          <a:p>
            <a:pPr marL="342900" lvl="0" indent="-342900" algn="l" rtl="0">
              <a:spcBef>
                <a:spcPts val="0"/>
              </a:spcBef>
              <a:spcAft>
                <a:spcPts val="0"/>
              </a:spcAft>
              <a:buFont typeface="Arial" panose="020B0604020202020204" pitchFamily="34" charset="0"/>
              <a:buChar char="•"/>
            </a:pPr>
            <a:r>
              <a:rPr lang="en-US" sz="2400" b="0" dirty="0" err="1" smtClean="0">
                <a:latin typeface="Times New Roman" panose="02020603050405020304" pitchFamily="18" charset="0"/>
                <a:cs typeface="Times New Roman" panose="02020603050405020304" pitchFamily="18" charset="0"/>
              </a:rPr>
              <a:t>Mào</a:t>
            </a:r>
            <a:r>
              <a:rPr lang="en-US" sz="2400" b="0" dirty="0" smtClean="0">
                <a:latin typeface="Times New Roman" panose="02020603050405020304" pitchFamily="18" charset="0"/>
                <a:cs typeface="Times New Roman" panose="02020603050405020304" pitchFamily="18" charset="0"/>
              </a:rPr>
              <a:t> </a:t>
            </a:r>
            <a:r>
              <a:rPr lang="en-US" sz="2400" b="0" dirty="0" err="1" smtClean="0">
                <a:latin typeface="Times New Roman" panose="02020603050405020304" pitchFamily="18" charset="0"/>
                <a:cs typeface="Times New Roman" panose="02020603050405020304" pitchFamily="18" charset="0"/>
              </a:rPr>
              <a:t>lởn</a:t>
            </a:r>
            <a:r>
              <a:rPr lang="en-US" sz="2400" b="0" dirty="0" smtClean="0">
                <a:latin typeface="Times New Roman" panose="02020603050405020304" pitchFamily="18" charset="0"/>
                <a:cs typeface="Times New Roman" panose="02020603050405020304" pitchFamily="18" charset="0"/>
              </a:rPr>
              <a:t> mất hẳn</a:t>
            </a:r>
          </a:p>
          <a:p>
            <a:pPr marL="342900" lvl="0" indent="-342900" algn="l" rtl="0">
              <a:spcBef>
                <a:spcPts val="0"/>
              </a:spcBef>
              <a:spcAft>
                <a:spcPts val="0"/>
              </a:spcAft>
              <a:buFont typeface="Arial" panose="020B0604020202020204" pitchFamily="34" charset="0"/>
              <a:buChar char="•"/>
            </a:pPr>
            <a:r>
              <a:rPr lang="en-US" sz="2400" b="0" dirty="0" smtClean="0">
                <a:latin typeface="Times New Roman" panose="02020603050405020304" pitchFamily="18" charset="0"/>
                <a:cs typeface="Times New Roman" panose="02020603050405020304" pitchFamily="18" charset="0"/>
              </a:rPr>
              <a:t>Mắt </a:t>
            </a:r>
            <a:r>
              <a:rPr lang="en-US" sz="2400" b="0" dirty="0" err="1" smtClean="0">
                <a:latin typeface="Times New Roman" panose="02020603050405020304" pitchFamily="18" charset="0"/>
                <a:cs typeface="Times New Roman" panose="02020603050405020304" pitchFamily="18" charset="0"/>
              </a:rPr>
              <a:t>lồi</a:t>
            </a:r>
            <a:r>
              <a:rPr lang="en-US" sz="2400" b="0" dirty="0" smtClean="0">
                <a:latin typeface="Times New Roman" panose="02020603050405020304" pitchFamily="18" charset="0"/>
                <a:cs typeface="Times New Roman" panose="02020603050405020304" pitchFamily="18" charset="0"/>
              </a:rPr>
              <a:t> to</a:t>
            </a:r>
          </a:p>
          <a:p>
            <a:pPr marL="342900" lvl="0" indent="-342900" algn="l" rtl="0">
              <a:spcBef>
                <a:spcPts val="0"/>
              </a:spcBef>
              <a:spcAft>
                <a:spcPts val="0"/>
              </a:spcAft>
              <a:buFont typeface="Arial" panose="020B0604020202020204" pitchFamily="34" charset="0"/>
              <a:buChar char="•"/>
            </a:pPr>
            <a:r>
              <a:rPr lang="en-US" sz="2400" b="0" dirty="0" smtClean="0">
                <a:latin typeface="Times New Roman" panose="02020603050405020304" pitchFamily="18" charset="0"/>
                <a:cs typeface="Times New Roman" panose="02020603050405020304" pitchFamily="18" charset="0"/>
              </a:rPr>
              <a:t>Răng </a:t>
            </a:r>
            <a:r>
              <a:rPr lang="en-US" sz="2400" b="0" dirty="0" err="1" smtClean="0">
                <a:latin typeface="Times New Roman" panose="02020603050405020304" pitchFamily="18" charset="0"/>
                <a:cs typeface="Times New Roman" panose="02020603050405020304" pitchFamily="18" charset="0"/>
              </a:rPr>
              <a:t>nanh</a:t>
            </a:r>
            <a:r>
              <a:rPr lang="en-US" sz="2400" b="0" dirty="0" smtClean="0">
                <a:latin typeface="Times New Roman" panose="02020603050405020304" pitchFamily="18" charset="0"/>
                <a:cs typeface="Times New Roman" panose="02020603050405020304" pitchFamily="18" charset="0"/>
              </a:rPr>
              <a:t> được kéo dài lên phía trên và </a:t>
            </a:r>
            <a:r>
              <a:rPr lang="en-US" sz="2400" b="0" dirty="0" err="1" smtClean="0">
                <a:latin typeface="Times New Roman" panose="02020603050405020304" pitchFamily="18" charset="0"/>
                <a:cs typeface="Times New Roman" panose="02020603050405020304" pitchFamily="18" charset="0"/>
              </a:rPr>
              <a:t>uốn</a:t>
            </a:r>
            <a:r>
              <a:rPr lang="en-US" sz="2400" b="0" dirty="0" smtClean="0">
                <a:latin typeface="Times New Roman" panose="02020603050405020304" pitchFamily="18" charset="0"/>
                <a:cs typeface="Times New Roman" panose="02020603050405020304" pitchFamily="18" charset="0"/>
              </a:rPr>
              <a:t> xoang </a:t>
            </a:r>
            <a:r>
              <a:rPr lang="en-US" sz="2400" b="0" dirty="0" err="1" smtClean="0">
                <a:latin typeface="Times New Roman" panose="02020603050405020304" pitchFamily="18" charset="0"/>
                <a:cs typeface="Times New Roman" panose="02020603050405020304" pitchFamily="18" charset="0"/>
              </a:rPr>
              <a:t>thừng</a:t>
            </a:r>
            <a:r>
              <a:rPr lang="en-US" sz="2400" b="0" dirty="0" smtClean="0">
                <a:latin typeface="Times New Roman" panose="02020603050405020304" pitchFamily="18" charset="0"/>
                <a:cs typeface="Times New Roman" panose="02020603050405020304" pitchFamily="18" charset="0"/>
              </a:rPr>
              <a:t> ở gốc</a:t>
            </a:r>
          </a:p>
          <a:p>
            <a:pPr marL="342900" lvl="0" indent="-342900" algn="l" rtl="0">
              <a:spcBef>
                <a:spcPts val="0"/>
              </a:spcBef>
              <a:spcAft>
                <a:spcPts val="0"/>
              </a:spcAft>
              <a:buFont typeface="Arial" panose="020B0604020202020204" pitchFamily="34" charset="0"/>
              <a:buChar char="•"/>
            </a:pPr>
            <a:r>
              <a:rPr lang="en-US" sz="2400" b="0" dirty="0" smtClean="0">
                <a:latin typeface="Times New Roman" panose="02020603050405020304" pitchFamily="18" charset="0"/>
                <a:cs typeface="Times New Roman" panose="02020603050405020304" pitchFamily="18" charset="0"/>
              </a:rPr>
              <a:t>Lông mày vẫn giữ hình </a:t>
            </a:r>
            <a:r>
              <a:rPr lang="en-US" sz="2400" b="0" dirty="0" err="1" smtClean="0">
                <a:latin typeface="Times New Roman" panose="02020603050405020304" pitchFamily="18" charset="0"/>
                <a:cs typeface="Times New Roman" panose="02020603050405020304" pitchFamily="18" charset="0"/>
              </a:rPr>
              <a:t>dáng</a:t>
            </a:r>
            <a:r>
              <a:rPr lang="en-US" sz="2400" b="0" dirty="0" smtClean="0">
                <a:latin typeface="Times New Roman" panose="02020603050405020304" pitchFamily="18" charset="0"/>
                <a:cs typeface="Times New Roman" panose="02020603050405020304" pitchFamily="18" charset="0"/>
              </a:rPr>
              <a:t> biểu tượng omega, nhưng được kéo dài ra và đuôi vuốt </a:t>
            </a:r>
            <a:r>
              <a:rPr lang="en-US" sz="2400" b="0" dirty="0" err="1" smtClean="0">
                <a:latin typeface="Times New Roman" panose="02020603050405020304" pitchFamily="18" charset="0"/>
                <a:cs typeface="Times New Roman" panose="02020603050405020304" pitchFamily="18" charset="0"/>
              </a:rPr>
              <a:t>chếch</a:t>
            </a:r>
            <a:r>
              <a:rPr lang="en-US" sz="2400" b="0" dirty="0" smtClean="0">
                <a:latin typeface="Times New Roman" panose="02020603050405020304" pitchFamily="18" charset="0"/>
                <a:cs typeface="Times New Roman" panose="02020603050405020304" pitchFamily="18" charset="0"/>
              </a:rPr>
              <a:t> lên phía sau</a:t>
            </a:r>
          </a:p>
          <a:p>
            <a:pPr marL="342900" lvl="0" indent="-342900" algn="l" rtl="0">
              <a:spcBef>
                <a:spcPts val="0"/>
              </a:spcBef>
              <a:spcAft>
                <a:spcPts val="0"/>
              </a:spcAft>
              <a:buFont typeface="Arial" panose="020B0604020202020204" pitchFamily="34" charset="0"/>
              <a:buChar char="•"/>
            </a:pPr>
            <a:r>
              <a:rPr lang="en-US" sz="2400" b="0" dirty="0" smtClean="0">
                <a:latin typeface="Times New Roman" panose="02020603050405020304" pitchFamily="18" charset="0"/>
                <a:cs typeface="Times New Roman" panose="02020603050405020304" pitchFamily="18" charset="0"/>
              </a:rPr>
              <a:t>Đầu sừng </a:t>
            </a:r>
            <a:r>
              <a:rPr lang="en-US" sz="2400" b="0" dirty="0" err="1" smtClean="0">
                <a:latin typeface="Times New Roman" panose="02020603050405020304" pitchFamily="18" charset="0"/>
                <a:cs typeface="Times New Roman" panose="02020603050405020304" pitchFamily="18" charset="0"/>
              </a:rPr>
              <a:t>cuộn</a:t>
            </a:r>
            <a:r>
              <a:rPr lang="en-US" sz="2400" b="0" dirty="0" smtClean="0">
                <a:latin typeface="Times New Roman" panose="02020603050405020304" pitchFamily="18" charset="0"/>
                <a:cs typeface="Times New Roman" panose="02020603050405020304" pitchFamily="18" charset="0"/>
              </a:rPr>
              <a:t> tròn lại</a:t>
            </a:r>
          </a:p>
          <a:p>
            <a:pPr marL="342900" lvl="0" indent="-342900" algn="l" rtl="0">
              <a:spcBef>
                <a:spcPts val="0"/>
              </a:spcBef>
              <a:spcAft>
                <a:spcPts val="0"/>
              </a:spcAft>
              <a:buFont typeface="Arial" panose="020B0604020202020204" pitchFamily="34" charset="0"/>
              <a:buChar char="•"/>
            </a:pPr>
            <a:r>
              <a:rPr lang="en-US" sz="2400" b="0" dirty="0" err="1" smtClean="0">
                <a:latin typeface="Times New Roman" panose="02020603050405020304" pitchFamily="18" charset="0"/>
                <a:cs typeface="Times New Roman" panose="02020603050405020304" pitchFamily="18" charset="0"/>
              </a:rPr>
              <a:t>Miêng</a:t>
            </a:r>
            <a:r>
              <a:rPr lang="en-US" sz="2400" b="0" dirty="0" smtClean="0">
                <a:latin typeface="Times New Roman" panose="02020603050405020304" pitchFamily="18" charset="0"/>
                <a:cs typeface="Times New Roman" panose="02020603050405020304" pitchFamily="18" charset="0"/>
              </a:rPr>
              <a:t> </a:t>
            </a:r>
            <a:r>
              <a:rPr lang="en-US" sz="2400" b="0" dirty="0" err="1" smtClean="0">
                <a:latin typeface="Times New Roman" panose="02020603050405020304" pitchFamily="18" charset="0"/>
                <a:cs typeface="Times New Roman" panose="02020603050405020304" pitchFamily="18" charset="0"/>
              </a:rPr>
              <a:t>ngậm</a:t>
            </a:r>
            <a:r>
              <a:rPr lang="en-US" sz="2400" b="0" dirty="0" smtClean="0">
                <a:latin typeface="Times New Roman" panose="02020603050405020304" pitchFamily="18" charset="0"/>
                <a:cs typeface="Times New Roman" panose="02020603050405020304" pitchFamily="18" charset="0"/>
              </a:rPr>
              <a:t> </a:t>
            </a:r>
            <a:r>
              <a:rPr lang="en-US" sz="2400" b="0" dirty="0" err="1" smtClean="0">
                <a:latin typeface="Times New Roman" panose="02020603050405020304" pitchFamily="18" charset="0"/>
                <a:cs typeface="Times New Roman" panose="02020603050405020304" pitchFamily="18" charset="0"/>
              </a:rPr>
              <a:t>ngọc</a:t>
            </a:r>
            <a:endParaRPr lang="en-US" sz="2400" b="0" dirty="0" smtClean="0">
              <a:latin typeface="Times New Roman" panose="02020603050405020304" pitchFamily="18" charset="0"/>
              <a:cs typeface="Times New Roman" panose="02020603050405020304" pitchFamily="18" charset="0"/>
            </a:endParaRPr>
          </a:p>
          <a:p>
            <a:pPr marL="342900" lvl="0" indent="-342900" algn="l" rtl="0">
              <a:spcBef>
                <a:spcPts val="0"/>
              </a:spcBef>
              <a:spcAft>
                <a:spcPts val="0"/>
              </a:spcAft>
              <a:buFont typeface="Arial" panose="020B0604020202020204" pitchFamily="34" charset="0"/>
              <a:buChar char="•"/>
            </a:pPr>
            <a:endParaRPr sz="2400" b="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up)">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up)">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up)">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up)">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wipe(up)">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wipe(up)">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wipe(up)">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wipe(up)">
                                      <p:cBhvr>
                                        <p:cTn id="4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25"/>
          <p:cNvSpPr txBox="1">
            <a:spLocks noGrp="1"/>
          </p:cNvSpPr>
          <p:nvPr>
            <p:ph type="title"/>
          </p:nvPr>
        </p:nvSpPr>
        <p:spPr>
          <a:xfrm>
            <a:off x="1003167" y="1271750"/>
            <a:ext cx="3653700" cy="4678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8000" dirty="0" smtClean="0">
                <a:solidFill>
                  <a:schemeClr val="dk1"/>
                </a:solidFill>
                <a:latin typeface="Old English Text MT" panose="03040902040508030806" pitchFamily="66" charset="0"/>
              </a:rPr>
              <a:t>Nhận Xét</a:t>
            </a:r>
            <a:endParaRPr sz="8000" dirty="0">
              <a:solidFill>
                <a:schemeClr val="dk1"/>
              </a:solidFill>
              <a:latin typeface="Old English Text MT" panose="03040902040508030806" pitchFamily="66" charset="0"/>
            </a:endParaRPr>
          </a:p>
        </p:txBody>
      </p:sp>
      <p:pic>
        <p:nvPicPr>
          <p:cNvPr id="7" name="Picture 6"/>
          <p:cNvPicPr>
            <a:picLocks noChangeAspect="1"/>
          </p:cNvPicPr>
          <p:nvPr/>
        </p:nvPicPr>
        <p:blipFill>
          <a:blip r:embed="rId3"/>
          <a:stretch>
            <a:fillRect/>
          </a:stretch>
        </p:blipFill>
        <p:spPr>
          <a:xfrm>
            <a:off x="10952580" y="5072311"/>
            <a:ext cx="817418" cy="1149927"/>
          </a:xfrm>
          <a:prstGeom prst="rect">
            <a:avLst/>
          </a:prstGeom>
        </p:spPr>
      </p:pic>
      <p:pic>
        <p:nvPicPr>
          <p:cNvPr id="5" name="Picture 4"/>
          <p:cNvPicPr>
            <a:picLocks noChangeAspect="1"/>
          </p:cNvPicPr>
          <p:nvPr/>
        </p:nvPicPr>
        <p:blipFill>
          <a:blip r:embed="rId3"/>
          <a:stretch>
            <a:fillRect/>
          </a:stretch>
        </p:blipFill>
        <p:spPr>
          <a:xfrm>
            <a:off x="0" y="5647275"/>
            <a:ext cx="249382" cy="1149927"/>
          </a:xfrm>
          <a:prstGeom prst="rect">
            <a:avLst/>
          </a:prstGeom>
        </p:spPr>
      </p:pic>
      <p:sp>
        <p:nvSpPr>
          <p:cNvPr id="2" name="Text Placeholder 1"/>
          <p:cNvSpPr>
            <a:spLocks noGrp="1"/>
          </p:cNvSpPr>
          <p:nvPr>
            <p:ph type="body" idx="1"/>
          </p:nvPr>
        </p:nvSpPr>
        <p:spPr>
          <a:xfrm>
            <a:off x="5549198" y="993050"/>
            <a:ext cx="6220800" cy="2618100"/>
          </a:xfrm>
        </p:spPr>
        <p:txBody>
          <a:bodyPr/>
          <a:lstStyle/>
          <a:p>
            <a:pPr marL="107950" indent="0">
              <a:buNone/>
            </a:pPr>
            <a:r>
              <a:rPr lang="en-US" sz="2400" dirty="0" smtClean="0">
                <a:solidFill>
                  <a:schemeClr val="bg1"/>
                </a:solidFill>
              </a:rPr>
              <a:t>- Hình </a:t>
            </a:r>
            <a:r>
              <a:rPr lang="en-US" sz="2400" dirty="0" err="1" smtClean="0">
                <a:solidFill>
                  <a:schemeClr val="bg1"/>
                </a:solidFill>
              </a:rPr>
              <a:t>rồng</a:t>
            </a:r>
            <a:r>
              <a:rPr lang="en-US" sz="2400" dirty="0" smtClean="0">
                <a:solidFill>
                  <a:schemeClr val="bg1"/>
                </a:solidFill>
              </a:rPr>
              <a:t> thời Lê có bố </a:t>
            </a:r>
            <a:r>
              <a:rPr lang="en-US" sz="2400" dirty="0" err="1" smtClean="0">
                <a:solidFill>
                  <a:schemeClr val="bg1"/>
                </a:solidFill>
              </a:rPr>
              <a:t>cục</a:t>
            </a:r>
            <a:r>
              <a:rPr lang="en-US" sz="2400" dirty="0" smtClean="0">
                <a:solidFill>
                  <a:schemeClr val="bg1"/>
                </a:solidFill>
              </a:rPr>
              <a:t> chặt chẽ, hình </a:t>
            </a:r>
            <a:r>
              <a:rPr lang="en-US" sz="2400" dirty="0" err="1" smtClean="0">
                <a:solidFill>
                  <a:schemeClr val="bg1"/>
                </a:solidFill>
              </a:rPr>
              <a:t>mẫu</a:t>
            </a:r>
            <a:r>
              <a:rPr lang="en-US" sz="2400" dirty="0" smtClean="0">
                <a:solidFill>
                  <a:schemeClr val="bg1"/>
                </a:solidFill>
              </a:rPr>
              <a:t> trọn </a:t>
            </a:r>
            <a:r>
              <a:rPr lang="en-US" sz="2400" dirty="0" err="1" smtClean="0">
                <a:solidFill>
                  <a:schemeClr val="bg1"/>
                </a:solidFill>
              </a:rPr>
              <a:t>vẹn</a:t>
            </a:r>
            <a:r>
              <a:rPr lang="en-US" sz="2400" dirty="0" smtClean="0">
                <a:solidFill>
                  <a:schemeClr val="bg1"/>
                </a:solidFill>
              </a:rPr>
              <a:t> và sự linh hoạt về đường </a:t>
            </a:r>
            <a:r>
              <a:rPr lang="en-US" sz="2400" dirty="0" err="1" smtClean="0">
                <a:solidFill>
                  <a:schemeClr val="bg1"/>
                </a:solidFill>
              </a:rPr>
              <a:t>nét</a:t>
            </a:r>
            <a:r>
              <a:rPr lang="en-US" sz="2400" dirty="0" smtClean="0">
                <a:solidFill>
                  <a:schemeClr val="bg1"/>
                </a:solidFill>
              </a:rPr>
              <a:t>.</a:t>
            </a:r>
          </a:p>
          <a:p>
            <a:pPr marL="107950" indent="0">
              <a:buNone/>
            </a:pPr>
            <a:r>
              <a:rPr lang="en-US" sz="2400" dirty="0" smtClean="0">
                <a:solidFill>
                  <a:schemeClr val="bg1"/>
                </a:solidFill>
              </a:rPr>
              <a:t>- Ở cuối thời Lê, hình </a:t>
            </a:r>
            <a:r>
              <a:rPr lang="en-US" sz="2400" dirty="0" err="1" smtClean="0">
                <a:solidFill>
                  <a:schemeClr val="bg1"/>
                </a:solidFill>
              </a:rPr>
              <a:t>rồng</a:t>
            </a:r>
            <a:r>
              <a:rPr lang="en-US" sz="2400" dirty="0" smtClean="0">
                <a:solidFill>
                  <a:schemeClr val="bg1"/>
                </a:solidFill>
              </a:rPr>
              <a:t> </a:t>
            </a:r>
            <a:r>
              <a:rPr lang="en-US" sz="2400" dirty="0" err="1" smtClean="0">
                <a:solidFill>
                  <a:schemeClr val="bg1"/>
                </a:solidFill>
              </a:rPr>
              <a:t>chầu</a:t>
            </a:r>
            <a:r>
              <a:rPr lang="en-US" sz="2400" dirty="0" smtClean="0">
                <a:solidFill>
                  <a:schemeClr val="bg1"/>
                </a:solidFill>
              </a:rPr>
              <a:t> mặt trời là loại bố </a:t>
            </a:r>
            <a:r>
              <a:rPr lang="en-US" sz="2400" dirty="0" err="1" smtClean="0">
                <a:solidFill>
                  <a:schemeClr val="bg1"/>
                </a:solidFill>
              </a:rPr>
              <a:t>cục</a:t>
            </a:r>
            <a:r>
              <a:rPr lang="en-US" sz="2400" dirty="0" smtClean="0">
                <a:solidFill>
                  <a:schemeClr val="bg1"/>
                </a:solidFill>
              </a:rPr>
              <a:t> hoàn toàn mới trang trí </a:t>
            </a:r>
            <a:r>
              <a:rPr lang="en-US" sz="2400" dirty="0" err="1" smtClean="0">
                <a:solidFill>
                  <a:schemeClr val="bg1"/>
                </a:solidFill>
              </a:rPr>
              <a:t>bia</a:t>
            </a:r>
            <a:r>
              <a:rPr lang="en-US" sz="2400" dirty="0" smtClean="0">
                <a:solidFill>
                  <a:schemeClr val="bg1"/>
                </a:solidFill>
              </a:rPr>
              <a:t> đá cổ ở Việt Nam.</a:t>
            </a:r>
          </a:p>
          <a:p>
            <a:pPr marL="107950" indent="0">
              <a:buNone/>
            </a:pPr>
            <a:r>
              <a:rPr lang="en-US" sz="2400" dirty="0" smtClean="0">
                <a:solidFill>
                  <a:schemeClr val="bg1"/>
                </a:solidFill>
                <a:sym typeface="Wingdings" panose="05000000000000000000" pitchFamily="2" charset="2"/>
              </a:rPr>
              <a:t> Hình </a:t>
            </a:r>
            <a:r>
              <a:rPr lang="en-US" sz="2400" dirty="0" err="1" smtClean="0">
                <a:solidFill>
                  <a:schemeClr val="bg1"/>
                </a:solidFill>
                <a:sym typeface="Wingdings" panose="05000000000000000000" pitchFamily="2" charset="2"/>
              </a:rPr>
              <a:t>rồng</a:t>
            </a:r>
            <a:r>
              <a:rPr lang="en-US" sz="2400" dirty="0" smtClean="0">
                <a:solidFill>
                  <a:schemeClr val="bg1"/>
                </a:solidFill>
                <a:sym typeface="Wingdings" panose="05000000000000000000" pitchFamily="2" charset="2"/>
              </a:rPr>
              <a:t> thời Lê dù thừa kế tinh hoa thời Lý – Trần hay mang những </a:t>
            </a:r>
            <a:r>
              <a:rPr lang="en-US" sz="2400" dirty="0" err="1" smtClean="0">
                <a:solidFill>
                  <a:schemeClr val="bg1"/>
                </a:solidFill>
                <a:sym typeface="Wingdings" panose="05000000000000000000" pitchFamily="2" charset="2"/>
              </a:rPr>
              <a:t>nét</a:t>
            </a:r>
            <a:r>
              <a:rPr lang="en-US" sz="2400" dirty="0" smtClean="0">
                <a:solidFill>
                  <a:schemeClr val="bg1"/>
                </a:solidFill>
                <a:sym typeface="Wingdings" panose="05000000000000000000" pitchFamily="2" charset="2"/>
              </a:rPr>
              <a:t> gần giống với </a:t>
            </a:r>
            <a:r>
              <a:rPr lang="en-US" sz="2400" dirty="0" err="1" smtClean="0">
                <a:solidFill>
                  <a:schemeClr val="bg1"/>
                </a:solidFill>
                <a:sym typeface="Wingdings" panose="05000000000000000000" pitchFamily="2" charset="2"/>
              </a:rPr>
              <a:t>mẫu</a:t>
            </a:r>
            <a:r>
              <a:rPr lang="en-US" sz="2400" dirty="0" smtClean="0">
                <a:solidFill>
                  <a:schemeClr val="bg1"/>
                </a:solidFill>
                <a:sym typeface="Wingdings" panose="05000000000000000000" pitchFamily="2" charset="2"/>
              </a:rPr>
              <a:t> </a:t>
            </a:r>
            <a:r>
              <a:rPr lang="en-US" sz="2400" dirty="0" err="1" smtClean="0">
                <a:solidFill>
                  <a:schemeClr val="bg1"/>
                </a:solidFill>
                <a:sym typeface="Wingdings" panose="05000000000000000000" pitchFamily="2" charset="2"/>
              </a:rPr>
              <a:t>rồng</a:t>
            </a:r>
            <a:r>
              <a:rPr lang="en-US" sz="2400" dirty="0" smtClean="0">
                <a:solidFill>
                  <a:schemeClr val="bg1"/>
                </a:solidFill>
                <a:sym typeface="Wingdings" panose="05000000000000000000" pitchFamily="2" charset="2"/>
              </a:rPr>
              <a:t> Trung Quốc, song qua bàn tay nghệ nhân thời đó, hình tượng </a:t>
            </a:r>
            <a:r>
              <a:rPr lang="en-US" sz="2400" dirty="0" err="1" smtClean="0">
                <a:solidFill>
                  <a:schemeClr val="bg1"/>
                </a:solidFill>
                <a:sym typeface="Wingdings" panose="05000000000000000000" pitchFamily="2" charset="2"/>
              </a:rPr>
              <a:t>rồng</a:t>
            </a:r>
            <a:r>
              <a:rPr lang="en-US" sz="2400" dirty="0" smtClean="0">
                <a:solidFill>
                  <a:schemeClr val="bg1"/>
                </a:solidFill>
                <a:sym typeface="Wingdings" panose="05000000000000000000" pitchFamily="2" charset="2"/>
              </a:rPr>
              <a:t> được Việt hóa cho phù hợp với truyền thống văn hóa của dân tộc. </a:t>
            </a:r>
            <a:endParaRPr lang="en-US" sz="2400" dirty="0">
              <a:solidFill>
                <a:schemeClr val="bg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7"/>
                                        </p:tgtEl>
                                        <p:attrNameLst>
                                          <p:attrName>style.visibility</p:attrName>
                                        </p:attrNameLst>
                                      </p:cBhvr>
                                      <p:to>
                                        <p:strVal val="visible"/>
                                      </p:to>
                                    </p:set>
                                    <p:animEffect transition="in" filter="barn(inVertical)">
                                      <p:cBhvr>
                                        <p:cTn id="7" dur="500"/>
                                        <p:tgtEl>
                                          <p:spTgt spid="50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up)">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up)">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up)">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 grpId="0"/>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29"/>
          <p:cNvSpPr txBox="1">
            <a:spLocks noGrp="1"/>
          </p:cNvSpPr>
          <p:nvPr>
            <p:ph type="title"/>
          </p:nvPr>
        </p:nvSpPr>
        <p:spPr>
          <a:xfrm>
            <a:off x="2194724" y="1126775"/>
            <a:ext cx="90093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smtClean="0">
                <a:latin typeface="OCR A Extended" panose="02010509020102010303" pitchFamily="50" charset="0"/>
              </a:rPr>
              <a:t>Bạn có biết?</a:t>
            </a:r>
            <a:endParaRPr dirty="0">
              <a:latin typeface="OCR A Extended" panose="02010509020102010303" pitchFamily="50" charset="0"/>
            </a:endParaRPr>
          </a:p>
        </p:txBody>
      </p:sp>
      <p:pic>
        <p:nvPicPr>
          <p:cNvPr id="9" name="Picture 8"/>
          <p:cNvPicPr>
            <a:picLocks noChangeAspect="1"/>
          </p:cNvPicPr>
          <p:nvPr/>
        </p:nvPicPr>
        <p:blipFill>
          <a:blip r:embed="rId3"/>
          <a:stretch>
            <a:fillRect/>
          </a:stretch>
        </p:blipFill>
        <p:spPr>
          <a:xfrm>
            <a:off x="0" y="3475188"/>
            <a:ext cx="720436" cy="3322014"/>
          </a:xfrm>
          <a:prstGeom prst="rect">
            <a:avLst/>
          </a:prstGeom>
        </p:spPr>
      </p:pic>
      <p:sp>
        <p:nvSpPr>
          <p:cNvPr id="6" name="Text Placeholder 5"/>
          <p:cNvSpPr>
            <a:spLocks noGrp="1"/>
          </p:cNvSpPr>
          <p:nvPr>
            <p:ph type="body" idx="5"/>
          </p:nvPr>
        </p:nvSpPr>
        <p:spPr>
          <a:xfrm>
            <a:off x="2026318" y="1890275"/>
            <a:ext cx="9346111" cy="3996656"/>
          </a:xfrm>
        </p:spPr>
        <p:txBody>
          <a:bodyPr/>
          <a:lstStyle/>
          <a:p>
            <a:pPr marL="139700" indent="0">
              <a:buNone/>
            </a:pPr>
            <a:r>
              <a:rPr lang="en-US" sz="2800" dirty="0" smtClean="0">
                <a:latin typeface="OCR A Extended" panose="02010509020102010303" pitchFamily="50"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Hình </a:t>
            </a:r>
            <a:r>
              <a:rPr lang="vi-VN" sz="2800" dirty="0">
                <a:latin typeface="Times New Roman" panose="02020603050405020304" pitchFamily="18" charset="0"/>
                <a:cs typeface="Times New Roman" panose="02020603050405020304" pitchFamily="18" charset="0"/>
              </a:rPr>
              <a:t>Rồng thời Lý có dáng dấp hiền hoà, mềm mại luôn có hình chữ S, khúc uốn lượn nhịp nhàng kiểu thắt túi từ to tới </a:t>
            </a:r>
            <a:r>
              <a:rPr lang="vi-VN" sz="2800" dirty="0" smtClean="0">
                <a:latin typeface="Times New Roman" panose="02020603050405020304" pitchFamily="18" charset="0"/>
                <a:cs typeface="Times New Roman" panose="02020603050405020304" pitchFamily="18" charset="0"/>
              </a:rPr>
              <a:t>nhỏ</a:t>
            </a: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Rồng </a:t>
            </a:r>
            <a:r>
              <a:rPr lang="vi-VN" sz="2800" dirty="0">
                <a:latin typeface="Times New Roman" panose="02020603050405020304" pitchFamily="18" charset="0"/>
                <a:cs typeface="Times New Roman" panose="02020603050405020304" pitchFamily="18" charset="0"/>
              </a:rPr>
              <a:t>thời Trần mập mạp hơn, khúc uốn lượn theo nhịp điệu thắt túi nhưng loãng ra đôi chút so với Rồng thời Lý. </a:t>
            </a:r>
            <a:endParaRPr lang="en-US" sz="2800" dirty="0" smtClean="0">
              <a:latin typeface="OCR A Extended" panose="02010509020102010303" pitchFamily="50" charset="0"/>
              <a:cs typeface="Times New Roman" panose="02020603050405020304" pitchFamily="18" charset="0"/>
            </a:endParaRPr>
          </a:p>
          <a:p>
            <a:pPr marL="139700" indent="0">
              <a:buNone/>
            </a:pPr>
            <a:r>
              <a:rPr lang="en-US" sz="2800" dirty="0" smtClean="0">
                <a:latin typeface="OCR A Extended" panose="02010509020102010303" pitchFamily="50"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Rồng </a:t>
            </a:r>
            <a:r>
              <a:rPr lang="vi-VN" sz="2800" dirty="0">
                <a:latin typeface="Times New Roman" panose="02020603050405020304" pitchFamily="18" charset="0"/>
                <a:cs typeface="Times New Roman" panose="02020603050405020304" pitchFamily="18" charset="0"/>
              </a:rPr>
              <a:t>thời Lê có bố cục hoàn chỉnh, chặt chẽ. Hoàn chỉnh về hình mẫu, trọn vẹn và sự linh hoạt về đường nét. </a:t>
            </a:r>
            <a:endParaRPr lang="en-US" sz="2800" dirty="0" smtClean="0">
              <a:latin typeface="OCR A Extended" panose="02010509020102010303" pitchFamily="50" charset="0"/>
              <a:cs typeface="Times New Roman" panose="02020603050405020304" pitchFamily="18" charset="0"/>
            </a:endParaRPr>
          </a:p>
          <a:p>
            <a:pPr marL="139700" indent="0">
              <a:buNone/>
            </a:pPr>
            <a:r>
              <a:rPr lang="vi-VN" sz="2800" dirty="0" smtClean="0">
                <a:latin typeface="Times New Roman" panose="02020603050405020304" pitchFamily="18" charset="0"/>
                <a:cs typeface="Times New Roman" panose="02020603050405020304" pitchFamily="18" charset="0"/>
              </a:rPr>
              <a:t> Hình </a:t>
            </a:r>
            <a:r>
              <a:rPr lang="vi-VN" sz="2800" dirty="0">
                <a:latin typeface="Times New Roman" panose="02020603050405020304" pitchFamily="18" charset="0"/>
                <a:cs typeface="Times New Roman" panose="02020603050405020304" pitchFamily="18" charset="0"/>
              </a:rPr>
              <a:t>Rồng thời Lê là sự tái hiện hình Rồng thời Lý - Trần và đạt mức hoàn chỉnh.</a:t>
            </a:r>
            <a:endParaRPr lang="en-US" sz="2800" dirty="0">
              <a:latin typeface="OCR A Extended" panose="02010509020102010303" pitchFamily="50"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36"/>
                                        </p:tgtEl>
                                        <p:attrNameLst>
                                          <p:attrName>style.visibility</p:attrName>
                                        </p:attrNameLst>
                                      </p:cBhvr>
                                      <p:to>
                                        <p:strVal val="visible"/>
                                      </p:to>
                                    </p:set>
                                    <p:animEffect transition="in" filter="circle(in)">
                                      <p:cBhvr>
                                        <p:cTn id="7" dur="2000"/>
                                        <p:tgtEl>
                                          <p:spTgt spid="5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 grpId="0"/>
      <p:bldP spid="6" grpId="0" build="p"/>
    </p:bldLst>
  </p:timing>
</p:sld>
</file>

<file path=ppt/theme/theme1.xml><?xml version="1.0" encoding="utf-8"?>
<a:theme xmlns:a="http://schemas.openxmlformats.org/drawingml/2006/main" name="SlidesMania">
  <a:themeElements>
    <a:clrScheme name="Simple Light">
      <a:dk1>
        <a:srgbClr val="775C51"/>
      </a:dk1>
      <a:lt1>
        <a:srgbClr val="FFFFFF"/>
      </a:lt1>
      <a:dk2>
        <a:srgbClr val="434343"/>
      </a:dk2>
      <a:lt2>
        <a:srgbClr val="D4AAA4"/>
      </a:lt2>
      <a:accent1>
        <a:srgbClr val="B2B2B2"/>
      </a:accent1>
      <a:accent2>
        <a:srgbClr val="D4AAA4"/>
      </a:accent2>
      <a:accent3>
        <a:srgbClr val="AFAFAF"/>
      </a:accent3>
      <a:accent4>
        <a:srgbClr val="171717"/>
      </a:accent4>
      <a:accent5>
        <a:srgbClr val="3C78D8"/>
      </a:accent5>
      <a:accent6>
        <a:srgbClr val="A64D7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TotalTime>
  <Words>381</Words>
  <Application>Microsoft Office PowerPoint</Application>
  <PresentationFormat>Widescreen</PresentationFormat>
  <Paragraphs>26</Paragraphs>
  <Slides>12</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Poppins ExtraBold</vt:lpstr>
      <vt:lpstr>Times New Roman</vt:lpstr>
      <vt:lpstr>Calibri</vt:lpstr>
      <vt:lpstr>Barlow Condensed</vt:lpstr>
      <vt:lpstr>OCR A Extended</vt:lpstr>
      <vt:lpstr>Arial</vt:lpstr>
      <vt:lpstr>Abril Fatface</vt:lpstr>
      <vt:lpstr>Aldrich</vt:lpstr>
      <vt:lpstr>Old English Text MT</vt:lpstr>
      <vt:lpstr>Poppins</vt:lpstr>
      <vt:lpstr>Wingdings</vt:lpstr>
      <vt:lpstr>SlidesMania</vt:lpstr>
      <vt:lpstr>PowerPoint Presentation</vt:lpstr>
      <vt:lpstr>THƯỜNG THỨC MỸ THUẬT</vt:lpstr>
      <vt:lpstr>Diêu khắc và chạm khắc trang trí</vt:lpstr>
      <vt:lpstr>PowerPoint Presentation</vt:lpstr>
      <vt:lpstr>PowerPoint Presentation</vt:lpstr>
      <vt:lpstr>PowerPoint Presentation</vt:lpstr>
      <vt:lpstr>PowerPoint Presentation</vt:lpstr>
      <vt:lpstr>Nhận Xét</vt:lpstr>
      <vt:lpstr>Bạn có biết?</vt:lpstr>
      <vt:lpstr>PowerPoint Presentation</vt:lpstr>
      <vt:lpstr>PowerPoint Presentation</vt:lpstr>
      <vt:lpstr>CẢM ƠN CÁC BẠN ĐÃ THEO DÕI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THƯỜNG THỨC MỸ THUẬT</dc:title>
  <cp:lastModifiedBy>KPP</cp:lastModifiedBy>
  <cp:revision>20</cp:revision>
  <dcterms:modified xsi:type="dcterms:W3CDTF">2022-10-11T14:44:50Z</dcterms:modified>
</cp:coreProperties>
</file>