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80" r:id="rId2"/>
    <p:sldId id="283" r:id="rId3"/>
    <p:sldId id="259" r:id="rId4"/>
    <p:sldId id="284" r:id="rId5"/>
    <p:sldId id="286" r:id="rId6"/>
    <p:sldId id="260" r:id="rId7"/>
    <p:sldId id="290" r:id="rId8"/>
    <p:sldId id="287" r:id="rId9"/>
    <p:sldId id="291" r:id="rId10"/>
    <p:sldId id="292" r:id="rId11"/>
    <p:sldId id="293" r:id="rId12"/>
    <p:sldId id="294" r:id="rId13"/>
    <p:sldId id="295" r:id="rId14"/>
    <p:sldId id="264" r:id="rId15"/>
    <p:sldId id="296" r:id="rId16"/>
    <p:sldId id="297" r:id="rId17"/>
    <p:sldId id="298" r:id="rId18"/>
    <p:sldId id="299" r:id="rId19"/>
    <p:sldId id="300" r:id="rId20"/>
    <p:sldId id="301" r:id="rId21"/>
    <p:sldId id="302" r:id="rId22"/>
    <p:sldId id="268" r:id="rId23"/>
    <p:sldId id="304" r:id="rId24"/>
    <p:sldId id="305" r:id="rId25"/>
    <p:sldId id="303" r:id="rId26"/>
    <p:sldId id="306" r:id="rId27"/>
    <p:sldId id="279" r:id="rId28"/>
  </p:sldIdLst>
  <p:sldSz cx="9144000" cy="6858000" type="screen4x3"/>
  <p:notesSz cx="6858000" cy="9144000"/>
  <p:defaultTextStyle>
    <a:defPPr>
      <a:defRPr lang="en-US"/>
    </a:defPPr>
    <a:lvl1pPr marL="0" lvl="0" indent="0" algn="l" defTabSz="914400" rtl="0" eaLnBrk="1" fontAlgn="base" latinLnBrk="0" hangingPunct="1">
      <a:lnSpc>
        <a:spcPct val="100000"/>
      </a:lnSpc>
      <a:spcBef>
        <a:spcPct val="0"/>
      </a:spcBef>
      <a:spcAft>
        <a:spcPct val="0"/>
      </a:spcAft>
      <a:buNone/>
      <a:defRPr sz="3200" b="1" i="0" u="none" kern="1200" baseline="0">
        <a:solidFill>
          <a:schemeClr val="tx1"/>
        </a:solidFill>
        <a:latin typeface="VNI-Times" pitchFamily="2" charset="0"/>
        <a:ea typeface="+mn-ea"/>
        <a:cs typeface="+mn-cs"/>
      </a:defRPr>
    </a:lvl1pPr>
    <a:lvl2pPr marL="457200" lvl="1" indent="0" algn="l" defTabSz="914400" rtl="0" eaLnBrk="1" fontAlgn="base" latinLnBrk="0" hangingPunct="1">
      <a:lnSpc>
        <a:spcPct val="100000"/>
      </a:lnSpc>
      <a:spcBef>
        <a:spcPct val="0"/>
      </a:spcBef>
      <a:spcAft>
        <a:spcPct val="0"/>
      </a:spcAft>
      <a:buNone/>
      <a:defRPr sz="3200" b="1" i="0" u="none" kern="1200" baseline="0">
        <a:solidFill>
          <a:schemeClr val="tx1"/>
        </a:solidFill>
        <a:latin typeface="VNI-Times" pitchFamily="2" charset="0"/>
        <a:ea typeface="+mn-ea"/>
        <a:cs typeface="+mn-cs"/>
      </a:defRPr>
    </a:lvl2pPr>
    <a:lvl3pPr marL="914400" lvl="2" indent="0" algn="l" defTabSz="914400" rtl="0" eaLnBrk="1" fontAlgn="base" latinLnBrk="0" hangingPunct="1">
      <a:lnSpc>
        <a:spcPct val="100000"/>
      </a:lnSpc>
      <a:spcBef>
        <a:spcPct val="0"/>
      </a:spcBef>
      <a:spcAft>
        <a:spcPct val="0"/>
      </a:spcAft>
      <a:buNone/>
      <a:defRPr sz="3200" b="1" i="0" u="none" kern="1200" baseline="0">
        <a:solidFill>
          <a:schemeClr val="tx1"/>
        </a:solidFill>
        <a:latin typeface="VNI-Times" pitchFamily="2" charset="0"/>
        <a:ea typeface="+mn-ea"/>
        <a:cs typeface="+mn-cs"/>
      </a:defRPr>
    </a:lvl3pPr>
    <a:lvl4pPr marL="1371600" lvl="3" indent="0" algn="l" defTabSz="914400" rtl="0" eaLnBrk="1" fontAlgn="base" latinLnBrk="0" hangingPunct="1">
      <a:lnSpc>
        <a:spcPct val="100000"/>
      </a:lnSpc>
      <a:spcBef>
        <a:spcPct val="0"/>
      </a:spcBef>
      <a:spcAft>
        <a:spcPct val="0"/>
      </a:spcAft>
      <a:buNone/>
      <a:defRPr sz="3200" b="1" i="0" u="none" kern="1200" baseline="0">
        <a:solidFill>
          <a:schemeClr val="tx1"/>
        </a:solidFill>
        <a:latin typeface="VNI-Times" pitchFamily="2" charset="0"/>
        <a:ea typeface="+mn-ea"/>
        <a:cs typeface="+mn-cs"/>
      </a:defRPr>
    </a:lvl4pPr>
    <a:lvl5pPr marL="1828800" lvl="4" indent="0" algn="l" defTabSz="914400" rtl="0" eaLnBrk="1" fontAlgn="base" latinLnBrk="0" hangingPunct="1">
      <a:lnSpc>
        <a:spcPct val="100000"/>
      </a:lnSpc>
      <a:spcBef>
        <a:spcPct val="0"/>
      </a:spcBef>
      <a:spcAft>
        <a:spcPct val="0"/>
      </a:spcAft>
      <a:buNone/>
      <a:defRPr sz="3200" b="1" i="0" u="none" kern="1200" baseline="0">
        <a:solidFill>
          <a:schemeClr val="tx1"/>
        </a:solidFill>
        <a:latin typeface="VNI-Times" pitchFamily="2" charset="0"/>
        <a:ea typeface="+mn-ea"/>
        <a:cs typeface="+mn-cs"/>
      </a:defRPr>
    </a:lvl5pPr>
    <a:lvl6pPr marL="2286000" lvl="5" indent="0" algn="l" defTabSz="914400" rtl="0" eaLnBrk="1" fontAlgn="base" latinLnBrk="0" hangingPunct="1">
      <a:lnSpc>
        <a:spcPct val="100000"/>
      </a:lnSpc>
      <a:spcBef>
        <a:spcPct val="0"/>
      </a:spcBef>
      <a:spcAft>
        <a:spcPct val="0"/>
      </a:spcAft>
      <a:buNone/>
      <a:defRPr sz="3200" b="1" i="0" u="none" kern="1200" baseline="0">
        <a:solidFill>
          <a:schemeClr val="tx1"/>
        </a:solidFill>
        <a:latin typeface="VNI-Times" pitchFamily="2" charset="0"/>
        <a:ea typeface="+mn-ea"/>
        <a:cs typeface="+mn-cs"/>
      </a:defRPr>
    </a:lvl6pPr>
    <a:lvl7pPr marL="2743200" lvl="6" indent="0" algn="l" defTabSz="914400" rtl="0" eaLnBrk="1" fontAlgn="base" latinLnBrk="0" hangingPunct="1">
      <a:lnSpc>
        <a:spcPct val="100000"/>
      </a:lnSpc>
      <a:spcBef>
        <a:spcPct val="0"/>
      </a:spcBef>
      <a:spcAft>
        <a:spcPct val="0"/>
      </a:spcAft>
      <a:buNone/>
      <a:defRPr sz="3200" b="1" i="0" u="none" kern="1200" baseline="0">
        <a:solidFill>
          <a:schemeClr val="tx1"/>
        </a:solidFill>
        <a:latin typeface="VNI-Times" pitchFamily="2" charset="0"/>
        <a:ea typeface="+mn-ea"/>
        <a:cs typeface="+mn-cs"/>
      </a:defRPr>
    </a:lvl7pPr>
    <a:lvl8pPr marL="3200400" lvl="7" indent="0" algn="l" defTabSz="914400" rtl="0" eaLnBrk="1" fontAlgn="base" latinLnBrk="0" hangingPunct="1">
      <a:lnSpc>
        <a:spcPct val="100000"/>
      </a:lnSpc>
      <a:spcBef>
        <a:spcPct val="0"/>
      </a:spcBef>
      <a:spcAft>
        <a:spcPct val="0"/>
      </a:spcAft>
      <a:buNone/>
      <a:defRPr sz="3200" b="1" i="0" u="none" kern="1200" baseline="0">
        <a:solidFill>
          <a:schemeClr val="tx1"/>
        </a:solidFill>
        <a:latin typeface="VNI-Times" pitchFamily="2" charset="0"/>
        <a:ea typeface="+mn-ea"/>
        <a:cs typeface="+mn-cs"/>
      </a:defRPr>
    </a:lvl8pPr>
    <a:lvl9pPr marL="3657600" lvl="8" indent="0" algn="l" defTabSz="914400" rtl="0" eaLnBrk="1" fontAlgn="base" latinLnBrk="0" hangingPunct="1">
      <a:lnSpc>
        <a:spcPct val="100000"/>
      </a:lnSpc>
      <a:spcBef>
        <a:spcPct val="0"/>
      </a:spcBef>
      <a:spcAft>
        <a:spcPct val="0"/>
      </a:spcAft>
      <a:buNone/>
      <a:defRPr sz="3200" b="1" i="0" u="none" kern="1200" baseline="0">
        <a:solidFill>
          <a:schemeClr val="tx1"/>
        </a:solidFill>
        <a:latin typeface="VNI-Times" pitchFamily="2"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66"/>
    <a:srgbClr val="000066"/>
    <a:srgbClr val="CC3300"/>
    <a:srgbClr val="FF9900"/>
    <a:srgbClr val="996633"/>
    <a:srgbClr val="F30F0F"/>
    <a:srgbClr val="FFFF00"/>
    <a:srgbClr val="99CCFF"/>
    <a:srgbClr val="66FF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howGuides="1">
      <p:cViewPr varScale="1">
        <p:scale>
          <a:sx n="68" d="100"/>
          <a:sy n="68" d="100"/>
        </p:scale>
        <p:origin x="-88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fontAlgn="base"/>
            <a:endParaRPr lang="en-US" strike="noStrike" noProof="1"/>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fontAlgn="base"/>
            <a:fld id="{3EFD42F7-718C-4B98-AAEC-167E6DDD60A7}" type="datetimeFigureOut">
              <a:rPr lang="en-US" strike="noStrike" noProof="1" smtClean="0">
                <a:latin typeface="VNI-Times" pitchFamily="2" charset="0"/>
                <a:ea typeface="+mn-ea"/>
                <a:cs typeface="+mn-cs"/>
              </a:rPr>
              <a:pPr fontAlgn="base"/>
              <a:t>9/8/2021</a:t>
            </a:fld>
            <a:endParaRPr lang="en-US" strike="noStrike" noProof="1"/>
          </a:p>
        </p:txBody>
      </p:sp>
      <p:sp>
        <p:nvSpPr>
          <p:cNvPr id="2052" name="Slide Image Placeholder 3"/>
          <p:cNvSpPr>
            <a:spLocks noGrp="1" noRot="1" noChangeAspect="1"/>
          </p:cNvSpPr>
          <p:nvPr>
            <p:ph type="sldImg"/>
          </p:nvPr>
        </p:nvSpPr>
        <p:spPr>
          <a:xfrm>
            <a:off x="1371600" y="1143000"/>
            <a:ext cx="4114800" cy="3086100"/>
          </a:xfrm>
          <a:prstGeom prst="rect">
            <a:avLst/>
          </a:prstGeom>
          <a:noFill/>
          <a:ln w="12700" cap="flat" cmpd="sng">
            <a:solidFill>
              <a:srgbClr val="000000"/>
            </a:solidFill>
            <a:prstDash val="solid"/>
            <a:round/>
            <a:headEnd type="none" w="med" len="med"/>
            <a:tailEnd type="none" w="med" len="med"/>
          </a:ln>
        </p:spPr>
      </p:sp>
      <p:sp>
        <p:nvSpPr>
          <p:cNvPr id="2053" name="Notes Placeholder 4"/>
          <p:cNvSpPr>
            <a:spLocks noGrp="1"/>
          </p:cNvSpPr>
          <p:nvPr>
            <p:ph type="body" sz="quarter"/>
          </p:nvPr>
        </p:nvSpPr>
        <p:spPr>
          <a:xfrm>
            <a:off x="685800" y="4400550"/>
            <a:ext cx="5486400" cy="3600450"/>
          </a:xfrm>
          <a:prstGeom prst="rect">
            <a:avLst/>
          </a:prstGeom>
          <a:noFill/>
          <a:ln w="9525">
            <a:noFill/>
          </a:ln>
        </p:spPr>
        <p:txBody>
          <a:bodyPr vert="horz" lIns="91440" tIns="45720" rIns="91440" bIns="45720" anchor="t"/>
          <a:lstStyle/>
          <a:p>
            <a:pPr lvl="0"/>
            <a:r>
              <a:rPr lang="en-US" altLang="zh-CN"/>
              <a:t>Click to edit Master text styles</a:t>
            </a:r>
          </a:p>
          <a:p>
            <a:pPr lvl="1" indent="0"/>
            <a:r>
              <a:rPr lang="en-US" altLang="zh-CN"/>
              <a:t>Second level</a:t>
            </a:r>
          </a:p>
          <a:p>
            <a:pPr lvl="2" indent="0"/>
            <a:r>
              <a:rPr lang="en-US" altLang="zh-CN"/>
              <a:t>Third level</a:t>
            </a:r>
          </a:p>
          <a:p>
            <a:pPr lvl="3" indent="0"/>
            <a:r>
              <a:rPr lang="en-US" altLang="zh-CN"/>
              <a:t>Fourth level</a:t>
            </a:r>
          </a:p>
          <a:p>
            <a:pPr lvl="4" indent="0"/>
            <a:r>
              <a:rPr lang="en-US" altLang="zh-CN"/>
              <a:t>Fifth level</a:t>
            </a:r>
          </a:p>
        </p:txBody>
      </p:sp>
      <p:sp>
        <p:nvSpPr>
          <p:cNvPr id="6" name="Footer Placeholder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a:defRPr sz="1200"/>
            </a:lvl1pPr>
          </a:lstStyle>
          <a:p>
            <a:pPr fontAlgn="base"/>
            <a:endParaRPr lang="en-US" strike="noStrike" noProof="1"/>
          </a:p>
        </p:txBody>
      </p:sp>
      <p:sp>
        <p:nvSpPr>
          <p:cNvPr id="7" name="Slide Number Placeholder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a:defRPr sz="1200"/>
            </a:lvl1pPr>
          </a:lstStyle>
          <a:p>
            <a:pPr fontAlgn="base"/>
            <a:fld id="{21B2AA4F-B828-4D7C-AFD3-893933DAFCB4}" type="slidenum">
              <a:rPr lang="en-US" strike="noStrike" noProof="1" smtClean="0">
                <a:latin typeface="VNI-Times" pitchFamily="2" charset="0"/>
                <a:ea typeface="+mn-ea"/>
                <a:cs typeface="+mn-cs"/>
              </a:rPr>
              <a:pPr fontAlgn="base"/>
              <a:t>‹#›</a:t>
            </a:fld>
            <a:endParaRPr lang="en-US" strike="noStrike" noProof="1"/>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p:sp>
      <p:sp>
        <p:nvSpPr>
          <p:cNvPr id="22530" name="Text Placeholder 2"/>
          <p:cNvSpPr>
            <a:spLocks noGrp="1"/>
          </p:cNvSpPr>
          <p:nvPr>
            <p:ph type="body"/>
          </p:nvPr>
        </p:nvSpPr>
        <p:spPr/>
        <p:txBody>
          <a:bodyPr lIns="91440" tIns="45720" rIns="91440" bIns="45720" anchor="t"/>
          <a:lstStyle/>
          <a:p>
            <a:pPr lvl="0"/>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pPr fontAlgn="base"/>
            <a:r>
              <a:rPr lang="en-US" strike="noStrike" noProof="1" smtClean="0"/>
              <a:t>Click to edit Master title style</a:t>
            </a:r>
            <a:endParaRPr lang="en-US" strike="noStrike" noProof="1"/>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en-US" strike="noStrike" noProof="1" smtClean="0"/>
              <a:t>Click to edit Master subtitle style</a:t>
            </a:r>
            <a:endParaRPr lang="en-US" strike="noStrike" noProof="1"/>
          </a:p>
        </p:txBody>
      </p:sp>
      <p:sp>
        <p:nvSpPr>
          <p:cNvPr id="4" name="Date Placeholder 3"/>
          <p:cNvSpPr>
            <a:spLocks noGrp="1"/>
          </p:cNvSpPr>
          <p:nvPr>
            <p:ph type="dt" sz="half" idx="10"/>
          </p:nvPr>
        </p:nvSpPr>
        <p:spPr/>
        <p:txBody>
          <a:bodyPr/>
          <a:lstStyle/>
          <a:p>
            <a:pPr lvl="0" fontAlgn="base"/>
            <a:endParaRPr lang="en-US" strike="noStrike" noProof="1">
              <a:latin typeface="Arial" panose="020B0604020202020204" pitchFamily="34" charset="0"/>
            </a:endParaRPr>
          </a:p>
        </p:txBody>
      </p:sp>
      <p:sp>
        <p:nvSpPr>
          <p:cNvPr id="5" name="Footer Placeholder 4"/>
          <p:cNvSpPr>
            <a:spLocks noGrp="1"/>
          </p:cNvSpPr>
          <p:nvPr>
            <p:ph type="ftr" sz="quarter" idx="11"/>
          </p:nvPr>
        </p:nvSpPr>
        <p:spPr/>
        <p:txBody>
          <a:bodyPr/>
          <a:lstStyle/>
          <a:p>
            <a:pPr lvl="0" fontAlgn="base"/>
            <a:endParaRPr lang="en-US" strike="noStrike" noProof="1">
              <a:latin typeface="Arial" panose="020B0604020202020204" pitchFamily="34" charset="0"/>
            </a:endParaRPr>
          </a:p>
        </p:txBody>
      </p:sp>
      <p:sp>
        <p:nvSpPr>
          <p:cNvPr id="6" name="Slide Number Placeholder 5"/>
          <p:cNvSpPr>
            <a:spLocks noGrp="1"/>
          </p:cNvSpPr>
          <p:nvPr>
            <p:ph type="sldNum" sz="quarter" idx="12"/>
          </p:nvPr>
        </p:nvSpPr>
        <p:spPr/>
        <p:txBody>
          <a:bodyPr/>
          <a:lstStyle/>
          <a:p>
            <a:pPr lvl="0" fontAlgn="base"/>
            <a:fld id="{9A0DB2DC-4C9A-4742-B13C-FB6460FD3503}" type="slidenum">
              <a:rPr lang="en-US" strike="noStrike" noProof="1" dirty="0">
                <a:latin typeface="Arial" panose="020B0604020202020204" pitchFamily="34" charset="0"/>
                <a:ea typeface="+mn-ea"/>
                <a:cs typeface="+mn-cs"/>
              </a:rPr>
              <a:pPr lvl="0" fontAlgn="base"/>
              <a:t>‹#›</a:t>
            </a:fld>
            <a:endParaRPr lang="en-US" strike="noStrike" noProof="1">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p>
          <a:p>
            <a:pPr lvl="1" fontAlgn="base"/>
            <a:r>
              <a:rPr lang="en-US" strike="noStrike" noProof="1" smtClean="0"/>
              <a:t>Second level</a:t>
            </a:r>
          </a:p>
          <a:p>
            <a:pPr lvl="2" fontAlgn="base"/>
            <a:r>
              <a:rPr lang="en-US" strike="noStrike" noProof="1" smtClean="0"/>
              <a:t>Third level</a:t>
            </a:r>
          </a:p>
          <a:p>
            <a:pPr lvl="3" fontAlgn="base"/>
            <a:r>
              <a:rPr lang="en-US" strike="noStrike" noProof="1" smtClean="0"/>
              <a:t>Fourth level</a:t>
            </a:r>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lstStyle/>
          <a:p>
            <a:pPr lvl="0" fontAlgn="base"/>
            <a:endParaRPr lang="en-US" strike="noStrike" noProof="1">
              <a:latin typeface="Arial" panose="020B0604020202020204" pitchFamily="34" charset="0"/>
            </a:endParaRPr>
          </a:p>
        </p:txBody>
      </p:sp>
      <p:sp>
        <p:nvSpPr>
          <p:cNvPr id="5" name="Footer Placeholder 4"/>
          <p:cNvSpPr>
            <a:spLocks noGrp="1"/>
          </p:cNvSpPr>
          <p:nvPr>
            <p:ph type="ftr" sz="quarter" idx="11"/>
          </p:nvPr>
        </p:nvSpPr>
        <p:spPr/>
        <p:txBody>
          <a:bodyPr/>
          <a:lstStyle/>
          <a:p>
            <a:pPr lvl="0" fontAlgn="base"/>
            <a:endParaRPr lang="en-US" strike="noStrike" noProof="1">
              <a:latin typeface="Arial" panose="020B0604020202020204" pitchFamily="34" charset="0"/>
            </a:endParaRPr>
          </a:p>
        </p:txBody>
      </p:sp>
      <p:sp>
        <p:nvSpPr>
          <p:cNvPr id="6" name="Slide Number Placeholder 5"/>
          <p:cNvSpPr>
            <a:spLocks noGrp="1"/>
          </p:cNvSpPr>
          <p:nvPr>
            <p:ph type="sldNum" sz="quarter" idx="12"/>
          </p:nvPr>
        </p:nvSpPr>
        <p:spPr/>
        <p:txBody>
          <a:bodyPr/>
          <a:lstStyle/>
          <a:p>
            <a:pPr lvl="0" fontAlgn="base"/>
            <a:fld id="{9A0DB2DC-4C9A-4742-B13C-FB6460FD3503}" type="slidenum">
              <a:rPr lang="en-US" strike="noStrike" noProof="1" dirty="0">
                <a:latin typeface="Arial" panose="020B0604020202020204" pitchFamily="34" charset="0"/>
                <a:ea typeface="+mn-ea"/>
                <a:cs typeface="+mn-cs"/>
              </a:rPr>
              <a:pPr lvl="0" fontAlgn="base"/>
              <a:t>‹#›</a:t>
            </a:fld>
            <a:endParaRPr lang="en-US" strike="noStrike" noProof="1">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457200" y="304800"/>
            <a:ext cx="6052930" cy="5821363"/>
          </a:xfrm>
        </p:spPr>
        <p:txBody>
          <a:bodyPr vert="eaVert"/>
          <a:lstStyle/>
          <a:p>
            <a:pPr lvl="0" fontAlgn="base"/>
            <a:r>
              <a:rPr lang="en-US" strike="noStrike" noProof="1" smtClean="0"/>
              <a:t>Click to edit Master text styles</a:t>
            </a:r>
          </a:p>
          <a:p>
            <a:pPr lvl="1" fontAlgn="base"/>
            <a:r>
              <a:rPr lang="en-US" strike="noStrike" noProof="1" smtClean="0"/>
              <a:t>Second level</a:t>
            </a:r>
          </a:p>
          <a:p>
            <a:pPr lvl="2" fontAlgn="base"/>
            <a:r>
              <a:rPr lang="en-US" strike="noStrike" noProof="1" smtClean="0"/>
              <a:t>Third level</a:t>
            </a:r>
          </a:p>
          <a:p>
            <a:pPr lvl="3" fontAlgn="base"/>
            <a:r>
              <a:rPr lang="en-US" strike="noStrike" noProof="1" smtClean="0"/>
              <a:t>Fourth level</a:t>
            </a:r>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lstStyle/>
          <a:p>
            <a:pPr lvl="0" fontAlgn="base"/>
            <a:endParaRPr lang="en-US" strike="noStrike" noProof="1">
              <a:latin typeface="Arial" panose="020B0604020202020204" pitchFamily="34" charset="0"/>
            </a:endParaRPr>
          </a:p>
        </p:txBody>
      </p:sp>
      <p:sp>
        <p:nvSpPr>
          <p:cNvPr id="5" name="Footer Placeholder 4"/>
          <p:cNvSpPr>
            <a:spLocks noGrp="1"/>
          </p:cNvSpPr>
          <p:nvPr>
            <p:ph type="ftr" sz="quarter" idx="11"/>
          </p:nvPr>
        </p:nvSpPr>
        <p:spPr/>
        <p:txBody>
          <a:bodyPr/>
          <a:lstStyle/>
          <a:p>
            <a:pPr lvl="0" fontAlgn="base"/>
            <a:endParaRPr lang="en-US" strike="noStrike" noProof="1">
              <a:latin typeface="Arial" panose="020B0604020202020204" pitchFamily="34" charset="0"/>
            </a:endParaRPr>
          </a:p>
        </p:txBody>
      </p:sp>
      <p:sp>
        <p:nvSpPr>
          <p:cNvPr id="6" name="Slide Number Placeholder 5"/>
          <p:cNvSpPr>
            <a:spLocks noGrp="1"/>
          </p:cNvSpPr>
          <p:nvPr>
            <p:ph type="sldNum" sz="quarter" idx="12"/>
          </p:nvPr>
        </p:nvSpPr>
        <p:spPr/>
        <p:txBody>
          <a:bodyPr/>
          <a:lstStyle/>
          <a:p>
            <a:pPr lvl="0" fontAlgn="base"/>
            <a:fld id="{9A0DB2DC-4C9A-4742-B13C-FB6460FD3503}" type="slidenum">
              <a:rPr lang="en-US" strike="noStrike" noProof="1" dirty="0">
                <a:latin typeface="Arial" panose="020B0604020202020204" pitchFamily="34" charset="0"/>
                <a:ea typeface="+mn-ea"/>
                <a:cs typeface="+mn-cs"/>
              </a:rPr>
              <a:pPr lvl="0" fontAlgn="base"/>
              <a:t>‹#›</a:t>
            </a:fld>
            <a:endParaRPr lang="en-US" strike="noStrike" noProof="1">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p>
          <a:p>
            <a:pPr lvl="1" fontAlgn="base"/>
            <a:r>
              <a:rPr lang="en-US" strike="noStrike" noProof="1" smtClean="0"/>
              <a:t>Second level</a:t>
            </a:r>
          </a:p>
          <a:p>
            <a:pPr lvl="2" fontAlgn="base"/>
            <a:r>
              <a:rPr lang="en-US" strike="noStrike" noProof="1" smtClean="0"/>
              <a:t>Third level</a:t>
            </a:r>
          </a:p>
          <a:p>
            <a:pPr lvl="3" fontAlgn="base"/>
            <a:r>
              <a:rPr lang="en-US" strike="noStrike" noProof="1" smtClean="0"/>
              <a:t>Fourth level</a:t>
            </a:r>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lstStyle/>
          <a:p>
            <a:pPr lvl="0" fontAlgn="base"/>
            <a:endParaRPr lang="en-US" strike="noStrike" noProof="1">
              <a:latin typeface="Arial" panose="020B0604020202020204" pitchFamily="34" charset="0"/>
            </a:endParaRPr>
          </a:p>
        </p:txBody>
      </p:sp>
      <p:sp>
        <p:nvSpPr>
          <p:cNvPr id="5" name="Footer Placeholder 4"/>
          <p:cNvSpPr>
            <a:spLocks noGrp="1"/>
          </p:cNvSpPr>
          <p:nvPr>
            <p:ph type="ftr" sz="quarter" idx="11"/>
          </p:nvPr>
        </p:nvSpPr>
        <p:spPr/>
        <p:txBody>
          <a:bodyPr/>
          <a:lstStyle/>
          <a:p>
            <a:pPr lvl="0" fontAlgn="base"/>
            <a:endParaRPr lang="en-US" strike="noStrike" noProof="1">
              <a:latin typeface="Arial" panose="020B0604020202020204" pitchFamily="34" charset="0"/>
            </a:endParaRPr>
          </a:p>
        </p:txBody>
      </p:sp>
      <p:sp>
        <p:nvSpPr>
          <p:cNvPr id="6" name="Slide Number Placeholder 5"/>
          <p:cNvSpPr>
            <a:spLocks noGrp="1"/>
          </p:cNvSpPr>
          <p:nvPr>
            <p:ph type="sldNum" sz="quarter" idx="12"/>
          </p:nvPr>
        </p:nvSpPr>
        <p:spPr/>
        <p:txBody>
          <a:bodyPr/>
          <a:lstStyle/>
          <a:p>
            <a:pPr lvl="0" fontAlgn="base"/>
            <a:fld id="{9A0DB2DC-4C9A-4742-B13C-FB6460FD3503}" type="slidenum">
              <a:rPr lang="en-US" strike="noStrike" noProof="1" dirty="0">
                <a:latin typeface="Arial" panose="020B0604020202020204" pitchFamily="34" charset="0"/>
                <a:ea typeface="+mn-ea"/>
                <a:cs typeface="+mn-cs"/>
              </a:rPr>
              <a:pPr lvl="0" fontAlgn="base"/>
              <a:t>‹#›</a:t>
            </a:fld>
            <a:endParaRPr lang="en-US" strike="noStrike" noProof="1">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en-US" strike="noStrike" noProof="1" smtClean="0"/>
              <a:t>Click to edit Master text styles</a:t>
            </a:r>
          </a:p>
        </p:txBody>
      </p:sp>
      <p:sp>
        <p:nvSpPr>
          <p:cNvPr id="4" name="Date Placeholder 3"/>
          <p:cNvSpPr>
            <a:spLocks noGrp="1"/>
          </p:cNvSpPr>
          <p:nvPr>
            <p:ph type="dt" sz="half" idx="10"/>
          </p:nvPr>
        </p:nvSpPr>
        <p:spPr/>
        <p:txBody>
          <a:bodyPr/>
          <a:lstStyle/>
          <a:p>
            <a:pPr lvl="0" fontAlgn="base"/>
            <a:endParaRPr lang="en-US" strike="noStrike" noProof="1">
              <a:latin typeface="Arial" panose="020B0604020202020204" pitchFamily="34" charset="0"/>
            </a:endParaRPr>
          </a:p>
        </p:txBody>
      </p:sp>
      <p:sp>
        <p:nvSpPr>
          <p:cNvPr id="5" name="Footer Placeholder 4"/>
          <p:cNvSpPr>
            <a:spLocks noGrp="1"/>
          </p:cNvSpPr>
          <p:nvPr>
            <p:ph type="ftr" sz="quarter" idx="11"/>
          </p:nvPr>
        </p:nvSpPr>
        <p:spPr/>
        <p:txBody>
          <a:bodyPr/>
          <a:lstStyle/>
          <a:p>
            <a:pPr lvl="0" fontAlgn="base"/>
            <a:endParaRPr lang="en-US" strike="noStrike" noProof="1">
              <a:latin typeface="Arial" panose="020B0604020202020204" pitchFamily="34" charset="0"/>
            </a:endParaRPr>
          </a:p>
        </p:txBody>
      </p:sp>
      <p:sp>
        <p:nvSpPr>
          <p:cNvPr id="6" name="Slide Number Placeholder 5"/>
          <p:cNvSpPr>
            <a:spLocks noGrp="1"/>
          </p:cNvSpPr>
          <p:nvPr>
            <p:ph type="sldNum" sz="quarter" idx="12"/>
          </p:nvPr>
        </p:nvSpPr>
        <p:spPr/>
        <p:txBody>
          <a:bodyPr/>
          <a:lstStyle/>
          <a:p>
            <a:pPr lvl="0" fontAlgn="base"/>
            <a:fld id="{9A0DB2DC-4C9A-4742-B13C-FB6460FD3503}" type="slidenum">
              <a:rPr lang="en-US" strike="noStrike" noProof="1" dirty="0">
                <a:latin typeface="Arial" panose="020B0604020202020204" pitchFamily="34" charset="0"/>
                <a:ea typeface="+mn-ea"/>
                <a:cs typeface="+mn-cs"/>
              </a:rPr>
              <a:pPr lvl="0" fontAlgn="base"/>
              <a:t>‹#›</a:t>
            </a:fld>
            <a:endParaRPr lang="en-US" strike="noStrike" noProof="1">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457200" y="1600200"/>
            <a:ext cx="4032504" cy="4525963"/>
          </a:xfrm>
        </p:spPr>
        <p:txBody>
          <a:bodyPr/>
          <a:lstStyle/>
          <a:p>
            <a:pPr lvl="0" fontAlgn="base"/>
            <a:r>
              <a:rPr lang="en-US" strike="noStrike" noProof="1" smtClean="0"/>
              <a:t>Click to edit Master text styles</a:t>
            </a:r>
          </a:p>
          <a:p>
            <a:pPr lvl="1" fontAlgn="base"/>
            <a:r>
              <a:rPr lang="en-US" strike="noStrike" noProof="1" smtClean="0"/>
              <a:t>Second level</a:t>
            </a:r>
          </a:p>
          <a:p>
            <a:pPr lvl="2" fontAlgn="base"/>
            <a:r>
              <a:rPr lang="en-US" strike="noStrike" noProof="1" smtClean="0"/>
              <a:t>Third level</a:t>
            </a:r>
          </a:p>
          <a:p>
            <a:pPr lvl="3" fontAlgn="base"/>
            <a:r>
              <a:rPr lang="en-US" strike="noStrike" noProof="1" smtClean="0"/>
              <a:t>Fourth level</a:t>
            </a:r>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54296" y="1600200"/>
            <a:ext cx="4032504" cy="4525963"/>
          </a:xfrm>
        </p:spPr>
        <p:txBody>
          <a:bodyPr/>
          <a:lstStyle/>
          <a:p>
            <a:pPr lvl="0" fontAlgn="base"/>
            <a:r>
              <a:rPr lang="en-US" strike="noStrike" noProof="1" smtClean="0"/>
              <a:t>Click to edit Master text styles</a:t>
            </a:r>
          </a:p>
          <a:p>
            <a:pPr lvl="1" fontAlgn="base"/>
            <a:r>
              <a:rPr lang="en-US" strike="noStrike" noProof="1" smtClean="0"/>
              <a:t>Second level</a:t>
            </a:r>
          </a:p>
          <a:p>
            <a:pPr lvl="2" fontAlgn="base"/>
            <a:r>
              <a:rPr lang="en-US" strike="noStrike" noProof="1" smtClean="0"/>
              <a:t>Third level</a:t>
            </a:r>
          </a:p>
          <a:p>
            <a:pPr lvl="3" fontAlgn="base"/>
            <a:r>
              <a:rPr lang="en-US" strike="noStrike" noProof="1" smtClean="0"/>
              <a:t>Fourth level</a:t>
            </a:r>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lstStyle/>
          <a:p>
            <a:pPr lvl="0" fontAlgn="base"/>
            <a:endParaRPr lang="en-US" strike="noStrike" noProof="1">
              <a:latin typeface="Arial" panose="020B0604020202020204" pitchFamily="34" charset="0"/>
            </a:endParaRPr>
          </a:p>
        </p:txBody>
      </p:sp>
      <p:sp>
        <p:nvSpPr>
          <p:cNvPr id="6" name="Footer Placeholder 5"/>
          <p:cNvSpPr>
            <a:spLocks noGrp="1"/>
          </p:cNvSpPr>
          <p:nvPr>
            <p:ph type="ftr" sz="quarter" idx="11"/>
          </p:nvPr>
        </p:nvSpPr>
        <p:spPr/>
        <p:txBody>
          <a:bodyPr/>
          <a:lstStyle/>
          <a:p>
            <a:pPr lvl="0" fontAlgn="base"/>
            <a:endParaRPr lang="en-US" strike="noStrike" noProof="1">
              <a:latin typeface="Arial" panose="020B0604020202020204" pitchFamily="34" charset="0"/>
            </a:endParaRPr>
          </a:p>
        </p:txBody>
      </p:sp>
      <p:sp>
        <p:nvSpPr>
          <p:cNvPr id="7" name="Slide Number Placeholder 6"/>
          <p:cNvSpPr>
            <a:spLocks noGrp="1"/>
          </p:cNvSpPr>
          <p:nvPr>
            <p:ph type="sldNum" sz="quarter" idx="12"/>
          </p:nvPr>
        </p:nvSpPr>
        <p:spPr/>
        <p:txBody>
          <a:bodyPr/>
          <a:lstStyle/>
          <a:p>
            <a:pPr lvl="0" fontAlgn="base"/>
            <a:fld id="{9A0DB2DC-4C9A-4742-B13C-FB6460FD3503}" type="slidenum">
              <a:rPr lang="en-US" strike="noStrike" noProof="1" dirty="0">
                <a:latin typeface="Arial" panose="020B0604020202020204" pitchFamily="34" charset="0"/>
                <a:ea typeface="+mn-ea"/>
                <a:cs typeface="+mn-cs"/>
              </a:rPr>
              <a:pPr lvl="0" fontAlgn="base"/>
              <a:t>‹#›</a:t>
            </a:fld>
            <a:endParaRPr lang="en-US" strike="noStrike" noProof="1">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p>
        </p:txBody>
      </p:sp>
      <p:sp>
        <p:nvSpPr>
          <p:cNvPr id="4" name="Content Placeholder 3"/>
          <p:cNvSpPr>
            <a:spLocks noGrp="1"/>
          </p:cNvSpPr>
          <p:nvPr>
            <p:ph sz="half" idx="2"/>
          </p:nvPr>
        </p:nvSpPr>
        <p:spPr>
          <a:xfrm>
            <a:off x="629841" y="2505075"/>
            <a:ext cx="3868340" cy="3684588"/>
          </a:xfrm>
        </p:spPr>
        <p:txBody>
          <a:bodyPr/>
          <a:lstStyle/>
          <a:p>
            <a:pPr lvl="0" fontAlgn="base"/>
            <a:r>
              <a:rPr lang="en-US" strike="noStrike" noProof="1" smtClean="0"/>
              <a:t>Click to edit Master text styles</a:t>
            </a:r>
          </a:p>
          <a:p>
            <a:pPr lvl="1" fontAlgn="base"/>
            <a:r>
              <a:rPr lang="en-US" strike="noStrike" noProof="1" smtClean="0"/>
              <a:t>Second level</a:t>
            </a:r>
          </a:p>
          <a:p>
            <a:pPr lvl="2" fontAlgn="base"/>
            <a:r>
              <a:rPr lang="en-US" strike="noStrike" noProof="1" smtClean="0"/>
              <a:t>Third level</a:t>
            </a:r>
          </a:p>
          <a:p>
            <a:pPr lvl="3" fontAlgn="base"/>
            <a:r>
              <a:rPr lang="en-US" strike="noStrike" noProof="1" smtClean="0"/>
              <a:t>Fourth level</a:t>
            </a:r>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fontAlgn="base"/>
            <a:r>
              <a:rPr lang="en-US" strike="noStrike" noProof="1" smtClean="0"/>
              <a:t>Click to edit Master text styles</a:t>
            </a:r>
          </a:p>
          <a:p>
            <a:pPr lvl="1" fontAlgn="base"/>
            <a:r>
              <a:rPr lang="en-US" strike="noStrike" noProof="1" smtClean="0"/>
              <a:t>Second level</a:t>
            </a:r>
          </a:p>
          <a:p>
            <a:pPr lvl="2" fontAlgn="base"/>
            <a:r>
              <a:rPr lang="en-US" strike="noStrike" noProof="1" smtClean="0"/>
              <a:t>Third level</a:t>
            </a:r>
          </a:p>
          <a:p>
            <a:pPr lvl="3" fontAlgn="base"/>
            <a:r>
              <a:rPr lang="en-US" strike="noStrike" noProof="1" smtClean="0"/>
              <a:t>Fourth level</a:t>
            </a:r>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lstStyle/>
          <a:p>
            <a:pPr lvl="0" fontAlgn="base"/>
            <a:endParaRPr lang="en-US" strike="noStrike" noProof="1">
              <a:latin typeface="Arial" panose="020B0604020202020204" pitchFamily="34" charset="0"/>
            </a:endParaRPr>
          </a:p>
        </p:txBody>
      </p:sp>
      <p:sp>
        <p:nvSpPr>
          <p:cNvPr id="8" name="Footer Placeholder 7"/>
          <p:cNvSpPr>
            <a:spLocks noGrp="1"/>
          </p:cNvSpPr>
          <p:nvPr>
            <p:ph type="ftr" sz="quarter" idx="11"/>
          </p:nvPr>
        </p:nvSpPr>
        <p:spPr/>
        <p:txBody>
          <a:bodyPr/>
          <a:lstStyle/>
          <a:p>
            <a:pPr lvl="0" fontAlgn="base"/>
            <a:endParaRPr lang="en-US" strike="noStrike" noProof="1">
              <a:latin typeface="Arial" panose="020B0604020202020204" pitchFamily="34" charset="0"/>
            </a:endParaRPr>
          </a:p>
        </p:txBody>
      </p:sp>
      <p:sp>
        <p:nvSpPr>
          <p:cNvPr id="9" name="Slide Number Placeholder 8"/>
          <p:cNvSpPr>
            <a:spLocks noGrp="1"/>
          </p:cNvSpPr>
          <p:nvPr>
            <p:ph type="sldNum" sz="quarter" idx="12"/>
          </p:nvPr>
        </p:nvSpPr>
        <p:spPr/>
        <p:txBody>
          <a:bodyPr/>
          <a:lstStyle/>
          <a:p>
            <a:pPr lvl="0" fontAlgn="base"/>
            <a:fld id="{9A0DB2DC-4C9A-4742-B13C-FB6460FD3503}" type="slidenum">
              <a:rPr lang="en-US" strike="noStrike" noProof="1" dirty="0">
                <a:latin typeface="Arial" panose="020B0604020202020204" pitchFamily="34" charset="0"/>
                <a:ea typeface="+mn-ea"/>
                <a:cs typeface="+mn-cs"/>
              </a:rPr>
              <a:pPr lvl="0" fontAlgn="base"/>
              <a:t>‹#›</a:t>
            </a:fld>
            <a:endParaRPr lang="en-US" strike="noStrike" noProof="1">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Date Placeholder 2"/>
          <p:cNvSpPr>
            <a:spLocks noGrp="1"/>
          </p:cNvSpPr>
          <p:nvPr>
            <p:ph type="dt" sz="half" idx="10"/>
          </p:nvPr>
        </p:nvSpPr>
        <p:spPr/>
        <p:txBody>
          <a:bodyPr/>
          <a:lstStyle/>
          <a:p>
            <a:pPr lvl="0" fontAlgn="base"/>
            <a:endParaRPr lang="en-US" strike="noStrike" noProof="1">
              <a:latin typeface="Arial" panose="020B0604020202020204" pitchFamily="34" charset="0"/>
            </a:endParaRPr>
          </a:p>
        </p:txBody>
      </p:sp>
      <p:sp>
        <p:nvSpPr>
          <p:cNvPr id="4" name="Footer Placeholder 3"/>
          <p:cNvSpPr>
            <a:spLocks noGrp="1"/>
          </p:cNvSpPr>
          <p:nvPr>
            <p:ph type="ftr" sz="quarter" idx="11"/>
          </p:nvPr>
        </p:nvSpPr>
        <p:spPr/>
        <p:txBody>
          <a:bodyPr/>
          <a:lstStyle/>
          <a:p>
            <a:pPr lvl="0" fontAlgn="base"/>
            <a:endParaRPr lang="en-US" strike="noStrike" noProof="1">
              <a:latin typeface="Arial" panose="020B0604020202020204" pitchFamily="34" charset="0"/>
            </a:endParaRPr>
          </a:p>
        </p:txBody>
      </p:sp>
      <p:sp>
        <p:nvSpPr>
          <p:cNvPr id="5" name="Slide Number Placeholder 4"/>
          <p:cNvSpPr>
            <a:spLocks noGrp="1"/>
          </p:cNvSpPr>
          <p:nvPr>
            <p:ph type="sldNum" sz="quarter" idx="12"/>
          </p:nvPr>
        </p:nvSpPr>
        <p:spPr/>
        <p:txBody>
          <a:bodyPr/>
          <a:lstStyle/>
          <a:p>
            <a:pPr lvl="0" fontAlgn="base"/>
            <a:fld id="{9A0DB2DC-4C9A-4742-B13C-FB6460FD3503}" type="slidenum">
              <a:rPr lang="en-US" strike="noStrike" noProof="1" dirty="0">
                <a:latin typeface="Arial" panose="020B0604020202020204" pitchFamily="34" charset="0"/>
                <a:ea typeface="+mn-ea"/>
                <a:cs typeface="+mn-cs"/>
              </a:rPr>
              <a:pPr lvl="0" fontAlgn="base"/>
              <a:t>‹#›</a:t>
            </a:fld>
            <a:endParaRPr lang="en-US" strike="noStrike" noProof="1">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fontAlgn="base"/>
            <a:endParaRPr lang="en-US" strike="noStrike" noProof="1">
              <a:latin typeface="Arial" panose="020B0604020202020204" pitchFamily="34" charset="0"/>
            </a:endParaRPr>
          </a:p>
        </p:txBody>
      </p:sp>
      <p:sp>
        <p:nvSpPr>
          <p:cNvPr id="3" name="Footer Placeholder 2"/>
          <p:cNvSpPr>
            <a:spLocks noGrp="1"/>
          </p:cNvSpPr>
          <p:nvPr>
            <p:ph type="ftr" sz="quarter" idx="11"/>
          </p:nvPr>
        </p:nvSpPr>
        <p:spPr/>
        <p:txBody>
          <a:bodyPr/>
          <a:lstStyle/>
          <a:p>
            <a:pPr lvl="0" fontAlgn="base"/>
            <a:endParaRPr lang="en-US" strike="noStrike" noProof="1">
              <a:latin typeface="Arial" panose="020B0604020202020204" pitchFamily="34" charset="0"/>
            </a:endParaRPr>
          </a:p>
        </p:txBody>
      </p:sp>
      <p:sp>
        <p:nvSpPr>
          <p:cNvPr id="4" name="Slide Number Placeholder 3"/>
          <p:cNvSpPr>
            <a:spLocks noGrp="1"/>
          </p:cNvSpPr>
          <p:nvPr>
            <p:ph type="sldNum" sz="quarter" idx="12"/>
          </p:nvPr>
        </p:nvSpPr>
        <p:spPr/>
        <p:txBody>
          <a:bodyPr/>
          <a:lstStyle/>
          <a:p>
            <a:pPr lvl="0" fontAlgn="base"/>
            <a:fld id="{9A0DB2DC-4C9A-4742-B13C-FB6460FD3503}" type="slidenum">
              <a:rPr lang="en-US" strike="noStrike" noProof="1" dirty="0">
                <a:latin typeface="Arial" panose="020B0604020202020204" pitchFamily="34" charset="0"/>
                <a:ea typeface="+mn-ea"/>
                <a:cs typeface="+mn-cs"/>
              </a:rPr>
              <a:pPr lvl="0" fontAlgn="base"/>
              <a:t>‹#›</a:t>
            </a:fld>
            <a:endParaRPr lang="en-US" strike="noStrike" noProof="1">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en-US" strike="noStrike" noProof="1" smtClean="0"/>
              <a:t>Click to edit Master text styles</a:t>
            </a:r>
          </a:p>
          <a:p>
            <a:pPr lvl="1" fontAlgn="base"/>
            <a:r>
              <a:rPr lang="en-US" strike="noStrike" noProof="1" smtClean="0"/>
              <a:t>Second level</a:t>
            </a:r>
          </a:p>
          <a:p>
            <a:pPr lvl="2" fontAlgn="base"/>
            <a:r>
              <a:rPr lang="en-US" strike="noStrike" noProof="1" smtClean="0"/>
              <a:t>Third level</a:t>
            </a:r>
          </a:p>
          <a:p>
            <a:pPr lvl="3" fontAlgn="base"/>
            <a:r>
              <a:rPr lang="en-US" strike="noStrike" noProof="1" smtClean="0"/>
              <a:t>Fourth level</a:t>
            </a:r>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p>
        </p:txBody>
      </p:sp>
      <p:sp>
        <p:nvSpPr>
          <p:cNvPr id="5" name="Date Placeholder 4"/>
          <p:cNvSpPr>
            <a:spLocks noGrp="1"/>
          </p:cNvSpPr>
          <p:nvPr>
            <p:ph type="dt" sz="half" idx="10"/>
          </p:nvPr>
        </p:nvSpPr>
        <p:spPr/>
        <p:txBody>
          <a:bodyPr/>
          <a:lstStyle/>
          <a:p>
            <a:pPr lvl="0" fontAlgn="base"/>
            <a:endParaRPr lang="en-US" strike="noStrike" noProof="1">
              <a:latin typeface="Arial" panose="020B0604020202020204" pitchFamily="34" charset="0"/>
            </a:endParaRPr>
          </a:p>
        </p:txBody>
      </p:sp>
      <p:sp>
        <p:nvSpPr>
          <p:cNvPr id="6" name="Footer Placeholder 5"/>
          <p:cNvSpPr>
            <a:spLocks noGrp="1"/>
          </p:cNvSpPr>
          <p:nvPr>
            <p:ph type="ftr" sz="quarter" idx="11"/>
          </p:nvPr>
        </p:nvSpPr>
        <p:spPr/>
        <p:txBody>
          <a:bodyPr/>
          <a:lstStyle/>
          <a:p>
            <a:pPr lvl="0" fontAlgn="base"/>
            <a:endParaRPr lang="en-US" strike="noStrike" noProof="1">
              <a:latin typeface="Arial" panose="020B0604020202020204" pitchFamily="34" charset="0"/>
            </a:endParaRPr>
          </a:p>
        </p:txBody>
      </p:sp>
      <p:sp>
        <p:nvSpPr>
          <p:cNvPr id="7" name="Slide Number Placeholder 6"/>
          <p:cNvSpPr>
            <a:spLocks noGrp="1"/>
          </p:cNvSpPr>
          <p:nvPr>
            <p:ph type="sldNum" sz="quarter" idx="12"/>
          </p:nvPr>
        </p:nvSpPr>
        <p:spPr/>
        <p:txBody>
          <a:bodyPr/>
          <a:lstStyle/>
          <a:p>
            <a:pPr lvl="0" fontAlgn="base"/>
            <a:fld id="{9A0DB2DC-4C9A-4742-B13C-FB6460FD3503}" type="slidenum">
              <a:rPr lang="en-US" strike="noStrike" noProof="1" dirty="0">
                <a:latin typeface="Arial" panose="020B0604020202020204" pitchFamily="34" charset="0"/>
                <a:ea typeface="+mn-ea"/>
                <a:cs typeface="+mn-cs"/>
              </a:rPr>
              <a:pPr lvl="0" fontAlgn="base"/>
              <a:t>‹#›</a:t>
            </a:fld>
            <a:endParaRPr lang="en-US" strike="noStrike" noProof="1">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p>
        </p:txBody>
      </p:sp>
      <p:sp>
        <p:nvSpPr>
          <p:cNvPr id="5" name="Date Placeholder 4"/>
          <p:cNvSpPr>
            <a:spLocks noGrp="1"/>
          </p:cNvSpPr>
          <p:nvPr>
            <p:ph type="dt" sz="half" idx="10"/>
          </p:nvPr>
        </p:nvSpPr>
        <p:spPr/>
        <p:txBody>
          <a:bodyPr/>
          <a:lstStyle/>
          <a:p>
            <a:pPr lvl="0" fontAlgn="base"/>
            <a:endParaRPr lang="en-US" strike="noStrike" noProof="1">
              <a:latin typeface="Arial" panose="020B0604020202020204" pitchFamily="34" charset="0"/>
            </a:endParaRPr>
          </a:p>
        </p:txBody>
      </p:sp>
      <p:sp>
        <p:nvSpPr>
          <p:cNvPr id="6" name="Footer Placeholder 5"/>
          <p:cNvSpPr>
            <a:spLocks noGrp="1"/>
          </p:cNvSpPr>
          <p:nvPr>
            <p:ph type="ftr" sz="quarter" idx="11"/>
          </p:nvPr>
        </p:nvSpPr>
        <p:spPr/>
        <p:txBody>
          <a:bodyPr/>
          <a:lstStyle/>
          <a:p>
            <a:pPr lvl="0" fontAlgn="base"/>
            <a:endParaRPr lang="en-US" strike="noStrike" noProof="1">
              <a:latin typeface="Arial" panose="020B0604020202020204" pitchFamily="34" charset="0"/>
            </a:endParaRPr>
          </a:p>
        </p:txBody>
      </p:sp>
      <p:sp>
        <p:nvSpPr>
          <p:cNvPr id="7" name="Slide Number Placeholder 6"/>
          <p:cNvSpPr>
            <a:spLocks noGrp="1"/>
          </p:cNvSpPr>
          <p:nvPr>
            <p:ph type="sldNum" sz="quarter" idx="12"/>
          </p:nvPr>
        </p:nvSpPr>
        <p:spPr/>
        <p:txBody>
          <a:bodyPr/>
          <a:lstStyle/>
          <a:p>
            <a:pPr lvl="0" fontAlgn="base"/>
            <a:fld id="{9A0DB2DC-4C9A-4742-B13C-FB6460FD3503}" type="slidenum">
              <a:rPr lang="en-US" strike="noStrike" noProof="1" dirty="0">
                <a:latin typeface="Arial" panose="020B0604020202020204" pitchFamily="34" charset="0"/>
                <a:ea typeface="+mn-ea"/>
                <a:cs typeface="+mn-cs"/>
              </a:rPr>
              <a:pPr lvl="0" fontAlgn="base"/>
              <a:t>‹#›</a:t>
            </a:fld>
            <a:endParaRPr lang="en-US" strike="noStrike" noProof="1">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3"/>
        </a:blip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457200" y="304800"/>
            <a:ext cx="8229600" cy="1143000"/>
          </a:xfrm>
          <a:prstGeom prst="rect">
            <a:avLst/>
          </a:prstGeom>
          <a:noFill/>
          <a:ln w="9525">
            <a:noFill/>
          </a:ln>
        </p:spPr>
        <p:txBody>
          <a:bodyPr anchor="ctr"/>
          <a:lstStyle/>
          <a:p>
            <a:pPr lvl="0" indent="0"/>
            <a:r>
              <a:rPr lang="en-US" altLang="zh-CN" dirty="0"/>
              <a:t>Click to edit Master title style</a:t>
            </a:r>
          </a:p>
        </p:txBody>
      </p:sp>
      <p:sp>
        <p:nvSpPr>
          <p:cNvPr id="1027" name="Text Placeholder 1026"/>
          <p:cNvSpPr>
            <a:spLocks noGrp="1"/>
          </p:cNvSpPr>
          <p:nvPr>
            <p:ph type="body"/>
          </p:nvPr>
        </p:nvSpPr>
        <p:spPr>
          <a:xfrm>
            <a:off x="457200" y="1600200"/>
            <a:ext cx="8229600" cy="4525963"/>
          </a:xfrm>
          <a:prstGeom prst="rect">
            <a:avLst/>
          </a:prstGeom>
          <a:noFill/>
          <a:ln w="9525">
            <a:noFill/>
          </a:ln>
        </p:spPr>
        <p:txBody>
          <a:bodyPr anchor="t"/>
          <a:lstStyle/>
          <a:p>
            <a:pPr lvl="0" indent="-342900"/>
            <a:r>
              <a:rPr lang="en-US" altLang="zh-CN" dirty="0"/>
              <a:t>Click to edit Master text styles</a:t>
            </a:r>
          </a:p>
          <a:p>
            <a:pPr lvl="1" indent="-285750"/>
            <a:r>
              <a:rPr lang="en-US" altLang="zh-CN" dirty="0"/>
              <a:t>Second level</a:t>
            </a:r>
          </a:p>
          <a:p>
            <a:pPr lvl="2" indent="-228600"/>
            <a:r>
              <a:rPr lang="en-US" altLang="zh-CN" dirty="0"/>
              <a:t>Third level</a:t>
            </a:r>
          </a:p>
          <a:p>
            <a:pPr lvl="3" indent="-228600"/>
            <a:r>
              <a:rPr lang="en-US" altLang="zh-CN" dirty="0"/>
              <a:t>Fourth level</a:t>
            </a:r>
          </a:p>
          <a:p>
            <a:pPr lvl="4" indent="-228600"/>
            <a:r>
              <a:rPr lang="en-US" altLang="zh-CN" dirty="0"/>
              <a:t>Fifth level</a:t>
            </a:r>
          </a:p>
        </p:txBody>
      </p:sp>
      <p:sp>
        <p:nvSpPr>
          <p:cNvPr id="1028" name="Date Placeholder 1027"/>
          <p:cNvSpPr>
            <a:spLocks noGrp="1"/>
          </p:cNvSpPr>
          <p:nvPr>
            <p:ph type="dt" sz="half" idx="2"/>
          </p:nvPr>
        </p:nvSpPr>
        <p:spPr>
          <a:xfrm>
            <a:off x="457200" y="6245225"/>
            <a:ext cx="2133600" cy="476250"/>
          </a:xfrm>
          <a:prstGeom prst="rect">
            <a:avLst/>
          </a:prstGeom>
          <a:noFill/>
          <a:ln w="9525">
            <a:noFill/>
          </a:ln>
        </p:spPr>
        <p:txBody>
          <a:bodyPr/>
          <a:lstStyle>
            <a:lvl1pPr>
              <a:defRPr sz="1400" b="0"/>
            </a:lvl1pPr>
          </a:lstStyle>
          <a:p>
            <a:pPr lvl="0" fontAlgn="base"/>
            <a:endParaRPr lang="en-US" strike="noStrike" noProof="1">
              <a:latin typeface="Arial" panose="020B0604020202020204" pitchFamily="34" charset="0"/>
            </a:endParaRPr>
          </a:p>
        </p:txBody>
      </p:sp>
      <p:sp>
        <p:nvSpPr>
          <p:cNvPr id="1029" name="Footer Placeholder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b="0"/>
            </a:lvl1pPr>
          </a:lstStyle>
          <a:p>
            <a:pPr lvl="0" fontAlgn="base"/>
            <a:endParaRPr lang="en-US" strike="noStrike" noProof="1">
              <a:latin typeface="Arial" panose="020B0604020202020204" pitchFamily="34" charset="0"/>
            </a:endParaRPr>
          </a:p>
        </p:txBody>
      </p:sp>
      <p:sp>
        <p:nvSpPr>
          <p:cNvPr id="1030" name="Slide Number Placeholder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b="0"/>
            </a:lvl1pPr>
          </a:lstStyle>
          <a:p>
            <a:pPr lvl="0" fontAlgn="base"/>
            <a:fld id="{9A0DB2DC-4C9A-4742-B13C-FB6460FD3503}" type="slidenum">
              <a:rPr lang="en-US" strike="noStrike" noProof="1" dirty="0">
                <a:latin typeface="Arial" panose="020B0604020202020204" pitchFamily="34" charset="0"/>
                <a:ea typeface="+mn-ea"/>
                <a:cs typeface="+mn-cs"/>
              </a:rPr>
              <a:pPr lvl="0" fontAlgn="base"/>
              <a:t>‹#›</a:t>
            </a:fld>
            <a:endParaRPr lang="en-US" strike="noStrike" noProof="1">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rtl="0" eaLnBrk="1" fontAlgn="base" latinLnBrk="0" hangingPunct="1">
        <a:lnSpc>
          <a:spcPct val="100000"/>
        </a:lnSpc>
        <a:spcBef>
          <a:spcPct val="0"/>
        </a:spcBef>
        <a:spcAft>
          <a:spcPct val="0"/>
        </a:spcAft>
        <a:buNone/>
        <a:defRPr sz="3200" b="0" i="0" u="none" kern="1200" baseline="0">
          <a:solidFill>
            <a:schemeClr val="tx2"/>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sz="3200" b="1" i="0" u="none" kern="1200" baseline="0">
          <a:solidFill>
            <a:schemeClr val="tx1"/>
          </a:solidFill>
          <a:latin typeface="VNI-Times" pitchFamily="2" charset="0"/>
          <a:ea typeface="+mn-ea"/>
          <a:cs typeface="+mn-cs"/>
        </a:defRPr>
      </a:lvl2pPr>
      <a:lvl3pPr marL="914400" lvl="2" indent="0" algn="l" defTabSz="914400" rtl="0" eaLnBrk="1" fontAlgn="base" latinLnBrk="0" hangingPunct="1">
        <a:lnSpc>
          <a:spcPct val="100000"/>
        </a:lnSpc>
        <a:spcBef>
          <a:spcPct val="0"/>
        </a:spcBef>
        <a:spcAft>
          <a:spcPct val="0"/>
        </a:spcAft>
        <a:buNone/>
        <a:defRPr sz="3200" b="1" i="0" u="none" kern="1200" baseline="0">
          <a:solidFill>
            <a:schemeClr val="tx1"/>
          </a:solidFill>
          <a:latin typeface="VNI-Times" pitchFamily="2" charset="0"/>
          <a:ea typeface="+mn-ea"/>
          <a:cs typeface="+mn-cs"/>
        </a:defRPr>
      </a:lvl3pPr>
      <a:lvl4pPr marL="1371600" lvl="3" indent="0" algn="l" defTabSz="914400" rtl="0" eaLnBrk="1" fontAlgn="base" latinLnBrk="0" hangingPunct="1">
        <a:lnSpc>
          <a:spcPct val="100000"/>
        </a:lnSpc>
        <a:spcBef>
          <a:spcPct val="0"/>
        </a:spcBef>
        <a:spcAft>
          <a:spcPct val="0"/>
        </a:spcAft>
        <a:buNone/>
        <a:defRPr sz="3200" b="1" i="0" u="none" kern="1200" baseline="0">
          <a:solidFill>
            <a:schemeClr val="tx1"/>
          </a:solidFill>
          <a:latin typeface="VNI-Times" pitchFamily="2" charset="0"/>
          <a:ea typeface="+mn-ea"/>
          <a:cs typeface="+mn-cs"/>
        </a:defRPr>
      </a:lvl4pPr>
      <a:lvl5pPr marL="1828800" lvl="4" indent="0" algn="l" defTabSz="914400" rtl="0" eaLnBrk="1" fontAlgn="base" latinLnBrk="0" hangingPunct="1">
        <a:lnSpc>
          <a:spcPct val="100000"/>
        </a:lnSpc>
        <a:spcBef>
          <a:spcPct val="0"/>
        </a:spcBef>
        <a:spcAft>
          <a:spcPct val="0"/>
        </a:spcAft>
        <a:buNone/>
        <a:defRPr sz="3200" b="1" i="0" u="none" kern="1200" baseline="0">
          <a:solidFill>
            <a:schemeClr val="tx1"/>
          </a:solidFill>
          <a:latin typeface="VNI-Times" pitchFamily="2" charset="0"/>
          <a:ea typeface="+mn-ea"/>
          <a:cs typeface="+mn-cs"/>
        </a:defRPr>
      </a:lvl5pPr>
      <a:lvl6pPr marL="2286000" lvl="5" indent="0" algn="l" defTabSz="914400" rtl="0" eaLnBrk="1" fontAlgn="base" latinLnBrk="0" hangingPunct="1">
        <a:lnSpc>
          <a:spcPct val="100000"/>
        </a:lnSpc>
        <a:spcBef>
          <a:spcPct val="0"/>
        </a:spcBef>
        <a:spcAft>
          <a:spcPct val="0"/>
        </a:spcAft>
        <a:buNone/>
        <a:defRPr sz="3200" b="1" i="0" u="none" kern="1200" baseline="0">
          <a:solidFill>
            <a:schemeClr val="tx1"/>
          </a:solidFill>
          <a:latin typeface="VNI-Times" pitchFamily="2" charset="0"/>
          <a:ea typeface="+mn-ea"/>
          <a:cs typeface="+mn-cs"/>
        </a:defRPr>
      </a:lvl6pPr>
      <a:lvl7pPr marL="2743200" lvl="6" indent="0" algn="l" defTabSz="914400" rtl="0" eaLnBrk="1" fontAlgn="base" latinLnBrk="0" hangingPunct="1">
        <a:lnSpc>
          <a:spcPct val="100000"/>
        </a:lnSpc>
        <a:spcBef>
          <a:spcPct val="0"/>
        </a:spcBef>
        <a:spcAft>
          <a:spcPct val="0"/>
        </a:spcAft>
        <a:buNone/>
        <a:defRPr sz="3200" b="1" i="0" u="none" kern="1200" baseline="0">
          <a:solidFill>
            <a:schemeClr val="tx1"/>
          </a:solidFill>
          <a:latin typeface="VNI-Times" pitchFamily="2" charset="0"/>
          <a:ea typeface="+mn-ea"/>
          <a:cs typeface="+mn-cs"/>
        </a:defRPr>
      </a:lvl7pPr>
      <a:lvl8pPr marL="3200400" lvl="7" indent="0" algn="l" defTabSz="914400" rtl="0" eaLnBrk="1" fontAlgn="base" latinLnBrk="0" hangingPunct="1">
        <a:lnSpc>
          <a:spcPct val="100000"/>
        </a:lnSpc>
        <a:spcBef>
          <a:spcPct val="0"/>
        </a:spcBef>
        <a:spcAft>
          <a:spcPct val="0"/>
        </a:spcAft>
        <a:buNone/>
        <a:defRPr sz="3200" b="1" i="0" u="none" kern="1200" baseline="0">
          <a:solidFill>
            <a:schemeClr val="tx1"/>
          </a:solidFill>
          <a:latin typeface="VNI-Times" pitchFamily="2" charset="0"/>
          <a:ea typeface="+mn-ea"/>
          <a:cs typeface="+mn-cs"/>
        </a:defRPr>
      </a:lvl8pPr>
      <a:lvl9pPr marL="3657600" lvl="8" indent="0" algn="l" defTabSz="914400" rtl="0" eaLnBrk="1" fontAlgn="base" latinLnBrk="0" hangingPunct="1">
        <a:lnSpc>
          <a:spcPct val="100000"/>
        </a:lnSpc>
        <a:spcBef>
          <a:spcPct val="0"/>
        </a:spcBef>
        <a:spcAft>
          <a:spcPct val="0"/>
        </a:spcAft>
        <a:buNone/>
        <a:defRPr sz="3200" b="1" i="0" u="none" kern="1200" baseline="0">
          <a:solidFill>
            <a:schemeClr val="tx1"/>
          </a:solidFill>
          <a:latin typeface="VNI-Times" pitchFamily="2" charset="0"/>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audio" Target="file:///C:\Documents%20and%20Settings\Administrator\Desktop\tiet%208(TV9)\ha_noi_mua_thu.mid" TargetMode="Externa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media" Target="file:///C:\Documents%20and%20Settings\Administrator\Desktop\tiet%208(TV9)\ha_noi_mua_thu.mid"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29697"/>
          <p:cNvSpPr>
            <a:spLocks noGrp="1"/>
          </p:cNvSpPr>
          <p:nvPr>
            <p:ph type="title"/>
          </p:nvPr>
        </p:nvSpPr>
        <p:spPr/>
        <p:txBody>
          <a:bodyPr anchor="ctr"/>
          <a:lstStyle/>
          <a:p>
            <a:r>
              <a:rPr lang="en-US" altLang="zh-CN" sz="4800" b="1" dirty="0" err="1">
                <a:solidFill>
                  <a:srgbClr val="F30F0F"/>
                </a:solidFill>
              </a:rPr>
              <a:t>Kieåm tra baøi</a:t>
            </a:r>
            <a:r>
              <a:rPr lang="en-US" altLang="zh-CN" sz="4800" b="1" dirty="0">
                <a:solidFill>
                  <a:srgbClr val="F30F0F"/>
                </a:solidFill>
              </a:rPr>
              <a:t> cũ</a:t>
            </a:r>
            <a:endParaRPr lang="en-US" altLang="zh-CN" sz="4800" b="1">
              <a:solidFill>
                <a:srgbClr val="000066"/>
              </a:solidFill>
            </a:endParaRPr>
          </a:p>
        </p:txBody>
      </p:sp>
      <p:sp>
        <p:nvSpPr>
          <p:cNvPr id="29699" name="Content Placeholder 29698"/>
          <p:cNvSpPr>
            <a:spLocks noGrp="1"/>
          </p:cNvSpPr>
          <p:nvPr>
            <p:ph idx="1"/>
          </p:nvPr>
        </p:nvSpPr>
        <p:spPr>
          <a:xfrm>
            <a:off x="0" y="1295400"/>
            <a:ext cx="9144000" cy="4830763"/>
          </a:xfrm>
        </p:spPr>
        <p:txBody>
          <a:bodyPr anchor="t"/>
          <a:lstStyle/>
          <a:p>
            <a:pPr>
              <a:lnSpc>
                <a:spcPct val="80000"/>
              </a:lnSpc>
              <a:buNone/>
            </a:pPr>
            <a:endParaRPr lang="en-US" altLang="zh-CN" sz="4000" b="1" dirty="0">
              <a:solidFill>
                <a:srgbClr val="FF3300"/>
              </a:solidFill>
              <a:latin typeface="Times New Roman" panose="02020603050405020304" pitchFamily="18" charset="0"/>
            </a:endParaRPr>
          </a:p>
          <a:p>
            <a:pPr>
              <a:lnSpc>
                <a:spcPct val="80000"/>
              </a:lnSpc>
              <a:buNone/>
            </a:pPr>
            <a:r>
              <a:rPr lang="en-US" altLang="zh-CN" sz="4000" b="1" dirty="0">
                <a:solidFill>
                  <a:srgbClr val="FF3300"/>
                </a:solidFill>
                <a:latin typeface="Times New Roman" panose="02020603050405020304" pitchFamily="18" charset="0"/>
              </a:rPr>
              <a:t> </a:t>
            </a:r>
            <a:r>
              <a:rPr lang="en-US" altLang="zh-CN" sz="4000" b="1" dirty="0" err="1" smtClean="0">
                <a:solidFill>
                  <a:srgbClr val="FF3300"/>
                </a:solidFill>
                <a:latin typeface="Times New Roman" panose="02020603050405020304" pitchFamily="18" charset="0"/>
              </a:rPr>
              <a:t>Câu</a:t>
            </a:r>
            <a:r>
              <a:rPr lang="en-US" altLang="zh-CN" sz="4000" b="1" dirty="0" smtClean="0">
                <a:solidFill>
                  <a:srgbClr val="FF3300"/>
                </a:solidFill>
                <a:latin typeface="Times New Roman" panose="02020603050405020304" pitchFamily="18" charset="0"/>
              </a:rPr>
              <a:t> 1/ </a:t>
            </a:r>
            <a:r>
              <a:rPr lang="en-US" altLang="zh-CN" sz="4000" b="1" dirty="0">
                <a:solidFill>
                  <a:srgbClr val="FF3300"/>
                </a:solidFill>
                <a:latin typeface="Times New Roman" panose="02020603050405020304" pitchFamily="18" charset="0"/>
              </a:rPr>
              <a:t>Thế nào là cấp độ khái quát của nghĩa từ ngữ?</a:t>
            </a:r>
          </a:p>
          <a:p>
            <a:pPr>
              <a:lnSpc>
                <a:spcPct val="80000"/>
              </a:lnSpc>
              <a:buNone/>
            </a:pPr>
            <a:r>
              <a:rPr lang="en-US" altLang="zh-CN" sz="4000" b="1" dirty="0">
                <a:solidFill>
                  <a:srgbClr val="FF3300"/>
                </a:solidFill>
                <a:latin typeface="Times New Roman" panose="02020603050405020304" pitchFamily="18" charset="0"/>
              </a:rPr>
              <a:t>              (Ghi nhớ, SGK tr 10)</a:t>
            </a:r>
          </a:p>
          <a:p>
            <a:pPr>
              <a:lnSpc>
                <a:spcPct val="80000"/>
              </a:lnSpc>
              <a:buNone/>
            </a:pPr>
            <a:r>
              <a:rPr lang="en-US" altLang="zh-CN" sz="4000" b="1" dirty="0">
                <a:solidFill>
                  <a:srgbClr val="FF3300"/>
                </a:solidFill>
                <a:latin typeface="Times New Roman" panose="02020603050405020304" pitchFamily="18" charset="0"/>
              </a:rPr>
              <a:t> </a:t>
            </a:r>
            <a:r>
              <a:rPr lang="en-US" altLang="zh-CN" sz="4000" b="1" dirty="0" err="1" smtClean="0">
                <a:solidFill>
                  <a:srgbClr val="FF3300"/>
                </a:solidFill>
                <a:latin typeface="Times New Roman" panose="02020603050405020304" pitchFamily="18" charset="0"/>
              </a:rPr>
              <a:t>Câu</a:t>
            </a:r>
            <a:r>
              <a:rPr lang="en-US" altLang="zh-CN" sz="4000" b="1" dirty="0" smtClean="0">
                <a:solidFill>
                  <a:srgbClr val="FF3300"/>
                </a:solidFill>
                <a:latin typeface="Times New Roman" panose="02020603050405020304" pitchFamily="18" charset="0"/>
              </a:rPr>
              <a:t> 2/ </a:t>
            </a:r>
            <a:r>
              <a:rPr lang="en-US" altLang="zh-CN" sz="4000" b="1" dirty="0">
                <a:solidFill>
                  <a:srgbClr val="FF3300"/>
                </a:solidFill>
                <a:latin typeface="Times New Roman" panose="02020603050405020304" pitchFamily="18" charset="0"/>
              </a:rPr>
              <a:t>Cho các từ: cây, cỏ, hoa</a:t>
            </a:r>
          </a:p>
          <a:p>
            <a:pPr>
              <a:lnSpc>
                <a:spcPct val="80000"/>
              </a:lnSpc>
              <a:buNone/>
            </a:pPr>
            <a:r>
              <a:rPr lang="en-US" altLang="zh-CN" sz="4000" b="1" dirty="0">
                <a:solidFill>
                  <a:srgbClr val="FF3300"/>
                </a:solidFill>
                <a:latin typeface="Times New Roman" panose="02020603050405020304" pitchFamily="18" charset="0"/>
              </a:rPr>
              <a:t>  Hãy tìm các từ ngữ có phạm vi nghĩa hẹp hơn “</a:t>
            </a:r>
            <a:r>
              <a:rPr lang="en-US" altLang="zh-CN" sz="4000" b="1" i="1" dirty="0">
                <a:solidFill>
                  <a:srgbClr val="FF3300"/>
                </a:solidFill>
                <a:latin typeface="Times New Roman" panose="02020603050405020304" pitchFamily="18" charset="0"/>
              </a:rPr>
              <a:t>cây, cỏ, hoa</a:t>
            </a:r>
            <a:r>
              <a:rPr lang="en-US" altLang="zh-CN" sz="4000" b="1" dirty="0">
                <a:solidFill>
                  <a:srgbClr val="FF3300"/>
                </a:solidFill>
                <a:latin typeface="Times New Roman" panose="02020603050405020304" pitchFamily="18" charset="0"/>
              </a:rPr>
              <a:t>” và từ ngữ có nghĩa rộng hơn 3 từ </a:t>
            </a:r>
            <a:r>
              <a:rPr lang="en-US" altLang="zh-CN" sz="4000" b="1" dirty="0" err="1">
                <a:solidFill>
                  <a:srgbClr val="FF3300"/>
                </a:solidFill>
                <a:latin typeface="Times New Roman" panose="02020603050405020304" pitchFamily="18" charset="0"/>
              </a:rPr>
              <a:t>đó</a:t>
            </a:r>
            <a:r>
              <a:rPr lang="en-US" altLang="zh-CN" sz="4000" b="1" dirty="0" smtClean="0">
                <a:solidFill>
                  <a:srgbClr val="FF3300"/>
                </a:solidFill>
                <a:latin typeface="Times New Roman" panose="02020603050405020304" pitchFamily="18" charset="0"/>
              </a:rPr>
              <a:t>?</a:t>
            </a:r>
          </a:p>
          <a:p>
            <a:pPr>
              <a:lnSpc>
                <a:spcPct val="80000"/>
              </a:lnSpc>
              <a:buNone/>
            </a:pPr>
            <a:r>
              <a:rPr lang="en-US" sz="4000" b="1" dirty="0" err="1" smtClean="0">
                <a:solidFill>
                  <a:srgbClr val="FF0000"/>
                </a:solidFill>
                <a:latin typeface="Times New Roman" pitchFamily="18" charset="0"/>
                <a:cs typeface="Times New Roman" pitchFamily="18" charset="0"/>
              </a:rPr>
              <a:t>Câu</a:t>
            </a:r>
            <a:r>
              <a:rPr lang="en-US" sz="4000" b="1" dirty="0" smtClean="0">
                <a:solidFill>
                  <a:srgbClr val="FF0000"/>
                </a:solidFill>
                <a:latin typeface="Times New Roman" pitchFamily="18" charset="0"/>
                <a:cs typeface="Times New Roman" pitchFamily="18" charset="0"/>
              </a:rPr>
              <a:t> 3: </a:t>
            </a:r>
            <a:r>
              <a:rPr lang="en-US" sz="4000" b="1" dirty="0" err="1" smtClean="0">
                <a:solidFill>
                  <a:srgbClr val="FF0000"/>
                </a:solidFill>
                <a:latin typeface="Times New Roman" pitchFamily="18" charset="0"/>
                <a:cs typeface="Times New Roman" pitchFamily="18" charset="0"/>
              </a:rPr>
              <a:t>Hôm</a:t>
            </a:r>
            <a:r>
              <a:rPr lang="en-US" sz="4000" b="1" dirty="0" smtClean="0">
                <a:solidFill>
                  <a:srgbClr val="FF0000"/>
                </a:solidFill>
                <a:latin typeface="Times New Roman" pitchFamily="18" charset="0"/>
                <a:cs typeface="Times New Roman" pitchFamily="18" charset="0"/>
              </a:rPr>
              <a:t> nay </a:t>
            </a:r>
            <a:r>
              <a:rPr lang="en-US" sz="4000" b="1" dirty="0" err="1" smtClean="0">
                <a:solidFill>
                  <a:srgbClr val="FF0000"/>
                </a:solidFill>
                <a:latin typeface="Times New Roman" pitchFamily="18" charset="0"/>
                <a:cs typeface="Times New Roman" pitchFamily="18" charset="0"/>
              </a:rPr>
              <a:t>chúng</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ta</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học</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bài</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gì</a:t>
            </a:r>
            <a:r>
              <a:rPr lang="en-US" sz="4000" b="1" dirty="0" smtClean="0">
                <a:solidFill>
                  <a:srgbClr val="FF0000"/>
                </a:solidFill>
                <a:latin typeface="Times New Roman" pitchFamily="18" charset="0"/>
                <a:cs typeface="Times New Roman" pitchFamily="18" charset="0"/>
              </a:rPr>
              <a:t>? </a:t>
            </a:r>
          </a:p>
          <a:p>
            <a:pPr>
              <a:lnSpc>
                <a:spcPct val="80000"/>
              </a:lnSpc>
              <a:buNone/>
            </a:pPr>
            <a:endParaRPr lang="en-US" altLang="zh-CN" sz="4000" b="1" dirty="0" smtClean="0">
              <a:solidFill>
                <a:srgbClr val="FF3300"/>
              </a:solidFill>
              <a:latin typeface="Times New Roman" panose="02020603050405020304" pitchFamily="18" charset="0"/>
            </a:endParaRPr>
          </a:p>
          <a:p>
            <a:pPr>
              <a:lnSpc>
                <a:spcPct val="80000"/>
              </a:lnSpc>
              <a:buNone/>
            </a:pPr>
            <a:endParaRPr lang="en-US" altLang="zh-CN" sz="4000" b="1" dirty="0">
              <a:solidFill>
                <a:srgbClr val="FF3300"/>
              </a:solidFill>
              <a:latin typeface="Times New Roman" panose="02020603050405020304" pitchFamily="18" charset="0"/>
            </a:endParaRP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29698"/>
                                        </p:tgtEl>
                                        <p:attrNameLst>
                                          <p:attrName>style.visibility</p:attrName>
                                        </p:attrNameLst>
                                      </p:cBhvr>
                                      <p:to>
                                        <p:strVal val="visible"/>
                                      </p:to>
                                    </p:set>
                                    <p:anim calcmode="lin" valueType="num">
                                      <p:cBhvr>
                                        <p:cTn id="7" dur="500" decel="50000" fill="hold">
                                          <p:stCondLst>
                                            <p:cond delay="0"/>
                                          </p:stCondLst>
                                        </p:cTn>
                                        <p:tgtEl>
                                          <p:spTgt spid="29698"/>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9698"/>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9698"/>
                                        </p:tgtEl>
                                        <p:attrNameLst>
                                          <p:attrName>ppt_w</p:attrName>
                                        </p:attrNameLst>
                                      </p:cBhvr>
                                      <p:tavLst>
                                        <p:tav tm="0">
                                          <p:val>
                                            <p:strVal val="#ppt_w*.05"/>
                                          </p:val>
                                        </p:tav>
                                        <p:tav tm="100000">
                                          <p:val>
                                            <p:strVal val="#ppt_w"/>
                                          </p:val>
                                        </p:tav>
                                      </p:tavLst>
                                    </p:anim>
                                    <p:anim calcmode="lin" valueType="num">
                                      <p:cBhvr>
                                        <p:cTn id="10" dur="1000" fill="hold"/>
                                        <p:tgtEl>
                                          <p:spTgt spid="29698"/>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9698"/>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9698"/>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9698"/>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9698"/>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6" fill="hold" grpId="0" nodeType="clickEffect">
                                  <p:stCondLst>
                                    <p:cond delay="0"/>
                                  </p:stCondLst>
                                  <p:childTnLst>
                                    <p:set>
                                      <p:cBhvr>
                                        <p:cTn id="18" dur="1" fill="hold">
                                          <p:stCondLst>
                                            <p:cond delay="0"/>
                                          </p:stCondLst>
                                        </p:cTn>
                                        <p:tgtEl>
                                          <p:spTgt spid="29699">
                                            <p:txEl>
                                              <p:pRg st="1" end="1"/>
                                            </p:txEl>
                                          </p:spTgt>
                                        </p:tgtEl>
                                        <p:attrNameLst>
                                          <p:attrName>style.visibility</p:attrName>
                                        </p:attrNameLst>
                                      </p:cBhvr>
                                      <p:to>
                                        <p:strVal val="visible"/>
                                      </p:to>
                                    </p:set>
                                    <p:animEffect transition="in" filter="strips(downRight)">
                                      <p:cBhvr>
                                        <p:cTn id="19" dur="1000"/>
                                        <p:tgtEl>
                                          <p:spTgt spid="29699">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6" fill="hold" grpId="0" nodeType="clickEffect">
                                  <p:stCondLst>
                                    <p:cond delay="0"/>
                                  </p:stCondLst>
                                  <p:childTnLst>
                                    <p:set>
                                      <p:cBhvr>
                                        <p:cTn id="23" dur="1" fill="hold">
                                          <p:stCondLst>
                                            <p:cond delay="0"/>
                                          </p:stCondLst>
                                        </p:cTn>
                                        <p:tgtEl>
                                          <p:spTgt spid="29699">
                                            <p:txEl>
                                              <p:pRg st="2" end="2"/>
                                            </p:txEl>
                                          </p:spTgt>
                                        </p:tgtEl>
                                        <p:attrNameLst>
                                          <p:attrName>style.visibility</p:attrName>
                                        </p:attrNameLst>
                                      </p:cBhvr>
                                      <p:to>
                                        <p:strVal val="visible"/>
                                      </p:to>
                                    </p:set>
                                    <p:animEffect transition="in" filter="strips(downRight)">
                                      <p:cBhvr>
                                        <p:cTn id="24" dur="1000"/>
                                        <p:tgtEl>
                                          <p:spTgt spid="29699">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8" presetClass="entr" presetSubtype="6" fill="hold" grpId="0" nodeType="clickEffect">
                                  <p:stCondLst>
                                    <p:cond delay="0"/>
                                  </p:stCondLst>
                                  <p:childTnLst>
                                    <p:set>
                                      <p:cBhvr>
                                        <p:cTn id="28" dur="1" fill="hold">
                                          <p:stCondLst>
                                            <p:cond delay="0"/>
                                          </p:stCondLst>
                                        </p:cTn>
                                        <p:tgtEl>
                                          <p:spTgt spid="29699">
                                            <p:txEl>
                                              <p:pRg st="3" end="3"/>
                                            </p:txEl>
                                          </p:spTgt>
                                        </p:tgtEl>
                                        <p:attrNameLst>
                                          <p:attrName>style.visibility</p:attrName>
                                        </p:attrNameLst>
                                      </p:cBhvr>
                                      <p:to>
                                        <p:strVal val="visible"/>
                                      </p:to>
                                    </p:set>
                                    <p:animEffect transition="in" filter="strips(downRight)">
                                      <p:cBhvr>
                                        <p:cTn id="29" dur="1000"/>
                                        <p:tgtEl>
                                          <p:spTgt spid="29699">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8" presetClass="entr" presetSubtype="6" fill="hold" grpId="0" nodeType="clickEffect">
                                  <p:stCondLst>
                                    <p:cond delay="0"/>
                                  </p:stCondLst>
                                  <p:childTnLst>
                                    <p:set>
                                      <p:cBhvr>
                                        <p:cTn id="33" dur="1" fill="hold">
                                          <p:stCondLst>
                                            <p:cond delay="0"/>
                                          </p:stCondLst>
                                        </p:cTn>
                                        <p:tgtEl>
                                          <p:spTgt spid="29699">
                                            <p:txEl>
                                              <p:pRg st="4" end="4"/>
                                            </p:txEl>
                                          </p:spTgt>
                                        </p:tgtEl>
                                        <p:attrNameLst>
                                          <p:attrName>style.visibility</p:attrName>
                                        </p:attrNameLst>
                                      </p:cBhvr>
                                      <p:to>
                                        <p:strVal val="visible"/>
                                      </p:to>
                                    </p:set>
                                    <p:animEffect transition="in" filter="strips(downRight)">
                                      <p:cBhvr>
                                        <p:cTn id="34" dur="1000"/>
                                        <p:tgtEl>
                                          <p:spTgt spid="29699">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8" presetClass="entr" presetSubtype="6" fill="hold" grpId="0" nodeType="clickEffect">
                                  <p:stCondLst>
                                    <p:cond delay="0"/>
                                  </p:stCondLst>
                                  <p:childTnLst>
                                    <p:set>
                                      <p:cBhvr>
                                        <p:cTn id="38" dur="1" fill="hold">
                                          <p:stCondLst>
                                            <p:cond delay="0"/>
                                          </p:stCondLst>
                                        </p:cTn>
                                        <p:tgtEl>
                                          <p:spTgt spid="29699">
                                            <p:txEl>
                                              <p:pRg st="5" end="5"/>
                                            </p:txEl>
                                          </p:spTgt>
                                        </p:tgtEl>
                                        <p:attrNameLst>
                                          <p:attrName>style.visibility</p:attrName>
                                        </p:attrNameLst>
                                      </p:cBhvr>
                                      <p:to>
                                        <p:strVal val="visible"/>
                                      </p:to>
                                    </p:set>
                                    <p:animEffect transition="in" filter="strips(downRight)">
                                      <p:cBhvr>
                                        <p:cTn id="39" dur="1000"/>
                                        <p:tgtEl>
                                          <p:spTgt spid="2969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P spid="29699"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2514600"/>
            <a:ext cx="1143000" cy="889000"/>
          </a:xfrm>
          <a:prstGeom prst="rect">
            <a:avLst/>
          </a:prstGeom>
          <a:noFill/>
          <a:ln w="38100" algn="ctr">
            <a:solidFill>
              <a:srgbClr val="FF0000"/>
            </a:solidFill>
            <a:round/>
            <a:headEnd/>
            <a:tailEnd/>
          </a:ln>
        </p:spPr>
        <p:txBody>
          <a:bodyPr/>
          <a:lstStyle/>
          <a:p>
            <a:pPr algn="ctr"/>
            <a:r>
              <a:rPr lang="en-US" sz="3200" b="1">
                <a:solidFill>
                  <a:srgbClr val="FF0000"/>
                </a:solidFill>
                <a:latin typeface="Times New Roman" pitchFamily="18" charset="0"/>
                <a:cs typeface="Times New Roman" pitchFamily="18" charset="0"/>
              </a:rPr>
              <a:t>Ngọt </a:t>
            </a:r>
          </a:p>
        </p:txBody>
      </p:sp>
      <p:sp>
        <p:nvSpPr>
          <p:cNvPr id="3" name="Rectangle 2"/>
          <p:cNvSpPr>
            <a:spLocks noChangeArrowheads="1"/>
          </p:cNvSpPr>
          <p:nvPr/>
        </p:nvSpPr>
        <p:spPr bwMode="auto">
          <a:xfrm>
            <a:off x="1981200" y="1066800"/>
            <a:ext cx="2936875" cy="590550"/>
          </a:xfrm>
          <a:prstGeom prst="rect">
            <a:avLst/>
          </a:prstGeom>
          <a:noFill/>
          <a:ln w="38100" algn="ctr">
            <a:solidFill>
              <a:srgbClr val="FF0000"/>
            </a:solidFill>
            <a:round/>
            <a:headEnd/>
            <a:tailEnd/>
          </a:ln>
        </p:spPr>
        <p:txBody>
          <a:bodyPr/>
          <a:lstStyle/>
          <a:p>
            <a:r>
              <a:rPr lang="en-US" sz="2800" b="1">
                <a:solidFill>
                  <a:srgbClr val="003FBC"/>
                </a:solidFill>
                <a:latin typeface="Times New Roman" pitchFamily="18" charset="0"/>
                <a:cs typeface="Times New Roman" pitchFamily="18" charset="0"/>
              </a:rPr>
              <a:t>Trường mùi vị</a:t>
            </a:r>
          </a:p>
        </p:txBody>
      </p:sp>
      <p:sp>
        <p:nvSpPr>
          <p:cNvPr id="4" name="Rectangle 3"/>
          <p:cNvSpPr>
            <a:spLocks noChangeArrowheads="1"/>
          </p:cNvSpPr>
          <p:nvPr/>
        </p:nvSpPr>
        <p:spPr bwMode="auto">
          <a:xfrm>
            <a:off x="2133600" y="4191000"/>
            <a:ext cx="2971800" cy="590550"/>
          </a:xfrm>
          <a:prstGeom prst="rect">
            <a:avLst/>
          </a:prstGeom>
          <a:noFill/>
          <a:ln w="38100" algn="ctr">
            <a:solidFill>
              <a:srgbClr val="FF0000"/>
            </a:solidFill>
            <a:round/>
            <a:headEnd/>
            <a:tailEnd/>
          </a:ln>
        </p:spPr>
        <p:txBody>
          <a:bodyPr/>
          <a:lstStyle/>
          <a:p>
            <a:r>
              <a:rPr lang="en-US" sz="2800" b="1" dirty="0" err="1">
                <a:solidFill>
                  <a:srgbClr val="003FBC"/>
                </a:solidFill>
                <a:latin typeface="Times New Roman" pitchFamily="18" charset="0"/>
                <a:cs typeface="Times New Roman" pitchFamily="18" charset="0"/>
              </a:rPr>
              <a:t>Trường</a:t>
            </a:r>
            <a:r>
              <a:rPr lang="en-US" sz="2800" b="1" dirty="0">
                <a:solidFill>
                  <a:srgbClr val="003FBC"/>
                </a:solidFill>
              </a:rPr>
              <a:t> </a:t>
            </a:r>
            <a:r>
              <a:rPr lang="en-US" sz="2800" b="1" dirty="0" err="1">
                <a:solidFill>
                  <a:srgbClr val="003FBC"/>
                </a:solidFill>
              </a:rPr>
              <a:t>thời</a:t>
            </a:r>
            <a:r>
              <a:rPr lang="en-US" sz="2800" b="1" dirty="0">
                <a:solidFill>
                  <a:srgbClr val="003FBC"/>
                </a:solidFill>
              </a:rPr>
              <a:t> </a:t>
            </a:r>
            <a:r>
              <a:rPr lang="en-US" sz="2800" b="1" dirty="0" err="1">
                <a:solidFill>
                  <a:srgbClr val="003FBC"/>
                </a:solidFill>
              </a:rPr>
              <a:t>tiết</a:t>
            </a:r>
            <a:endParaRPr lang="en-US" sz="2800" b="1" dirty="0">
              <a:solidFill>
                <a:srgbClr val="003FBC"/>
              </a:solidFill>
            </a:endParaRPr>
          </a:p>
        </p:txBody>
      </p:sp>
      <p:sp>
        <p:nvSpPr>
          <p:cNvPr id="6" name="Rectangle 5"/>
          <p:cNvSpPr>
            <a:spLocks noChangeArrowheads="1"/>
          </p:cNvSpPr>
          <p:nvPr/>
        </p:nvSpPr>
        <p:spPr bwMode="auto">
          <a:xfrm>
            <a:off x="2057400" y="2590800"/>
            <a:ext cx="2971800" cy="590550"/>
          </a:xfrm>
          <a:prstGeom prst="rect">
            <a:avLst/>
          </a:prstGeom>
          <a:noFill/>
          <a:ln w="38100" algn="ctr">
            <a:solidFill>
              <a:srgbClr val="FF0000"/>
            </a:solidFill>
            <a:round/>
            <a:headEnd/>
            <a:tailEnd/>
          </a:ln>
        </p:spPr>
        <p:txBody>
          <a:bodyPr/>
          <a:lstStyle/>
          <a:p>
            <a:r>
              <a:rPr lang="en-US" sz="2800" b="1">
                <a:solidFill>
                  <a:srgbClr val="003FBC"/>
                </a:solidFill>
                <a:latin typeface="Times New Roman" pitchFamily="18" charset="0"/>
                <a:cs typeface="Times New Roman" pitchFamily="18" charset="0"/>
              </a:rPr>
              <a:t>Trường âm thanh</a:t>
            </a:r>
          </a:p>
        </p:txBody>
      </p:sp>
      <p:cxnSp>
        <p:nvCxnSpPr>
          <p:cNvPr id="9" name="Straight Arrow Connector 8"/>
          <p:cNvCxnSpPr>
            <a:cxnSpLocks noChangeShapeType="1"/>
            <a:stCxn id="2" idx="3"/>
            <a:endCxn id="3" idx="1"/>
          </p:cNvCxnSpPr>
          <p:nvPr/>
        </p:nvCxnSpPr>
        <p:spPr bwMode="auto">
          <a:xfrm flipV="1">
            <a:off x="1143000" y="1362075"/>
            <a:ext cx="838200" cy="1597025"/>
          </a:xfrm>
          <a:prstGeom prst="straightConnector1">
            <a:avLst/>
          </a:prstGeom>
          <a:noFill/>
          <a:ln w="38100" algn="ctr">
            <a:solidFill>
              <a:schemeClr val="tx1"/>
            </a:solidFill>
            <a:round/>
            <a:headEnd/>
            <a:tailEnd type="triangle" w="med" len="med"/>
          </a:ln>
          <a:effectLst/>
        </p:spPr>
      </p:cxnSp>
      <p:cxnSp>
        <p:nvCxnSpPr>
          <p:cNvPr id="15" name="Straight Arrow Connector 14"/>
          <p:cNvCxnSpPr>
            <a:cxnSpLocks noChangeShapeType="1"/>
            <a:stCxn id="2" idx="3"/>
            <a:endCxn id="6" idx="1"/>
          </p:cNvCxnSpPr>
          <p:nvPr/>
        </p:nvCxnSpPr>
        <p:spPr bwMode="auto">
          <a:xfrm flipV="1">
            <a:off x="1143000" y="2886075"/>
            <a:ext cx="914400" cy="73025"/>
          </a:xfrm>
          <a:prstGeom prst="straightConnector1">
            <a:avLst/>
          </a:prstGeom>
          <a:noFill/>
          <a:ln w="38100" algn="ctr">
            <a:solidFill>
              <a:schemeClr val="tx1"/>
            </a:solidFill>
            <a:round/>
            <a:headEnd/>
            <a:tailEnd type="triangle" w="med" len="med"/>
          </a:ln>
          <a:effectLst/>
        </p:spPr>
      </p:cxnSp>
      <p:cxnSp>
        <p:nvCxnSpPr>
          <p:cNvPr id="17" name="Straight Arrow Connector 16"/>
          <p:cNvCxnSpPr>
            <a:cxnSpLocks noChangeShapeType="1"/>
            <a:stCxn id="2" idx="3"/>
            <a:endCxn id="4" idx="1"/>
          </p:cNvCxnSpPr>
          <p:nvPr/>
        </p:nvCxnSpPr>
        <p:spPr bwMode="auto">
          <a:xfrm>
            <a:off x="1143000" y="2959100"/>
            <a:ext cx="990600" cy="1527175"/>
          </a:xfrm>
          <a:prstGeom prst="straightConnector1">
            <a:avLst/>
          </a:prstGeom>
          <a:noFill/>
          <a:ln w="38100" algn="ctr">
            <a:solidFill>
              <a:schemeClr val="tx1"/>
            </a:solidFill>
            <a:round/>
            <a:headEnd/>
            <a:tailEnd type="triangle" w="med" len="med"/>
          </a:ln>
          <a:effectLst/>
        </p:spPr>
      </p:cxnSp>
      <p:sp>
        <p:nvSpPr>
          <p:cNvPr id="28" name="Rectangle 27"/>
          <p:cNvSpPr>
            <a:spLocks noChangeArrowheads="1"/>
          </p:cNvSpPr>
          <p:nvPr/>
        </p:nvSpPr>
        <p:spPr bwMode="auto">
          <a:xfrm>
            <a:off x="5638800" y="838200"/>
            <a:ext cx="3149600" cy="990600"/>
          </a:xfrm>
          <a:prstGeom prst="rect">
            <a:avLst/>
          </a:prstGeom>
          <a:noFill/>
          <a:ln w="38100" algn="ctr">
            <a:solidFill>
              <a:srgbClr val="FF0000"/>
            </a:solidFill>
            <a:round/>
            <a:headEnd/>
            <a:tailEnd/>
          </a:ln>
        </p:spPr>
        <p:txBody>
          <a:bodyPr/>
          <a:lstStyle/>
          <a:p>
            <a:r>
              <a:rPr lang="en-US" sz="2800" b="1" i="1" dirty="0" err="1">
                <a:solidFill>
                  <a:srgbClr val="FF0000"/>
                </a:solidFill>
                <a:latin typeface="Times New Roman" pitchFamily="18" charset="0"/>
                <a:cs typeface="Times New Roman" pitchFamily="18" charset="0"/>
              </a:rPr>
              <a:t>ngọt</a:t>
            </a:r>
            <a:r>
              <a:rPr lang="en-US" sz="2800" b="1" i="1" dirty="0">
                <a:solidFill>
                  <a:srgbClr val="0070C0"/>
                </a:solidFill>
                <a:latin typeface="Times New Roman" pitchFamily="18" charset="0"/>
                <a:cs typeface="Times New Roman" pitchFamily="18" charset="0"/>
              </a:rPr>
              <a:t>, cay, </a:t>
            </a:r>
            <a:r>
              <a:rPr lang="en-US" sz="2800" b="1" i="1" dirty="0" err="1">
                <a:solidFill>
                  <a:srgbClr val="0070C0"/>
                </a:solidFill>
                <a:latin typeface="Times New Roman" pitchFamily="18" charset="0"/>
                <a:cs typeface="Times New Roman" pitchFamily="18" charset="0"/>
              </a:rPr>
              <a:t>đắng</a:t>
            </a:r>
            <a:r>
              <a:rPr lang="en-US" sz="2800" b="1" i="1" dirty="0">
                <a:solidFill>
                  <a:srgbClr val="0070C0"/>
                </a:solidFill>
                <a:latin typeface="Times New Roman" pitchFamily="18" charset="0"/>
                <a:cs typeface="Times New Roman" pitchFamily="18" charset="0"/>
              </a:rPr>
              <a:t>, </a:t>
            </a:r>
            <a:r>
              <a:rPr lang="en-US" sz="2800" b="1" i="1" dirty="0" err="1">
                <a:solidFill>
                  <a:srgbClr val="0070C0"/>
                </a:solidFill>
                <a:latin typeface="Times New Roman" pitchFamily="18" charset="0"/>
                <a:cs typeface="Times New Roman" pitchFamily="18" charset="0"/>
              </a:rPr>
              <a:t>chát</a:t>
            </a:r>
            <a:r>
              <a:rPr lang="en-US" sz="2800" b="1" i="1" dirty="0">
                <a:solidFill>
                  <a:srgbClr val="0070C0"/>
                </a:solidFill>
                <a:latin typeface="Times New Roman" pitchFamily="18" charset="0"/>
                <a:cs typeface="Times New Roman" pitchFamily="18" charset="0"/>
              </a:rPr>
              <a:t>, </a:t>
            </a:r>
            <a:r>
              <a:rPr lang="en-US" sz="2800" b="1" i="1" dirty="0" err="1">
                <a:solidFill>
                  <a:srgbClr val="0070C0"/>
                </a:solidFill>
                <a:latin typeface="Times New Roman" pitchFamily="18" charset="0"/>
                <a:cs typeface="Times New Roman" pitchFamily="18" charset="0"/>
              </a:rPr>
              <a:t>mặn</a:t>
            </a:r>
            <a:r>
              <a:rPr lang="en-US" sz="2800" b="1" i="1" dirty="0">
                <a:solidFill>
                  <a:srgbClr val="0070C0"/>
                </a:solidFill>
                <a:latin typeface="Times New Roman" pitchFamily="18" charset="0"/>
                <a:cs typeface="Times New Roman" pitchFamily="18" charset="0"/>
              </a:rPr>
              <a:t>…</a:t>
            </a:r>
          </a:p>
        </p:txBody>
      </p:sp>
      <p:sp>
        <p:nvSpPr>
          <p:cNvPr id="30" name="Rectangle 29"/>
          <p:cNvSpPr>
            <a:spLocks noChangeArrowheads="1"/>
          </p:cNvSpPr>
          <p:nvPr/>
        </p:nvSpPr>
        <p:spPr bwMode="auto">
          <a:xfrm>
            <a:off x="5715000" y="2362200"/>
            <a:ext cx="3429000" cy="1143000"/>
          </a:xfrm>
          <a:prstGeom prst="rect">
            <a:avLst/>
          </a:prstGeom>
          <a:noFill/>
          <a:ln w="38100" algn="ctr">
            <a:solidFill>
              <a:srgbClr val="FF0000"/>
            </a:solidFill>
            <a:round/>
            <a:headEnd/>
            <a:tailEnd/>
          </a:ln>
        </p:spPr>
        <p:txBody>
          <a:bodyPr/>
          <a:lstStyle/>
          <a:p>
            <a:r>
              <a:rPr lang="en-US" sz="2800" b="1" i="1" dirty="0" err="1">
                <a:solidFill>
                  <a:srgbClr val="FF0000"/>
                </a:solidFill>
                <a:latin typeface="Times New Roman" pitchFamily="18" charset="0"/>
                <a:cs typeface="Times New Roman" pitchFamily="18" charset="0"/>
              </a:rPr>
              <a:t>ngọt</a:t>
            </a:r>
            <a:r>
              <a:rPr lang="en-US" sz="2800" b="1" i="1" dirty="0">
                <a:solidFill>
                  <a:srgbClr val="FF0000"/>
                </a:solidFill>
                <a:latin typeface="Times New Roman" pitchFamily="18" charset="0"/>
                <a:cs typeface="Times New Roman" pitchFamily="18" charset="0"/>
              </a:rPr>
              <a:t> </a:t>
            </a:r>
            <a:r>
              <a:rPr lang="en-US" sz="2800" b="1" i="1" dirty="0">
                <a:solidFill>
                  <a:srgbClr val="0070C0"/>
                </a:solidFill>
                <a:latin typeface="Times New Roman" pitchFamily="18" charset="0"/>
                <a:cs typeface="Times New Roman" pitchFamily="18" charset="0"/>
              </a:rPr>
              <a:t>(</a:t>
            </a:r>
            <a:r>
              <a:rPr lang="en-US" sz="2800" b="1" i="1" dirty="0" err="1">
                <a:solidFill>
                  <a:srgbClr val="0070C0"/>
                </a:solidFill>
                <a:latin typeface="Times New Roman" pitchFamily="18" charset="0"/>
                <a:cs typeface="Times New Roman" pitchFamily="18" charset="0"/>
              </a:rPr>
              <a:t>ngọt</a:t>
            </a:r>
            <a:r>
              <a:rPr lang="en-US" sz="2800" b="1" i="1" dirty="0">
                <a:solidFill>
                  <a:srgbClr val="0070C0"/>
                </a:solidFill>
                <a:latin typeface="Times New Roman" pitchFamily="18" charset="0"/>
                <a:cs typeface="Times New Roman" pitchFamily="18" charset="0"/>
              </a:rPr>
              <a:t> </a:t>
            </a:r>
            <a:r>
              <a:rPr lang="en-US" sz="2800" b="1" i="1" dirty="0" err="1">
                <a:solidFill>
                  <a:srgbClr val="0070C0"/>
                </a:solidFill>
                <a:latin typeface="Times New Roman" pitchFamily="18" charset="0"/>
                <a:cs typeface="Times New Roman" pitchFamily="18" charset="0"/>
              </a:rPr>
              <a:t>ngào</a:t>
            </a:r>
            <a:r>
              <a:rPr lang="en-US" sz="2800" b="1" i="1" dirty="0">
                <a:solidFill>
                  <a:srgbClr val="0070C0"/>
                </a:solidFill>
                <a:latin typeface="Times New Roman" pitchFamily="18" charset="0"/>
                <a:cs typeface="Times New Roman" pitchFamily="18" charset="0"/>
              </a:rPr>
              <a:t>) , </a:t>
            </a:r>
            <a:r>
              <a:rPr lang="en-US" sz="2800" b="1" i="1" dirty="0" err="1">
                <a:solidFill>
                  <a:srgbClr val="0070C0"/>
                </a:solidFill>
                <a:latin typeface="Times New Roman" pitchFamily="18" charset="0"/>
                <a:cs typeface="Times New Roman" pitchFamily="18" charset="0"/>
              </a:rPr>
              <a:t>dịu</a:t>
            </a:r>
            <a:r>
              <a:rPr lang="en-US" sz="2800" b="1" i="1" dirty="0">
                <a:solidFill>
                  <a:srgbClr val="0070C0"/>
                </a:solidFill>
                <a:latin typeface="Times New Roman" pitchFamily="18" charset="0"/>
                <a:cs typeface="Times New Roman" pitchFamily="18" charset="0"/>
              </a:rPr>
              <a:t> </a:t>
            </a:r>
            <a:r>
              <a:rPr lang="en-US" sz="2800" b="1" i="1" dirty="0" err="1">
                <a:solidFill>
                  <a:srgbClr val="0070C0"/>
                </a:solidFill>
                <a:latin typeface="Times New Roman" pitchFamily="18" charset="0"/>
                <a:cs typeface="Times New Roman" pitchFamily="18" charset="0"/>
              </a:rPr>
              <a:t>êm</a:t>
            </a:r>
            <a:r>
              <a:rPr lang="en-US" sz="2800" b="1" i="1" dirty="0">
                <a:solidFill>
                  <a:srgbClr val="0070C0"/>
                </a:solidFill>
                <a:latin typeface="Times New Roman" pitchFamily="18" charset="0"/>
                <a:cs typeface="Times New Roman" pitchFamily="18" charset="0"/>
              </a:rPr>
              <a:t>, the </a:t>
            </a:r>
            <a:r>
              <a:rPr lang="en-US" sz="2800" b="1" i="1" dirty="0" err="1">
                <a:solidFill>
                  <a:srgbClr val="0070C0"/>
                </a:solidFill>
                <a:latin typeface="Times New Roman" pitchFamily="18" charset="0"/>
                <a:cs typeface="Times New Roman" pitchFamily="18" charset="0"/>
              </a:rPr>
              <a:t>thé</a:t>
            </a:r>
            <a:r>
              <a:rPr lang="en-US" sz="2800" b="1" i="1" dirty="0">
                <a:solidFill>
                  <a:srgbClr val="0070C0"/>
                </a:solidFill>
                <a:latin typeface="Times New Roman" pitchFamily="18" charset="0"/>
                <a:cs typeface="Times New Roman" pitchFamily="18" charset="0"/>
              </a:rPr>
              <a:t>, </a:t>
            </a:r>
            <a:r>
              <a:rPr lang="en-US" sz="2800" b="1" i="1" dirty="0" err="1">
                <a:solidFill>
                  <a:srgbClr val="0070C0"/>
                </a:solidFill>
                <a:latin typeface="Times New Roman" pitchFamily="18" charset="0"/>
                <a:cs typeface="Times New Roman" pitchFamily="18" charset="0"/>
              </a:rPr>
              <a:t>chói</a:t>
            </a:r>
            <a:r>
              <a:rPr lang="en-US" sz="2800" b="1" i="1" dirty="0">
                <a:solidFill>
                  <a:srgbClr val="0070C0"/>
                </a:solidFill>
                <a:latin typeface="Times New Roman" pitchFamily="18" charset="0"/>
                <a:cs typeface="Times New Roman" pitchFamily="18" charset="0"/>
              </a:rPr>
              <a:t> tai…</a:t>
            </a:r>
          </a:p>
        </p:txBody>
      </p:sp>
      <p:sp>
        <p:nvSpPr>
          <p:cNvPr id="32" name="Rectangle 31"/>
          <p:cNvSpPr>
            <a:spLocks noChangeArrowheads="1"/>
          </p:cNvSpPr>
          <p:nvPr/>
        </p:nvSpPr>
        <p:spPr bwMode="auto">
          <a:xfrm>
            <a:off x="5715000" y="3962400"/>
            <a:ext cx="3149600" cy="990600"/>
          </a:xfrm>
          <a:prstGeom prst="rect">
            <a:avLst/>
          </a:prstGeom>
          <a:noFill/>
          <a:ln w="38100" algn="ctr">
            <a:solidFill>
              <a:srgbClr val="FF0000"/>
            </a:solidFill>
            <a:round/>
            <a:headEnd/>
            <a:tailEnd/>
          </a:ln>
        </p:spPr>
        <p:txBody>
          <a:bodyPr/>
          <a:lstStyle/>
          <a:p>
            <a:r>
              <a:rPr lang="en-US" sz="2800" b="1" i="1" dirty="0" err="1">
                <a:solidFill>
                  <a:srgbClr val="0070C0"/>
                </a:solidFill>
                <a:latin typeface="Times New Roman" pitchFamily="18" charset="0"/>
                <a:cs typeface="Times New Roman" pitchFamily="18" charset="0"/>
              </a:rPr>
              <a:t>Rét</a:t>
            </a:r>
            <a:r>
              <a:rPr lang="en-US" sz="2800" b="1" i="1" dirty="0">
                <a:solidFill>
                  <a:srgbClr val="0070C0"/>
                </a:solidFill>
                <a:latin typeface="Times New Roman" pitchFamily="18" charset="0"/>
                <a:cs typeface="Times New Roman" pitchFamily="18" charset="0"/>
              </a:rPr>
              <a:t> </a:t>
            </a:r>
            <a:r>
              <a:rPr lang="en-US" sz="2800" b="1" i="1" dirty="0" err="1">
                <a:solidFill>
                  <a:srgbClr val="FF0000"/>
                </a:solidFill>
                <a:latin typeface="Times New Roman" pitchFamily="18" charset="0"/>
                <a:cs typeface="Times New Roman" pitchFamily="18" charset="0"/>
              </a:rPr>
              <a:t>ngọt</a:t>
            </a:r>
            <a:r>
              <a:rPr lang="en-US" sz="2800" b="1" i="1" dirty="0">
                <a:solidFill>
                  <a:srgbClr val="0070C0"/>
                </a:solidFill>
                <a:latin typeface="Times New Roman" pitchFamily="18" charset="0"/>
                <a:cs typeface="Times New Roman" pitchFamily="18" charset="0"/>
              </a:rPr>
              <a:t>, </a:t>
            </a:r>
            <a:r>
              <a:rPr lang="en-US" sz="2800" b="1" i="1" dirty="0" err="1">
                <a:solidFill>
                  <a:srgbClr val="0070C0"/>
                </a:solidFill>
                <a:latin typeface="Times New Roman" pitchFamily="18" charset="0"/>
                <a:cs typeface="Times New Roman" pitchFamily="18" charset="0"/>
              </a:rPr>
              <a:t>hanh</a:t>
            </a:r>
            <a:r>
              <a:rPr lang="en-US" sz="2800" b="1" i="1" dirty="0">
                <a:solidFill>
                  <a:srgbClr val="0070C0"/>
                </a:solidFill>
                <a:latin typeface="Times New Roman" pitchFamily="18" charset="0"/>
                <a:cs typeface="Times New Roman" pitchFamily="18" charset="0"/>
              </a:rPr>
              <a:t>, </a:t>
            </a:r>
            <a:r>
              <a:rPr lang="en-US" sz="2800" b="1" i="1" dirty="0" err="1">
                <a:solidFill>
                  <a:srgbClr val="0070C0"/>
                </a:solidFill>
                <a:latin typeface="Times New Roman" pitchFamily="18" charset="0"/>
                <a:cs typeface="Times New Roman" pitchFamily="18" charset="0"/>
              </a:rPr>
              <a:t>ẩm</a:t>
            </a:r>
            <a:r>
              <a:rPr lang="en-US" sz="2800" b="1" i="1" dirty="0">
                <a:solidFill>
                  <a:srgbClr val="0070C0"/>
                </a:solidFill>
                <a:latin typeface="Times New Roman" pitchFamily="18" charset="0"/>
                <a:cs typeface="Times New Roman" pitchFamily="18" charset="0"/>
              </a:rPr>
              <a:t> </a:t>
            </a:r>
            <a:r>
              <a:rPr lang="en-US" sz="2800" b="1" i="1" dirty="0" err="1">
                <a:solidFill>
                  <a:srgbClr val="0070C0"/>
                </a:solidFill>
                <a:latin typeface="Times New Roman" pitchFamily="18" charset="0"/>
                <a:cs typeface="Times New Roman" pitchFamily="18" charset="0"/>
              </a:rPr>
              <a:t>ướt</a:t>
            </a:r>
            <a:r>
              <a:rPr lang="en-US" sz="2800" b="1" i="1" dirty="0">
                <a:solidFill>
                  <a:srgbClr val="0070C0"/>
                </a:solidFill>
                <a:latin typeface="Times New Roman" pitchFamily="18" charset="0"/>
                <a:cs typeface="Times New Roman" pitchFamily="18" charset="0"/>
              </a:rPr>
              <a:t>, </a:t>
            </a:r>
            <a:r>
              <a:rPr lang="en-US" sz="2800" b="1" i="1" dirty="0" err="1">
                <a:solidFill>
                  <a:srgbClr val="0070C0"/>
                </a:solidFill>
                <a:latin typeface="Times New Roman" pitchFamily="18" charset="0"/>
                <a:cs typeface="Times New Roman" pitchFamily="18" charset="0"/>
              </a:rPr>
              <a:t>nóng</a:t>
            </a:r>
            <a:r>
              <a:rPr lang="en-US" sz="2800" b="1" i="1" dirty="0">
                <a:solidFill>
                  <a:srgbClr val="0070C0"/>
                </a:solidFill>
                <a:latin typeface="Times New Roman" pitchFamily="18" charset="0"/>
                <a:cs typeface="Times New Roman" pitchFamily="18" charset="0"/>
              </a:rPr>
              <a:t> </a:t>
            </a:r>
            <a:r>
              <a:rPr lang="en-US" sz="2800" b="1" i="1" dirty="0" err="1">
                <a:solidFill>
                  <a:srgbClr val="0070C0"/>
                </a:solidFill>
                <a:latin typeface="Times New Roman" pitchFamily="18" charset="0"/>
                <a:cs typeface="Times New Roman" pitchFamily="18" charset="0"/>
              </a:rPr>
              <a:t>bức</a:t>
            </a:r>
            <a:r>
              <a:rPr lang="en-US" sz="2800" b="1" i="1" dirty="0">
                <a:solidFill>
                  <a:srgbClr val="0070C0"/>
                </a:solidFill>
                <a:latin typeface="Times New Roman" pitchFamily="18" charset="0"/>
                <a:cs typeface="Times New Roman" pitchFamily="18" charset="0"/>
              </a:rPr>
              <a:t>, …</a:t>
            </a:r>
          </a:p>
        </p:txBody>
      </p:sp>
      <p:cxnSp>
        <p:nvCxnSpPr>
          <p:cNvPr id="34" name="Straight Arrow Connector 33"/>
          <p:cNvCxnSpPr>
            <a:cxnSpLocks noChangeShapeType="1"/>
            <a:endCxn id="28" idx="1"/>
          </p:cNvCxnSpPr>
          <p:nvPr/>
        </p:nvCxnSpPr>
        <p:spPr bwMode="auto">
          <a:xfrm>
            <a:off x="4876800" y="1327150"/>
            <a:ext cx="762000" cy="6350"/>
          </a:xfrm>
          <a:prstGeom prst="straightConnector1">
            <a:avLst/>
          </a:prstGeom>
          <a:noFill/>
          <a:ln w="38100" algn="ctr">
            <a:solidFill>
              <a:schemeClr val="tx1"/>
            </a:solidFill>
            <a:round/>
            <a:headEnd/>
            <a:tailEnd type="triangle" w="med" len="med"/>
          </a:ln>
          <a:effectLst/>
        </p:spPr>
      </p:cxnSp>
      <p:cxnSp>
        <p:nvCxnSpPr>
          <p:cNvPr id="37" name="Straight Arrow Connector 36"/>
          <p:cNvCxnSpPr>
            <a:cxnSpLocks noChangeShapeType="1"/>
            <a:endCxn id="30" idx="1"/>
          </p:cNvCxnSpPr>
          <p:nvPr/>
        </p:nvCxnSpPr>
        <p:spPr bwMode="auto">
          <a:xfrm>
            <a:off x="5029200" y="2925764"/>
            <a:ext cx="685800" cy="7936"/>
          </a:xfrm>
          <a:prstGeom prst="straightConnector1">
            <a:avLst/>
          </a:prstGeom>
          <a:noFill/>
          <a:ln w="38100" algn="ctr">
            <a:solidFill>
              <a:schemeClr val="tx1"/>
            </a:solidFill>
            <a:round/>
            <a:headEnd/>
            <a:tailEnd type="triangle" w="med" len="med"/>
          </a:ln>
          <a:effectLst/>
        </p:spPr>
      </p:cxnSp>
      <p:cxnSp>
        <p:nvCxnSpPr>
          <p:cNvPr id="39" name="Straight Arrow Connector 38"/>
          <p:cNvCxnSpPr>
            <a:cxnSpLocks noChangeShapeType="1"/>
            <a:stCxn id="4" idx="3"/>
          </p:cNvCxnSpPr>
          <p:nvPr/>
        </p:nvCxnSpPr>
        <p:spPr bwMode="auto">
          <a:xfrm>
            <a:off x="5105400" y="4486275"/>
            <a:ext cx="619125" cy="9525"/>
          </a:xfrm>
          <a:prstGeom prst="straightConnector1">
            <a:avLst/>
          </a:prstGeom>
          <a:noFill/>
          <a:ln w="38100" algn="ctr">
            <a:solidFill>
              <a:schemeClr val="tx1"/>
            </a:solidFill>
            <a:round/>
            <a:headEnd/>
            <a:tailEnd type="triangle" w="med" len="med"/>
          </a:ln>
          <a:effectLst/>
        </p:spPr>
      </p:cxnSp>
      <p:sp>
        <p:nvSpPr>
          <p:cNvPr id="12303" name="TextBox 40"/>
          <p:cNvSpPr txBox="1">
            <a:spLocks noChangeArrowheads="1"/>
          </p:cNvSpPr>
          <p:nvPr/>
        </p:nvSpPr>
        <p:spPr bwMode="auto">
          <a:xfrm>
            <a:off x="0" y="76200"/>
            <a:ext cx="3200400" cy="461963"/>
          </a:xfrm>
          <a:prstGeom prst="rect">
            <a:avLst/>
          </a:prstGeom>
          <a:noFill/>
          <a:ln w="9525">
            <a:noFill/>
            <a:miter lim="800000"/>
            <a:headEnd/>
            <a:tailEnd/>
          </a:ln>
        </p:spPr>
        <p:txBody>
          <a:bodyPr>
            <a:spAutoFit/>
          </a:bodyPr>
          <a:lstStyle/>
          <a:p>
            <a:r>
              <a:rPr lang="en-US" sz="2400" b="1">
                <a:solidFill>
                  <a:srgbClr val="003FBC"/>
                </a:solidFill>
              </a:rPr>
              <a:t>Ví dụ:</a:t>
            </a:r>
          </a:p>
        </p:txBody>
      </p:sp>
      <p:sp>
        <p:nvSpPr>
          <p:cNvPr id="16" name="TextBox 15"/>
          <p:cNvSpPr txBox="1"/>
          <p:nvPr/>
        </p:nvSpPr>
        <p:spPr>
          <a:xfrm>
            <a:off x="304800" y="5638800"/>
            <a:ext cx="8839200" cy="1077218"/>
          </a:xfrm>
          <a:prstGeom prst="rect">
            <a:avLst/>
          </a:prstGeom>
          <a:noFill/>
        </p:spPr>
        <p:txBody>
          <a:bodyPr wrap="square" rtlCol="0">
            <a:spAutoFit/>
          </a:bodyPr>
          <a:lstStyle/>
          <a:p>
            <a:r>
              <a:rPr lang="nl-NL" dirty="0" smtClean="0">
                <a:latin typeface="Times New Roman" pitchFamily="18" charset="0"/>
                <a:cs typeface="Times New Roman" pitchFamily="18" charset="0"/>
              </a:rPr>
              <a:t>c. Một từ có thể thuộc nhiều trường từ vựng khác nhau.</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2" presetClass="entr" presetSubtype="0" fill="hold"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1000"/>
                                        <p:tgtEl>
                                          <p:spTgt spid="34"/>
                                        </p:tgtEl>
                                      </p:cBhvr>
                                    </p:animEffect>
                                    <p:anim calcmode="lin" valueType="num">
                                      <p:cBhvr>
                                        <p:cTn id="25" dur="1000" fill="hold"/>
                                        <p:tgtEl>
                                          <p:spTgt spid="34"/>
                                        </p:tgtEl>
                                        <p:attrNameLst>
                                          <p:attrName>ppt_x</p:attrName>
                                        </p:attrNameLst>
                                      </p:cBhvr>
                                      <p:tavLst>
                                        <p:tav tm="0">
                                          <p:val>
                                            <p:strVal val="#ppt_x"/>
                                          </p:val>
                                        </p:tav>
                                        <p:tav tm="100000">
                                          <p:val>
                                            <p:strVal val="#ppt_x"/>
                                          </p:val>
                                        </p:tav>
                                      </p:tavLst>
                                    </p:anim>
                                    <p:anim calcmode="lin" valueType="num">
                                      <p:cBhvr>
                                        <p:cTn id="26" dur="1000" fill="hold"/>
                                        <p:tgtEl>
                                          <p:spTgt spid="34"/>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1000"/>
                                        <p:tgtEl>
                                          <p:spTgt spid="28"/>
                                        </p:tgtEl>
                                      </p:cBhvr>
                                    </p:animEffect>
                                    <p:anim calcmode="lin" valueType="num">
                                      <p:cBhvr>
                                        <p:cTn id="30" dur="1000" fill="hold"/>
                                        <p:tgtEl>
                                          <p:spTgt spid="28"/>
                                        </p:tgtEl>
                                        <p:attrNameLst>
                                          <p:attrName>ppt_x</p:attrName>
                                        </p:attrNameLst>
                                      </p:cBhvr>
                                      <p:tavLst>
                                        <p:tav tm="0">
                                          <p:val>
                                            <p:strVal val="#ppt_x"/>
                                          </p:val>
                                        </p:tav>
                                        <p:tav tm="100000">
                                          <p:val>
                                            <p:strVal val="#ppt_x"/>
                                          </p:val>
                                        </p:tav>
                                      </p:tavLst>
                                    </p:anim>
                                    <p:anim calcmode="lin" valueType="num">
                                      <p:cBhvr>
                                        <p:cTn id="3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42" presetClass="entr" presetSubtype="0" fill="hold"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anim calcmode="lin" valueType="num">
                                      <p:cBhvr>
                                        <p:cTn id="37" dur="1000" fill="hold"/>
                                        <p:tgtEl>
                                          <p:spTgt spid="15"/>
                                        </p:tgtEl>
                                        <p:attrNameLst>
                                          <p:attrName>ppt_x</p:attrName>
                                        </p:attrNameLst>
                                      </p:cBhvr>
                                      <p:tavLst>
                                        <p:tav tm="0">
                                          <p:val>
                                            <p:strVal val="#ppt_x"/>
                                          </p:val>
                                        </p:tav>
                                        <p:tav tm="100000">
                                          <p:val>
                                            <p:strVal val="#ppt_x"/>
                                          </p:val>
                                        </p:tav>
                                      </p:tavLst>
                                    </p:anim>
                                    <p:anim calcmode="lin" valueType="num">
                                      <p:cBhvr>
                                        <p:cTn id="38" dur="1000" fill="hold"/>
                                        <p:tgtEl>
                                          <p:spTgt spid="15"/>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fade">
                                      <p:cBhvr>
                                        <p:cTn id="41" dur="1000"/>
                                        <p:tgtEl>
                                          <p:spTgt spid="6"/>
                                        </p:tgtEl>
                                      </p:cBhvr>
                                    </p:animEffect>
                                    <p:anim calcmode="lin" valueType="num">
                                      <p:cBhvr>
                                        <p:cTn id="42" dur="1000" fill="hold"/>
                                        <p:tgtEl>
                                          <p:spTgt spid="6"/>
                                        </p:tgtEl>
                                        <p:attrNameLst>
                                          <p:attrName>ppt_x</p:attrName>
                                        </p:attrNameLst>
                                      </p:cBhvr>
                                      <p:tavLst>
                                        <p:tav tm="0">
                                          <p:val>
                                            <p:strVal val="#ppt_x"/>
                                          </p:val>
                                        </p:tav>
                                        <p:tav tm="100000">
                                          <p:val>
                                            <p:strVal val="#ppt_x"/>
                                          </p:val>
                                        </p:tav>
                                      </p:tavLst>
                                    </p:anim>
                                    <p:anim calcmode="lin" valueType="num">
                                      <p:cBhvr>
                                        <p:cTn id="4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42" presetClass="entr" presetSubtype="0" fill="hold" nodeType="click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fade">
                                      <p:cBhvr>
                                        <p:cTn id="48" dur="1000"/>
                                        <p:tgtEl>
                                          <p:spTgt spid="37"/>
                                        </p:tgtEl>
                                      </p:cBhvr>
                                    </p:animEffect>
                                    <p:anim calcmode="lin" valueType="num">
                                      <p:cBhvr>
                                        <p:cTn id="49" dur="1000" fill="hold"/>
                                        <p:tgtEl>
                                          <p:spTgt spid="37"/>
                                        </p:tgtEl>
                                        <p:attrNameLst>
                                          <p:attrName>ppt_x</p:attrName>
                                        </p:attrNameLst>
                                      </p:cBhvr>
                                      <p:tavLst>
                                        <p:tav tm="0">
                                          <p:val>
                                            <p:strVal val="#ppt_x"/>
                                          </p:val>
                                        </p:tav>
                                        <p:tav tm="100000">
                                          <p:val>
                                            <p:strVal val="#ppt_x"/>
                                          </p:val>
                                        </p:tav>
                                      </p:tavLst>
                                    </p:anim>
                                    <p:anim calcmode="lin" valueType="num">
                                      <p:cBhvr>
                                        <p:cTn id="50" dur="1000" fill="hold"/>
                                        <p:tgtEl>
                                          <p:spTgt spid="37"/>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fade">
                                      <p:cBhvr>
                                        <p:cTn id="53" dur="1000"/>
                                        <p:tgtEl>
                                          <p:spTgt spid="30"/>
                                        </p:tgtEl>
                                      </p:cBhvr>
                                    </p:animEffect>
                                    <p:anim calcmode="lin" valueType="num">
                                      <p:cBhvr>
                                        <p:cTn id="54" dur="1000" fill="hold"/>
                                        <p:tgtEl>
                                          <p:spTgt spid="30"/>
                                        </p:tgtEl>
                                        <p:attrNameLst>
                                          <p:attrName>ppt_x</p:attrName>
                                        </p:attrNameLst>
                                      </p:cBhvr>
                                      <p:tavLst>
                                        <p:tav tm="0">
                                          <p:val>
                                            <p:strVal val="#ppt_x"/>
                                          </p:val>
                                        </p:tav>
                                        <p:tav tm="100000">
                                          <p:val>
                                            <p:strVal val="#ppt_x"/>
                                          </p:val>
                                        </p:tav>
                                      </p:tavLst>
                                    </p:anim>
                                    <p:anim calcmode="lin" valueType="num">
                                      <p:cBhvr>
                                        <p:cTn id="55"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42" presetClass="entr" presetSubtype="0" fill="hold"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1000"/>
                                        <p:tgtEl>
                                          <p:spTgt spid="17"/>
                                        </p:tgtEl>
                                      </p:cBhvr>
                                    </p:animEffect>
                                    <p:anim calcmode="lin" valueType="num">
                                      <p:cBhvr>
                                        <p:cTn id="61" dur="1000" fill="hold"/>
                                        <p:tgtEl>
                                          <p:spTgt spid="17"/>
                                        </p:tgtEl>
                                        <p:attrNameLst>
                                          <p:attrName>ppt_x</p:attrName>
                                        </p:attrNameLst>
                                      </p:cBhvr>
                                      <p:tavLst>
                                        <p:tav tm="0">
                                          <p:val>
                                            <p:strVal val="#ppt_x"/>
                                          </p:val>
                                        </p:tav>
                                        <p:tav tm="100000">
                                          <p:val>
                                            <p:strVal val="#ppt_x"/>
                                          </p:val>
                                        </p:tav>
                                      </p:tavLst>
                                    </p:anim>
                                    <p:anim calcmode="lin" valueType="num">
                                      <p:cBhvr>
                                        <p:cTn id="62" dur="1000" fill="hold"/>
                                        <p:tgtEl>
                                          <p:spTgt spid="17"/>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4"/>
                                        </p:tgtEl>
                                        <p:attrNameLst>
                                          <p:attrName>style.visibility</p:attrName>
                                        </p:attrNameLst>
                                      </p:cBhvr>
                                      <p:to>
                                        <p:strVal val="visible"/>
                                      </p:to>
                                    </p:set>
                                    <p:animEffect transition="in" filter="fade">
                                      <p:cBhvr>
                                        <p:cTn id="65" dur="1000"/>
                                        <p:tgtEl>
                                          <p:spTgt spid="4"/>
                                        </p:tgtEl>
                                      </p:cBhvr>
                                    </p:animEffect>
                                    <p:anim calcmode="lin" valueType="num">
                                      <p:cBhvr>
                                        <p:cTn id="66" dur="1000" fill="hold"/>
                                        <p:tgtEl>
                                          <p:spTgt spid="4"/>
                                        </p:tgtEl>
                                        <p:attrNameLst>
                                          <p:attrName>ppt_x</p:attrName>
                                        </p:attrNameLst>
                                      </p:cBhvr>
                                      <p:tavLst>
                                        <p:tav tm="0">
                                          <p:val>
                                            <p:strVal val="#ppt_x"/>
                                          </p:val>
                                        </p:tav>
                                        <p:tav tm="100000">
                                          <p:val>
                                            <p:strVal val="#ppt_x"/>
                                          </p:val>
                                        </p:tav>
                                      </p:tavLst>
                                    </p:anim>
                                    <p:anim calcmode="lin" valueType="num">
                                      <p:cBhvr>
                                        <p:cTn id="6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68" fill="hold" nodeType="clickPar">
                      <p:stCondLst>
                        <p:cond delay="indefinite"/>
                      </p:stCondLst>
                      <p:childTnLst>
                        <p:par>
                          <p:cTn id="69" fill="hold" nodeType="withGroup">
                            <p:stCondLst>
                              <p:cond delay="0"/>
                            </p:stCondLst>
                            <p:childTnLst>
                              <p:par>
                                <p:cTn id="70" presetID="42" presetClass="entr" presetSubtype="0" fill="hold" nodeType="clickEffect">
                                  <p:stCondLst>
                                    <p:cond delay="0"/>
                                  </p:stCondLst>
                                  <p:childTnLst>
                                    <p:set>
                                      <p:cBhvr>
                                        <p:cTn id="71" dur="1" fill="hold">
                                          <p:stCondLst>
                                            <p:cond delay="0"/>
                                          </p:stCondLst>
                                        </p:cTn>
                                        <p:tgtEl>
                                          <p:spTgt spid="39"/>
                                        </p:tgtEl>
                                        <p:attrNameLst>
                                          <p:attrName>style.visibility</p:attrName>
                                        </p:attrNameLst>
                                      </p:cBhvr>
                                      <p:to>
                                        <p:strVal val="visible"/>
                                      </p:to>
                                    </p:set>
                                    <p:animEffect transition="in" filter="fade">
                                      <p:cBhvr>
                                        <p:cTn id="72" dur="1000"/>
                                        <p:tgtEl>
                                          <p:spTgt spid="39"/>
                                        </p:tgtEl>
                                      </p:cBhvr>
                                    </p:animEffect>
                                    <p:anim calcmode="lin" valueType="num">
                                      <p:cBhvr>
                                        <p:cTn id="73" dur="1000" fill="hold"/>
                                        <p:tgtEl>
                                          <p:spTgt spid="39"/>
                                        </p:tgtEl>
                                        <p:attrNameLst>
                                          <p:attrName>ppt_x</p:attrName>
                                        </p:attrNameLst>
                                      </p:cBhvr>
                                      <p:tavLst>
                                        <p:tav tm="0">
                                          <p:val>
                                            <p:strVal val="#ppt_x"/>
                                          </p:val>
                                        </p:tav>
                                        <p:tav tm="100000">
                                          <p:val>
                                            <p:strVal val="#ppt_x"/>
                                          </p:val>
                                        </p:tav>
                                      </p:tavLst>
                                    </p:anim>
                                    <p:anim calcmode="lin" valueType="num">
                                      <p:cBhvr>
                                        <p:cTn id="74" dur="1000" fill="hold"/>
                                        <p:tgtEl>
                                          <p:spTgt spid="39"/>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32"/>
                                        </p:tgtEl>
                                        <p:attrNameLst>
                                          <p:attrName>style.visibility</p:attrName>
                                        </p:attrNameLst>
                                      </p:cBhvr>
                                      <p:to>
                                        <p:strVal val="visible"/>
                                      </p:to>
                                    </p:set>
                                    <p:animEffect transition="in" filter="fade">
                                      <p:cBhvr>
                                        <p:cTn id="77" dur="1000"/>
                                        <p:tgtEl>
                                          <p:spTgt spid="32"/>
                                        </p:tgtEl>
                                      </p:cBhvr>
                                    </p:animEffect>
                                    <p:anim calcmode="lin" valueType="num">
                                      <p:cBhvr>
                                        <p:cTn id="78" dur="1000" fill="hold"/>
                                        <p:tgtEl>
                                          <p:spTgt spid="32"/>
                                        </p:tgtEl>
                                        <p:attrNameLst>
                                          <p:attrName>ppt_x</p:attrName>
                                        </p:attrNameLst>
                                      </p:cBhvr>
                                      <p:tavLst>
                                        <p:tav tm="0">
                                          <p:val>
                                            <p:strVal val="#ppt_x"/>
                                          </p:val>
                                        </p:tav>
                                        <p:tav tm="100000">
                                          <p:val>
                                            <p:strVal val="#ppt_x"/>
                                          </p:val>
                                        </p:tav>
                                      </p:tavLst>
                                    </p:anim>
                                    <p:anim calcmode="lin" valueType="num">
                                      <p:cBhvr>
                                        <p:cTn id="7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16">
                                            <p:txEl>
                                              <p:pRg st="0" end="0"/>
                                            </p:txEl>
                                          </p:spTgt>
                                        </p:tgtEl>
                                        <p:attrNameLst>
                                          <p:attrName>style.visibility</p:attrName>
                                        </p:attrNameLst>
                                      </p:cBhvr>
                                      <p:to>
                                        <p:strVal val="visible"/>
                                      </p:to>
                                    </p:set>
                                    <p:animEffect transition="in" filter="fade">
                                      <p:cBhvr>
                                        <p:cTn id="84" dur="1000"/>
                                        <p:tgtEl>
                                          <p:spTgt spid="16">
                                            <p:txEl>
                                              <p:pRg st="0" end="0"/>
                                            </p:txEl>
                                          </p:spTgt>
                                        </p:tgtEl>
                                      </p:cBhvr>
                                    </p:animEffect>
                                    <p:anim calcmode="lin" valueType="num">
                                      <p:cBhvr>
                                        <p:cTn id="85"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86"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6" grpId="0" animBg="1"/>
      <p:bldP spid="28" grpId="0" animBg="1"/>
      <p:bldP spid="30" grpId="0" animBg="1"/>
      <p:bldP spid="3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0" y="0"/>
            <a:ext cx="9144000" cy="6555641"/>
          </a:xfrm>
          <a:prstGeom prst="rect">
            <a:avLst/>
          </a:prstGeom>
          <a:noFill/>
          <a:ln w="9525">
            <a:noFill/>
            <a:miter lim="800000"/>
            <a:headEnd/>
            <a:tailEnd/>
          </a:ln>
        </p:spPr>
        <p:txBody>
          <a:bodyPr>
            <a:spAutoFit/>
          </a:bodyPr>
          <a:lstStyle/>
          <a:p>
            <a:r>
              <a:rPr lang="en-US" sz="2800" b="1" dirty="0" err="1">
                <a:solidFill>
                  <a:srgbClr val="003FBC"/>
                </a:solidFill>
                <a:latin typeface="Times New Roman" pitchFamily="18" charset="0"/>
                <a:cs typeface="Times New Roman" pitchFamily="18" charset="0"/>
              </a:rPr>
              <a:t>Ví</a:t>
            </a:r>
            <a:r>
              <a:rPr lang="en-US" sz="2800" b="1" dirty="0">
                <a:solidFill>
                  <a:srgbClr val="003FBC"/>
                </a:solidFill>
                <a:latin typeface="Times New Roman" pitchFamily="18" charset="0"/>
                <a:cs typeface="Times New Roman" pitchFamily="18" charset="0"/>
              </a:rPr>
              <a:t> </a:t>
            </a:r>
            <a:r>
              <a:rPr lang="en-US" sz="2800" b="1" dirty="0" err="1">
                <a:solidFill>
                  <a:srgbClr val="003FBC"/>
                </a:solidFill>
                <a:latin typeface="Times New Roman" pitchFamily="18" charset="0"/>
                <a:cs typeface="Times New Roman" pitchFamily="18" charset="0"/>
              </a:rPr>
              <a:t>dụ</a:t>
            </a:r>
            <a:r>
              <a:rPr lang="en-US" sz="2800" b="1" dirty="0">
                <a:solidFill>
                  <a:srgbClr val="003FBC"/>
                </a:solidFill>
                <a:latin typeface="Times New Roman" pitchFamily="18" charset="0"/>
                <a:cs typeface="Times New Roman" pitchFamily="18" charset="0"/>
              </a:rPr>
              <a:t>:</a:t>
            </a:r>
          </a:p>
          <a:p>
            <a:r>
              <a:rPr lang="en-US" sz="2800" b="1" i="1" dirty="0">
                <a:solidFill>
                  <a:srgbClr val="0070C0"/>
                </a:solidFill>
                <a:latin typeface="Times New Roman" pitchFamily="18" charset="0"/>
                <a:cs typeface="Times New Roman" pitchFamily="18" charset="0"/>
              </a:rPr>
              <a:t>   </a:t>
            </a:r>
            <a:r>
              <a:rPr lang="en-US" sz="2800" b="1" dirty="0">
                <a:latin typeface="Times New Roman" pitchFamily="18" charset="0"/>
                <a:cs typeface="Times New Roman" pitchFamily="18" charset="0"/>
              </a:rPr>
              <a:t>Con </a:t>
            </a:r>
            <a:r>
              <a:rPr lang="en-US" sz="2800" b="1" dirty="0" err="1">
                <a:latin typeface="Times New Roman" pitchFamily="18" charset="0"/>
                <a:cs typeface="Times New Roman" pitchFamily="18" charset="0"/>
              </a:rPr>
              <a:t>chó</a:t>
            </a:r>
            <a:r>
              <a:rPr lang="en-US" sz="2800" b="1" dirty="0">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tưởng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chủ</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mắng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vẫy</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đuôi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mừng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để</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lấy</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lòng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chủ</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Lão</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Hạc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nạt</a:t>
            </a:r>
            <a:r>
              <a:rPr lang="en-US" sz="2800" b="1" dirty="0">
                <a:latin typeface="Times New Roman" pitchFamily="18" charset="0"/>
                <a:cs typeface="Times New Roman" pitchFamily="18" charset="0"/>
              </a:rPr>
              <a:t> to </a:t>
            </a:r>
            <a:r>
              <a:rPr lang="en-US" sz="2800" b="1" dirty="0" err="1">
                <a:latin typeface="Times New Roman" pitchFamily="18" charset="0"/>
                <a:cs typeface="Times New Roman" pitchFamily="18" charset="0"/>
              </a:rPr>
              <a:t>hơn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nữa</a:t>
            </a:r>
            <a:r>
              <a:rPr lang="en-US" sz="2800" b="1" dirty="0">
                <a:latin typeface="Times New Roman" pitchFamily="18" charset="0"/>
                <a:cs typeface="Times New Roman" pitchFamily="18" charset="0"/>
              </a:rPr>
              <a:t>:</a:t>
            </a:r>
          </a:p>
          <a:p>
            <a:r>
              <a:rPr lang="en-US" sz="2800" b="1" dirty="0">
                <a:latin typeface="Times New Roman" pitchFamily="18" charset="0"/>
                <a:cs typeface="Times New Roman" pitchFamily="18" charset="0"/>
              </a:rPr>
              <a:t>   - </a:t>
            </a:r>
            <a:r>
              <a:rPr lang="en-US" sz="2800" b="1" dirty="0" err="1">
                <a:latin typeface="Times New Roman" pitchFamily="18" charset="0"/>
                <a:cs typeface="Times New Roman" pitchFamily="18" charset="0"/>
              </a:rPr>
              <a:t>Mừng</a:t>
            </a:r>
            <a:r>
              <a:rPr lang="en-US" sz="2800" b="1" dirty="0">
                <a:latin typeface="Times New Roman" pitchFamily="18" charset="0"/>
                <a:cs typeface="Times New Roman" pitchFamily="18" charset="0"/>
              </a:rPr>
              <a:t> à? </a:t>
            </a:r>
            <a:r>
              <a:rPr lang="en-US" sz="2800" b="1" dirty="0" err="1">
                <a:latin typeface="Times New Roman" pitchFamily="18" charset="0"/>
                <a:cs typeface="Times New Roman" pitchFamily="18" charset="0"/>
              </a:rPr>
              <a:t>Vẫy</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đuôi</a:t>
            </a:r>
            <a:r>
              <a:rPr lang="en-US" sz="2800" b="1" dirty="0">
                <a:latin typeface="Times New Roman" pitchFamily="18" charset="0"/>
                <a:cs typeface="Times New Roman" pitchFamily="18" charset="0"/>
              </a:rPr>
              <a:t> à? </a:t>
            </a:r>
            <a:r>
              <a:rPr lang="en-US" sz="2800" b="1" dirty="0" err="1">
                <a:latin typeface="Times New Roman" pitchFamily="18" charset="0"/>
                <a:cs typeface="Times New Roman" pitchFamily="18" charset="0"/>
              </a:rPr>
              <a:t>Vẫy</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đuôi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thì</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cũng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giết</a:t>
            </a:r>
            <a:r>
              <a:rPr lang="en-US" sz="2800" b="1" dirty="0">
                <a:latin typeface="Times New Roman" pitchFamily="18" charset="0"/>
                <a:cs typeface="Times New Roman" pitchFamily="18" charset="0"/>
              </a:rPr>
              <a:t>! Cho </a:t>
            </a:r>
            <a:r>
              <a:rPr lang="en-US" sz="2800" b="1" dirty="0" err="1">
                <a:latin typeface="Times New Roman" pitchFamily="18" charset="0"/>
                <a:cs typeface="Times New Roman" pitchFamily="18" charset="0"/>
              </a:rPr>
              <a:t>cậu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chết</a:t>
            </a:r>
            <a:r>
              <a:rPr lang="en-US" sz="2800" b="1" dirty="0">
                <a:latin typeface="Times New Roman" pitchFamily="18" charset="0"/>
                <a:cs typeface="Times New Roman" pitchFamily="18" charset="0"/>
              </a:rPr>
              <a:t>!</a:t>
            </a:r>
          </a:p>
          <a:p>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Thấy</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lão</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sừng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sộ</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quá</a:t>
            </a:r>
            <a:r>
              <a:rPr lang="en-US" sz="2800" b="1" dirty="0">
                <a:latin typeface="Times New Roman" pitchFamily="18" charset="0"/>
                <a:cs typeface="Times New Roman" pitchFamily="18" charset="0"/>
              </a:rPr>
              <a:t>, con </a:t>
            </a:r>
            <a:r>
              <a:rPr lang="en-US" sz="2800" b="1" dirty="0" err="1">
                <a:latin typeface="Times New Roman" pitchFamily="18" charset="0"/>
                <a:cs typeface="Times New Roman" pitchFamily="18" charset="0"/>
              </a:rPr>
              <a:t>chó</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vừa</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vẫy</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đuôi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vừa</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chực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lảng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Nhưng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lão</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vội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nắm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lấy</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nó</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ôm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đầu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nó</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đập</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nhè</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nhẹ</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vào</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lưng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nó</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và</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dấu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dí</a:t>
            </a:r>
            <a:r>
              <a:rPr lang="en-US" sz="2800" b="1" dirty="0">
                <a:latin typeface="Times New Roman" pitchFamily="18" charset="0"/>
                <a:cs typeface="Times New Roman" pitchFamily="18" charset="0"/>
              </a:rPr>
              <a:t>:</a:t>
            </a:r>
          </a:p>
          <a:p>
            <a:r>
              <a:rPr lang="en-US" sz="2800" b="1" dirty="0">
                <a:latin typeface="Times New Roman" pitchFamily="18" charset="0"/>
                <a:cs typeface="Times New Roman" pitchFamily="18" charset="0"/>
              </a:rPr>
              <a:t>   - À </a:t>
            </a:r>
            <a:r>
              <a:rPr lang="en-US" sz="2800" b="1" dirty="0" err="1">
                <a:latin typeface="Times New Roman" pitchFamily="18" charset="0"/>
                <a:cs typeface="Times New Roman" pitchFamily="18" charset="0"/>
              </a:rPr>
              <a:t>không</a:t>
            </a:r>
            <a:r>
              <a:rPr lang="en-US" sz="2800" b="1" dirty="0">
                <a:latin typeface="Times New Roman" pitchFamily="18" charset="0"/>
                <a:cs typeface="Times New Roman" pitchFamily="18" charset="0"/>
              </a:rPr>
              <a:t>! À </a:t>
            </a:r>
            <a:r>
              <a:rPr lang="en-US" sz="2800" b="1" dirty="0" err="1">
                <a:latin typeface="Times New Roman" pitchFamily="18" charset="0"/>
                <a:cs typeface="Times New Roman" pitchFamily="18" charset="0"/>
              </a:rPr>
              <a:t>không</a:t>
            </a:r>
            <a:r>
              <a:rPr lang="en-US" sz="2800" b="1" dirty="0">
                <a:latin typeface="Times New Roman" pitchFamily="18" charset="0"/>
                <a:cs typeface="Times New Roman" pitchFamily="18" charset="0"/>
              </a:rPr>
              <a:t> ! </a:t>
            </a:r>
            <a:r>
              <a:rPr lang="en-US" sz="2800" b="1" dirty="0" err="1">
                <a:latin typeface="Times New Roman" pitchFamily="18" charset="0"/>
                <a:cs typeface="Times New Roman" pitchFamily="18" charset="0"/>
              </a:rPr>
              <a:t>Không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giết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cậu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Vàng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đâu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nhỉ</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Cậu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Vàng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của</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ông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ngoan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lắm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Ông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không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cho</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giết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Ông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để</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cậu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Vàng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ông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nuôi</a:t>
            </a:r>
            <a:r>
              <a:rPr lang="en-US" sz="2800" b="1" dirty="0">
                <a:latin typeface="Times New Roman" pitchFamily="18" charset="0"/>
                <a:cs typeface="Times New Roman" pitchFamily="18" charset="0"/>
              </a:rPr>
              <a:t>…</a:t>
            </a:r>
          </a:p>
          <a:p>
            <a:r>
              <a:rPr lang="en-US" sz="2800" b="1" i="1" dirty="0">
                <a:solidFill>
                  <a:srgbClr val="0070C0"/>
                </a:solidFill>
                <a:latin typeface="Times New Roman" pitchFamily="18" charset="0"/>
                <a:cs typeface="Times New Roman" pitchFamily="18" charset="0"/>
              </a:rPr>
              <a:t>                                </a:t>
            </a:r>
            <a:r>
              <a:rPr lang="en-US" sz="2800" i="1" dirty="0">
                <a:solidFill>
                  <a:srgbClr val="002060"/>
                </a:solidFill>
                <a:latin typeface="Times New Roman" pitchFamily="18" charset="0"/>
                <a:cs typeface="Times New Roman" pitchFamily="18" charset="0"/>
              </a:rPr>
              <a:t>(Nam Cao- “</a:t>
            </a:r>
            <a:r>
              <a:rPr lang="en-US" sz="2800" i="1" dirty="0" err="1">
                <a:solidFill>
                  <a:srgbClr val="002060"/>
                </a:solidFill>
                <a:latin typeface="Times New Roman" pitchFamily="18" charset="0"/>
                <a:cs typeface="Times New Roman" pitchFamily="18" charset="0"/>
              </a:rPr>
              <a:t>Lão</a:t>
            </a:r>
            <a:r>
              <a:rPr lang="en-US" sz="2800" i="1" dirty="0">
                <a:solidFill>
                  <a:srgbClr val="002060"/>
                </a:solidFill>
                <a:latin typeface="Times New Roman" pitchFamily="18" charset="0"/>
                <a:cs typeface="Times New Roman" pitchFamily="18" charset="0"/>
              </a:rPr>
              <a:t> </a:t>
            </a:r>
            <a:r>
              <a:rPr lang="en-US" sz="2800" i="1" dirty="0" err="1">
                <a:solidFill>
                  <a:srgbClr val="002060"/>
                </a:solidFill>
                <a:latin typeface="Times New Roman" pitchFamily="18" charset="0"/>
                <a:cs typeface="Times New Roman" pitchFamily="18" charset="0"/>
              </a:rPr>
              <a:t>Hạc</a:t>
            </a:r>
            <a:r>
              <a:rPr lang="en-US" sz="2800" i="1" dirty="0">
                <a:solidFill>
                  <a:srgbClr val="002060"/>
                </a:solidFill>
                <a:latin typeface="Times New Roman" pitchFamily="18" charset="0"/>
                <a:cs typeface="Times New Roman" pitchFamily="18" charset="0"/>
              </a:rPr>
              <a:t>”)</a:t>
            </a:r>
          </a:p>
          <a:p>
            <a:r>
              <a:rPr lang="en-US" sz="2800" b="1" dirty="0">
                <a:solidFill>
                  <a:srgbClr val="003FBC"/>
                </a:solidFill>
                <a:latin typeface="Times New Roman" pitchFamily="18" charset="0"/>
                <a:cs typeface="Times New Roman" pitchFamily="18" charset="0"/>
              </a:rPr>
              <a:t>=&gt; </a:t>
            </a:r>
            <a:r>
              <a:rPr lang="en-US" sz="2800" b="1" dirty="0" err="1">
                <a:solidFill>
                  <a:srgbClr val="003FBC"/>
                </a:solidFill>
                <a:latin typeface="Times New Roman" pitchFamily="18" charset="0"/>
                <a:cs typeface="Times New Roman" pitchFamily="18" charset="0"/>
              </a:rPr>
              <a:t>trường</a:t>
            </a:r>
            <a:r>
              <a:rPr lang="en-US" sz="2800" b="1" dirty="0">
                <a:solidFill>
                  <a:srgbClr val="003FBC"/>
                </a:solidFill>
                <a:latin typeface="Times New Roman" pitchFamily="18" charset="0"/>
                <a:cs typeface="Times New Roman" pitchFamily="18" charset="0"/>
              </a:rPr>
              <a:t> </a:t>
            </a:r>
            <a:r>
              <a:rPr lang="en-US" sz="2800" b="1" dirty="0" err="1">
                <a:solidFill>
                  <a:srgbClr val="003FBC"/>
                </a:solidFill>
                <a:latin typeface="Times New Roman" pitchFamily="18" charset="0"/>
                <a:cs typeface="Times New Roman" pitchFamily="18" charset="0"/>
              </a:rPr>
              <a:t>từ</a:t>
            </a:r>
            <a:r>
              <a:rPr lang="en-US" sz="2800" b="1" dirty="0">
                <a:solidFill>
                  <a:srgbClr val="003FBC"/>
                </a:solidFill>
                <a:latin typeface="Times New Roman" pitchFamily="18" charset="0"/>
                <a:cs typeface="Times New Roman" pitchFamily="18" charset="0"/>
              </a:rPr>
              <a:t> </a:t>
            </a:r>
            <a:r>
              <a:rPr lang="en-US" sz="2800" b="1" dirty="0" err="1">
                <a:solidFill>
                  <a:srgbClr val="003FBC"/>
                </a:solidFill>
                <a:latin typeface="Times New Roman" pitchFamily="18" charset="0"/>
                <a:cs typeface="Times New Roman" pitchFamily="18" charset="0"/>
              </a:rPr>
              <a:t>vựng</a:t>
            </a:r>
            <a:r>
              <a:rPr lang="en-US" sz="2800" b="1" dirty="0">
                <a:solidFill>
                  <a:srgbClr val="003FBC"/>
                </a:solidFill>
                <a:latin typeface="Times New Roman" pitchFamily="18" charset="0"/>
                <a:cs typeface="Times New Roman" pitchFamily="18" charset="0"/>
              </a:rPr>
              <a:t> “</a:t>
            </a:r>
            <a:r>
              <a:rPr lang="en-US" sz="2800" b="1" dirty="0" err="1">
                <a:solidFill>
                  <a:srgbClr val="003FBC"/>
                </a:solidFill>
                <a:latin typeface="Times New Roman" pitchFamily="18" charset="0"/>
                <a:cs typeface="Times New Roman" pitchFamily="18" charset="0"/>
              </a:rPr>
              <a:t>người</a:t>
            </a:r>
            <a:r>
              <a:rPr lang="en-US" sz="2800" b="1" dirty="0">
                <a:solidFill>
                  <a:srgbClr val="003FBC"/>
                </a:solidFill>
                <a:latin typeface="Times New Roman" pitchFamily="18" charset="0"/>
                <a:cs typeface="Times New Roman" pitchFamily="18" charset="0"/>
              </a:rPr>
              <a:t>” </a:t>
            </a:r>
            <a:r>
              <a:rPr lang="en-US" sz="2800" b="1" dirty="0" err="1">
                <a:solidFill>
                  <a:srgbClr val="003FBC"/>
                </a:solidFill>
                <a:latin typeface="Times New Roman" pitchFamily="18" charset="0"/>
                <a:cs typeface="Times New Roman" pitchFamily="18" charset="0"/>
              </a:rPr>
              <a:t>chuyển</a:t>
            </a:r>
            <a:r>
              <a:rPr lang="en-US" sz="2800" b="1" dirty="0">
                <a:solidFill>
                  <a:srgbClr val="003FBC"/>
                </a:solidFill>
                <a:latin typeface="Times New Roman" pitchFamily="18" charset="0"/>
                <a:cs typeface="Times New Roman" pitchFamily="18" charset="0"/>
              </a:rPr>
              <a:t> sang </a:t>
            </a:r>
            <a:r>
              <a:rPr lang="en-US" sz="2800" b="1" dirty="0" err="1">
                <a:solidFill>
                  <a:srgbClr val="003FBC"/>
                </a:solidFill>
                <a:latin typeface="Times New Roman" pitchFamily="18" charset="0"/>
                <a:cs typeface="Times New Roman" pitchFamily="18" charset="0"/>
              </a:rPr>
              <a:t>trường</a:t>
            </a:r>
            <a:r>
              <a:rPr lang="en-US" sz="2800" b="1" dirty="0">
                <a:solidFill>
                  <a:srgbClr val="003FBC"/>
                </a:solidFill>
                <a:latin typeface="Times New Roman" pitchFamily="18" charset="0"/>
                <a:cs typeface="Times New Roman" pitchFamily="18" charset="0"/>
              </a:rPr>
              <a:t> </a:t>
            </a:r>
            <a:r>
              <a:rPr lang="en-US" sz="2800" b="1" dirty="0" err="1">
                <a:solidFill>
                  <a:srgbClr val="003FBC"/>
                </a:solidFill>
                <a:latin typeface="Times New Roman" pitchFamily="18" charset="0"/>
                <a:cs typeface="Times New Roman" pitchFamily="18" charset="0"/>
              </a:rPr>
              <a:t>từ</a:t>
            </a:r>
            <a:r>
              <a:rPr lang="en-US" sz="2800" b="1" dirty="0">
                <a:solidFill>
                  <a:srgbClr val="003FBC"/>
                </a:solidFill>
                <a:latin typeface="Times New Roman" pitchFamily="18" charset="0"/>
                <a:cs typeface="Times New Roman" pitchFamily="18" charset="0"/>
              </a:rPr>
              <a:t> </a:t>
            </a:r>
            <a:r>
              <a:rPr lang="en-US" sz="2800" b="1" dirty="0" err="1">
                <a:solidFill>
                  <a:srgbClr val="003FBC"/>
                </a:solidFill>
                <a:latin typeface="Times New Roman" pitchFamily="18" charset="0"/>
                <a:cs typeface="Times New Roman" pitchFamily="18" charset="0"/>
              </a:rPr>
              <a:t>vựng</a:t>
            </a:r>
            <a:r>
              <a:rPr lang="en-US" sz="2800" b="1" dirty="0">
                <a:solidFill>
                  <a:srgbClr val="003FBC"/>
                </a:solidFill>
                <a:latin typeface="Times New Roman" pitchFamily="18" charset="0"/>
                <a:cs typeface="Times New Roman" pitchFamily="18" charset="0"/>
              </a:rPr>
              <a:t> “</a:t>
            </a:r>
            <a:r>
              <a:rPr lang="en-US" sz="2800" b="1" dirty="0" err="1">
                <a:solidFill>
                  <a:srgbClr val="003FBC"/>
                </a:solidFill>
                <a:latin typeface="Times New Roman" pitchFamily="18" charset="0"/>
                <a:cs typeface="Times New Roman" pitchFamily="18" charset="0"/>
              </a:rPr>
              <a:t>thú</a:t>
            </a:r>
            <a:r>
              <a:rPr lang="en-US" sz="2800" b="1" dirty="0">
                <a:solidFill>
                  <a:srgbClr val="003FBC"/>
                </a:solidFill>
                <a:latin typeface="Times New Roman" pitchFamily="18" charset="0"/>
                <a:cs typeface="Times New Roman" pitchFamily="18" charset="0"/>
              </a:rPr>
              <a:t> </a:t>
            </a:r>
            <a:r>
              <a:rPr lang="en-US" sz="2800" b="1" dirty="0" err="1">
                <a:solidFill>
                  <a:srgbClr val="003FBC"/>
                </a:solidFill>
                <a:latin typeface="Times New Roman" pitchFamily="18" charset="0"/>
                <a:cs typeface="Times New Roman" pitchFamily="18" charset="0"/>
              </a:rPr>
              <a:t>vật</a:t>
            </a:r>
            <a:r>
              <a:rPr lang="en-US" sz="2800" b="1" dirty="0">
                <a:solidFill>
                  <a:srgbClr val="003FBC"/>
                </a:solidFill>
                <a:latin typeface="Times New Roman" pitchFamily="18" charset="0"/>
                <a:cs typeface="Times New Roman" pitchFamily="18" charset="0"/>
              </a:rPr>
              <a:t>”  </a:t>
            </a:r>
            <a:r>
              <a:rPr lang="en-US" sz="2800" b="1" dirty="0" err="1">
                <a:solidFill>
                  <a:srgbClr val="003FBC"/>
                </a:solidFill>
                <a:latin typeface="Times New Roman" pitchFamily="18" charset="0"/>
                <a:cs typeface="Times New Roman" pitchFamily="18" charset="0"/>
              </a:rPr>
              <a:t>để</a:t>
            </a:r>
            <a:r>
              <a:rPr lang="en-US" sz="2800" b="1" dirty="0">
                <a:solidFill>
                  <a:srgbClr val="003FBC"/>
                </a:solidFill>
                <a:latin typeface="Times New Roman" pitchFamily="18" charset="0"/>
                <a:cs typeface="Times New Roman" pitchFamily="18" charset="0"/>
              </a:rPr>
              <a:t> </a:t>
            </a:r>
            <a:r>
              <a:rPr lang="en-US" sz="2800" b="1" dirty="0" err="1">
                <a:solidFill>
                  <a:srgbClr val="003FBC"/>
                </a:solidFill>
                <a:latin typeface="Times New Roman" pitchFamily="18" charset="0"/>
                <a:cs typeface="Times New Roman" pitchFamily="18" charset="0"/>
              </a:rPr>
              <a:t>nhân</a:t>
            </a:r>
            <a:r>
              <a:rPr lang="en-US" sz="2800" b="1" dirty="0">
                <a:solidFill>
                  <a:srgbClr val="003FBC"/>
                </a:solidFill>
                <a:latin typeface="Times New Roman" pitchFamily="18" charset="0"/>
                <a:cs typeface="Times New Roman" pitchFamily="18" charset="0"/>
              </a:rPr>
              <a:t> </a:t>
            </a:r>
            <a:r>
              <a:rPr lang="en-US" sz="2800" b="1" dirty="0" err="1">
                <a:solidFill>
                  <a:srgbClr val="003FBC"/>
                </a:solidFill>
                <a:latin typeface="Times New Roman" pitchFamily="18" charset="0"/>
                <a:cs typeface="Times New Roman" pitchFamily="18" charset="0"/>
              </a:rPr>
              <a:t>hoá</a:t>
            </a:r>
            <a:endParaRPr lang="en-US" sz="2800" b="1" dirty="0">
              <a:solidFill>
                <a:srgbClr val="003FBC"/>
              </a:solidFill>
              <a:latin typeface="Times New Roman" pitchFamily="18" charset="0"/>
              <a:cs typeface="Times New Roman" pitchFamily="18" charset="0"/>
            </a:endParaRPr>
          </a:p>
          <a:p>
            <a:endParaRPr lang="en-US" sz="2800" b="1" i="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4"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wipe(down)">
                                      <p:cBhvr>
                                        <p:cTn id="14" dur="500"/>
                                        <p:tgtEl>
                                          <p:spTgt spid="2">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 presetClass="entr" presetSubtype="10"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checkerboard(across)">
                                      <p:cBhvr>
                                        <p:cTn id="19" dur="500"/>
                                        <p:tgtEl>
                                          <p:spTgt spid="2">
                                            <p:txEl>
                                              <p:pRg st="1" end="1"/>
                                            </p:txEl>
                                          </p:spTgt>
                                        </p:tgtEl>
                                      </p:cBhvr>
                                    </p:animEffect>
                                  </p:childTnLst>
                                </p:cTn>
                              </p:par>
                              <p:par>
                                <p:cTn id="20" presetID="5" presetClass="entr" presetSubtype="10" fill="hold" nodeType="with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checkerboard(across)">
                                      <p:cBhvr>
                                        <p:cTn id="22" dur="500"/>
                                        <p:tgtEl>
                                          <p:spTgt spid="2">
                                            <p:txEl>
                                              <p:pRg st="2" end="2"/>
                                            </p:txEl>
                                          </p:spTgt>
                                        </p:tgtEl>
                                      </p:cBhvr>
                                    </p:animEffect>
                                  </p:childTnLst>
                                </p:cTn>
                              </p:par>
                              <p:par>
                                <p:cTn id="23" presetID="5" presetClass="entr" presetSubtype="10" fill="hold" nodeType="with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checkerboard(across)">
                                      <p:cBhvr>
                                        <p:cTn id="25" dur="500"/>
                                        <p:tgtEl>
                                          <p:spTgt spid="2">
                                            <p:txEl>
                                              <p:pRg st="3" end="3"/>
                                            </p:txEl>
                                          </p:spTgt>
                                        </p:tgtEl>
                                      </p:cBhvr>
                                    </p:animEffect>
                                  </p:childTnLst>
                                </p:cTn>
                              </p:par>
                              <p:par>
                                <p:cTn id="26" presetID="5" presetClass="entr" presetSubtype="10" fill="hold" nodeType="with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checkerboard(across)">
                                      <p:cBhvr>
                                        <p:cTn id="28" dur="500"/>
                                        <p:tgtEl>
                                          <p:spTgt spid="2">
                                            <p:txEl>
                                              <p:pRg st="4" end="4"/>
                                            </p:txEl>
                                          </p:spTgt>
                                        </p:tgtEl>
                                      </p:cBhvr>
                                    </p:animEffect>
                                  </p:childTnLst>
                                </p:cTn>
                              </p:par>
                              <p:par>
                                <p:cTn id="29" presetID="5" presetClass="entr" presetSubtype="10" fill="hold" nodeType="with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checkerboard(across)">
                                      <p:cBhvr>
                                        <p:cTn id="31" dur="500"/>
                                        <p:tgtEl>
                                          <p:spTgt spid="2">
                                            <p:txEl>
                                              <p:pRg st="5" end="5"/>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5" presetClass="entr" presetSubtype="10" fill="hold" nodeType="clickEffect">
                                  <p:stCondLst>
                                    <p:cond delay="0"/>
                                  </p:stCondLst>
                                  <p:childTnLst>
                                    <p:set>
                                      <p:cBhvr>
                                        <p:cTn id="35" dur="1" fill="hold">
                                          <p:stCondLst>
                                            <p:cond delay="0"/>
                                          </p:stCondLst>
                                        </p:cTn>
                                        <p:tgtEl>
                                          <p:spTgt spid="2">
                                            <p:txEl>
                                              <p:pRg st="6" end="6"/>
                                            </p:txEl>
                                          </p:spTgt>
                                        </p:tgtEl>
                                        <p:attrNameLst>
                                          <p:attrName>style.visibility</p:attrName>
                                        </p:attrNameLst>
                                      </p:cBhvr>
                                      <p:to>
                                        <p:strVal val="visible"/>
                                      </p:to>
                                    </p:set>
                                    <p:animEffect transition="in" filter="checkerboard(across)">
                                      <p:cBhvr>
                                        <p:cTn id="36"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6"/>
          <p:cNvSpPr txBox="1">
            <a:spLocks noChangeArrowheads="1"/>
          </p:cNvSpPr>
          <p:nvPr/>
        </p:nvSpPr>
        <p:spPr bwMode="auto">
          <a:xfrm>
            <a:off x="0" y="762000"/>
            <a:ext cx="9144000" cy="4585871"/>
          </a:xfrm>
          <a:prstGeom prst="rect">
            <a:avLst/>
          </a:prstGeom>
          <a:noFill/>
          <a:ln w="9525">
            <a:noFill/>
            <a:miter lim="800000"/>
            <a:headEnd/>
            <a:tailEnd/>
          </a:ln>
          <a:effectLst/>
        </p:spPr>
        <p:txBody>
          <a:bodyPr wrap="square">
            <a:spAutoFit/>
          </a:bodyPr>
          <a:lstStyle/>
          <a:p>
            <a:r>
              <a:rPr lang="en-US" sz="3600" i="1" dirty="0" smtClean="0">
                <a:solidFill>
                  <a:srgbClr val="FF0000"/>
                </a:solidFill>
                <a:latin typeface="Times New Roman" pitchFamily="18" charset="0"/>
                <a:cs typeface="Times New Roman" pitchFamily="18" charset="0"/>
              </a:rPr>
              <a:t>3. </a:t>
            </a:r>
            <a:r>
              <a:rPr lang="en-US" sz="3600" i="1" dirty="0" err="1" smtClean="0">
                <a:solidFill>
                  <a:srgbClr val="FF0000"/>
                </a:solidFill>
                <a:latin typeface="Times New Roman" pitchFamily="18" charset="0"/>
                <a:cs typeface="Times New Roman" pitchFamily="18" charset="0"/>
              </a:rPr>
              <a:t>Lưu</a:t>
            </a:r>
            <a:r>
              <a:rPr lang="en-US" sz="3600" i="1" dirty="0" smtClean="0">
                <a:solidFill>
                  <a:srgbClr val="FF0000"/>
                </a:solidFill>
                <a:latin typeface="Times New Roman" pitchFamily="18" charset="0"/>
                <a:cs typeface="Times New Roman" pitchFamily="18" charset="0"/>
              </a:rPr>
              <a:t> ý:</a:t>
            </a:r>
          </a:p>
          <a:p>
            <a:r>
              <a:rPr lang="en-US" sz="3200" b="1" dirty="0" smtClean="0">
                <a:latin typeface="Times New Roman" pitchFamily="18" charset="0"/>
                <a:cs typeface="Times New Roman" pitchFamily="18" charset="0"/>
              </a:rPr>
              <a:t>a</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Một</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trường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từ</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vựng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có</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thể</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có</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nhiều</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trường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từ</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vựng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nhỏ</a:t>
            </a:r>
            <a:r>
              <a:rPr lang="en-US" sz="3200" b="1" dirty="0">
                <a:latin typeface="Times New Roman" pitchFamily="18" charset="0"/>
                <a:cs typeface="Times New Roman" pitchFamily="18" charset="0"/>
              </a:rPr>
              <a:t>.</a:t>
            </a:r>
          </a:p>
          <a:p>
            <a:r>
              <a:rPr lang="nl-NL" sz="3200" b="1" dirty="0">
                <a:latin typeface="Times New Roman" pitchFamily="18" charset="0"/>
                <a:cs typeface="Times New Roman" pitchFamily="18" charset="0"/>
              </a:rPr>
              <a:t>b. Một trường từ vựng có thể bao gồm những từ khác biệt nhau về từ loại.</a:t>
            </a:r>
          </a:p>
          <a:p>
            <a:r>
              <a:rPr lang="nl-NL" sz="3200" b="1" dirty="0">
                <a:latin typeface="Times New Roman" pitchFamily="18" charset="0"/>
                <a:cs typeface="Times New Roman" pitchFamily="18" charset="0"/>
              </a:rPr>
              <a:t>c. Một từ có thể thuộc nhiều trường từ vựng khác nhau.</a:t>
            </a:r>
          </a:p>
          <a:p>
            <a:r>
              <a:rPr lang="nl-NL" sz="3200" b="1" dirty="0">
                <a:latin typeface="Times New Roman" pitchFamily="18" charset="0"/>
                <a:cs typeface="Times New Roman" pitchFamily="18" charset="0"/>
              </a:rPr>
              <a:t>d. </a:t>
            </a:r>
            <a:r>
              <a:rPr lang="nl-NL" sz="3200" b="1" dirty="0" smtClean="0">
                <a:latin typeface="Times New Roman" pitchFamily="18" charset="0"/>
                <a:cs typeface="Times New Roman" pitchFamily="18" charset="0"/>
              </a:rPr>
              <a:t>Chuyển trường </a:t>
            </a:r>
            <a:r>
              <a:rPr lang="nl-NL" sz="3200" b="1" dirty="0">
                <a:latin typeface="Times New Roman" pitchFamily="18" charset="0"/>
                <a:cs typeface="Times New Roman" pitchFamily="18" charset="0"/>
              </a:rPr>
              <a:t>từ vựng để tăng thêm tính nghệ thuật của ngôn từ.</a:t>
            </a:r>
            <a:endParaRPr lang="en-US" sz="32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checkerboard(across)">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78729"/>
          </a:xfrm>
          <a:prstGeom prst="rect">
            <a:avLst/>
          </a:prstGeom>
        </p:spPr>
        <p:txBody>
          <a:bodyPr wrap="square">
            <a:spAutoFit/>
          </a:bodyPr>
          <a:lstStyle/>
          <a:p>
            <a:pPr marL="342900" lvl="0" indent="-342900">
              <a:lnSpc>
                <a:spcPct val="90000"/>
              </a:lnSpc>
              <a:spcBef>
                <a:spcPct val="20000"/>
              </a:spcBef>
              <a:defRPr/>
            </a:pP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Phân</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biệt</a:t>
            </a:r>
            <a:r>
              <a:rPr lang="en-US" sz="2800" b="1" dirty="0" smtClean="0">
                <a:latin typeface="Times New Roman" panose="02020603050405020304" pitchFamily="18" charset="0"/>
                <a:cs typeface="Times New Roman" panose="02020603050405020304" pitchFamily="18" charset="0"/>
              </a:rPr>
              <a:t> </a:t>
            </a:r>
            <a:r>
              <a:rPr lang="en-US" sz="3200" b="1" dirty="0" err="1" smtClean="0">
                <a:solidFill>
                  <a:schemeClr val="accent6">
                    <a:lumMod val="50000"/>
                  </a:schemeClr>
                </a:solidFill>
                <a:latin typeface="Times New Roman" panose="02020603050405020304" pitchFamily="18" charset="0"/>
                <a:cs typeface="Times New Roman" panose="02020603050405020304" pitchFamily="18" charset="0"/>
              </a:rPr>
              <a:t>Trường</a:t>
            </a:r>
            <a:r>
              <a:rPr lang="en-US" sz="3200" b="1"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6">
                    <a:lumMod val="50000"/>
                  </a:schemeClr>
                </a:solidFill>
                <a:latin typeface="Times New Roman" panose="02020603050405020304" pitchFamily="18" charset="0"/>
                <a:cs typeface="Times New Roman" panose="02020603050405020304" pitchFamily="18" charset="0"/>
              </a:rPr>
              <a:t>từ</a:t>
            </a:r>
            <a:r>
              <a:rPr lang="en-US" sz="3200" b="1"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6">
                    <a:lumMod val="50000"/>
                  </a:schemeClr>
                </a:solidFill>
                <a:latin typeface="Times New Roman" panose="02020603050405020304" pitchFamily="18" charset="0"/>
                <a:cs typeface="Times New Roman" panose="02020603050405020304" pitchFamily="18" charset="0"/>
              </a:rPr>
              <a:t>vựng</a:t>
            </a:r>
            <a:r>
              <a:rPr lang="en-US" sz="3200" b="1"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và</a:t>
            </a:r>
            <a:r>
              <a:rPr lang="en-US" sz="3200" b="1" dirty="0" smtClean="0">
                <a:latin typeface="Times New Roman" panose="02020603050405020304" pitchFamily="18" charset="0"/>
                <a:cs typeface="Times New Roman" panose="02020603050405020304" pitchFamily="18" charset="0"/>
              </a:rPr>
              <a:t> </a:t>
            </a:r>
            <a:r>
              <a:rPr lang="en-US" dirty="0" err="1" smtClean="0">
                <a:solidFill>
                  <a:schemeClr val="accent6">
                    <a:lumMod val="50000"/>
                  </a:schemeClr>
                </a:solidFill>
                <a:latin typeface="Times New Roman" panose="02020603050405020304" pitchFamily="18" charset="0"/>
                <a:cs typeface="Times New Roman" panose="02020603050405020304" pitchFamily="18" charset="0"/>
              </a:rPr>
              <a:t>c</a:t>
            </a:r>
            <a:r>
              <a:rPr lang="en-US" sz="3200" b="1" dirty="0" err="1" smtClean="0">
                <a:solidFill>
                  <a:schemeClr val="accent6">
                    <a:lumMod val="50000"/>
                  </a:schemeClr>
                </a:solidFill>
                <a:latin typeface="Times New Roman" panose="02020603050405020304" pitchFamily="18" charset="0"/>
                <a:cs typeface="Times New Roman" panose="02020603050405020304" pitchFamily="18" charset="0"/>
              </a:rPr>
              <a:t>ấp</a:t>
            </a:r>
            <a:r>
              <a:rPr lang="en-US" sz="3200" b="1"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6">
                    <a:lumMod val="50000"/>
                  </a:schemeClr>
                </a:solidFill>
                <a:latin typeface="Times New Roman" panose="02020603050405020304" pitchFamily="18" charset="0"/>
                <a:cs typeface="Times New Roman" panose="02020603050405020304" pitchFamily="18" charset="0"/>
              </a:rPr>
              <a:t>độ</a:t>
            </a:r>
            <a:r>
              <a:rPr lang="en-US" sz="3200" b="1"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6">
                    <a:lumMod val="50000"/>
                  </a:schemeClr>
                </a:solidFill>
                <a:latin typeface="Times New Roman" panose="02020603050405020304" pitchFamily="18" charset="0"/>
                <a:cs typeface="Times New Roman" panose="02020603050405020304" pitchFamily="18" charset="0"/>
              </a:rPr>
              <a:t>khái</a:t>
            </a:r>
            <a:r>
              <a:rPr lang="en-US" sz="3200" b="1"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6">
                    <a:lumMod val="50000"/>
                  </a:schemeClr>
                </a:solidFill>
                <a:latin typeface="Times New Roman" panose="02020603050405020304" pitchFamily="18" charset="0"/>
                <a:cs typeface="Times New Roman" panose="02020603050405020304" pitchFamily="18" charset="0"/>
              </a:rPr>
              <a:t>quát</a:t>
            </a:r>
            <a:r>
              <a:rPr lang="en-US" sz="3200" b="1"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6">
                    <a:lumMod val="50000"/>
                  </a:schemeClr>
                </a:solidFill>
                <a:latin typeface="Times New Roman" panose="02020603050405020304" pitchFamily="18" charset="0"/>
                <a:cs typeface="Times New Roman" panose="02020603050405020304" pitchFamily="18" charset="0"/>
              </a:rPr>
              <a:t>của</a:t>
            </a:r>
            <a:r>
              <a:rPr lang="en-US" sz="3200" b="1"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6">
                    <a:lumMod val="50000"/>
                  </a:schemeClr>
                </a:solidFill>
                <a:latin typeface="Times New Roman" panose="02020603050405020304" pitchFamily="18" charset="0"/>
                <a:cs typeface="Times New Roman" panose="02020603050405020304" pitchFamily="18" charset="0"/>
              </a:rPr>
              <a:t>nghĩa</a:t>
            </a:r>
            <a:r>
              <a:rPr lang="en-US" sz="3200" b="1"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6">
                    <a:lumMod val="50000"/>
                  </a:schemeClr>
                </a:solidFill>
                <a:latin typeface="Times New Roman" panose="02020603050405020304" pitchFamily="18" charset="0"/>
                <a:cs typeface="Times New Roman" panose="02020603050405020304" pitchFamily="18" charset="0"/>
              </a:rPr>
              <a:t>từ</a:t>
            </a:r>
            <a:r>
              <a:rPr lang="en-US" sz="3200" b="1"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6">
                    <a:lumMod val="50000"/>
                  </a:schemeClr>
                </a:solidFill>
                <a:latin typeface="Times New Roman" panose="02020603050405020304" pitchFamily="18" charset="0"/>
                <a:cs typeface="Times New Roman" panose="02020603050405020304" pitchFamily="18" charset="0"/>
              </a:rPr>
              <a:t>ngữ</a:t>
            </a:r>
            <a:r>
              <a:rPr lang="en-US" sz="3200" b="1" dirty="0" smtClean="0">
                <a:solidFill>
                  <a:schemeClr val="accent6">
                    <a:lumMod val="50000"/>
                  </a:schemeClr>
                </a:solidFill>
                <a:latin typeface="Times New Roman" panose="02020603050405020304" pitchFamily="18" charset="0"/>
                <a:cs typeface="Times New Roman" panose="02020603050405020304" pitchFamily="18" charset="0"/>
              </a:rPr>
              <a:t>?</a:t>
            </a:r>
          </a:p>
        </p:txBody>
      </p:sp>
      <p:sp>
        <p:nvSpPr>
          <p:cNvPr id="5" name="Rectangle 4"/>
          <p:cNvSpPr/>
          <p:nvPr/>
        </p:nvSpPr>
        <p:spPr>
          <a:xfrm>
            <a:off x="0" y="1295399"/>
            <a:ext cx="4572000" cy="5564600"/>
          </a:xfrm>
          <a:prstGeom prst="rect">
            <a:avLst/>
          </a:prstGeom>
        </p:spPr>
        <p:txBody>
          <a:bodyPr wrap="square">
            <a:spAutoFit/>
          </a:bodyPr>
          <a:lstStyle/>
          <a:p>
            <a:pPr marL="342900" lvl="0" indent="-342900">
              <a:lnSpc>
                <a:spcPct val="90000"/>
              </a:lnSpc>
              <a:spcBef>
                <a:spcPct val="20000"/>
              </a:spcBef>
              <a:defRPr/>
            </a:pPr>
            <a:r>
              <a:rPr lang="en-US" sz="2800" b="1" dirty="0" smtClean="0">
                <a:solidFill>
                  <a:srgbClr val="FF0000"/>
                </a:solidFill>
                <a:latin typeface="Times New Roman" panose="02020603050405020304" pitchFamily="18" charset="0"/>
                <a:cs typeface="Times New Roman" panose="02020603050405020304" pitchFamily="18" charset="0"/>
                <a:sym typeface="Wingdings" pitchFamily="2" charset="2"/>
              </a:rPr>
              <a:t>*</a:t>
            </a:r>
            <a:r>
              <a:rPr lang="en-US" sz="2800" b="1" dirty="0" err="1" smtClean="0">
                <a:solidFill>
                  <a:srgbClr val="FF0000"/>
                </a:solidFill>
                <a:latin typeface="Times New Roman" panose="02020603050405020304" pitchFamily="18" charset="0"/>
                <a:cs typeface="Times New Roman" panose="02020603050405020304" pitchFamily="18" charset="0"/>
                <a:sym typeface="Wingdings" pitchFamily="2" charset="2"/>
              </a:rPr>
              <a:t>Trường</a:t>
            </a:r>
            <a:r>
              <a:rPr lang="en-US" sz="2800" b="1" dirty="0" smtClean="0">
                <a:solidFill>
                  <a:srgbClr val="FF000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FF0000"/>
                </a:solidFill>
                <a:latin typeface="Times New Roman" panose="02020603050405020304" pitchFamily="18" charset="0"/>
                <a:cs typeface="Times New Roman" panose="02020603050405020304" pitchFamily="18" charset="0"/>
                <a:sym typeface="Wingdings" pitchFamily="2" charset="2"/>
              </a:rPr>
              <a:t>từ</a:t>
            </a:r>
            <a:r>
              <a:rPr lang="en-US" sz="2800" b="1" dirty="0" smtClean="0">
                <a:solidFill>
                  <a:srgbClr val="FF000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FF0000"/>
                </a:solidFill>
                <a:latin typeface="Times New Roman" panose="02020603050405020304" pitchFamily="18" charset="0"/>
                <a:cs typeface="Times New Roman" panose="02020603050405020304" pitchFamily="18" charset="0"/>
                <a:sym typeface="Wingdings" pitchFamily="2" charset="2"/>
              </a:rPr>
              <a:t>vựng</a:t>
            </a:r>
            <a:r>
              <a:rPr lang="en-US" sz="2800" b="1" dirty="0" smtClean="0">
                <a:solidFill>
                  <a:srgbClr val="FF000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Là</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một</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tập</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hợp</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những</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từ</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có</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ít</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nhất</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một</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nét</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chung</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về</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nghĩa</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trong</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đó</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các</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từ</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có</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thể</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996633"/>
                </a:solidFill>
                <a:latin typeface="Times New Roman" panose="02020603050405020304" pitchFamily="18" charset="0"/>
                <a:cs typeface="Times New Roman" panose="02020603050405020304" pitchFamily="18" charset="0"/>
                <a:sym typeface="Wingdings" pitchFamily="2" charset="2"/>
              </a:rPr>
              <a:t>khác</a:t>
            </a:r>
            <a:r>
              <a:rPr lang="en-US" sz="2800" b="1" dirty="0" smtClean="0">
                <a:solidFill>
                  <a:srgbClr val="996633"/>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996633"/>
                </a:solidFill>
                <a:latin typeface="Times New Roman" panose="02020603050405020304" pitchFamily="18" charset="0"/>
                <a:cs typeface="Times New Roman" panose="02020603050405020304" pitchFamily="18" charset="0"/>
                <a:sym typeface="Wingdings" pitchFamily="2" charset="2"/>
              </a:rPr>
              <a:t>nhau</a:t>
            </a:r>
            <a:r>
              <a:rPr lang="en-US" sz="2800" b="1" dirty="0" smtClean="0">
                <a:solidFill>
                  <a:srgbClr val="996633"/>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996633"/>
                </a:solidFill>
                <a:latin typeface="Times New Roman" panose="02020603050405020304" pitchFamily="18" charset="0"/>
                <a:cs typeface="Times New Roman" panose="02020603050405020304" pitchFamily="18" charset="0"/>
                <a:sym typeface="Wingdings" pitchFamily="2" charset="2"/>
              </a:rPr>
              <a:t>về</a:t>
            </a:r>
            <a:r>
              <a:rPr lang="en-US" sz="2800" b="1" dirty="0" smtClean="0">
                <a:solidFill>
                  <a:srgbClr val="996633"/>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996633"/>
                </a:solidFill>
                <a:latin typeface="Times New Roman" panose="02020603050405020304" pitchFamily="18" charset="0"/>
                <a:cs typeface="Times New Roman" panose="02020603050405020304" pitchFamily="18" charset="0"/>
                <a:sym typeface="Wingdings" pitchFamily="2" charset="2"/>
              </a:rPr>
              <a:t>từ</a:t>
            </a:r>
            <a:r>
              <a:rPr lang="en-US" sz="2800" b="1" dirty="0" smtClean="0">
                <a:solidFill>
                  <a:srgbClr val="996633"/>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996633"/>
                </a:solidFill>
                <a:latin typeface="Times New Roman" panose="02020603050405020304" pitchFamily="18" charset="0"/>
                <a:cs typeface="Times New Roman" panose="02020603050405020304" pitchFamily="18" charset="0"/>
                <a:sym typeface="Wingdings" pitchFamily="2" charset="2"/>
              </a:rPr>
              <a:t>loại</a:t>
            </a:r>
            <a:r>
              <a:rPr lang="en-US" sz="2800" b="1" dirty="0" smtClean="0">
                <a:solidFill>
                  <a:srgbClr val="996633"/>
                </a:solidFill>
                <a:latin typeface="VNI-Times" pitchFamily="2" charset="0"/>
                <a:sym typeface="Wingdings" pitchFamily="2" charset="2"/>
              </a:rPr>
              <a:t>.</a:t>
            </a:r>
          </a:p>
          <a:p>
            <a:pPr marL="342900" lvl="0" indent="-342900">
              <a:lnSpc>
                <a:spcPct val="90000"/>
              </a:lnSpc>
              <a:spcBef>
                <a:spcPct val="20000"/>
              </a:spcBef>
              <a:defRPr/>
            </a:pPr>
            <a:endParaRPr lang="en-US" sz="2800" b="1" dirty="0" smtClean="0">
              <a:latin typeface="VNI-Times" pitchFamily="2" charset="0"/>
              <a:sym typeface="Wingdings" pitchFamily="2" charset="2"/>
            </a:endParaRPr>
          </a:p>
          <a:p>
            <a:pPr marL="342900" lvl="0" indent="-342900">
              <a:lnSpc>
                <a:spcPct val="90000"/>
              </a:lnSpc>
              <a:spcBef>
                <a:spcPct val="20000"/>
              </a:spcBef>
              <a:defRPr/>
            </a:pPr>
            <a:endParaRPr lang="en-US" sz="2800" b="1" dirty="0" smtClean="0">
              <a:latin typeface="VNI-Times" pitchFamily="2" charset="0"/>
              <a:sym typeface="Wingdings" pitchFamily="2" charset="2"/>
            </a:endParaRPr>
          </a:p>
          <a:p>
            <a:pPr marL="342900" lvl="0" indent="-342900">
              <a:lnSpc>
                <a:spcPct val="90000"/>
              </a:lnSpc>
              <a:spcBef>
                <a:spcPct val="20000"/>
              </a:spcBef>
              <a:defRPr/>
            </a:pP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VD: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Trường</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từ</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vựng</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về</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Cây</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a:t>
            </a:r>
          </a:p>
          <a:p>
            <a:pPr marL="342900" lvl="0" indent="-342900">
              <a:lnSpc>
                <a:spcPct val="90000"/>
              </a:lnSpc>
              <a:spcBef>
                <a:spcPct val="20000"/>
              </a:spcBef>
              <a:defRPr/>
            </a:pP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Bộ</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phận</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của</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cây</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thân</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rễ</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cành</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(DT)</a:t>
            </a:r>
          </a:p>
          <a:p>
            <a:pPr marL="342900" lvl="0" indent="-342900">
              <a:lnSpc>
                <a:spcPct val="90000"/>
              </a:lnSpc>
              <a:spcBef>
                <a:spcPct val="20000"/>
              </a:spcBef>
              <a:defRPr/>
            </a:pP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Hình</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dáng</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của</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cây</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cao</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thấp</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to,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nhỏ</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(TT)</a:t>
            </a:r>
          </a:p>
        </p:txBody>
      </p:sp>
      <p:sp>
        <p:nvSpPr>
          <p:cNvPr id="6" name="Rectangle 5"/>
          <p:cNvSpPr/>
          <p:nvPr/>
        </p:nvSpPr>
        <p:spPr>
          <a:xfrm>
            <a:off x="4572000" y="1219200"/>
            <a:ext cx="4572000" cy="5298424"/>
          </a:xfrm>
          <a:prstGeom prst="rect">
            <a:avLst/>
          </a:prstGeom>
        </p:spPr>
        <p:txBody>
          <a:bodyPr wrap="square">
            <a:spAutoFit/>
          </a:bodyPr>
          <a:lstStyle/>
          <a:p>
            <a:pPr marL="342900" lvl="0" indent="-342900">
              <a:lnSpc>
                <a:spcPct val="90000"/>
              </a:lnSpc>
              <a:spcBef>
                <a:spcPct val="20000"/>
              </a:spcBef>
              <a:defRPr/>
            </a:pPr>
            <a:r>
              <a:rPr lang="en-US" sz="3200" b="1" dirty="0" smtClean="0">
                <a:solidFill>
                  <a:srgbClr val="FF0000"/>
                </a:solidFill>
                <a:latin typeface="VNI-Times" pitchFamily="2" charset="0"/>
                <a:sym typeface="Wingdings" pitchFamily="2" charset="2"/>
              </a:rPr>
              <a:t> * </a:t>
            </a:r>
            <a:r>
              <a:rPr lang="en-US" sz="2800" b="1" dirty="0" err="1" smtClean="0">
                <a:solidFill>
                  <a:srgbClr val="FF0000"/>
                </a:solidFill>
                <a:latin typeface="Times New Roman" panose="02020603050405020304" pitchFamily="18" charset="0"/>
                <a:cs typeface="Times New Roman" panose="02020603050405020304" pitchFamily="18" charset="0"/>
                <a:sym typeface="Wingdings" pitchFamily="2" charset="2"/>
              </a:rPr>
              <a:t>Cấp</a:t>
            </a:r>
            <a:r>
              <a:rPr lang="en-US" sz="2800" b="1" dirty="0" smtClean="0">
                <a:solidFill>
                  <a:srgbClr val="FF000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FF0000"/>
                </a:solidFill>
                <a:latin typeface="Times New Roman" panose="02020603050405020304" pitchFamily="18" charset="0"/>
                <a:cs typeface="Times New Roman" panose="02020603050405020304" pitchFamily="18" charset="0"/>
                <a:sym typeface="Wingdings" pitchFamily="2" charset="2"/>
              </a:rPr>
              <a:t>độ</a:t>
            </a:r>
            <a:r>
              <a:rPr lang="en-US" sz="2800" b="1" dirty="0" smtClean="0">
                <a:solidFill>
                  <a:srgbClr val="FF000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FF0000"/>
                </a:solidFill>
                <a:latin typeface="Times New Roman" panose="02020603050405020304" pitchFamily="18" charset="0"/>
                <a:cs typeface="Times New Roman" panose="02020603050405020304" pitchFamily="18" charset="0"/>
                <a:sym typeface="Wingdings" pitchFamily="2" charset="2"/>
              </a:rPr>
              <a:t>khái</a:t>
            </a:r>
            <a:r>
              <a:rPr lang="en-US" sz="2800" b="1" dirty="0" smtClean="0">
                <a:solidFill>
                  <a:srgbClr val="FF000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FF0000"/>
                </a:solidFill>
                <a:latin typeface="Times New Roman" panose="02020603050405020304" pitchFamily="18" charset="0"/>
                <a:cs typeface="Times New Roman" panose="02020603050405020304" pitchFamily="18" charset="0"/>
                <a:sym typeface="Wingdings" pitchFamily="2" charset="2"/>
              </a:rPr>
              <a:t>quát</a:t>
            </a:r>
            <a:r>
              <a:rPr lang="en-US" sz="2800" b="1" dirty="0" smtClean="0">
                <a:solidFill>
                  <a:srgbClr val="FF000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FF0000"/>
                </a:solidFill>
                <a:latin typeface="Times New Roman" panose="02020603050405020304" pitchFamily="18" charset="0"/>
                <a:cs typeface="Times New Roman" panose="02020603050405020304" pitchFamily="18" charset="0"/>
                <a:sym typeface="Wingdings" pitchFamily="2" charset="2"/>
              </a:rPr>
              <a:t>của</a:t>
            </a:r>
            <a:r>
              <a:rPr lang="en-US" sz="2800" b="1" dirty="0" smtClean="0">
                <a:solidFill>
                  <a:srgbClr val="FF000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FF0000"/>
                </a:solidFill>
                <a:latin typeface="Times New Roman" panose="02020603050405020304" pitchFamily="18" charset="0"/>
                <a:cs typeface="Times New Roman" panose="02020603050405020304" pitchFamily="18" charset="0"/>
                <a:sym typeface="Wingdings" pitchFamily="2" charset="2"/>
              </a:rPr>
              <a:t>nghĩa</a:t>
            </a:r>
            <a:r>
              <a:rPr lang="en-US" sz="2800" b="1" dirty="0" smtClean="0">
                <a:solidFill>
                  <a:srgbClr val="FF000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FF0000"/>
                </a:solidFill>
                <a:latin typeface="Times New Roman" panose="02020603050405020304" pitchFamily="18" charset="0"/>
                <a:cs typeface="Times New Roman" panose="02020603050405020304" pitchFamily="18" charset="0"/>
                <a:sym typeface="Wingdings" pitchFamily="2" charset="2"/>
              </a:rPr>
              <a:t>từ</a:t>
            </a:r>
            <a:r>
              <a:rPr lang="en-US" sz="2800" b="1" dirty="0" smtClean="0">
                <a:solidFill>
                  <a:srgbClr val="FF000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FF0000"/>
                </a:solidFill>
                <a:latin typeface="Times New Roman" panose="02020603050405020304" pitchFamily="18" charset="0"/>
                <a:cs typeface="Times New Roman" panose="02020603050405020304" pitchFamily="18" charset="0"/>
                <a:sym typeface="Wingdings" pitchFamily="2" charset="2"/>
              </a:rPr>
              <a:t>ngữ</a:t>
            </a:r>
            <a:r>
              <a:rPr lang="en-US" sz="2800" b="1" dirty="0" smtClean="0">
                <a:solidFill>
                  <a:srgbClr val="FF000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Là</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một</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tập</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hợp</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các</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từ</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có</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quan</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hệ</a:t>
            </a:r>
            <a:r>
              <a:rPr lang="en-US" sz="2800" b="1" dirty="0" smtClean="0">
                <a:latin typeface="Times New Roman" panose="02020603050405020304" pitchFamily="18" charset="0"/>
                <a:cs typeface="Times New Roman" panose="02020603050405020304" pitchFamily="18" charset="0"/>
                <a:sym typeface="Wingdings" pitchFamily="2" charset="2"/>
              </a:rPr>
              <a:t> so </a:t>
            </a:r>
            <a:r>
              <a:rPr lang="en-US" sz="2800" b="1" dirty="0" err="1" smtClean="0">
                <a:latin typeface="Times New Roman" panose="02020603050405020304" pitchFamily="18" charset="0"/>
                <a:cs typeface="Times New Roman" panose="02020603050405020304" pitchFamily="18" charset="0"/>
                <a:sym typeface="Wingdings" pitchFamily="2" charset="2"/>
              </a:rPr>
              <a:t>sánh</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về</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phạm</a:t>
            </a:r>
            <a:r>
              <a:rPr lang="en-US" sz="2800" b="1" dirty="0" smtClean="0">
                <a:latin typeface="Times New Roman" panose="02020603050405020304" pitchFamily="18" charset="0"/>
                <a:cs typeface="Times New Roman" panose="02020603050405020304" pitchFamily="18" charset="0"/>
                <a:sym typeface="Wingdings" pitchFamily="2" charset="2"/>
              </a:rPr>
              <a:t> vi </a:t>
            </a:r>
            <a:r>
              <a:rPr lang="en-US" sz="2800" b="1" dirty="0" err="1" smtClean="0">
                <a:latin typeface="Times New Roman" panose="02020603050405020304" pitchFamily="18" charset="0"/>
                <a:cs typeface="Times New Roman" panose="02020603050405020304" pitchFamily="18" charset="0"/>
                <a:sym typeface="Wingdings" pitchFamily="2" charset="2"/>
              </a:rPr>
              <a:t>nghĩa</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rộng</a:t>
            </a:r>
            <a:r>
              <a:rPr lang="en-US" sz="2800" b="1" dirty="0" smtClean="0">
                <a:latin typeface="Times New Roman" panose="02020603050405020304" pitchFamily="18" charset="0"/>
                <a:cs typeface="Times New Roman" panose="02020603050405020304" pitchFamily="18" charset="0"/>
                <a:sym typeface="Wingdings" pitchFamily="2" charset="2"/>
              </a:rPr>
              <a:t> hay </a:t>
            </a:r>
            <a:r>
              <a:rPr lang="en-US" sz="2800" b="1" dirty="0" err="1" smtClean="0">
                <a:latin typeface="Times New Roman" panose="02020603050405020304" pitchFamily="18" charset="0"/>
                <a:cs typeface="Times New Roman" panose="02020603050405020304" pitchFamily="18" charset="0"/>
                <a:sym typeface="Wingdings" pitchFamily="2" charset="2"/>
              </a:rPr>
              <a:t>hẹp</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trong</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đó</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các</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từ</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latin typeface="Times New Roman" panose="02020603050405020304" pitchFamily="18" charset="0"/>
                <a:cs typeface="Times New Roman" panose="02020603050405020304" pitchFamily="18" charset="0"/>
                <a:sym typeface="Wingdings" pitchFamily="2" charset="2"/>
              </a:rPr>
              <a:t>phải</a:t>
            </a:r>
            <a:r>
              <a:rPr lang="en-US" sz="2800" b="1" dirty="0" smtClean="0">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996633"/>
                </a:solidFill>
                <a:latin typeface="Times New Roman" panose="02020603050405020304" pitchFamily="18" charset="0"/>
                <a:cs typeface="Times New Roman" panose="02020603050405020304" pitchFamily="18" charset="0"/>
                <a:sym typeface="Wingdings" pitchFamily="2" charset="2"/>
              </a:rPr>
              <a:t>cùng</a:t>
            </a:r>
            <a:r>
              <a:rPr lang="en-US" sz="2800" b="1" dirty="0" smtClean="0">
                <a:solidFill>
                  <a:srgbClr val="996633"/>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996633"/>
                </a:solidFill>
                <a:latin typeface="Times New Roman" panose="02020603050405020304" pitchFamily="18" charset="0"/>
                <a:cs typeface="Times New Roman" panose="02020603050405020304" pitchFamily="18" charset="0"/>
                <a:sym typeface="Wingdings" pitchFamily="2" charset="2"/>
              </a:rPr>
              <a:t>từ</a:t>
            </a:r>
            <a:r>
              <a:rPr lang="en-US" sz="2800" b="1" dirty="0" smtClean="0">
                <a:solidFill>
                  <a:srgbClr val="996633"/>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996633"/>
                </a:solidFill>
                <a:latin typeface="Times New Roman" panose="02020603050405020304" pitchFamily="18" charset="0"/>
                <a:cs typeface="Times New Roman" panose="02020603050405020304" pitchFamily="18" charset="0"/>
                <a:sym typeface="Wingdings" pitchFamily="2" charset="2"/>
              </a:rPr>
              <a:t>lọai</a:t>
            </a:r>
            <a:r>
              <a:rPr lang="en-US" sz="2800" b="1" dirty="0" smtClean="0">
                <a:solidFill>
                  <a:srgbClr val="996633"/>
                </a:solidFill>
                <a:latin typeface="Times New Roman" panose="02020603050405020304" pitchFamily="18" charset="0"/>
                <a:cs typeface="Times New Roman" panose="02020603050405020304" pitchFamily="18" charset="0"/>
                <a:sym typeface="Wingdings" pitchFamily="2" charset="2"/>
              </a:rPr>
              <a:t>.</a:t>
            </a:r>
          </a:p>
          <a:p>
            <a:pPr marL="342900" lvl="0" indent="-342900">
              <a:lnSpc>
                <a:spcPct val="90000"/>
              </a:lnSpc>
              <a:spcBef>
                <a:spcPct val="20000"/>
              </a:spcBef>
              <a:defRPr/>
            </a:pPr>
            <a:endParaRPr lang="en-US" sz="2800" b="1" dirty="0" smtClean="0">
              <a:latin typeface="Times New Roman" panose="02020603050405020304" pitchFamily="18" charset="0"/>
              <a:cs typeface="Times New Roman" panose="02020603050405020304" pitchFamily="18" charset="0"/>
              <a:sym typeface="Wingdings" pitchFamily="2" charset="2"/>
            </a:endParaRPr>
          </a:p>
          <a:p>
            <a:pPr marL="342900" lvl="0" indent="-342900">
              <a:lnSpc>
                <a:spcPct val="90000"/>
              </a:lnSpc>
              <a:spcBef>
                <a:spcPct val="20000"/>
              </a:spcBef>
              <a:defRPr/>
            </a:pP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VD: </a:t>
            </a:r>
          </a:p>
          <a:p>
            <a:pPr marL="342900" lvl="0" indent="-342900">
              <a:lnSpc>
                <a:spcPct val="90000"/>
              </a:lnSpc>
              <a:spcBef>
                <a:spcPct val="20000"/>
              </a:spcBef>
              <a:defRPr/>
            </a:pP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Bàn</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&gt;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bàn</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gỗ</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bàn</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inox</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bàn</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nhôm</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(DT)</a:t>
            </a:r>
          </a:p>
          <a:p>
            <a:pPr marL="342900" lvl="0" indent="-342900">
              <a:lnSpc>
                <a:spcPct val="90000"/>
              </a:lnSpc>
              <a:spcBef>
                <a:spcPct val="20000"/>
              </a:spcBef>
              <a:defRPr/>
            </a:pP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Nhìn</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&gt;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liếc</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ngắm</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nhòm</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a:t>
            </a:r>
            <a:r>
              <a:rPr lang="en-US" sz="2800" b="1" dirty="0" err="1" smtClean="0">
                <a:solidFill>
                  <a:srgbClr val="7030A0"/>
                </a:solidFill>
                <a:latin typeface="Times New Roman" panose="02020603050405020304" pitchFamily="18" charset="0"/>
                <a:cs typeface="Times New Roman" panose="02020603050405020304" pitchFamily="18" charset="0"/>
                <a:sym typeface="Wingdings" pitchFamily="2" charset="2"/>
              </a:rPr>
              <a:t>ngó</a:t>
            </a:r>
            <a:r>
              <a:rPr lang="en-US" sz="2800" b="1" dirty="0" smtClean="0">
                <a:solidFill>
                  <a:srgbClr val="7030A0"/>
                </a:solidFill>
                <a:latin typeface="Times New Roman" panose="02020603050405020304" pitchFamily="18" charset="0"/>
                <a:cs typeface="Times New Roman" panose="02020603050405020304" pitchFamily="18" charset="0"/>
                <a:sym typeface="Wingdings" pitchFamily="2" charset="2"/>
              </a:rPr>
              <a:t>,…. (ĐT)</a:t>
            </a:r>
          </a:p>
        </p:txBody>
      </p:sp>
      <p:cxnSp>
        <p:nvCxnSpPr>
          <p:cNvPr id="7" name="Straight Connector 6"/>
          <p:cNvCxnSpPr/>
          <p:nvPr/>
        </p:nvCxnSpPr>
        <p:spPr>
          <a:xfrm>
            <a:off x="4572000" y="1066800"/>
            <a:ext cx="0" cy="57912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cover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fade">
                                      <p:cBhvr>
                                        <p:cTn id="12" dur="1000"/>
                                        <p:tgtEl>
                                          <p:spTgt spid="5">
                                            <p:txEl>
                                              <p:pRg st="3" end="3"/>
                                            </p:txEl>
                                          </p:spTgt>
                                        </p:tgtEl>
                                      </p:cBhvr>
                                    </p:animEffect>
                                    <p:anim calcmode="lin" valueType="num">
                                      <p:cBhvr>
                                        <p:cTn id="1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1000"/>
                                        <p:tgtEl>
                                          <p:spTgt spid="5">
                                            <p:txEl>
                                              <p:pRg st="4" end="4"/>
                                            </p:txEl>
                                          </p:spTgt>
                                        </p:tgtEl>
                                      </p:cBhvr>
                                    </p:animEffect>
                                    <p:anim calcmode="lin" valueType="num">
                                      <p:cBhvr>
                                        <p:cTn id="18"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fade">
                                      <p:cBhvr>
                                        <p:cTn id="22" dur="1000"/>
                                        <p:tgtEl>
                                          <p:spTgt spid="5">
                                            <p:txEl>
                                              <p:pRg st="5" end="5"/>
                                            </p:txEl>
                                          </p:spTgt>
                                        </p:tgtEl>
                                      </p:cBhvr>
                                    </p:animEffect>
                                    <p:anim calcmode="lin" valueType="num">
                                      <p:cBhvr>
                                        <p:cTn id="2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Effect transition="in" filter="blinds(horizontal)">
                                      <p:cBhvr>
                                        <p:cTn id="29" dur="500"/>
                                        <p:tgtEl>
                                          <p:spTgt spid="6">
                                            <p:txEl>
                                              <p:pRg st="0" end="0"/>
                                            </p:txEl>
                                          </p:spTgt>
                                        </p:tgtEl>
                                      </p:cBhvr>
                                    </p:animEffect>
                                  </p:childTnLst>
                                </p:cTn>
                              </p:par>
                              <p:par>
                                <p:cTn id="30" presetID="3" presetClass="entr" presetSubtype="10" fill="hold" nodeType="with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Effect transition="in" filter="blinds(horizontal)">
                                      <p:cBhvr>
                                        <p:cTn id="32" dur="500"/>
                                        <p:tgtEl>
                                          <p:spTgt spid="6">
                                            <p:txEl>
                                              <p:pRg st="2" end="2"/>
                                            </p:txEl>
                                          </p:spTgt>
                                        </p:tgtEl>
                                      </p:cBhvr>
                                    </p:animEffect>
                                  </p:childTnLst>
                                </p:cTn>
                              </p:par>
                              <p:par>
                                <p:cTn id="33" presetID="3" presetClass="entr" presetSubtype="10" fill="hold" nodeType="with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animEffect transition="in" filter="blinds(horizontal)">
                                      <p:cBhvr>
                                        <p:cTn id="35" dur="500"/>
                                        <p:tgtEl>
                                          <p:spTgt spid="6">
                                            <p:txEl>
                                              <p:pRg st="3" end="3"/>
                                            </p:txEl>
                                          </p:spTgt>
                                        </p:tgtEl>
                                      </p:cBhvr>
                                    </p:animEffect>
                                  </p:childTnLst>
                                </p:cTn>
                              </p:par>
                              <p:par>
                                <p:cTn id="36" presetID="3" presetClass="entr" presetSubtype="10" fill="hold" nodeType="withEffect">
                                  <p:stCondLst>
                                    <p:cond delay="0"/>
                                  </p:stCondLst>
                                  <p:childTnLst>
                                    <p:set>
                                      <p:cBhvr>
                                        <p:cTn id="37" dur="1" fill="hold">
                                          <p:stCondLst>
                                            <p:cond delay="0"/>
                                          </p:stCondLst>
                                        </p:cTn>
                                        <p:tgtEl>
                                          <p:spTgt spid="6">
                                            <p:txEl>
                                              <p:pRg st="4" end="4"/>
                                            </p:txEl>
                                          </p:spTgt>
                                        </p:tgtEl>
                                        <p:attrNameLst>
                                          <p:attrName>style.visibility</p:attrName>
                                        </p:attrNameLst>
                                      </p:cBhvr>
                                      <p:to>
                                        <p:strVal val="visible"/>
                                      </p:to>
                                    </p:set>
                                    <p:animEffect transition="in" filter="blinds(horizontal)">
                                      <p:cBhvr>
                                        <p:cTn id="38"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ext Placeholder 12290"/>
          <p:cNvSpPr>
            <a:spLocks noGrp="1"/>
          </p:cNvSpPr>
          <p:nvPr>
            <p:ph idx="1"/>
          </p:nvPr>
        </p:nvSpPr>
        <p:spPr>
          <a:xfrm>
            <a:off x="1600200" y="533400"/>
            <a:ext cx="6324600" cy="1447800"/>
          </a:xfrm>
        </p:spPr>
        <p:txBody>
          <a:bodyPr anchor="t"/>
          <a:lstStyle/>
          <a:p>
            <a:pPr>
              <a:buNone/>
            </a:pPr>
            <a:r>
              <a:rPr lang="en-US" altLang="zh-CN" sz="3600" b="1" dirty="0">
                <a:solidFill>
                  <a:srgbClr val="FF0000"/>
                </a:solidFill>
              </a:rPr>
              <a:t>II. LUYỆN </a:t>
            </a:r>
            <a:r>
              <a:rPr lang="en-US" altLang="zh-CN" sz="3600" b="1" dirty="0" smtClean="0">
                <a:solidFill>
                  <a:srgbClr val="FF0000"/>
                </a:solidFill>
              </a:rPr>
              <a:t>TẬP.</a:t>
            </a:r>
            <a:endParaRPr lang="en-US" altLang="zh-CN" sz="3600" b="1" dirty="0">
              <a:solidFill>
                <a:srgbClr val="FF0000"/>
              </a:solidFill>
            </a:endParaRPr>
          </a:p>
        </p:txBody>
      </p:sp>
      <p:sp>
        <p:nvSpPr>
          <p:cNvPr id="12293" name="Text Box 12292"/>
          <p:cNvSpPr txBox="1"/>
          <p:nvPr/>
        </p:nvSpPr>
        <p:spPr>
          <a:xfrm>
            <a:off x="0" y="1371600"/>
            <a:ext cx="9144000" cy="3139321"/>
          </a:xfrm>
          <a:prstGeom prst="rect">
            <a:avLst/>
          </a:prstGeom>
          <a:noFill/>
          <a:ln w="9525">
            <a:noFill/>
          </a:ln>
        </p:spPr>
        <p:txBody>
          <a:bodyPr wrap="square" anchor="t">
            <a:spAutoFit/>
          </a:bodyPr>
          <a:lstStyle/>
          <a:p>
            <a:pPr>
              <a:spcBef>
                <a:spcPct val="50000"/>
              </a:spcBef>
            </a:pPr>
            <a:r>
              <a:rPr lang="en-US" altLang="zh-CN" sz="4400" dirty="0" err="1" smtClean="0">
                <a:latin typeface="Times New Roman" panose="02020603050405020304" pitchFamily="18" charset="0"/>
              </a:rPr>
              <a:t>Bài</a:t>
            </a:r>
            <a:r>
              <a:rPr lang="en-US" altLang="zh-CN" sz="4400" dirty="0" smtClean="0">
                <a:latin typeface="Times New Roman" panose="02020603050405020304" pitchFamily="18" charset="0"/>
              </a:rPr>
              <a:t> </a:t>
            </a:r>
            <a:r>
              <a:rPr lang="en-US" altLang="zh-CN" sz="4400" dirty="0" err="1" smtClean="0">
                <a:latin typeface="Times New Roman" panose="02020603050405020304" pitchFamily="18" charset="0"/>
              </a:rPr>
              <a:t>tập</a:t>
            </a:r>
            <a:r>
              <a:rPr lang="en-US" altLang="zh-CN" sz="4400" dirty="0" smtClean="0">
                <a:latin typeface="Times New Roman" panose="02020603050405020304" pitchFamily="18" charset="0"/>
              </a:rPr>
              <a:t> 1</a:t>
            </a:r>
            <a:r>
              <a:rPr lang="en-US" altLang="zh-CN" sz="4400" dirty="0">
                <a:latin typeface="Times New Roman" panose="02020603050405020304" pitchFamily="18" charset="0"/>
              </a:rPr>
              <a:t>. </a:t>
            </a:r>
            <a:endParaRPr lang="en-US" altLang="zh-CN" sz="4400" dirty="0" smtClean="0">
              <a:latin typeface="Times New Roman" panose="02020603050405020304" pitchFamily="18" charset="0"/>
            </a:endParaRPr>
          </a:p>
          <a:p>
            <a:pPr>
              <a:spcBef>
                <a:spcPct val="50000"/>
              </a:spcBef>
            </a:pPr>
            <a:r>
              <a:rPr lang="en-US" altLang="zh-CN" sz="4400" dirty="0" err="1" smtClean="0">
                <a:latin typeface="Times New Roman" panose="02020603050405020304" pitchFamily="18" charset="0"/>
              </a:rPr>
              <a:t>Các</a:t>
            </a:r>
            <a:r>
              <a:rPr lang="en-US" altLang="zh-CN" sz="4400" dirty="0" smtClean="0">
                <a:latin typeface="Times New Roman" panose="02020603050405020304" pitchFamily="18" charset="0"/>
              </a:rPr>
              <a:t> </a:t>
            </a:r>
            <a:r>
              <a:rPr lang="en-US" altLang="zh-CN" sz="4400" dirty="0">
                <a:latin typeface="Times New Roman" panose="02020603050405020304" pitchFamily="18" charset="0"/>
              </a:rPr>
              <a:t>từ thuộc trường từ vựng người ruột thịt: </a:t>
            </a:r>
            <a:r>
              <a:rPr lang="en-US" altLang="zh-CN" sz="4400" i="1" dirty="0">
                <a:solidFill>
                  <a:srgbClr val="CC3300"/>
                </a:solidFill>
                <a:latin typeface="Times New Roman" panose="02020603050405020304" pitchFamily="18" charset="0"/>
              </a:rPr>
              <a:t>tôi, thầy tôi, mẹ tôi, cô tôi, anh em tôi.</a:t>
            </a:r>
          </a:p>
        </p:txBody>
      </p:sp>
    </p:spTree>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wipe(left)">
                                      <p:cBhvr>
                                        <p:cTn id="7" dur="1000"/>
                                        <p:tgtEl>
                                          <p:spTgt spid="12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Box 4"/>
          <p:cNvSpPr txBox="1">
            <a:spLocks noChangeArrowheads="1"/>
          </p:cNvSpPr>
          <p:nvPr/>
        </p:nvSpPr>
        <p:spPr bwMode="auto">
          <a:xfrm>
            <a:off x="76200" y="1295400"/>
            <a:ext cx="8915400" cy="4401205"/>
          </a:xfrm>
          <a:prstGeom prst="rect">
            <a:avLst/>
          </a:prstGeom>
          <a:noFill/>
          <a:ln w="9525">
            <a:noFill/>
            <a:miter lim="800000"/>
            <a:headEnd/>
            <a:tailEnd/>
          </a:ln>
        </p:spPr>
        <p:txBody>
          <a:bodyPr wrap="square">
            <a:spAutoFit/>
          </a:bodyPr>
          <a:lstStyle/>
          <a:p>
            <a:pPr>
              <a:spcBef>
                <a:spcPct val="50000"/>
              </a:spcBef>
            </a:pPr>
            <a:r>
              <a:rPr lang="en-US" sz="2800" b="1" dirty="0" err="1" smtClean="0">
                <a:solidFill>
                  <a:srgbClr val="FF0000"/>
                </a:solidFill>
                <a:latin typeface="Times New Roman" pitchFamily="18" charset="0"/>
                <a:cs typeface="Times New Roman" pitchFamily="18" charset="0"/>
              </a:rPr>
              <a:t>Bài</a:t>
            </a:r>
            <a:r>
              <a:rPr lang="en-US" sz="2800" b="1" dirty="0" smtClean="0">
                <a:solidFill>
                  <a:srgbClr val="FF0000"/>
                </a:solidFill>
                <a:latin typeface="Times New Roman" pitchFamily="18" charset="0"/>
                <a:cs typeface="Times New Roman" pitchFamily="18" charset="0"/>
              </a:rPr>
              <a:t> </a:t>
            </a:r>
            <a:r>
              <a:rPr lang="en-US" sz="2800" b="1" dirty="0">
                <a:solidFill>
                  <a:srgbClr val="FF0000"/>
                </a:solidFill>
                <a:latin typeface="Times New Roman" pitchFamily="18" charset="0"/>
                <a:cs typeface="Times New Roman" pitchFamily="18" charset="0"/>
              </a:rPr>
              <a:t>2: </a:t>
            </a:r>
            <a:r>
              <a:rPr lang="en-US" sz="2800" b="1" dirty="0" err="1">
                <a:solidFill>
                  <a:srgbClr val="FF0000"/>
                </a:solidFill>
                <a:latin typeface="Times New Roman" pitchFamily="18" charset="0"/>
                <a:cs typeface="Times New Roman" pitchFamily="18" charset="0"/>
              </a:rPr>
              <a:t>Hãy</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đặt</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tên</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trường</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từ</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vựng</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cho</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mỗi</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từ</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dưới</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đây</a:t>
            </a:r>
            <a:r>
              <a:rPr lang="en-US" sz="2800" b="1" dirty="0">
                <a:solidFill>
                  <a:srgbClr val="FF0000"/>
                </a:solidFill>
                <a:latin typeface="Times New Roman" pitchFamily="18" charset="0"/>
                <a:cs typeface="Times New Roman" pitchFamily="18" charset="0"/>
              </a:rPr>
              <a:t>:</a:t>
            </a:r>
          </a:p>
          <a:p>
            <a:pPr>
              <a:spcBef>
                <a:spcPct val="50000"/>
              </a:spcBef>
            </a:pPr>
            <a:r>
              <a:rPr lang="en-US" sz="2800" b="1" dirty="0">
                <a:latin typeface="Times New Roman" pitchFamily="18" charset="0"/>
                <a:cs typeface="Times New Roman" pitchFamily="18" charset="0"/>
              </a:rPr>
              <a:t>a. </a:t>
            </a:r>
            <a:r>
              <a:rPr lang="en-US" sz="2800" b="1" dirty="0" err="1">
                <a:latin typeface="Times New Roman" pitchFamily="18" charset="0"/>
                <a:cs typeface="Times New Roman" pitchFamily="18" charset="0"/>
              </a:rPr>
              <a:t>L</a:t>
            </a:r>
            <a:r>
              <a:rPr lang="en-US" sz="2800" b="1" dirty="0" err="1" smtClean="0">
                <a:latin typeface="Times New Roman" pitchFamily="18" charset="0"/>
                <a:cs typeface="Times New Roman" pitchFamily="18" charset="0"/>
              </a:rPr>
              <a:t>ưới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đơm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vó</a:t>
            </a:r>
            <a:endParaRPr lang="en-US" sz="2800" b="1" dirty="0">
              <a:latin typeface="Times New Roman" pitchFamily="18" charset="0"/>
              <a:cs typeface="Times New Roman" pitchFamily="18" charset="0"/>
            </a:endParaRPr>
          </a:p>
          <a:p>
            <a:pPr>
              <a:spcBef>
                <a:spcPct val="50000"/>
              </a:spcBef>
            </a:pPr>
            <a:r>
              <a:rPr lang="en-US" sz="2800" b="1" dirty="0">
                <a:latin typeface="Times New Roman" pitchFamily="18" charset="0"/>
                <a:cs typeface="Times New Roman" pitchFamily="18" charset="0"/>
              </a:rPr>
              <a:t>b. </a:t>
            </a:r>
            <a:r>
              <a:rPr lang="en-US" sz="2800" b="1" dirty="0" err="1">
                <a:latin typeface="Times New Roman" pitchFamily="18" charset="0"/>
                <a:cs typeface="Times New Roman" pitchFamily="18" charset="0"/>
              </a:rPr>
              <a:t>T</a:t>
            </a:r>
            <a:r>
              <a:rPr lang="en-US" sz="2800" b="1" dirty="0" err="1" smtClean="0">
                <a:latin typeface="Times New Roman" pitchFamily="18" charset="0"/>
                <a:cs typeface="Times New Roman" pitchFamily="18" charset="0"/>
              </a:rPr>
              <a:t>ủ</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rương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hòm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va</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chai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lọ</a:t>
            </a:r>
            <a:endParaRPr lang="en-US" sz="2800" b="1" dirty="0">
              <a:latin typeface="Times New Roman" pitchFamily="18" charset="0"/>
              <a:cs typeface="Times New Roman" pitchFamily="18" charset="0"/>
            </a:endParaRPr>
          </a:p>
          <a:p>
            <a:pPr>
              <a:spcBef>
                <a:spcPct val="50000"/>
              </a:spcBef>
            </a:pPr>
            <a:r>
              <a:rPr lang="en-US" sz="2800" b="1" dirty="0">
                <a:latin typeface="Times New Roman" pitchFamily="18" charset="0"/>
                <a:cs typeface="Times New Roman" pitchFamily="18" charset="0"/>
              </a:rPr>
              <a:t>c. </a:t>
            </a:r>
            <a:r>
              <a:rPr lang="en-US" sz="2800" b="1" dirty="0" err="1" smtClean="0">
                <a:latin typeface="Times New Roman" pitchFamily="18" charset="0"/>
                <a:cs typeface="Times New Roman" pitchFamily="18" charset="0"/>
              </a:rPr>
              <a:t>Đá</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đạp</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giẫm</a:t>
            </a:r>
            <a:r>
              <a:rPr lang="en-US" sz="2800" b="1" dirty="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xéo</a:t>
            </a:r>
            <a:endParaRPr lang="en-US" sz="2800" b="1" dirty="0">
              <a:latin typeface="Times New Roman" pitchFamily="18" charset="0"/>
              <a:cs typeface="Times New Roman" pitchFamily="18" charset="0"/>
            </a:endParaRPr>
          </a:p>
          <a:p>
            <a:pPr>
              <a:spcBef>
                <a:spcPct val="50000"/>
              </a:spcBef>
            </a:pPr>
            <a:r>
              <a:rPr lang="en-US" sz="2800" b="1" dirty="0">
                <a:latin typeface="Times New Roman" pitchFamily="18" charset="0"/>
                <a:cs typeface="Times New Roman" pitchFamily="18" charset="0"/>
              </a:rPr>
              <a:t>d.  </a:t>
            </a:r>
            <a:r>
              <a:rPr lang="en-US" sz="2800" b="1" dirty="0" err="1">
                <a:latin typeface="Times New Roman" pitchFamily="18" charset="0"/>
                <a:cs typeface="Times New Roman" pitchFamily="18" charset="0"/>
              </a:rPr>
              <a:t>B</a:t>
            </a:r>
            <a:r>
              <a:rPr lang="en-US" sz="2800" b="1" dirty="0" err="1" smtClean="0">
                <a:latin typeface="Times New Roman" pitchFamily="18" charset="0"/>
                <a:cs typeface="Times New Roman" pitchFamily="18" charset="0"/>
              </a:rPr>
              <a:t>uồn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vui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phấn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khởi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sợ</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hãi</a:t>
            </a:r>
            <a:endParaRPr lang="en-US" sz="2800" b="1" dirty="0">
              <a:latin typeface="Times New Roman" pitchFamily="18" charset="0"/>
              <a:cs typeface="Times New Roman" pitchFamily="18" charset="0"/>
            </a:endParaRPr>
          </a:p>
          <a:p>
            <a:pPr>
              <a:spcBef>
                <a:spcPct val="50000"/>
              </a:spcBef>
            </a:pPr>
            <a:r>
              <a:rPr lang="en-US" sz="2800" b="1" dirty="0">
                <a:latin typeface="Times New Roman" pitchFamily="18" charset="0"/>
                <a:cs typeface="Times New Roman" pitchFamily="18" charset="0"/>
              </a:rPr>
              <a:t>e. </a:t>
            </a:r>
            <a:r>
              <a:rPr lang="en-US" sz="2800" b="1" dirty="0" err="1">
                <a:latin typeface="Times New Roman" pitchFamily="18" charset="0"/>
                <a:cs typeface="Times New Roman" pitchFamily="18" charset="0"/>
              </a:rPr>
              <a:t>H</a:t>
            </a:r>
            <a:r>
              <a:rPr lang="en-US" sz="2800" b="1" dirty="0" err="1" smtClean="0">
                <a:latin typeface="Times New Roman" pitchFamily="18" charset="0"/>
                <a:cs typeface="Times New Roman" pitchFamily="18" charset="0"/>
              </a:rPr>
              <a:t>iền</a:t>
            </a:r>
            <a:r>
              <a:rPr lang="en-US" sz="2800" b="1" dirty="0" smtClean="0">
                <a:latin typeface="Times New Roman" pitchFamily="18" charset="0"/>
                <a:cs typeface="Times New Roman" pitchFamily="18" charset="0"/>
              </a:rPr>
              <a:t> </a:t>
            </a:r>
            <a:r>
              <a:rPr lang="en-US" sz="2800" b="1" dirty="0" err="1">
                <a:latin typeface="Times New Roman" pitchFamily="18" charset="0"/>
                <a:cs typeface="Times New Roman" pitchFamily="18" charset="0"/>
              </a:rPr>
              <a:t>lành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độc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ác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cởi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mở</a:t>
            </a:r>
            <a:endParaRPr lang="en-US" sz="2800" b="1" dirty="0">
              <a:latin typeface="Times New Roman" pitchFamily="18" charset="0"/>
              <a:cs typeface="Times New Roman" pitchFamily="18" charset="0"/>
            </a:endParaRPr>
          </a:p>
          <a:p>
            <a:pPr>
              <a:spcBef>
                <a:spcPct val="50000"/>
              </a:spcBef>
            </a:pPr>
            <a:r>
              <a:rPr lang="en-US" sz="2800" b="1" dirty="0">
                <a:latin typeface="Times New Roman" pitchFamily="18" charset="0"/>
                <a:cs typeface="Times New Roman" pitchFamily="18" charset="0"/>
              </a:rPr>
              <a:t>g. </a:t>
            </a:r>
            <a:r>
              <a:rPr lang="en-US" sz="2800" b="1" dirty="0" err="1">
                <a:latin typeface="Times New Roman" pitchFamily="18" charset="0"/>
                <a:cs typeface="Times New Roman" pitchFamily="18" charset="0"/>
              </a:rPr>
              <a:t>Bút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máy</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bút</a:t>
            </a:r>
            <a:r>
              <a:rPr lang="en-US" sz="2800" b="1" dirty="0">
                <a:latin typeface="Times New Roman" pitchFamily="18" charset="0"/>
                <a:cs typeface="Times New Roman" pitchFamily="18" charset="0"/>
              </a:rPr>
              <a:t> bi, </a:t>
            </a:r>
            <a:r>
              <a:rPr lang="en-US" sz="2800" b="1" dirty="0" err="1">
                <a:latin typeface="Times New Roman" pitchFamily="18" charset="0"/>
                <a:cs typeface="Times New Roman" pitchFamily="18" charset="0"/>
              </a:rPr>
              <a:t>bút</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chì</a:t>
            </a:r>
            <a:endParaRPr lang="en-US" sz="2800" b="1" dirty="0">
              <a:latin typeface="Times New Roman" pitchFamily="18" charset="0"/>
              <a:cs typeface="Times New Roman" pitchFamily="18" charset="0"/>
            </a:endParaRPr>
          </a:p>
        </p:txBody>
      </p:sp>
      <p:sp>
        <p:nvSpPr>
          <p:cNvPr id="9" name="Text Box 24"/>
          <p:cNvSpPr txBox="1">
            <a:spLocks noChangeArrowheads="1"/>
          </p:cNvSpPr>
          <p:nvPr/>
        </p:nvSpPr>
        <p:spPr bwMode="auto">
          <a:xfrm>
            <a:off x="4191000" y="1948304"/>
            <a:ext cx="4953000" cy="523220"/>
          </a:xfrm>
          <a:prstGeom prst="rect">
            <a:avLst/>
          </a:prstGeom>
          <a:noFill/>
          <a:ln w="9525">
            <a:noFill/>
            <a:miter lim="800000"/>
            <a:headEnd/>
            <a:tailEnd/>
          </a:ln>
        </p:spPr>
        <p:txBody>
          <a:bodyPr wrap="square">
            <a:spAutoFit/>
          </a:bodyPr>
          <a:lstStyle/>
          <a:p>
            <a:pPr>
              <a:spcBef>
                <a:spcPct val="50000"/>
              </a:spcBef>
            </a:pPr>
            <a:r>
              <a:rPr lang="en-US" sz="2800" b="1" dirty="0">
                <a:solidFill>
                  <a:srgbClr val="FF9900"/>
                </a:solidFill>
                <a:latin typeface="Times New Roman" pitchFamily="18" charset="0"/>
                <a:cs typeface="Times New Roman" pitchFamily="18" charset="0"/>
              </a:rPr>
              <a:t>=&gt; </a:t>
            </a:r>
            <a:r>
              <a:rPr lang="en-US" sz="2800" b="1" dirty="0" err="1">
                <a:solidFill>
                  <a:srgbClr val="FF9900"/>
                </a:solidFill>
                <a:latin typeface="Times New Roman" pitchFamily="18" charset="0"/>
                <a:cs typeface="Times New Roman" pitchFamily="18" charset="0"/>
              </a:rPr>
              <a:t>D</a:t>
            </a:r>
            <a:r>
              <a:rPr lang="en-US" sz="2800" b="1" dirty="0" err="1" smtClean="0">
                <a:solidFill>
                  <a:srgbClr val="FF9900"/>
                </a:solidFill>
                <a:latin typeface="Times New Roman" pitchFamily="18" charset="0"/>
                <a:cs typeface="Times New Roman" pitchFamily="18" charset="0"/>
              </a:rPr>
              <a:t>ụng</a:t>
            </a:r>
            <a:r>
              <a:rPr lang="en-US" sz="2800" b="1" dirty="0" smtClean="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cụ</a:t>
            </a:r>
            <a:r>
              <a:rPr lang="en-US" sz="2800" b="1" dirty="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đánh</a:t>
            </a:r>
            <a:r>
              <a:rPr lang="en-US" sz="2800" b="1" dirty="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bắt</a:t>
            </a:r>
            <a:r>
              <a:rPr lang="en-US" sz="2800" b="1" dirty="0">
                <a:solidFill>
                  <a:srgbClr val="FF9900"/>
                </a:solidFill>
                <a:latin typeface="Times New Roman" pitchFamily="18" charset="0"/>
                <a:cs typeface="Times New Roman" pitchFamily="18" charset="0"/>
              </a:rPr>
              <a:t> </a:t>
            </a:r>
            <a:r>
              <a:rPr lang="en-US" sz="2800" b="1" dirty="0" err="1" smtClean="0">
                <a:solidFill>
                  <a:srgbClr val="FF9900"/>
                </a:solidFill>
                <a:latin typeface="Times New Roman" pitchFamily="18" charset="0"/>
                <a:cs typeface="Times New Roman" pitchFamily="18" charset="0"/>
              </a:rPr>
              <a:t>thủy</a:t>
            </a:r>
            <a:r>
              <a:rPr lang="en-US" sz="2800" b="1" dirty="0" smtClean="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sản</a:t>
            </a:r>
            <a:endParaRPr lang="en-US" sz="2800" b="1" dirty="0">
              <a:solidFill>
                <a:srgbClr val="FF9900"/>
              </a:solidFill>
              <a:latin typeface="Times New Roman" pitchFamily="18" charset="0"/>
              <a:cs typeface="Times New Roman" pitchFamily="18" charset="0"/>
            </a:endParaRPr>
          </a:p>
        </p:txBody>
      </p:sp>
      <p:sp>
        <p:nvSpPr>
          <p:cNvPr id="10" name="Text Box 26"/>
          <p:cNvSpPr txBox="1">
            <a:spLocks noChangeArrowheads="1"/>
          </p:cNvSpPr>
          <p:nvPr/>
        </p:nvSpPr>
        <p:spPr bwMode="auto">
          <a:xfrm>
            <a:off x="5181600" y="2631716"/>
            <a:ext cx="3581400" cy="523220"/>
          </a:xfrm>
          <a:prstGeom prst="rect">
            <a:avLst/>
          </a:prstGeom>
          <a:noFill/>
          <a:ln w="9525">
            <a:noFill/>
            <a:miter lim="800000"/>
            <a:headEnd/>
            <a:tailEnd/>
          </a:ln>
        </p:spPr>
        <p:txBody>
          <a:bodyPr>
            <a:spAutoFit/>
          </a:bodyPr>
          <a:lstStyle/>
          <a:p>
            <a:pPr>
              <a:spcBef>
                <a:spcPct val="50000"/>
              </a:spcBef>
            </a:pPr>
            <a:r>
              <a:rPr lang="en-US" sz="2800" b="1" dirty="0">
                <a:solidFill>
                  <a:srgbClr val="FF9900"/>
                </a:solidFill>
                <a:latin typeface="Times New Roman" pitchFamily="18" charset="0"/>
                <a:cs typeface="Times New Roman" pitchFamily="18" charset="0"/>
              </a:rPr>
              <a:t>=</a:t>
            </a:r>
            <a:r>
              <a:rPr lang="en-US" sz="2800" b="1" dirty="0" smtClean="0">
                <a:solidFill>
                  <a:srgbClr val="FF9900"/>
                </a:solidFill>
                <a:latin typeface="Times New Roman" pitchFamily="18" charset="0"/>
                <a:cs typeface="Times New Roman" pitchFamily="18" charset="0"/>
              </a:rPr>
              <a:t>&gt; </a:t>
            </a:r>
            <a:r>
              <a:rPr lang="en-US" sz="2800" b="1" dirty="0" err="1" smtClean="0">
                <a:solidFill>
                  <a:srgbClr val="FF9900"/>
                </a:solidFill>
                <a:latin typeface="Times New Roman" pitchFamily="18" charset="0"/>
                <a:cs typeface="Times New Roman" pitchFamily="18" charset="0"/>
              </a:rPr>
              <a:t>Dụng</a:t>
            </a:r>
            <a:r>
              <a:rPr lang="en-US" sz="2800" b="1" dirty="0" smtClean="0">
                <a:solidFill>
                  <a:srgbClr val="FF9900"/>
                </a:solidFill>
                <a:latin typeface="Times New Roman" pitchFamily="18" charset="0"/>
                <a:cs typeface="Times New Roman" pitchFamily="18" charset="0"/>
              </a:rPr>
              <a:t> </a:t>
            </a:r>
            <a:r>
              <a:rPr lang="en-US" sz="2800" b="1" dirty="0" err="1" smtClean="0">
                <a:solidFill>
                  <a:srgbClr val="FF9900"/>
                </a:solidFill>
                <a:latin typeface="Times New Roman" pitchFamily="18" charset="0"/>
                <a:cs typeface="Times New Roman" pitchFamily="18" charset="0"/>
              </a:rPr>
              <a:t>cụ</a:t>
            </a:r>
            <a:r>
              <a:rPr lang="en-US" sz="2800" b="1" dirty="0" smtClean="0">
                <a:solidFill>
                  <a:srgbClr val="FF9900"/>
                </a:solidFill>
                <a:latin typeface="Times New Roman" pitchFamily="18" charset="0"/>
                <a:cs typeface="Times New Roman" pitchFamily="18" charset="0"/>
              </a:rPr>
              <a:t> </a:t>
            </a:r>
            <a:r>
              <a:rPr lang="en-US" sz="2800" b="1" dirty="0" err="1" smtClean="0">
                <a:solidFill>
                  <a:srgbClr val="FF9900"/>
                </a:solidFill>
                <a:latin typeface="Times New Roman" pitchFamily="18" charset="0"/>
                <a:cs typeface="Times New Roman" pitchFamily="18" charset="0"/>
              </a:rPr>
              <a:t>để</a:t>
            </a:r>
            <a:r>
              <a:rPr lang="en-US" sz="2800" b="1" dirty="0" smtClean="0">
                <a:solidFill>
                  <a:srgbClr val="FF9900"/>
                </a:solidFill>
                <a:latin typeface="Times New Roman" pitchFamily="18" charset="0"/>
                <a:cs typeface="Times New Roman" pitchFamily="18" charset="0"/>
              </a:rPr>
              <a:t> </a:t>
            </a:r>
            <a:r>
              <a:rPr lang="en-US" sz="2800" b="1" dirty="0" err="1" smtClean="0">
                <a:solidFill>
                  <a:srgbClr val="FF9900"/>
                </a:solidFill>
                <a:latin typeface="Times New Roman" pitchFamily="18" charset="0"/>
                <a:cs typeface="Times New Roman" pitchFamily="18" charset="0"/>
              </a:rPr>
              <a:t>đựng</a:t>
            </a:r>
            <a:endParaRPr lang="en-US" sz="2800" b="1" dirty="0">
              <a:solidFill>
                <a:srgbClr val="FF9900"/>
              </a:solidFill>
              <a:latin typeface="Times New Roman" pitchFamily="18" charset="0"/>
              <a:cs typeface="Times New Roman" pitchFamily="18" charset="0"/>
            </a:endParaRPr>
          </a:p>
        </p:txBody>
      </p:sp>
      <p:sp>
        <p:nvSpPr>
          <p:cNvPr id="11" name="Text Box 28"/>
          <p:cNvSpPr txBox="1">
            <a:spLocks noChangeArrowheads="1"/>
          </p:cNvSpPr>
          <p:nvPr/>
        </p:nvSpPr>
        <p:spPr bwMode="auto">
          <a:xfrm>
            <a:off x="4979158" y="3211022"/>
            <a:ext cx="4038600" cy="523220"/>
          </a:xfrm>
          <a:prstGeom prst="rect">
            <a:avLst/>
          </a:prstGeom>
          <a:noFill/>
          <a:ln w="9525">
            <a:noFill/>
            <a:miter lim="800000"/>
            <a:headEnd/>
            <a:tailEnd/>
          </a:ln>
        </p:spPr>
        <p:txBody>
          <a:bodyPr wrap="square">
            <a:spAutoFit/>
          </a:bodyPr>
          <a:lstStyle/>
          <a:p>
            <a:pPr>
              <a:spcBef>
                <a:spcPct val="50000"/>
              </a:spcBef>
            </a:pPr>
            <a:r>
              <a:rPr lang="en-US" sz="2800" b="1" dirty="0">
                <a:solidFill>
                  <a:srgbClr val="FF9900"/>
                </a:solidFill>
                <a:latin typeface="Times New Roman" pitchFamily="18" charset="0"/>
                <a:cs typeface="Times New Roman" pitchFamily="18" charset="0"/>
              </a:rPr>
              <a:t>=&gt; </a:t>
            </a:r>
            <a:r>
              <a:rPr lang="en-US" sz="2800" b="1" dirty="0" err="1">
                <a:solidFill>
                  <a:srgbClr val="FF9900"/>
                </a:solidFill>
                <a:latin typeface="Times New Roman" pitchFamily="18" charset="0"/>
                <a:cs typeface="Times New Roman" pitchFamily="18" charset="0"/>
              </a:rPr>
              <a:t>H</a:t>
            </a:r>
            <a:r>
              <a:rPr lang="en-US" sz="2800" b="1" dirty="0" err="1" smtClean="0">
                <a:solidFill>
                  <a:srgbClr val="FF9900"/>
                </a:solidFill>
                <a:latin typeface="Times New Roman" pitchFamily="18" charset="0"/>
                <a:cs typeface="Times New Roman" pitchFamily="18" charset="0"/>
              </a:rPr>
              <a:t>oạt</a:t>
            </a:r>
            <a:r>
              <a:rPr lang="en-US" sz="2800" b="1" dirty="0" smtClean="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động</a:t>
            </a:r>
            <a:r>
              <a:rPr lang="en-US" sz="2800" b="1" dirty="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của</a:t>
            </a:r>
            <a:r>
              <a:rPr lang="en-US" sz="2800" b="1" dirty="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chân</a:t>
            </a:r>
            <a:endParaRPr lang="en-US" sz="2800" b="1" dirty="0">
              <a:solidFill>
                <a:srgbClr val="FF9900"/>
              </a:solidFill>
              <a:latin typeface="Times New Roman" pitchFamily="18" charset="0"/>
              <a:cs typeface="Times New Roman" pitchFamily="18" charset="0"/>
            </a:endParaRPr>
          </a:p>
        </p:txBody>
      </p:sp>
      <p:sp>
        <p:nvSpPr>
          <p:cNvPr id="12" name="Text Box 30"/>
          <p:cNvSpPr txBox="1">
            <a:spLocks noChangeArrowheads="1"/>
          </p:cNvSpPr>
          <p:nvPr/>
        </p:nvSpPr>
        <p:spPr bwMode="auto">
          <a:xfrm>
            <a:off x="4991668" y="3820622"/>
            <a:ext cx="3505200" cy="523220"/>
          </a:xfrm>
          <a:prstGeom prst="rect">
            <a:avLst/>
          </a:prstGeom>
          <a:noFill/>
          <a:ln w="9525">
            <a:noFill/>
            <a:miter lim="800000"/>
            <a:headEnd/>
            <a:tailEnd/>
          </a:ln>
        </p:spPr>
        <p:txBody>
          <a:bodyPr wrap="square">
            <a:spAutoFit/>
          </a:bodyPr>
          <a:lstStyle/>
          <a:p>
            <a:pPr>
              <a:spcBef>
                <a:spcPct val="50000"/>
              </a:spcBef>
            </a:pPr>
            <a:r>
              <a:rPr lang="en-US" sz="2800" b="1" dirty="0">
                <a:solidFill>
                  <a:srgbClr val="FF9900"/>
                </a:solidFill>
                <a:latin typeface="Times New Roman" pitchFamily="18" charset="0"/>
                <a:cs typeface="Times New Roman" pitchFamily="18" charset="0"/>
              </a:rPr>
              <a:t>=&gt; </a:t>
            </a:r>
            <a:r>
              <a:rPr lang="en-US" sz="2800" b="1" dirty="0" err="1">
                <a:solidFill>
                  <a:srgbClr val="FF9900"/>
                </a:solidFill>
                <a:latin typeface="Times New Roman" pitchFamily="18" charset="0"/>
                <a:cs typeface="Times New Roman" pitchFamily="18" charset="0"/>
              </a:rPr>
              <a:t>T</a:t>
            </a:r>
            <a:r>
              <a:rPr lang="en-US" sz="2800" b="1" dirty="0" err="1" smtClean="0">
                <a:solidFill>
                  <a:srgbClr val="FF9900"/>
                </a:solidFill>
                <a:latin typeface="Times New Roman" pitchFamily="18" charset="0"/>
                <a:cs typeface="Times New Roman" pitchFamily="18" charset="0"/>
              </a:rPr>
              <a:t>rạng</a:t>
            </a:r>
            <a:r>
              <a:rPr lang="en-US" sz="2800" b="1" dirty="0" smtClean="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thái</a:t>
            </a:r>
            <a:r>
              <a:rPr lang="en-US" sz="2800" b="1" dirty="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tâm</a:t>
            </a:r>
            <a:r>
              <a:rPr lang="en-US" sz="2800" b="1" dirty="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lý</a:t>
            </a:r>
            <a:endParaRPr lang="en-US" sz="2800" b="1" dirty="0">
              <a:solidFill>
                <a:srgbClr val="FF9900"/>
              </a:solidFill>
              <a:latin typeface="Times New Roman" pitchFamily="18" charset="0"/>
              <a:cs typeface="Times New Roman" pitchFamily="18" charset="0"/>
            </a:endParaRPr>
          </a:p>
        </p:txBody>
      </p:sp>
      <p:sp>
        <p:nvSpPr>
          <p:cNvPr id="13" name="Text Box 32"/>
          <p:cNvSpPr txBox="1">
            <a:spLocks noChangeArrowheads="1"/>
          </p:cNvSpPr>
          <p:nvPr/>
        </p:nvSpPr>
        <p:spPr bwMode="auto">
          <a:xfrm>
            <a:off x="4953000" y="4583797"/>
            <a:ext cx="3124200" cy="523220"/>
          </a:xfrm>
          <a:prstGeom prst="rect">
            <a:avLst/>
          </a:prstGeom>
          <a:noFill/>
          <a:ln w="9525">
            <a:noFill/>
            <a:miter lim="800000"/>
            <a:headEnd/>
            <a:tailEnd/>
          </a:ln>
        </p:spPr>
        <p:txBody>
          <a:bodyPr>
            <a:spAutoFit/>
          </a:bodyPr>
          <a:lstStyle/>
          <a:p>
            <a:pPr>
              <a:spcBef>
                <a:spcPct val="50000"/>
              </a:spcBef>
            </a:pPr>
            <a:r>
              <a:rPr lang="en-US" sz="2800" b="1" dirty="0">
                <a:solidFill>
                  <a:srgbClr val="FF9900"/>
                </a:solidFill>
                <a:latin typeface="Times New Roman" pitchFamily="18" charset="0"/>
                <a:cs typeface="Times New Roman" pitchFamily="18" charset="0"/>
              </a:rPr>
              <a:t>=&gt; </a:t>
            </a:r>
            <a:r>
              <a:rPr lang="en-US" sz="2800" b="1" dirty="0" err="1">
                <a:solidFill>
                  <a:srgbClr val="FF9900"/>
                </a:solidFill>
                <a:latin typeface="Times New Roman" pitchFamily="18" charset="0"/>
                <a:cs typeface="Times New Roman" pitchFamily="18" charset="0"/>
              </a:rPr>
              <a:t>T</a:t>
            </a:r>
            <a:r>
              <a:rPr lang="en-US" sz="2800" b="1" dirty="0" err="1" smtClean="0">
                <a:solidFill>
                  <a:srgbClr val="FF9900"/>
                </a:solidFill>
                <a:latin typeface="Times New Roman" pitchFamily="18" charset="0"/>
                <a:cs typeface="Times New Roman" pitchFamily="18" charset="0"/>
              </a:rPr>
              <a:t>ính</a:t>
            </a:r>
            <a:r>
              <a:rPr lang="en-US" sz="2800" b="1" dirty="0" smtClean="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cách</a:t>
            </a:r>
            <a:endParaRPr lang="en-US" sz="2800" b="1" dirty="0">
              <a:solidFill>
                <a:srgbClr val="FF9900"/>
              </a:solidFill>
              <a:latin typeface="Times New Roman" pitchFamily="18" charset="0"/>
              <a:cs typeface="Times New Roman" pitchFamily="18" charset="0"/>
            </a:endParaRPr>
          </a:p>
        </p:txBody>
      </p:sp>
      <p:sp>
        <p:nvSpPr>
          <p:cNvPr id="14" name="Text Box 35"/>
          <p:cNvSpPr txBox="1">
            <a:spLocks noChangeArrowheads="1"/>
          </p:cNvSpPr>
          <p:nvPr/>
        </p:nvSpPr>
        <p:spPr bwMode="auto">
          <a:xfrm>
            <a:off x="4916037" y="5253481"/>
            <a:ext cx="4164842" cy="523220"/>
          </a:xfrm>
          <a:prstGeom prst="rect">
            <a:avLst/>
          </a:prstGeom>
          <a:noFill/>
          <a:ln w="9525">
            <a:noFill/>
            <a:miter lim="800000"/>
            <a:headEnd/>
            <a:tailEnd/>
          </a:ln>
        </p:spPr>
        <p:txBody>
          <a:bodyPr wrap="square">
            <a:spAutoFit/>
          </a:bodyPr>
          <a:lstStyle/>
          <a:p>
            <a:pPr>
              <a:spcBef>
                <a:spcPct val="50000"/>
              </a:spcBef>
            </a:pPr>
            <a:r>
              <a:rPr lang="en-US" sz="2800" b="1" dirty="0" smtClean="0">
                <a:solidFill>
                  <a:srgbClr val="FF9900"/>
                </a:solidFill>
                <a:latin typeface="Times New Roman" pitchFamily="18" charset="0"/>
                <a:cs typeface="Times New Roman" pitchFamily="18" charset="0"/>
              </a:rPr>
              <a:t>=&gt;</a:t>
            </a:r>
            <a:r>
              <a:rPr lang="en-US" sz="2800" b="1" dirty="0" err="1">
                <a:solidFill>
                  <a:srgbClr val="FF9900"/>
                </a:solidFill>
                <a:latin typeface="Times New Roman" pitchFamily="18" charset="0"/>
                <a:cs typeface="Times New Roman" pitchFamily="18" charset="0"/>
              </a:rPr>
              <a:t>D</a:t>
            </a:r>
            <a:r>
              <a:rPr lang="en-US" sz="2800" b="1" dirty="0" err="1" smtClean="0">
                <a:solidFill>
                  <a:srgbClr val="FF9900"/>
                </a:solidFill>
                <a:latin typeface="Times New Roman" pitchFamily="18" charset="0"/>
                <a:cs typeface="Times New Roman" pitchFamily="18" charset="0"/>
              </a:rPr>
              <a:t>ụng</a:t>
            </a:r>
            <a:r>
              <a:rPr lang="en-US" sz="2800" b="1" dirty="0" smtClean="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cụ</a:t>
            </a:r>
            <a:r>
              <a:rPr lang="en-US" sz="2800" b="1" dirty="0">
                <a:solidFill>
                  <a:srgbClr val="FF9900"/>
                </a:solidFill>
                <a:latin typeface="Times New Roman" pitchFamily="18" charset="0"/>
                <a:cs typeface="Times New Roman" pitchFamily="18" charset="0"/>
              </a:rPr>
              <a:t> </a:t>
            </a:r>
            <a:r>
              <a:rPr lang="en-US" sz="2800" b="1" dirty="0" err="1">
                <a:solidFill>
                  <a:srgbClr val="FF9900"/>
                </a:solidFill>
                <a:latin typeface="Times New Roman" pitchFamily="18" charset="0"/>
                <a:cs typeface="Times New Roman" pitchFamily="18" charset="0"/>
              </a:rPr>
              <a:t>để</a:t>
            </a:r>
            <a:r>
              <a:rPr lang="en-US" sz="2800" b="1" dirty="0">
                <a:solidFill>
                  <a:srgbClr val="FF9900"/>
                </a:solidFill>
                <a:latin typeface="Times New Roman" pitchFamily="18" charset="0"/>
                <a:cs typeface="Times New Roman" pitchFamily="18" charset="0"/>
              </a:rPr>
              <a:t> </a:t>
            </a:r>
            <a:r>
              <a:rPr lang="en-US" sz="2800" b="1" dirty="0" err="1" smtClean="0">
                <a:solidFill>
                  <a:srgbClr val="FF9900"/>
                </a:solidFill>
                <a:latin typeface="Times New Roman" pitchFamily="18" charset="0"/>
                <a:cs typeface="Times New Roman" pitchFamily="18" charset="0"/>
              </a:rPr>
              <a:t>viết</a:t>
            </a:r>
            <a:r>
              <a:rPr lang="en-US" sz="2800" b="1" dirty="0" smtClean="0">
                <a:solidFill>
                  <a:srgbClr val="FF9900"/>
                </a:solidFill>
                <a:latin typeface="Times New Roman" pitchFamily="18" charset="0"/>
                <a:cs typeface="Times New Roman" pitchFamily="18" charset="0"/>
              </a:rPr>
              <a:t>.</a:t>
            </a:r>
            <a:endParaRPr lang="en-US" sz="2800" b="1" dirty="0">
              <a:solidFill>
                <a:srgbClr val="FF9900"/>
              </a:solidFill>
              <a:latin typeface="Times New Roman" pitchFamily="18" charset="0"/>
              <a:cs typeface="Times New Roman" pitchFamily="18" charset="0"/>
            </a:endParaRPr>
          </a:p>
        </p:txBody>
      </p:sp>
      <p:sp>
        <p:nvSpPr>
          <p:cNvPr id="16" name="Rectangle 11"/>
          <p:cNvSpPr>
            <a:spLocks noChangeArrowheads="1"/>
          </p:cNvSpPr>
          <p:nvPr/>
        </p:nvSpPr>
        <p:spPr bwMode="auto">
          <a:xfrm>
            <a:off x="0" y="751820"/>
            <a:ext cx="5486400" cy="409575"/>
          </a:xfrm>
          <a:prstGeom prst="rect">
            <a:avLst/>
          </a:prstGeom>
          <a:noFill/>
          <a:ln w="9525">
            <a:noFill/>
            <a:miter lim="800000"/>
            <a:headEnd/>
            <a:tailEnd/>
          </a:ln>
        </p:spPr>
        <p:txBody>
          <a:bodyPr anchor="ctr"/>
          <a:lstStyle/>
          <a:p>
            <a:pPr marL="571500" indent="-571500"/>
            <a:r>
              <a:rPr lang="en-US" sz="3200" b="1" dirty="0" smtClean="0">
                <a:solidFill>
                  <a:srgbClr val="002060"/>
                </a:solidFill>
                <a:latin typeface="Times New Roman" pitchFamily="18" charset="0"/>
              </a:rPr>
              <a:t>II. </a:t>
            </a:r>
            <a:r>
              <a:rPr lang="en-US" sz="3200" b="1" u="sng" dirty="0" smtClean="0">
                <a:solidFill>
                  <a:srgbClr val="002060"/>
                </a:solidFill>
                <a:latin typeface="Times New Roman" pitchFamily="18" charset="0"/>
              </a:rPr>
              <a:t>LUYỆN TẬP:</a:t>
            </a:r>
          </a:p>
          <a:p>
            <a:pPr marL="571500" indent="-571500"/>
            <a:endParaRPr lang="en-US" sz="3000" b="1" u="sng" dirty="0">
              <a:solidFill>
                <a:srgbClr val="FF0000"/>
              </a:solidFill>
              <a:latin typeface="Times New Roman" pitchFamily="18" charset="0"/>
            </a:endParaRPr>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fade">
                                      <p:cBhvr>
                                        <p:cTn id="7" dur="500"/>
                                        <p:tgtEl>
                                          <p:spTgt spid="163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6387">
                                            <p:txEl>
                                              <p:pRg st="1" end="1"/>
                                            </p:txEl>
                                          </p:spTgt>
                                        </p:tgtEl>
                                        <p:attrNameLst>
                                          <p:attrName>style.visibility</p:attrName>
                                        </p:attrNameLst>
                                      </p:cBhvr>
                                      <p:to>
                                        <p:strVal val="visible"/>
                                      </p:to>
                                    </p:set>
                                    <p:animEffect transition="in" filter="checkerboard(across)">
                                      <p:cBhvr>
                                        <p:cTn id="12" dur="500"/>
                                        <p:tgtEl>
                                          <p:spTgt spid="16387">
                                            <p:txEl>
                                              <p:pRg st="1" end="1"/>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16387">
                                            <p:txEl>
                                              <p:pRg st="2" end="2"/>
                                            </p:txEl>
                                          </p:spTgt>
                                        </p:tgtEl>
                                        <p:attrNameLst>
                                          <p:attrName>style.visibility</p:attrName>
                                        </p:attrNameLst>
                                      </p:cBhvr>
                                      <p:to>
                                        <p:strVal val="visible"/>
                                      </p:to>
                                    </p:set>
                                    <p:animEffect transition="in" filter="checkerboard(across)">
                                      <p:cBhvr>
                                        <p:cTn id="15" dur="500"/>
                                        <p:tgtEl>
                                          <p:spTgt spid="16387">
                                            <p:txEl>
                                              <p:pRg st="2" end="2"/>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16387">
                                            <p:txEl>
                                              <p:pRg st="3" end="3"/>
                                            </p:txEl>
                                          </p:spTgt>
                                        </p:tgtEl>
                                        <p:attrNameLst>
                                          <p:attrName>style.visibility</p:attrName>
                                        </p:attrNameLst>
                                      </p:cBhvr>
                                      <p:to>
                                        <p:strVal val="visible"/>
                                      </p:to>
                                    </p:set>
                                    <p:animEffect transition="in" filter="checkerboard(across)">
                                      <p:cBhvr>
                                        <p:cTn id="18" dur="500"/>
                                        <p:tgtEl>
                                          <p:spTgt spid="16387">
                                            <p:txEl>
                                              <p:pRg st="3" end="3"/>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16387">
                                            <p:txEl>
                                              <p:pRg st="4" end="4"/>
                                            </p:txEl>
                                          </p:spTgt>
                                        </p:tgtEl>
                                        <p:attrNameLst>
                                          <p:attrName>style.visibility</p:attrName>
                                        </p:attrNameLst>
                                      </p:cBhvr>
                                      <p:to>
                                        <p:strVal val="visible"/>
                                      </p:to>
                                    </p:set>
                                    <p:animEffect transition="in" filter="checkerboard(across)">
                                      <p:cBhvr>
                                        <p:cTn id="21" dur="500"/>
                                        <p:tgtEl>
                                          <p:spTgt spid="16387">
                                            <p:txEl>
                                              <p:pRg st="4" end="4"/>
                                            </p:txEl>
                                          </p:spTgt>
                                        </p:tgtEl>
                                      </p:cBhvr>
                                    </p:animEffect>
                                  </p:childTnLst>
                                </p:cTn>
                              </p:par>
                              <p:par>
                                <p:cTn id="22" presetID="5" presetClass="entr" presetSubtype="10" fill="hold" nodeType="withEffect">
                                  <p:stCondLst>
                                    <p:cond delay="0"/>
                                  </p:stCondLst>
                                  <p:childTnLst>
                                    <p:set>
                                      <p:cBhvr>
                                        <p:cTn id="23" dur="1" fill="hold">
                                          <p:stCondLst>
                                            <p:cond delay="0"/>
                                          </p:stCondLst>
                                        </p:cTn>
                                        <p:tgtEl>
                                          <p:spTgt spid="16387">
                                            <p:txEl>
                                              <p:pRg st="5" end="5"/>
                                            </p:txEl>
                                          </p:spTgt>
                                        </p:tgtEl>
                                        <p:attrNameLst>
                                          <p:attrName>style.visibility</p:attrName>
                                        </p:attrNameLst>
                                      </p:cBhvr>
                                      <p:to>
                                        <p:strVal val="visible"/>
                                      </p:to>
                                    </p:set>
                                    <p:animEffect transition="in" filter="checkerboard(across)">
                                      <p:cBhvr>
                                        <p:cTn id="24" dur="500"/>
                                        <p:tgtEl>
                                          <p:spTgt spid="16387">
                                            <p:txEl>
                                              <p:pRg st="5" end="5"/>
                                            </p:txEl>
                                          </p:spTgt>
                                        </p:tgtEl>
                                      </p:cBhvr>
                                    </p:animEffect>
                                  </p:childTnLst>
                                </p:cTn>
                              </p:par>
                              <p:par>
                                <p:cTn id="25" presetID="5" presetClass="entr" presetSubtype="10" fill="hold" nodeType="withEffect">
                                  <p:stCondLst>
                                    <p:cond delay="0"/>
                                  </p:stCondLst>
                                  <p:childTnLst>
                                    <p:set>
                                      <p:cBhvr>
                                        <p:cTn id="26" dur="1" fill="hold">
                                          <p:stCondLst>
                                            <p:cond delay="0"/>
                                          </p:stCondLst>
                                        </p:cTn>
                                        <p:tgtEl>
                                          <p:spTgt spid="16387">
                                            <p:txEl>
                                              <p:pRg st="6" end="6"/>
                                            </p:txEl>
                                          </p:spTgt>
                                        </p:tgtEl>
                                        <p:attrNameLst>
                                          <p:attrName>style.visibility</p:attrName>
                                        </p:attrNameLst>
                                      </p:cBhvr>
                                      <p:to>
                                        <p:strVal val="visible"/>
                                      </p:to>
                                    </p:set>
                                    <p:animEffect transition="in" filter="checkerboard(across)">
                                      <p:cBhvr>
                                        <p:cTn id="27" dur="500"/>
                                        <p:tgtEl>
                                          <p:spTgt spid="16387">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ppt_x"/>
                                          </p:val>
                                        </p:tav>
                                        <p:tav tm="100000">
                                          <p:val>
                                            <p:strVal val="#ppt_x"/>
                                          </p:val>
                                        </p:tav>
                                      </p:tavLst>
                                    </p:anim>
                                    <p:anim calcmode="lin" valueType="num">
                                      <p:cBhvr additive="base">
                                        <p:cTn id="3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500" fill="hold"/>
                                        <p:tgtEl>
                                          <p:spTgt spid="10"/>
                                        </p:tgtEl>
                                        <p:attrNameLst>
                                          <p:attrName>ppt_x</p:attrName>
                                        </p:attrNameLst>
                                      </p:cBhvr>
                                      <p:tavLst>
                                        <p:tav tm="0">
                                          <p:val>
                                            <p:strVal val="#ppt_x"/>
                                          </p:val>
                                        </p:tav>
                                        <p:tav tm="100000">
                                          <p:val>
                                            <p:strVal val="#ppt_x"/>
                                          </p:val>
                                        </p:tav>
                                      </p:tavLst>
                                    </p:anim>
                                    <p:anim calcmode="lin" valueType="num">
                                      <p:cBhvr additive="base">
                                        <p:cTn id="3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additive="base">
                                        <p:cTn id="44" dur="500" fill="hold"/>
                                        <p:tgtEl>
                                          <p:spTgt spid="11"/>
                                        </p:tgtEl>
                                        <p:attrNameLst>
                                          <p:attrName>ppt_x</p:attrName>
                                        </p:attrNameLst>
                                      </p:cBhvr>
                                      <p:tavLst>
                                        <p:tav tm="0">
                                          <p:val>
                                            <p:strVal val="#ppt_x"/>
                                          </p:val>
                                        </p:tav>
                                        <p:tav tm="100000">
                                          <p:val>
                                            <p:strVal val="#ppt_x"/>
                                          </p:val>
                                        </p:tav>
                                      </p:tavLst>
                                    </p:anim>
                                    <p:anim calcmode="lin" valueType="num">
                                      <p:cBhvr additive="base">
                                        <p:cTn id="4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additive="base">
                                        <p:cTn id="50" dur="500" fill="hold"/>
                                        <p:tgtEl>
                                          <p:spTgt spid="12"/>
                                        </p:tgtEl>
                                        <p:attrNameLst>
                                          <p:attrName>ppt_x</p:attrName>
                                        </p:attrNameLst>
                                      </p:cBhvr>
                                      <p:tavLst>
                                        <p:tav tm="0">
                                          <p:val>
                                            <p:strVal val="#ppt_x"/>
                                          </p:val>
                                        </p:tav>
                                        <p:tav tm="100000">
                                          <p:val>
                                            <p:strVal val="#ppt_x"/>
                                          </p:val>
                                        </p:tav>
                                      </p:tavLst>
                                    </p:anim>
                                    <p:anim calcmode="lin" valueType="num">
                                      <p:cBhvr additive="base">
                                        <p:cTn id="5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 calcmode="lin" valueType="num">
                                      <p:cBhvr additive="base">
                                        <p:cTn id="56" dur="500" fill="hold"/>
                                        <p:tgtEl>
                                          <p:spTgt spid="13"/>
                                        </p:tgtEl>
                                        <p:attrNameLst>
                                          <p:attrName>ppt_x</p:attrName>
                                        </p:attrNameLst>
                                      </p:cBhvr>
                                      <p:tavLst>
                                        <p:tav tm="0">
                                          <p:val>
                                            <p:strVal val="#ppt_x"/>
                                          </p:val>
                                        </p:tav>
                                        <p:tav tm="100000">
                                          <p:val>
                                            <p:strVal val="#ppt_x"/>
                                          </p:val>
                                        </p:tav>
                                      </p:tavLst>
                                    </p:anim>
                                    <p:anim calcmode="lin" valueType="num">
                                      <p:cBhvr additive="base">
                                        <p:cTn id="57"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 calcmode="lin" valueType="num">
                                      <p:cBhvr additive="base">
                                        <p:cTn id="62" dur="500" fill="hold"/>
                                        <p:tgtEl>
                                          <p:spTgt spid="14"/>
                                        </p:tgtEl>
                                        <p:attrNameLst>
                                          <p:attrName>ppt_x</p:attrName>
                                        </p:attrNameLst>
                                      </p:cBhvr>
                                      <p:tavLst>
                                        <p:tav tm="0">
                                          <p:val>
                                            <p:strVal val="#ppt_x"/>
                                          </p:val>
                                        </p:tav>
                                        <p:tav tm="100000">
                                          <p:val>
                                            <p:strVal val="#ppt_x"/>
                                          </p:val>
                                        </p:tav>
                                      </p:tavLst>
                                    </p:anim>
                                    <p:anim calcmode="lin" valueType="num">
                                      <p:cBhvr additive="base">
                                        <p:cTn id="6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3" presetClass="entr" presetSubtype="10" fill="hold" grpId="0" nodeType="click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blinds(horizontal)">
                                      <p:cBhvr>
                                        <p:cTn id="6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Box 4"/>
          <p:cNvSpPr txBox="1">
            <a:spLocks noChangeArrowheads="1"/>
          </p:cNvSpPr>
          <p:nvPr/>
        </p:nvSpPr>
        <p:spPr bwMode="auto">
          <a:xfrm>
            <a:off x="0" y="5257800"/>
            <a:ext cx="9144000" cy="2031325"/>
          </a:xfrm>
          <a:prstGeom prst="rect">
            <a:avLst/>
          </a:prstGeom>
          <a:noFill/>
          <a:ln w="9525">
            <a:noFill/>
            <a:miter lim="800000"/>
            <a:headEnd/>
            <a:tailEnd/>
          </a:ln>
        </p:spPr>
        <p:txBody>
          <a:bodyPr wrap="square">
            <a:spAutoFit/>
          </a:bodyPr>
          <a:lstStyle/>
          <a:p>
            <a:pPr>
              <a:spcBef>
                <a:spcPct val="50000"/>
              </a:spcBef>
            </a:pPr>
            <a:r>
              <a:rPr lang="en-US" sz="3200" b="1" dirty="0" smtClean="0">
                <a:solidFill>
                  <a:srgbClr val="003FBC"/>
                </a:solidFill>
                <a:latin typeface="Times New Roman" pitchFamily="18" charset="0"/>
                <a:cs typeface="Times New Roman" pitchFamily="18" charset="0"/>
              </a:rPr>
              <a:t>=&gt; </a:t>
            </a:r>
            <a:r>
              <a:rPr lang="en-US" sz="3200" b="1" dirty="0" err="1">
                <a:solidFill>
                  <a:srgbClr val="003FBC"/>
                </a:solidFill>
                <a:latin typeface="Times New Roman" pitchFamily="18" charset="0"/>
                <a:cs typeface="Times New Roman" pitchFamily="18" charset="0"/>
              </a:rPr>
              <a:t>Các</a:t>
            </a:r>
            <a:r>
              <a:rPr lang="en-US" sz="3200" b="1" dirty="0">
                <a:solidFill>
                  <a:srgbClr val="003FBC"/>
                </a:solidFill>
                <a:latin typeface="Times New Roman" pitchFamily="18" charset="0"/>
                <a:cs typeface="Times New Roman" pitchFamily="18" charset="0"/>
              </a:rPr>
              <a:t> </a:t>
            </a:r>
            <a:r>
              <a:rPr lang="en-US" sz="3200" b="1" dirty="0" err="1">
                <a:solidFill>
                  <a:srgbClr val="003FBC"/>
                </a:solidFill>
                <a:latin typeface="Times New Roman" pitchFamily="18" charset="0"/>
                <a:cs typeface="Times New Roman" pitchFamily="18" charset="0"/>
              </a:rPr>
              <a:t>từ</a:t>
            </a:r>
            <a:r>
              <a:rPr lang="en-US" sz="3200" b="1" dirty="0">
                <a:solidFill>
                  <a:srgbClr val="003FBC"/>
                </a:solidFill>
                <a:latin typeface="Times New Roman" pitchFamily="18" charset="0"/>
                <a:cs typeface="Times New Roman" pitchFamily="18" charset="0"/>
              </a:rPr>
              <a:t> </a:t>
            </a:r>
            <a:r>
              <a:rPr lang="en-US" sz="3200" b="1" i="1" dirty="0" err="1">
                <a:solidFill>
                  <a:srgbClr val="FF9900"/>
                </a:solidFill>
                <a:latin typeface="Times New Roman" pitchFamily="18" charset="0"/>
                <a:cs typeface="Times New Roman" pitchFamily="18" charset="0"/>
              </a:rPr>
              <a:t>hoài</a:t>
            </a:r>
            <a:r>
              <a:rPr lang="en-US" sz="3200" b="1" i="1" dirty="0">
                <a:solidFill>
                  <a:srgbClr val="FF9900"/>
                </a:solidFill>
                <a:latin typeface="Times New Roman" pitchFamily="18" charset="0"/>
                <a:cs typeface="Times New Roman" pitchFamily="18" charset="0"/>
              </a:rPr>
              <a:t> </a:t>
            </a:r>
            <a:r>
              <a:rPr lang="en-US" sz="3200" b="1" i="1" dirty="0" err="1">
                <a:solidFill>
                  <a:srgbClr val="FF9900"/>
                </a:solidFill>
                <a:latin typeface="Times New Roman" pitchFamily="18" charset="0"/>
                <a:cs typeface="Times New Roman" pitchFamily="18" charset="0"/>
              </a:rPr>
              <a:t>nghi</a:t>
            </a:r>
            <a:r>
              <a:rPr lang="en-US" sz="3200" b="1" i="1" dirty="0">
                <a:solidFill>
                  <a:srgbClr val="FF9900"/>
                </a:solidFill>
                <a:latin typeface="Times New Roman" pitchFamily="18" charset="0"/>
                <a:cs typeface="Times New Roman" pitchFamily="18" charset="0"/>
              </a:rPr>
              <a:t>, </a:t>
            </a:r>
            <a:r>
              <a:rPr lang="en-US" sz="3200" b="1" i="1" dirty="0" err="1">
                <a:solidFill>
                  <a:srgbClr val="FF9900"/>
                </a:solidFill>
                <a:latin typeface="Times New Roman" pitchFamily="18" charset="0"/>
                <a:cs typeface="Times New Roman" pitchFamily="18" charset="0"/>
              </a:rPr>
              <a:t>khinh</a:t>
            </a:r>
            <a:r>
              <a:rPr lang="en-US" sz="3200" b="1" i="1" dirty="0">
                <a:solidFill>
                  <a:srgbClr val="FF9900"/>
                </a:solidFill>
                <a:latin typeface="Times New Roman" pitchFamily="18" charset="0"/>
                <a:cs typeface="Times New Roman" pitchFamily="18" charset="0"/>
              </a:rPr>
              <a:t> </a:t>
            </a:r>
            <a:r>
              <a:rPr lang="en-US" sz="3200" b="1" i="1" dirty="0" err="1">
                <a:solidFill>
                  <a:srgbClr val="FF9900"/>
                </a:solidFill>
                <a:latin typeface="Times New Roman" pitchFamily="18" charset="0"/>
                <a:cs typeface="Times New Roman" pitchFamily="18" charset="0"/>
              </a:rPr>
              <a:t>miệt</a:t>
            </a:r>
            <a:r>
              <a:rPr lang="en-US" sz="3200" b="1" i="1" dirty="0">
                <a:solidFill>
                  <a:srgbClr val="FF9900"/>
                </a:solidFill>
                <a:latin typeface="Times New Roman" pitchFamily="18" charset="0"/>
                <a:cs typeface="Times New Roman" pitchFamily="18" charset="0"/>
              </a:rPr>
              <a:t>, </a:t>
            </a:r>
            <a:r>
              <a:rPr lang="en-US" sz="3200" b="1" i="1" dirty="0" err="1">
                <a:solidFill>
                  <a:srgbClr val="FF9900"/>
                </a:solidFill>
                <a:latin typeface="Times New Roman" pitchFamily="18" charset="0"/>
                <a:cs typeface="Times New Roman" pitchFamily="18" charset="0"/>
              </a:rPr>
              <a:t>ruồng</a:t>
            </a:r>
            <a:r>
              <a:rPr lang="en-US" sz="3200" b="1" i="1" dirty="0">
                <a:solidFill>
                  <a:srgbClr val="FF9900"/>
                </a:solidFill>
                <a:latin typeface="Times New Roman" pitchFamily="18" charset="0"/>
                <a:cs typeface="Times New Roman" pitchFamily="18" charset="0"/>
              </a:rPr>
              <a:t> </a:t>
            </a:r>
            <a:r>
              <a:rPr lang="en-US" sz="3200" b="1" i="1" dirty="0" err="1">
                <a:solidFill>
                  <a:srgbClr val="FF9900"/>
                </a:solidFill>
                <a:latin typeface="Times New Roman" pitchFamily="18" charset="0"/>
                <a:cs typeface="Times New Roman" pitchFamily="18" charset="0"/>
              </a:rPr>
              <a:t>rẫy</a:t>
            </a:r>
            <a:r>
              <a:rPr lang="en-US" sz="3200" b="1" i="1" dirty="0">
                <a:solidFill>
                  <a:srgbClr val="FF9900"/>
                </a:solidFill>
                <a:latin typeface="Times New Roman" pitchFamily="18" charset="0"/>
                <a:cs typeface="Times New Roman" pitchFamily="18" charset="0"/>
              </a:rPr>
              <a:t>, </a:t>
            </a:r>
            <a:r>
              <a:rPr lang="en-US" sz="3200" b="1" i="1" dirty="0" err="1">
                <a:solidFill>
                  <a:srgbClr val="FF9900"/>
                </a:solidFill>
                <a:latin typeface="Times New Roman" pitchFamily="18" charset="0"/>
                <a:cs typeface="Times New Roman" pitchFamily="18" charset="0"/>
              </a:rPr>
              <a:t>thương</a:t>
            </a:r>
            <a:r>
              <a:rPr lang="en-US" sz="3200" b="1" i="1" dirty="0">
                <a:solidFill>
                  <a:srgbClr val="FF9900"/>
                </a:solidFill>
                <a:latin typeface="Times New Roman" pitchFamily="18" charset="0"/>
                <a:cs typeface="Times New Roman" pitchFamily="18" charset="0"/>
              </a:rPr>
              <a:t> </a:t>
            </a:r>
            <a:r>
              <a:rPr lang="en-US" sz="3200" b="1" i="1" dirty="0" err="1">
                <a:solidFill>
                  <a:srgbClr val="FF9900"/>
                </a:solidFill>
                <a:latin typeface="Times New Roman" pitchFamily="18" charset="0"/>
                <a:cs typeface="Times New Roman" pitchFamily="18" charset="0"/>
              </a:rPr>
              <a:t>yêu</a:t>
            </a:r>
            <a:r>
              <a:rPr lang="en-US" sz="3200" b="1" i="1" dirty="0">
                <a:solidFill>
                  <a:srgbClr val="FF9900"/>
                </a:solidFill>
                <a:latin typeface="Times New Roman" pitchFamily="18" charset="0"/>
                <a:cs typeface="Times New Roman" pitchFamily="18" charset="0"/>
              </a:rPr>
              <a:t>, </a:t>
            </a:r>
            <a:r>
              <a:rPr lang="en-US" sz="3200" b="1" i="1" dirty="0" err="1">
                <a:solidFill>
                  <a:srgbClr val="FF9900"/>
                </a:solidFill>
                <a:latin typeface="Times New Roman" pitchFamily="18" charset="0"/>
                <a:cs typeface="Times New Roman" pitchFamily="18" charset="0"/>
              </a:rPr>
              <a:t>kính</a:t>
            </a:r>
            <a:r>
              <a:rPr lang="en-US" sz="3200" b="1" i="1" dirty="0">
                <a:solidFill>
                  <a:srgbClr val="FF9900"/>
                </a:solidFill>
                <a:latin typeface="Times New Roman" pitchFamily="18" charset="0"/>
                <a:cs typeface="Times New Roman" pitchFamily="18" charset="0"/>
              </a:rPr>
              <a:t> </a:t>
            </a:r>
            <a:r>
              <a:rPr lang="en-US" sz="3200" b="1" i="1" dirty="0" err="1">
                <a:solidFill>
                  <a:srgbClr val="FF9900"/>
                </a:solidFill>
                <a:latin typeface="Times New Roman" pitchFamily="18" charset="0"/>
                <a:cs typeface="Times New Roman" pitchFamily="18" charset="0"/>
              </a:rPr>
              <a:t>mến</a:t>
            </a:r>
            <a:r>
              <a:rPr lang="en-US" sz="3200" b="1" i="1" dirty="0">
                <a:solidFill>
                  <a:srgbClr val="FF9900"/>
                </a:solidFill>
                <a:latin typeface="Times New Roman" pitchFamily="18" charset="0"/>
                <a:cs typeface="Times New Roman" pitchFamily="18" charset="0"/>
              </a:rPr>
              <a:t>, </a:t>
            </a:r>
            <a:r>
              <a:rPr lang="en-US" sz="3200" b="1" i="1" dirty="0" err="1">
                <a:solidFill>
                  <a:srgbClr val="FF9900"/>
                </a:solidFill>
                <a:latin typeface="Times New Roman" pitchFamily="18" charset="0"/>
                <a:cs typeface="Times New Roman" pitchFamily="18" charset="0"/>
              </a:rPr>
              <a:t>rắp</a:t>
            </a:r>
            <a:r>
              <a:rPr lang="en-US" sz="3200" b="1" i="1" dirty="0">
                <a:solidFill>
                  <a:srgbClr val="FF9900"/>
                </a:solidFill>
                <a:latin typeface="Times New Roman" pitchFamily="18" charset="0"/>
                <a:cs typeface="Times New Roman" pitchFamily="18" charset="0"/>
              </a:rPr>
              <a:t> </a:t>
            </a:r>
            <a:r>
              <a:rPr lang="en-US" sz="3200" b="1" i="1" dirty="0" err="1" smtClean="0">
                <a:solidFill>
                  <a:srgbClr val="FF9900"/>
                </a:solidFill>
                <a:latin typeface="Times New Roman" pitchFamily="18" charset="0"/>
                <a:cs typeface="Times New Roman" pitchFamily="18" charset="0"/>
              </a:rPr>
              <a:t>tâm</a:t>
            </a:r>
            <a:r>
              <a:rPr lang="en-US" sz="3200" b="1" i="1" dirty="0" smtClean="0">
                <a:solidFill>
                  <a:srgbClr val="FF9900"/>
                </a:solidFill>
                <a:latin typeface="Times New Roman" pitchFamily="18" charset="0"/>
                <a:cs typeface="Times New Roman" pitchFamily="18" charset="0"/>
              </a:rPr>
              <a:t> </a:t>
            </a:r>
            <a:r>
              <a:rPr lang="en-US" sz="3200" b="1" dirty="0" err="1" smtClean="0">
                <a:solidFill>
                  <a:srgbClr val="003FBC"/>
                </a:solidFill>
                <a:latin typeface="Times New Roman" pitchFamily="18" charset="0"/>
                <a:cs typeface="Times New Roman" pitchFamily="18" charset="0"/>
              </a:rPr>
              <a:t>thuộc</a:t>
            </a:r>
            <a:r>
              <a:rPr lang="en-US" sz="3200" b="1" dirty="0" smtClean="0">
                <a:solidFill>
                  <a:srgbClr val="003FBC"/>
                </a:solidFill>
                <a:latin typeface="Times New Roman" pitchFamily="18" charset="0"/>
                <a:cs typeface="Times New Roman" pitchFamily="18" charset="0"/>
              </a:rPr>
              <a:t> </a:t>
            </a:r>
            <a:r>
              <a:rPr lang="en-US" sz="3200" b="1" dirty="0" err="1">
                <a:solidFill>
                  <a:srgbClr val="003FBC"/>
                </a:solidFill>
                <a:latin typeface="Times New Roman" pitchFamily="18" charset="0"/>
                <a:cs typeface="Times New Roman" pitchFamily="18" charset="0"/>
              </a:rPr>
              <a:t>trường</a:t>
            </a:r>
            <a:r>
              <a:rPr lang="en-US" sz="3200" b="1" dirty="0">
                <a:solidFill>
                  <a:srgbClr val="003FBC"/>
                </a:solidFill>
                <a:latin typeface="Times New Roman" pitchFamily="18" charset="0"/>
                <a:cs typeface="Times New Roman" pitchFamily="18" charset="0"/>
              </a:rPr>
              <a:t> </a:t>
            </a:r>
            <a:r>
              <a:rPr lang="en-US" sz="3200" b="1" dirty="0" err="1">
                <a:solidFill>
                  <a:srgbClr val="003FBC"/>
                </a:solidFill>
                <a:latin typeface="Times New Roman" pitchFamily="18" charset="0"/>
                <a:cs typeface="Times New Roman" pitchFamily="18" charset="0"/>
              </a:rPr>
              <a:t>từ</a:t>
            </a:r>
            <a:r>
              <a:rPr lang="en-US" sz="3200" b="1" dirty="0">
                <a:solidFill>
                  <a:srgbClr val="003FBC"/>
                </a:solidFill>
                <a:latin typeface="Times New Roman" pitchFamily="18" charset="0"/>
                <a:cs typeface="Times New Roman" pitchFamily="18" charset="0"/>
              </a:rPr>
              <a:t> </a:t>
            </a:r>
            <a:r>
              <a:rPr lang="en-US" sz="3200" b="1" dirty="0" err="1">
                <a:solidFill>
                  <a:srgbClr val="003FBC"/>
                </a:solidFill>
                <a:latin typeface="Times New Roman" pitchFamily="18" charset="0"/>
                <a:cs typeface="Times New Roman" pitchFamily="18" charset="0"/>
              </a:rPr>
              <a:t>vựng</a:t>
            </a:r>
            <a:r>
              <a:rPr lang="en-US" sz="3200" b="1" dirty="0">
                <a:solidFill>
                  <a:srgbClr val="003FBC"/>
                </a:solidFill>
                <a:latin typeface="Times New Roman" pitchFamily="18" charset="0"/>
                <a:cs typeface="Times New Roman" pitchFamily="18" charset="0"/>
              </a:rPr>
              <a:t> </a:t>
            </a:r>
            <a:r>
              <a:rPr lang="en-US" sz="3200" b="1" dirty="0" err="1">
                <a:solidFill>
                  <a:srgbClr val="003FBC"/>
                </a:solidFill>
                <a:latin typeface="Times New Roman" pitchFamily="18" charset="0"/>
                <a:cs typeface="Times New Roman" pitchFamily="18" charset="0"/>
              </a:rPr>
              <a:t>chỉ</a:t>
            </a:r>
            <a:r>
              <a:rPr lang="en-US" sz="3200" b="1" dirty="0">
                <a:solidFill>
                  <a:srgbClr val="003FBC"/>
                </a:solidFill>
                <a:latin typeface="Times New Roman" pitchFamily="18" charset="0"/>
                <a:cs typeface="Times New Roman" pitchFamily="18" charset="0"/>
              </a:rPr>
              <a:t> </a:t>
            </a:r>
            <a:r>
              <a:rPr lang="en-US" sz="3200" b="1" dirty="0" err="1">
                <a:solidFill>
                  <a:srgbClr val="003FBC"/>
                </a:solidFill>
                <a:latin typeface="Times New Roman" pitchFamily="18" charset="0"/>
                <a:cs typeface="Times New Roman" pitchFamily="18" charset="0"/>
              </a:rPr>
              <a:t>thái</a:t>
            </a:r>
            <a:r>
              <a:rPr lang="en-US" sz="3200" b="1" dirty="0">
                <a:solidFill>
                  <a:srgbClr val="003FBC"/>
                </a:solidFill>
                <a:latin typeface="Times New Roman" pitchFamily="18" charset="0"/>
                <a:cs typeface="Times New Roman" pitchFamily="18" charset="0"/>
              </a:rPr>
              <a:t> </a:t>
            </a:r>
            <a:r>
              <a:rPr lang="en-US" sz="3200" b="1" dirty="0" err="1">
                <a:solidFill>
                  <a:srgbClr val="003FBC"/>
                </a:solidFill>
                <a:latin typeface="Times New Roman" pitchFamily="18" charset="0"/>
                <a:cs typeface="Times New Roman" pitchFamily="18" charset="0"/>
              </a:rPr>
              <a:t>độ</a:t>
            </a:r>
            <a:r>
              <a:rPr lang="en-US" sz="3200" b="1" dirty="0">
                <a:solidFill>
                  <a:srgbClr val="003FBC"/>
                </a:solidFill>
                <a:latin typeface="Times New Roman" pitchFamily="18" charset="0"/>
                <a:cs typeface="Times New Roman" pitchFamily="18" charset="0"/>
              </a:rPr>
              <a:t> </a:t>
            </a:r>
            <a:r>
              <a:rPr lang="en-US" sz="3200" b="1" dirty="0" err="1">
                <a:solidFill>
                  <a:srgbClr val="003FBC"/>
                </a:solidFill>
                <a:latin typeface="Times New Roman" pitchFamily="18" charset="0"/>
                <a:cs typeface="Times New Roman" pitchFamily="18" charset="0"/>
              </a:rPr>
              <a:t>tình</a:t>
            </a:r>
            <a:r>
              <a:rPr lang="en-US" sz="3200" b="1" dirty="0">
                <a:solidFill>
                  <a:srgbClr val="003FBC"/>
                </a:solidFill>
                <a:latin typeface="Times New Roman" pitchFamily="18" charset="0"/>
                <a:cs typeface="Times New Roman" pitchFamily="18" charset="0"/>
              </a:rPr>
              <a:t> </a:t>
            </a:r>
            <a:r>
              <a:rPr lang="en-US" sz="3200" b="1" dirty="0" err="1">
                <a:solidFill>
                  <a:srgbClr val="003FBC"/>
                </a:solidFill>
                <a:latin typeface="Times New Roman" pitchFamily="18" charset="0"/>
                <a:cs typeface="Times New Roman" pitchFamily="18" charset="0"/>
              </a:rPr>
              <a:t>cảm</a:t>
            </a:r>
            <a:r>
              <a:rPr lang="en-US" sz="3200" b="1" dirty="0">
                <a:solidFill>
                  <a:srgbClr val="003FBC"/>
                </a:solidFill>
                <a:latin typeface="Times New Roman" pitchFamily="18" charset="0"/>
                <a:cs typeface="Times New Roman" pitchFamily="18" charset="0"/>
              </a:rPr>
              <a:t> </a:t>
            </a:r>
            <a:r>
              <a:rPr lang="en-US" sz="3200" b="1" dirty="0" err="1" smtClean="0">
                <a:solidFill>
                  <a:srgbClr val="003FBC"/>
                </a:solidFill>
                <a:latin typeface="Times New Roman" pitchFamily="18" charset="0"/>
                <a:cs typeface="Times New Roman" pitchFamily="18" charset="0"/>
              </a:rPr>
              <a:t>của</a:t>
            </a:r>
            <a:r>
              <a:rPr lang="en-US" sz="3200" b="1" dirty="0" smtClean="0">
                <a:solidFill>
                  <a:srgbClr val="003FBC"/>
                </a:solidFill>
                <a:latin typeface="Times New Roman" pitchFamily="18" charset="0"/>
                <a:cs typeface="Times New Roman" pitchFamily="18" charset="0"/>
              </a:rPr>
              <a:t> con </a:t>
            </a:r>
            <a:r>
              <a:rPr lang="en-US" sz="3200" b="1" dirty="0" err="1" smtClean="0">
                <a:solidFill>
                  <a:srgbClr val="003FBC"/>
                </a:solidFill>
                <a:latin typeface="Times New Roman" pitchFamily="18" charset="0"/>
                <a:cs typeface="Times New Roman" pitchFamily="18" charset="0"/>
              </a:rPr>
              <a:t>người</a:t>
            </a:r>
            <a:r>
              <a:rPr lang="en-US" sz="3200" b="1" dirty="0" smtClean="0">
                <a:solidFill>
                  <a:srgbClr val="003FBC"/>
                </a:solidFill>
                <a:latin typeface="Times New Roman" pitchFamily="18" charset="0"/>
                <a:cs typeface="Times New Roman" pitchFamily="18" charset="0"/>
              </a:rPr>
              <a:t>.</a:t>
            </a:r>
            <a:endParaRPr lang="en-US" sz="3200" b="1" dirty="0">
              <a:solidFill>
                <a:srgbClr val="003FBC"/>
              </a:solidFill>
              <a:latin typeface="Times New Roman" pitchFamily="18" charset="0"/>
              <a:cs typeface="Times New Roman" pitchFamily="18" charset="0"/>
            </a:endParaRPr>
          </a:p>
          <a:p>
            <a:pPr>
              <a:spcBef>
                <a:spcPct val="50000"/>
              </a:spcBef>
            </a:pPr>
            <a:endParaRPr lang="en-US" sz="2000" dirty="0">
              <a:solidFill>
                <a:srgbClr val="003FBC"/>
              </a:solidFill>
              <a:latin typeface="Times New Roman" pitchFamily="18" charset="0"/>
              <a:cs typeface="Times New Roman" pitchFamily="18" charset="0"/>
            </a:endParaRPr>
          </a:p>
        </p:txBody>
      </p:sp>
      <p:sp>
        <p:nvSpPr>
          <p:cNvPr id="5" name="Rectangle 11"/>
          <p:cNvSpPr>
            <a:spLocks noChangeArrowheads="1"/>
          </p:cNvSpPr>
          <p:nvPr/>
        </p:nvSpPr>
        <p:spPr bwMode="auto">
          <a:xfrm>
            <a:off x="152400" y="228600"/>
            <a:ext cx="8839200" cy="1400175"/>
          </a:xfrm>
          <a:prstGeom prst="rect">
            <a:avLst/>
          </a:prstGeom>
          <a:noFill/>
          <a:ln w="9525">
            <a:noFill/>
            <a:miter lim="800000"/>
            <a:headEnd/>
            <a:tailEnd/>
          </a:ln>
        </p:spPr>
        <p:txBody>
          <a:bodyPr anchor="ctr"/>
          <a:lstStyle/>
          <a:p>
            <a:pPr marL="571500" indent="-571500"/>
            <a:endParaRPr lang="en-US" sz="3000" b="1" u="sng" dirty="0" smtClean="0">
              <a:solidFill>
                <a:srgbClr val="FF0000"/>
              </a:solidFill>
              <a:latin typeface="Times New Roman" pitchFamily="18" charset="0"/>
            </a:endParaRPr>
          </a:p>
          <a:p>
            <a:pPr marL="571500" indent="-571500"/>
            <a:endParaRPr lang="en-US" sz="3000" dirty="0" smtClean="0">
              <a:solidFill>
                <a:srgbClr val="FF0000"/>
              </a:solidFill>
              <a:latin typeface="Times New Roman" pitchFamily="18" charset="0"/>
            </a:endParaRPr>
          </a:p>
          <a:p>
            <a:pPr marL="571500" indent="-571500"/>
            <a:endParaRPr lang="en-US" sz="3000" dirty="0">
              <a:solidFill>
                <a:srgbClr val="FF0000"/>
              </a:solidFill>
              <a:latin typeface="Times New Roman" pitchFamily="18" charset="0"/>
            </a:endParaRPr>
          </a:p>
          <a:p>
            <a:pPr marL="571500" indent="-571500"/>
            <a:endParaRPr lang="en-US" sz="3000" dirty="0" smtClean="0">
              <a:solidFill>
                <a:srgbClr val="FF0000"/>
              </a:solidFill>
              <a:latin typeface="Times New Roman" pitchFamily="18" charset="0"/>
            </a:endParaRPr>
          </a:p>
          <a:p>
            <a:pPr marL="571500" indent="-571500"/>
            <a:endParaRPr lang="en-US" sz="3000" dirty="0">
              <a:solidFill>
                <a:srgbClr val="FF0000"/>
              </a:solidFill>
              <a:latin typeface="Times New Roman" pitchFamily="18" charset="0"/>
            </a:endParaRPr>
          </a:p>
          <a:p>
            <a:pPr>
              <a:spcBef>
                <a:spcPct val="50000"/>
              </a:spcBef>
            </a:pPr>
            <a:endParaRPr lang="en-US" sz="2800" b="1" dirty="0" smtClean="0">
              <a:solidFill>
                <a:srgbClr val="FF0000"/>
              </a:solidFill>
              <a:latin typeface="Times New Roman" pitchFamily="18" charset="0"/>
              <a:cs typeface="Times New Roman" pitchFamily="18" charset="0"/>
            </a:endParaRPr>
          </a:p>
          <a:p>
            <a:pPr>
              <a:spcBef>
                <a:spcPct val="50000"/>
              </a:spcBef>
            </a:pPr>
            <a:endParaRPr lang="en-US" sz="2800" b="1" dirty="0" smtClean="0">
              <a:solidFill>
                <a:srgbClr val="FF0000"/>
              </a:solidFill>
              <a:latin typeface="Times New Roman" pitchFamily="18" charset="0"/>
              <a:cs typeface="Times New Roman" pitchFamily="18" charset="0"/>
            </a:endParaRPr>
          </a:p>
          <a:p>
            <a:pPr>
              <a:spcBef>
                <a:spcPct val="50000"/>
              </a:spcBef>
            </a:pPr>
            <a:r>
              <a:rPr lang="en-US" sz="2800" b="1" dirty="0" err="1" smtClean="0">
                <a:solidFill>
                  <a:srgbClr val="FF0000"/>
                </a:solidFill>
                <a:latin typeface="Times New Roman" pitchFamily="18" charset="0"/>
                <a:cs typeface="Times New Roman" pitchFamily="18" charset="0"/>
              </a:rPr>
              <a:t>Bài</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tập</a:t>
            </a:r>
            <a:r>
              <a:rPr lang="en-US" sz="2800" b="1" dirty="0" smtClean="0">
                <a:solidFill>
                  <a:srgbClr val="FF0000"/>
                </a:solidFill>
                <a:latin typeface="Times New Roman" pitchFamily="18" charset="0"/>
                <a:cs typeface="Times New Roman" pitchFamily="18" charset="0"/>
              </a:rPr>
              <a:t> 3:</a:t>
            </a:r>
          </a:p>
          <a:p>
            <a:pPr>
              <a:spcBef>
                <a:spcPct val="50000"/>
              </a:spcBef>
            </a:pPr>
            <a:r>
              <a:rPr lang="en-US" sz="2800" dirty="0" smtClean="0">
                <a:solidFill>
                  <a:srgbClr val="FF0000"/>
                </a:solidFill>
                <a:latin typeface="Times New Roman" pitchFamily="18" charset="0"/>
                <a:cs typeface="Times New Roman" pitchFamily="18" charset="0"/>
              </a:rPr>
              <a:t>   </a:t>
            </a:r>
            <a:r>
              <a:rPr lang="en-US" sz="2800" b="1" dirty="0" smtClean="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Các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từ</a:t>
            </a:r>
            <a:r>
              <a:rPr lang="en-US" sz="2800" b="1" dirty="0">
                <a:solidFill>
                  <a:srgbClr val="FF0000"/>
                </a:solidFill>
                <a:latin typeface="Times New Roman" pitchFamily="18" charset="0"/>
                <a:cs typeface="Times New Roman" pitchFamily="18" charset="0"/>
              </a:rPr>
              <a:t> in </a:t>
            </a:r>
            <a:r>
              <a:rPr lang="en-US" sz="2800" b="1" dirty="0" err="1">
                <a:solidFill>
                  <a:srgbClr val="FF0000"/>
                </a:solidFill>
                <a:latin typeface="Times New Roman" pitchFamily="18" charset="0"/>
                <a:cs typeface="Times New Roman" pitchFamily="18" charset="0"/>
              </a:rPr>
              <a:t>đậm</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trong</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đoạn</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văn</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sau</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đây</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thuộc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trường</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từ</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vựng</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nào</a:t>
            </a:r>
            <a:r>
              <a:rPr lang="en-US" sz="2800" b="1" dirty="0">
                <a:solidFill>
                  <a:srgbClr val="FF0000"/>
                </a:solidFill>
                <a:latin typeface="Times New Roman" pitchFamily="18" charset="0"/>
                <a:cs typeface="Times New Roman" pitchFamily="18" charset="0"/>
              </a:rPr>
              <a:t>?</a:t>
            </a:r>
          </a:p>
          <a:p>
            <a:pPr marL="571500" indent="-571500"/>
            <a:endParaRPr lang="en-US" sz="2800" dirty="0">
              <a:solidFill>
                <a:srgbClr val="FF0000"/>
              </a:solidFill>
              <a:latin typeface="Times New Roman" pitchFamily="18" charset="0"/>
              <a:cs typeface="Times New Roman" pitchFamily="18" charset="0"/>
            </a:endParaRPr>
          </a:p>
          <a:p>
            <a:pPr marL="571500" indent="-571500"/>
            <a:r>
              <a:rPr lang="en-US" sz="3000" dirty="0" smtClean="0">
                <a:latin typeface="Times New Roman" pitchFamily="18" charset="0"/>
              </a:rPr>
              <a:t> </a:t>
            </a:r>
            <a:r>
              <a:rPr lang="en-US" sz="3000" dirty="0" err="1" smtClean="0">
                <a:latin typeface="Times New Roman" pitchFamily="18" charset="0"/>
              </a:rPr>
              <a:t>Vì</a:t>
            </a:r>
            <a:r>
              <a:rPr lang="en-US" sz="3000" dirty="0" smtClean="0">
                <a:latin typeface="Times New Roman" pitchFamily="18" charset="0"/>
              </a:rPr>
              <a:t> </a:t>
            </a:r>
            <a:r>
              <a:rPr lang="en-US" sz="3000" dirty="0" err="1" smtClean="0">
                <a:latin typeface="Times New Roman" pitchFamily="18" charset="0"/>
              </a:rPr>
              <a:t>tôi</a:t>
            </a:r>
            <a:r>
              <a:rPr lang="en-US" sz="3000" dirty="0" smtClean="0">
                <a:latin typeface="Times New Roman" pitchFamily="18" charset="0"/>
              </a:rPr>
              <a:t> </a:t>
            </a:r>
            <a:r>
              <a:rPr lang="en-US" sz="3000" dirty="0" err="1" smtClean="0">
                <a:latin typeface="Times New Roman" pitchFamily="18" charset="0"/>
              </a:rPr>
              <a:t>biết</a:t>
            </a:r>
            <a:r>
              <a:rPr lang="en-US" sz="3000" dirty="0" smtClean="0">
                <a:latin typeface="Times New Roman" pitchFamily="18" charset="0"/>
              </a:rPr>
              <a:t> </a:t>
            </a:r>
            <a:r>
              <a:rPr lang="en-US" sz="3000" dirty="0" err="1" smtClean="0">
                <a:latin typeface="Times New Roman" pitchFamily="18" charset="0"/>
              </a:rPr>
              <a:t>rõ</a:t>
            </a:r>
            <a:r>
              <a:rPr lang="en-US" sz="3000" dirty="0" smtClean="0">
                <a:latin typeface="Times New Roman" pitchFamily="18" charset="0"/>
              </a:rPr>
              <a:t>, </a:t>
            </a:r>
            <a:r>
              <a:rPr lang="en-US" sz="3000" dirty="0" err="1" smtClean="0">
                <a:latin typeface="Times New Roman" pitchFamily="18" charset="0"/>
              </a:rPr>
              <a:t>nhắc</a:t>
            </a:r>
            <a:r>
              <a:rPr lang="en-US" sz="3000" dirty="0" smtClean="0">
                <a:latin typeface="Times New Roman" pitchFamily="18" charset="0"/>
              </a:rPr>
              <a:t> </a:t>
            </a:r>
            <a:r>
              <a:rPr lang="en-US" sz="3000" dirty="0" err="1" smtClean="0">
                <a:latin typeface="Times New Roman" pitchFamily="18" charset="0"/>
              </a:rPr>
              <a:t>đến</a:t>
            </a:r>
            <a:r>
              <a:rPr lang="en-US" sz="3000" dirty="0" smtClean="0">
                <a:latin typeface="Times New Roman" pitchFamily="18" charset="0"/>
              </a:rPr>
              <a:t> </a:t>
            </a:r>
            <a:r>
              <a:rPr lang="en-US" sz="3000" dirty="0" err="1" smtClean="0">
                <a:latin typeface="Times New Roman" pitchFamily="18" charset="0"/>
              </a:rPr>
              <a:t>mẹ</a:t>
            </a:r>
            <a:r>
              <a:rPr lang="en-US" sz="3000" dirty="0" smtClean="0">
                <a:latin typeface="Times New Roman" pitchFamily="18" charset="0"/>
              </a:rPr>
              <a:t> </a:t>
            </a:r>
            <a:r>
              <a:rPr lang="en-US" sz="3000" dirty="0" err="1" smtClean="0">
                <a:latin typeface="Times New Roman" pitchFamily="18" charset="0"/>
              </a:rPr>
              <a:t>tôi</a:t>
            </a:r>
            <a:r>
              <a:rPr lang="en-US" sz="3000" dirty="0" smtClean="0">
                <a:latin typeface="Times New Roman" pitchFamily="18" charset="0"/>
              </a:rPr>
              <a:t>, </a:t>
            </a:r>
            <a:r>
              <a:rPr lang="en-US" sz="3000" dirty="0" err="1" smtClean="0">
                <a:latin typeface="Times New Roman" pitchFamily="18" charset="0"/>
              </a:rPr>
              <a:t>cô</a:t>
            </a:r>
            <a:r>
              <a:rPr lang="en-US" sz="3000" dirty="0" smtClean="0">
                <a:latin typeface="Times New Roman" pitchFamily="18" charset="0"/>
              </a:rPr>
              <a:t> </a:t>
            </a:r>
            <a:r>
              <a:rPr lang="en-US" sz="3000" dirty="0" err="1" smtClean="0">
                <a:latin typeface="Times New Roman" pitchFamily="18" charset="0"/>
              </a:rPr>
              <a:t>tôi</a:t>
            </a:r>
            <a:r>
              <a:rPr lang="en-US" sz="3000" dirty="0" smtClean="0">
                <a:latin typeface="Times New Roman" pitchFamily="18" charset="0"/>
              </a:rPr>
              <a:t> </a:t>
            </a:r>
            <a:r>
              <a:rPr lang="en-US" sz="3000" dirty="0" err="1" smtClean="0">
                <a:latin typeface="Times New Roman" pitchFamily="18" charset="0"/>
              </a:rPr>
              <a:t>chỉ</a:t>
            </a:r>
            <a:r>
              <a:rPr lang="en-US" sz="3000" dirty="0" smtClean="0">
                <a:latin typeface="Times New Roman" pitchFamily="18" charset="0"/>
              </a:rPr>
              <a:t> </a:t>
            </a:r>
            <a:r>
              <a:rPr lang="en-US" sz="3000" dirty="0" err="1" smtClean="0">
                <a:latin typeface="Times New Roman" pitchFamily="18" charset="0"/>
              </a:rPr>
              <a:t>có</a:t>
            </a:r>
            <a:r>
              <a:rPr lang="en-US" sz="3000" dirty="0" smtClean="0">
                <a:latin typeface="Times New Roman" pitchFamily="18" charset="0"/>
              </a:rPr>
              <a:t> ý </a:t>
            </a:r>
            <a:r>
              <a:rPr lang="en-US" sz="3000" dirty="0" err="1" smtClean="0">
                <a:latin typeface="Times New Roman" pitchFamily="18" charset="0"/>
              </a:rPr>
              <a:t>gieo</a:t>
            </a:r>
            <a:r>
              <a:rPr lang="en-US" sz="3000" dirty="0" smtClean="0">
                <a:latin typeface="Times New Roman" pitchFamily="18" charset="0"/>
              </a:rPr>
              <a:t> </a:t>
            </a:r>
            <a:r>
              <a:rPr lang="en-US" sz="3000" dirty="0" err="1" smtClean="0">
                <a:latin typeface="Times New Roman" pitchFamily="18" charset="0"/>
              </a:rPr>
              <a:t>rắc</a:t>
            </a:r>
            <a:r>
              <a:rPr lang="en-US" sz="3000" dirty="0" smtClean="0">
                <a:latin typeface="Times New Roman" pitchFamily="18" charset="0"/>
              </a:rPr>
              <a:t> </a:t>
            </a:r>
            <a:r>
              <a:rPr lang="en-US" sz="3000" dirty="0" err="1" smtClean="0">
                <a:latin typeface="Times New Roman" pitchFamily="18" charset="0"/>
              </a:rPr>
              <a:t>vào</a:t>
            </a:r>
            <a:r>
              <a:rPr lang="en-US" sz="3000" dirty="0" smtClean="0">
                <a:latin typeface="Times New Roman" pitchFamily="18" charset="0"/>
              </a:rPr>
              <a:t> </a:t>
            </a:r>
            <a:r>
              <a:rPr lang="en-US" sz="3000" dirty="0" err="1" smtClean="0">
                <a:latin typeface="Times New Roman" pitchFamily="18" charset="0"/>
              </a:rPr>
              <a:t>đầu</a:t>
            </a:r>
            <a:r>
              <a:rPr lang="en-US" sz="3000" dirty="0" smtClean="0">
                <a:latin typeface="Times New Roman" pitchFamily="18" charset="0"/>
              </a:rPr>
              <a:t> </a:t>
            </a:r>
            <a:r>
              <a:rPr lang="en-US" sz="3000" dirty="0" err="1" smtClean="0">
                <a:latin typeface="Times New Roman" pitchFamily="18" charset="0"/>
              </a:rPr>
              <a:t>óc</a:t>
            </a:r>
            <a:r>
              <a:rPr lang="en-US" sz="3000" dirty="0" smtClean="0">
                <a:latin typeface="Times New Roman" pitchFamily="18" charset="0"/>
              </a:rPr>
              <a:t> </a:t>
            </a:r>
            <a:r>
              <a:rPr lang="en-US" sz="3000" dirty="0" err="1" smtClean="0">
                <a:latin typeface="Times New Roman" pitchFamily="18" charset="0"/>
              </a:rPr>
              <a:t>tôi</a:t>
            </a:r>
            <a:r>
              <a:rPr lang="en-US" sz="3000" dirty="0" smtClean="0">
                <a:latin typeface="Times New Roman" pitchFamily="18" charset="0"/>
              </a:rPr>
              <a:t> </a:t>
            </a:r>
            <a:r>
              <a:rPr lang="en-US" sz="3000" dirty="0" err="1" smtClean="0">
                <a:latin typeface="Times New Roman" pitchFamily="18" charset="0"/>
              </a:rPr>
              <a:t>những</a:t>
            </a:r>
            <a:r>
              <a:rPr lang="en-US" sz="3000" dirty="0" smtClean="0">
                <a:latin typeface="Times New Roman" pitchFamily="18" charset="0"/>
              </a:rPr>
              <a:t> </a:t>
            </a:r>
            <a:r>
              <a:rPr lang="en-US" sz="3000" b="1" dirty="0" err="1" smtClean="0">
                <a:solidFill>
                  <a:srgbClr val="FF0000"/>
                </a:solidFill>
                <a:latin typeface="Times New Roman" pitchFamily="18" charset="0"/>
              </a:rPr>
              <a:t>hoài</a:t>
            </a:r>
            <a:r>
              <a:rPr lang="en-US" sz="3000" b="1" dirty="0" smtClean="0">
                <a:solidFill>
                  <a:srgbClr val="FF0000"/>
                </a:solidFill>
                <a:latin typeface="Times New Roman" pitchFamily="18" charset="0"/>
              </a:rPr>
              <a:t> </a:t>
            </a:r>
            <a:r>
              <a:rPr lang="en-US" sz="3000" b="1" dirty="0" err="1" smtClean="0">
                <a:solidFill>
                  <a:srgbClr val="FF0000"/>
                </a:solidFill>
                <a:latin typeface="Times New Roman" pitchFamily="18" charset="0"/>
              </a:rPr>
              <a:t>nghi</a:t>
            </a:r>
            <a:r>
              <a:rPr lang="en-US" sz="3000" b="1" dirty="0" smtClean="0">
                <a:solidFill>
                  <a:srgbClr val="FF0000"/>
                </a:solidFill>
                <a:latin typeface="Times New Roman" pitchFamily="18" charset="0"/>
              </a:rPr>
              <a:t> </a:t>
            </a:r>
            <a:r>
              <a:rPr lang="en-US" sz="3000" dirty="0" err="1" smtClean="0">
                <a:latin typeface="Times New Roman" pitchFamily="18" charset="0"/>
              </a:rPr>
              <a:t>để</a:t>
            </a:r>
            <a:r>
              <a:rPr lang="en-US" sz="3000" dirty="0" smtClean="0">
                <a:latin typeface="Times New Roman" pitchFamily="18" charset="0"/>
              </a:rPr>
              <a:t> </a:t>
            </a:r>
            <a:r>
              <a:rPr lang="en-US" sz="3000" dirty="0" err="1" smtClean="0">
                <a:latin typeface="Times New Roman" pitchFamily="18" charset="0"/>
              </a:rPr>
              <a:t>tôi</a:t>
            </a:r>
            <a:r>
              <a:rPr lang="en-US" sz="3000" dirty="0" smtClean="0">
                <a:latin typeface="Times New Roman" pitchFamily="18" charset="0"/>
              </a:rPr>
              <a:t> </a:t>
            </a:r>
            <a:r>
              <a:rPr lang="en-US" sz="3000" b="1" dirty="0" err="1" smtClean="0">
                <a:solidFill>
                  <a:srgbClr val="FF0000"/>
                </a:solidFill>
                <a:latin typeface="Times New Roman" pitchFamily="18" charset="0"/>
              </a:rPr>
              <a:t>khinh</a:t>
            </a:r>
            <a:r>
              <a:rPr lang="en-US" sz="3000" b="1" dirty="0" smtClean="0">
                <a:solidFill>
                  <a:srgbClr val="FF0000"/>
                </a:solidFill>
                <a:latin typeface="Times New Roman" pitchFamily="18" charset="0"/>
              </a:rPr>
              <a:t> </a:t>
            </a:r>
            <a:r>
              <a:rPr lang="en-US" sz="3000" b="1" dirty="0" err="1" smtClean="0">
                <a:solidFill>
                  <a:srgbClr val="FF0000"/>
                </a:solidFill>
                <a:latin typeface="Times New Roman" pitchFamily="18" charset="0"/>
              </a:rPr>
              <a:t>miệt</a:t>
            </a:r>
            <a:r>
              <a:rPr lang="en-US" sz="3000" b="1" dirty="0" smtClean="0">
                <a:solidFill>
                  <a:srgbClr val="FF0000"/>
                </a:solidFill>
                <a:latin typeface="Times New Roman" pitchFamily="18" charset="0"/>
              </a:rPr>
              <a:t> </a:t>
            </a:r>
            <a:r>
              <a:rPr lang="en-US" sz="3000" dirty="0" smtClean="0">
                <a:solidFill>
                  <a:srgbClr val="FF0000"/>
                </a:solidFill>
                <a:latin typeface="Times New Roman" pitchFamily="18" charset="0"/>
              </a:rPr>
              <a:t> </a:t>
            </a:r>
            <a:r>
              <a:rPr lang="en-US" sz="3000" dirty="0" err="1" smtClean="0">
                <a:latin typeface="Times New Roman" pitchFamily="18" charset="0"/>
              </a:rPr>
              <a:t>và</a:t>
            </a:r>
            <a:r>
              <a:rPr lang="en-US" sz="3000" dirty="0" smtClean="0">
                <a:solidFill>
                  <a:srgbClr val="FF0000"/>
                </a:solidFill>
                <a:latin typeface="Times New Roman" pitchFamily="18" charset="0"/>
              </a:rPr>
              <a:t> </a:t>
            </a:r>
            <a:r>
              <a:rPr lang="en-US" sz="3000" b="1" dirty="0" err="1" smtClean="0">
                <a:solidFill>
                  <a:srgbClr val="FF0000"/>
                </a:solidFill>
                <a:latin typeface="Times New Roman" pitchFamily="18" charset="0"/>
              </a:rPr>
              <a:t>ruồng</a:t>
            </a:r>
            <a:r>
              <a:rPr lang="en-US" sz="3000" b="1" dirty="0" smtClean="0">
                <a:solidFill>
                  <a:srgbClr val="FF0000"/>
                </a:solidFill>
                <a:latin typeface="Times New Roman" pitchFamily="18" charset="0"/>
              </a:rPr>
              <a:t> </a:t>
            </a:r>
            <a:r>
              <a:rPr lang="en-US" sz="3000" b="1" dirty="0" err="1" smtClean="0">
                <a:solidFill>
                  <a:srgbClr val="FF0000"/>
                </a:solidFill>
                <a:latin typeface="Times New Roman" pitchFamily="18" charset="0"/>
              </a:rPr>
              <a:t>rẫy</a:t>
            </a:r>
            <a:r>
              <a:rPr lang="en-US" sz="3000" b="1" dirty="0" smtClean="0">
                <a:solidFill>
                  <a:srgbClr val="FF0000"/>
                </a:solidFill>
                <a:latin typeface="Times New Roman" pitchFamily="18" charset="0"/>
              </a:rPr>
              <a:t> </a:t>
            </a:r>
            <a:r>
              <a:rPr lang="en-US" sz="3000" dirty="0" err="1" smtClean="0">
                <a:latin typeface="Times New Roman" pitchFamily="18" charset="0"/>
              </a:rPr>
              <a:t>mẹ</a:t>
            </a:r>
            <a:r>
              <a:rPr lang="en-US" sz="3000" dirty="0" smtClean="0">
                <a:latin typeface="Times New Roman" pitchFamily="18" charset="0"/>
              </a:rPr>
              <a:t> </a:t>
            </a:r>
            <a:r>
              <a:rPr lang="en-US" sz="3000" dirty="0" err="1" smtClean="0">
                <a:latin typeface="Times New Roman" pitchFamily="18" charset="0"/>
              </a:rPr>
              <a:t>tôi</a:t>
            </a:r>
            <a:r>
              <a:rPr lang="en-US" sz="3000" dirty="0" smtClean="0">
                <a:solidFill>
                  <a:srgbClr val="FF0000"/>
                </a:solidFill>
                <a:latin typeface="Times New Roman" pitchFamily="18" charset="0"/>
              </a:rPr>
              <a:t>, …..</a:t>
            </a:r>
            <a:r>
              <a:rPr lang="en-US" sz="3000" dirty="0" err="1" smtClean="0">
                <a:latin typeface="Times New Roman" pitchFamily="18" charset="0"/>
              </a:rPr>
              <a:t>Nhưng</a:t>
            </a:r>
            <a:r>
              <a:rPr lang="en-US" sz="3000" dirty="0" smtClean="0">
                <a:latin typeface="Times New Roman" pitchFamily="18" charset="0"/>
              </a:rPr>
              <a:t> </a:t>
            </a:r>
            <a:r>
              <a:rPr lang="en-US" sz="3000" dirty="0" err="1" smtClean="0">
                <a:latin typeface="Times New Roman" pitchFamily="18" charset="0"/>
              </a:rPr>
              <a:t>đời</a:t>
            </a:r>
            <a:r>
              <a:rPr lang="en-US" sz="3000" dirty="0" smtClean="0">
                <a:latin typeface="Times New Roman" pitchFamily="18" charset="0"/>
              </a:rPr>
              <a:t> </a:t>
            </a:r>
            <a:r>
              <a:rPr lang="en-US" sz="3000" dirty="0" err="1" smtClean="0">
                <a:latin typeface="Times New Roman" pitchFamily="18" charset="0"/>
              </a:rPr>
              <a:t>nào</a:t>
            </a:r>
            <a:r>
              <a:rPr lang="en-US" sz="3000" dirty="0" smtClean="0">
                <a:latin typeface="Times New Roman" pitchFamily="18" charset="0"/>
              </a:rPr>
              <a:t> </a:t>
            </a:r>
            <a:r>
              <a:rPr lang="en-US" sz="3000" dirty="0" err="1" smtClean="0">
                <a:latin typeface="Times New Roman" pitchFamily="18" charset="0"/>
              </a:rPr>
              <a:t>tình</a:t>
            </a:r>
            <a:r>
              <a:rPr lang="en-US" sz="3000" dirty="0" smtClean="0">
                <a:latin typeface="Times New Roman" pitchFamily="18" charset="0"/>
              </a:rPr>
              <a:t> </a:t>
            </a:r>
            <a:r>
              <a:rPr lang="en-US" sz="3000" b="1" dirty="0" err="1" smtClean="0">
                <a:solidFill>
                  <a:srgbClr val="FF0000"/>
                </a:solidFill>
                <a:latin typeface="Times New Roman" pitchFamily="18" charset="0"/>
              </a:rPr>
              <a:t>thương</a:t>
            </a:r>
            <a:r>
              <a:rPr lang="en-US" sz="3000" b="1" dirty="0" smtClean="0">
                <a:solidFill>
                  <a:srgbClr val="FF0000"/>
                </a:solidFill>
                <a:latin typeface="Times New Roman" pitchFamily="18" charset="0"/>
              </a:rPr>
              <a:t> </a:t>
            </a:r>
            <a:r>
              <a:rPr lang="en-US" sz="3000" b="1" dirty="0" err="1" smtClean="0">
                <a:solidFill>
                  <a:srgbClr val="FF0000"/>
                </a:solidFill>
                <a:latin typeface="Times New Roman" pitchFamily="18" charset="0"/>
              </a:rPr>
              <a:t>yêu</a:t>
            </a:r>
            <a:r>
              <a:rPr lang="en-US" sz="3000" b="1" dirty="0" smtClean="0">
                <a:solidFill>
                  <a:srgbClr val="FF0000"/>
                </a:solidFill>
                <a:latin typeface="Times New Roman" pitchFamily="18" charset="0"/>
              </a:rPr>
              <a:t> </a:t>
            </a:r>
            <a:r>
              <a:rPr lang="en-US" sz="3000" dirty="0" err="1" smtClean="0">
                <a:latin typeface="Times New Roman" pitchFamily="18" charset="0"/>
              </a:rPr>
              <a:t>và</a:t>
            </a:r>
            <a:r>
              <a:rPr lang="en-US" sz="3000" dirty="0" smtClean="0">
                <a:latin typeface="Times New Roman" pitchFamily="18" charset="0"/>
              </a:rPr>
              <a:t> </a:t>
            </a:r>
            <a:r>
              <a:rPr lang="en-US" sz="3000" dirty="0" err="1" smtClean="0">
                <a:latin typeface="Times New Roman" pitchFamily="18" charset="0"/>
              </a:rPr>
              <a:t>lòng</a:t>
            </a:r>
            <a:r>
              <a:rPr lang="en-US" sz="3000" dirty="0" smtClean="0">
                <a:latin typeface="Times New Roman" pitchFamily="18" charset="0"/>
              </a:rPr>
              <a:t> </a:t>
            </a:r>
            <a:r>
              <a:rPr lang="en-US" sz="3000" b="1" dirty="0" err="1" smtClean="0">
                <a:solidFill>
                  <a:srgbClr val="FF0000"/>
                </a:solidFill>
                <a:latin typeface="Times New Roman" pitchFamily="18" charset="0"/>
              </a:rPr>
              <a:t>kính</a:t>
            </a:r>
            <a:r>
              <a:rPr lang="en-US" sz="3000" b="1" dirty="0" smtClean="0">
                <a:solidFill>
                  <a:srgbClr val="FF0000"/>
                </a:solidFill>
                <a:latin typeface="Times New Roman" pitchFamily="18" charset="0"/>
              </a:rPr>
              <a:t> </a:t>
            </a:r>
            <a:r>
              <a:rPr lang="en-US" sz="3000" b="1" dirty="0" err="1" smtClean="0">
                <a:solidFill>
                  <a:srgbClr val="FF0000"/>
                </a:solidFill>
                <a:latin typeface="Times New Roman" pitchFamily="18" charset="0"/>
              </a:rPr>
              <a:t>mến</a:t>
            </a:r>
            <a:r>
              <a:rPr lang="en-US" sz="3000" b="1" dirty="0" smtClean="0">
                <a:solidFill>
                  <a:srgbClr val="FF0000"/>
                </a:solidFill>
                <a:latin typeface="Times New Roman" pitchFamily="18" charset="0"/>
              </a:rPr>
              <a:t> </a:t>
            </a:r>
            <a:r>
              <a:rPr lang="en-US" sz="3000" dirty="0" err="1" smtClean="0">
                <a:latin typeface="Times New Roman" pitchFamily="18" charset="0"/>
              </a:rPr>
              <a:t>mẹ</a:t>
            </a:r>
            <a:r>
              <a:rPr lang="en-US" sz="3000" dirty="0" smtClean="0">
                <a:latin typeface="Times New Roman" pitchFamily="18" charset="0"/>
              </a:rPr>
              <a:t> </a:t>
            </a:r>
            <a:r>
              <a:rPr lang="en-US" sz="3000" dirty="0" err="1" smtClean="0">
                <a:latin typeface="Times New Roman" pitchFamily="18" charset="0"/>
              </a:rPr>
              <a:t>tôi</a:t>
            </a:r>
            <a:r>
              <a:rPr lang="en-US" sz="3000" dirty="0" smtClean="0">
                <a:latin typeface="Times New Roman" pitchFamily="18" charset="0"/>
              </a:rPr>
              <a:t> </a:t>
            </a:r>
            <a:r>
              <a:rPr lang="en-US" sz="3000" dirty="0" err="1" smtClean="0">
                <a:latin typeface="Times New Roman" pitchFamily="18" charset="0"/>
              </a:rPr>
              <a:t>lại</a:t>
            </a:r>
            <a:r>
              <a:rPr lang="en-US" sz="3000" dirty="0" smtClean="0">
                <a:latin typeface="Times New Roman" pitchFamily="18" charset="0"/>
              </a:rPr>
              <a:t> </a:t>
            </a:r>
            <a:r>
              <a:rPr lang="en-US" sz="3000" dirty="0" err="1" smtClean="0">
                <a:latin typeface="Times New Roman" pitchFamily="18" charset="0"/>
              </a:rPr>
              <a:t>bị</a:t>
            </a:r>
            <a:r>
              <a:rPr lang="en-US" sz="3000" dirty="0" smtClean="0">
                <a:latin typeface="Times New Roman" pitchFamily="18" charset="0"/>
              </a:rPr>
              <a:t> </a:t>
            </a:r>
            <a:r>
              <a:rPr lang="en-US" sz="3000" dirty="0" err="1" smtClean="0">
                <a:latin typeface="Times New Roman" pitchFamily="18" charset="0"/>
              </a:rPr>
              <a:t>những</a:t>
            </a:r>
            <a:r>
              <a:rPr lang="en-US" sz="3000" dirty="0" smtClean="0">
                <a:latin typeface="Times New Roman" pitchFamily="18" charset="0"/>
              </a:rPr>
              <a:t> </a:t>
            </a:r>
            <a:r>
              <a:rPr lang="en-US" sz="3000" b="1" dirty="0" err="1" smtClean="0">
                <a:solidFill>
                  <a:srgbClr val="FF0000"/>
                </a:solidFill>
                <a:latin typeface="Times New Roman" pitchFamily="18" charset="0"/>
              </a:rPr>
              <a:t>rắp</a:t>
            </a:r>
            <a:r>
              <a:rPr lang="en-US" sz="3000" b="1" dirty="0" smtClean="0">
                <a:solidFill>
                  <a:srgbClr val="FF0000"/>
                </a:solidFill>
                <a:latin typeface="Times New Roman" pitchFamily="18" charset="0"/>
              </a:rPr>
              <a:t> </a:t>
            </a:r>
            <a:r>
              <a:rPr lang="en-US" sz="3000" b="1" dirty="0" err="1" smtClean="0">
                <a:solidFill>
                  <a:srgbClr val="FF0000"/>
                </a:solidFill>
                <a:latin typeface="Times New Roman" pitchFamily="18" charset="0"/>
              </a:rPr>
              <a:t>tâm</a:t>
            </a:r>
            <a:r>
              <a:rPr lang="en-US" sz="3000" b="1" dirty="0" smtClean="0">
                <a:solidFill>
                  <a:srgbClr val="FF0000"/>
                </a:solidFill>
                <a:latin typeface="Times New Roman" pitchFamily="18" charset="0"/>
              </a:rPr>
              <a:t> </a:t>
            </a:r>
            <a:r>
              <a:rPr lang="en-US" sz="3000" dirty="0" err="1" smtClean="0">
                <a:latin typeface="Times New Roman" pitchFamily="18" charset="0"/>
              </a:rPr>
              <a:t>tanh</a:t>
            </a:r>
            <a:r>
              <a:rPr lang="en-US" sz="3000" dirty="0" smtClean="0">
                <a:latin typeface="Times New Roman" pitchFamily="18" charset="0"/>
              </a:rPr>
              <a:t> </a:t>
            </a:r>
            <a:r>
              <a:rPr lang="en-US" sz="3000" dirty="0" err="1" smtClean="0">
                <a:latin typeface="Times New Roman" pitchFamily="18" charset="0"/>
              </a:rPr>
              <a:t>bẩn</a:t>
            </a:r>
            <a:r>
              <a:rPr lang="en-US" sz="3000" dirty="0" smtClean="0">
                <a:latin typeface="Times New Roman" pitchFamily="18" charset="0"/>
              </a:rPr>
              <a:t> </a:t>
            </a:r>
            <a:r>
              <a:rPr lang="en-US" sz="3000" dirty="0" err="1" smtClean="0">
                <a:latin typeface="Times New Roman" pitchFamily="18" charset="0"/>
              </a:rPr>
              <a:t>xâm</a:t>
            </a:r>
            <a:r>
              <a:rPr lang="en-US" sz="3000" dirty="0" smtClean="0">
                <a:latin typeface="Times New Roman" pitchFamily="18" charset="0"/>
              </a:rPr>
              <a:t> </a:t>
            </a:r>
            <a:r>
              <a:rPr lang="en-US" sz="3000" dirty="0" err="1" smtClean="0">
                <a:latin typeface="Times New Roman" pitchFamily="18" charset="0"/>
              </a:rPr>
              <a:t>phạm</a:t>
            </a:r>
            <a:r>
              <a:rPr lang="en-US" sz="3000" dirty="0" smtClean="0">
                <a:latin typeface="Times New Roman" pitchFamily="18" charset="0"/>
              </a:rPr>
              <a:t> </a:t>
            </a:r>
            <a:r>
              <a:rPr lang="en-US" sz="3000" dirty="0" err="1" smtClean="0">
                <a:latin typeface="Times New Roman" pitchFamily="18" charset="0"/>
              </a:rPr>
              <a:t>đến</a:t>
            </a:r>
            <a:r>
              <a:rPr lang="en-US" sz="3000" dirty="0" smtClean="0">
                <a:latin typeface="Times New Roman" pitchFamily="18" charset="0"/>
              </a:rPr>
              <a:t>.</a:t>
            </a:r>
          </a:p>
          <a:p>
            <a:pPr marL="571500" indent="-571500"/>
            <a:r>
              <a:rPr lang="en-US" sz="3000" dirty="0">
                <a:solidFill>
                  <a:srgbClr val="002060"/>
                </a:solidFill>
                <a:latin typeface="Times New Roman" pitchFamily="18" charset="0"/>
              </a:rPr>
              <a:t> </a:t>
            </a:r>
            <a:r>
              <a:rPr lang="en-US" sz="3000" dirty="0" smtClean="0">
                <a:solidFill>
                  <a:srgbClr val="002060"/>
                </a:solidFill>
                <a:latin typeface="Times New Roman" pitchFamily="18" charset="0"/>
              </a:rPr>
              <a:t>                           ( </a:t>
            </a:r>
            <a:r>
              <a:rPr lang="en-US" sz="3000" dirty="0" err="1" smtClean="0">
                <a:solidFill>
                  <a:srgbClr val="002060"/>
                </a:solidFill>
                <a:latin typeface="Times New Roman" pitchFamily="18" charset="0"/>
              </a:rPr>
              <a:t>Nguyên</a:t>
            </a:r>
            <a:r>
              <a:rPr lang="en-US" sz="3000" dirty="0" smtClean="0">
                <a:solidFill>
                  <a:srgbClr val="002060"/>
                </a:solidFill>
                <a:latin typeface="Times New Roman" pitchFamily="18" charset="0"/>
              </a:rPr>
              <a:t> </a:t>
            </a:r>
            <a:r>
              <a:rPr lang="en-US" sz="3000" dirty="0" err="1" smtClean="0">
                <a:solidFill>
                  <a:srgbClr val="002060"/>
                </a:solidFill>
                <a:latin typeface="Times New Roman" pitchFamily="18" charset="0"/>
              </a:rPr>
              <a:t>Hồng</a:t>
            </a:r>
            <a:r>
              <a:rPr lang="en-US" sz="3000" dirty="0" smtClean="0">
                <a:solidFill>
                  <a:srgbClr val="002060"/>
                </a:solidFill>
                <a:latin typeface="Times New Roman" pitchFamily="18" charset="0"/>
              </a:rPr>
              <a:t>, </a:t>
            </a:r>
            <a:r>
              <a:rPr lang="en-US" sz="3000" i="1" dirty="0" err="1" smtClean="0">
                <a:solidFill>
                  <a:srgbClr val="002060"/>
                </a:solidFill>
                <a:latin typeface="Times New Roman" pitchFamily="18" charset="0"/>
              </a:rPr>
              <a:t>Những</a:t>
            </a:r>
            <a:r>
              <a:rPr lang="en-US" sz="3000" i="1" dirty="0" smtClean="0">
                <a:solidFill>
                  <a:srgbClr val="002060"/>
                </a:solidFill>
                <a:latin typeface="Times New Roman" pitchFamily="18" charset="0"/>
              </a:rPr>
              <a:t> </a:t>
            </a:r>
            <a:r>
              <a:rPr lang="en-US" sz="3000" i="1" dirty="0" err="1" smtClean="0">
                <a:solidFill>
                  <a:srgbClr val="002060"/>
                </a:solidFill>
                <a:latin typeface="Times New Roman" pitchFamily="18" charset="0"/>
              </a:rPr>
              <a:t>ngày</a:t>
            </a:r>
            <a:r>
              <a:rPr lang="en-US" sz="3000" i="1" dirty="0" smtClean="0">
                <a:solidFill>
                  <a:srgbClr val="002060"/>
                </a:solidFill>
                <a:latin typeface="Times New Roman" pitchFamily="18" charset="0"/>
              </a:rPr>
              <a:t> </a:t>
            </a:r>
            <a:r>
              <a:rPr lang="en-US" sz="3000" i="1" dirty="0" err="1" smtClean="0">
                <a:solidFill>
                  <a:srgbClr val="002060"/>
                </a:solidFill>
                <a:latin typeface="Times New Roman" pitchFamily="18" charset="0"/>
              </a:rPr>
              <a:t>thơ</a:t>
            </a:r>
            <a:r>
              <a:rPr lang="en-US" sz="3000" i="1" dirty="0" smtClean="0">
                <a:solidFill>
                  <a:srgbClr val="002060"/>
                </a:solidFill>
                <a:latin typeface="Times New Roman" pitchFamily="18" charset="0"/>
              </a:rPr>
              <a:t> </a:t>
            </a:r>
            <a:r>
              <a:rPr lang="en-US" sz="3000" i="1" dirty="0" err="1" smtClean="0">
                <a:solidFill>
                  <a:srgbClr val="002060"/>
                </a:solidFill>
                <a:latin typeface="Times New Roman" pitchFamily="18" charset="0"/>
              </a:rPr>
              <a:t>ấu</a:t>
            </a:r>
            <a:r>
              <a:rPr lang="en-US" sz="3000" i="1" dirty="0" smtClean="0">
                <a:solidFill>
                  <a:srgbClr val="002060"/>
                </a:solidFill>
                <a:latin typeface="Times New Roman" pitchFamily="18" charset="0"/>
              </a:rPr>
              <a:t>)</a:t>
            </a:r>
            <a:endParaRPr lang="en-US" sz="3000" dirty="0">
              <a:solidFill>
                <a:srgbClr val="002060"/>
              </a:solidFill>
              <a:latin typeface="Times New Roman" pitchFamily="18" charset="0"/>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xEl>
                                              <p:pRg st="7" end="7"/>
                                            </p:txEl>
                                          </p:spTgt>
                                        </p:tgtEl>
                                        <p:attrNameLst>
                                          <p:attrName>style.visibility</p:attrName>
                                        </p:attrNameLst>
                                      </p:cBhvr>
                                      <p:to>
                                        <p:strVal val="visible"/>
                                      </p:to>
                                    </p:set>
                                    <p:animEffect transition="in" filter="blinds(horizontal)">
                                      <p:cBhvr>
                                        <p:cTn id="7" dur="500"/>
                                        <p:tgtEl>
                                          <p:spTgt spid="5">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xEl>
                                              <p:pRg st="8" end="8"/>
                                            </p:txEl>
                                          </p:spTgt>
                                        </p:tgtEl>
                                        <p:attrNameLst>
                                          <p:attrName>style.visibility</p:attrName>
                                        </p:attrNameLst>
                                      </p:cBhvr>
                                      <p:to>
                                        <p:strVal val="visible"/>
                                      </p:to>
                                    </p:set>
                                    <p:animEffect transition="in" filter="blinds(horizontal)">
                                      <p:cBhvr>
                                        <p:cTn id="12" dur="500"/>
                                        <p:tgtEl>
                                          <p:spTgt spid="5">
                                            <p:txEl>
                                              <p:pRg st="8" end="8"/>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5">
                                            <p:txEl>
                                              <p:pRg st="10" end="10"/>
                                            </p:txEl>
                                          </p:spTgt>
                                        </p:tgtEl>
                                        <p:attrNameLst>
                                          <p:attrName>style.visibility</p:attrName>
                                        </p:attrNameLst>
                                      </p:cBhvr>
                                      <p:to>
                                        <p:strVal val="visible"/>
                                      </p:to>
                                    </p:set>
                                    <p:animEffect transition="in" filter="blinds(horizontal)">
                                      <p:cBhvr>
                                        <p:cTn id="15" dur="500"/>
                                        <p:tgtEl>
                                          <p:spTgt spid="5">
                                            <p:txEl>
                                              <p:pRg st="10" end="10"/>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5">
                                            <p:txEl>
                                              <p:pRg st="11" end="11"/>
                                            </p:txEl>
                                          </p:spTgt>
                                        </p:tgtEl>
                                        <p:attrNameLst>
                                          <p:attrName>style.visibility</p:attrName>
                                        </p:attrNameLst>
                                      </p:cBhvr>
                                      <p:to>
                                        <p:strVal val="visible"/>
                                      </p:to>
                                    </p:set>
                                    <p:animEffect transition="in" filter="blinds(horizontal)">
                                      <p:cBhvr>
                                        <p:cTn id="18" dur="500"/>
                                        <p:tgtEl>
                                          <p:spTgt spid="5">
                                            <p:txEl>
                                              <p:pRg st="11" end="1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5">
                                            <p:txEl>
                                              <p:pRg st="10" end="10"/>
                                            </p:txEl>
                                          </p:spTgt>
                                        </p:tgtEl>
                                        <p:attrNameLst>
                                          <p:attrName>style.visibility</p:attrName>
                                        </p:attrNameLst>
                                      </p:cBhvr>
                                      <p:to>
                                        <p:strVal val="visible"/>
                                      </p:to>
                                    </p:set>
                                    <p:animEffect transition="in" filter="fade">
                                      <p:cBhvr>
                                        <p:cTn id="23" dur="1000"/>
                                        <p:tgtEl>
                                          <p:spTgt spid="5">
                                            <p:txEl>
                                              <p:pRg st="10" end="10"/>
                                            </p:txEl>
                                          </p:spTgt>
                                        </p:tgtEl>
                                      </p:cBhvr>
                                    </p:animEffect>
                                    <p:anim calcmode="lin" valueType="num">
                                      <p:cBhvr>
                                        <p:cTn id="24"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25" dur="1000" fill="hold"/>
                                        <p:tgtEl>
                                          <p:spTgt spid="5">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nodeType="clickEffect">
                                  <p:stCondLst>
                                    <p:cond delay="0"/>
                                  </p:stCondLst>
                                  <p:childTnLst>
                                    <p:set>
                                      <p:cBhvr>
                                        <p:cTn id="29" dur="1" fill="hold">
                                          <p:stCondLst>
                                            <p:cond delay="0"/>
                                          </p:stCondLst>
                                        </p:cTn>
                                        <p:tgtEl>
                                          <p:spTgt spid="16387">
                                            <p:txEl>
                                              <p:pRg st="0" end="0"/>
                                            </p:txEl>
                                          </p:spTgt>
                                        </p:tgtEl>
                                        <p:attrNameLst>
                                          <p:attrName>style.visibility</p:attrName>
                                        </p:attrNameLst>
                                      </p:cBhvr>
                                      <p:to>
                                        <p:strVal val="visible"/>
                                      </p:to>
                                    </p:set>
                                    <p:animEffect transition="in" filter="checkerboard(across)">
                                      <p:cBhvr>
                                        <p:cTn id="30" dur="500"/>
                                        <p:tgtEl>
                                          <p:spTgt spid="16387">
                                            <p:txEl>
                                              <p:pRg st="0" end="0"/>
                                            </p:txEl>
                                          </p:spTgt>
                                        </p:tgtEl>
                                      </p:cBhvr>
                                    </p:animEffect>
                                  </p:childTnLst>
                                </p:cTn>
                              </p:par>
                              <p:par>
                                <p:cTn id="31" presetID="42" presetClass="entr" presetSubtype="0" fill="hold" nodeType="withEffect">
                                  <p:stCondLst>
                                    <p:cond delay="0"/>
                                  </p:stCondLst>
                                  <p:childTnLst>
                                    <p:set>
                                      <p:cBhvr>
                                        <p:cTn id="32" dur="1" fill="hold">
                                          <p:stCondLst>
                                            <p:cond delay="0"/>
                                          </p:stCondLst>
                                        </p:cTn>
                                        <p:tgtEl>
                                          <p:spTgt spid="5">
                                            <p:txEl>
                                              <p:pRg st="11" end="11"/>
                                            </p:txEl>
                                          </p:spTgt>
                                        </p:tgtEl>
                                        <p:attrNameLst>
                                          <p:attrName>style.visibility</p:attrName>
                                        </p:attrNameLst>
                                      </p:cBhvr>
                                      <p:to>
                                        <p:strVal val="visible"/>
                                      </p:to>
                                    </p:set>
                                    <p:animEffect transition="in" filter="fade">
                                      <p:cBhvr>
                                        <p:cTn id="33" dur="1000"/>
                                        <p:tgtEl>
                                          <p:spTgt spid="5">
                                            <p:txEl>
                                              <p:pRg st="11" end="11"/>
                                            </p:txEl>
                                          </p:spTgt>
                                        </p:tgtEl>
                                      </p:cBhvr>
                                    </p:animEffect>
                                    <p:anim calcmode="lin" valueType="num">
                                      <p:cBhvr>
                                        <p:cTn id="34" dur="1000" fill="hold"/>
                                        <p:tgtEl>
                                          <p:spTgt spid="5">
                                            <p:txEl>
                                              <p:pRg st="11" end="11"/>
                                            </p:txEl>
                                          </p:spTgt>
                                        </p:tgtEl>
                                        <p:attrNameLst>
                                          <p:attrName>ppt_x</p:attrName>
                                        </p:attrNameLst>
                                      </p:cBhvr>
                                      <p:tavLst>
                                        <p:tav tm="0">
                                          <p:val>
                                            <p:strVal val="#ppt_x"/>
                                          </p:val>
                                        </p:tav>
                                        <p:tav tm="100000">
                                          <p:val>
                                            <p:strVal val="#ppt_x"/>
                                          </p:val>
                                        </p:tav>
                                      </p:tavLst>
                                    </p:anim>
                                    <p:anim calcmode="lin" valueType="num">
                                      <p:cBhvr>
                                        <p:cTn id="35" dur="1000" fill="hold"/>
                                        <p:tgtEl>
                                          <p:spTgt spid="5">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600200"/>
            <a:ext cx="8839200" cy="1569660"/>
          </a:xfrm>
          <a:prstGeom prst="rect">
            <a:avLst/>
          </a:prstGeom>
        </p:spPr>
        <p:txBody>
          <a:bodyPr wrap="square">
            <a:spAutoFit/>
          </a:bodyPr>
          <a:lstStyle/>
          <a:p>
            <a:pPr>
              <a:spcBef>
                <a:spcPct val="50000"/>
              </a:spcBef>
            </a:pPr>
            <a:r>
              <a:rPr lang="en-US" sz="3200" b="1" dirty="0" err="1" smtClean="0">
                <a:solidFill>
                  <a:srgbClr val="FF0000"/>
                </a:solidFill>
                <a:latin typeface="Times New Roman" pitchFamily="18" charset="0"/>
                <a:cs typeface="Times New Roman" pitchFamily="18" charset="0"/>
              </a:rPr>
              <a:t>Bài</a:t>
            </a:r>
            <a:r>
              <a:rPr lang="en-US" sz="3200" b="1" dirty="0" smtClean="0">
                <a:solidFill>
                  <a:srgbClr val="FF0000"/>
                </a:solidFill>
                <a:latin typeface="Times New Roman" pitchFamily="18" charset="0"/>
                <a:cs typeface="Times New Roman" pitchFamily="18" charset="0"/>
              </a:rPr>
              <a:t> 4:  </a:t>
            </a:r>
            <a:r>
              <a:rPr lang="en-US" sz="3200" b="1" dirty="0" err="1" smtClean="0">
                <a:solidFill>
                  <a:srgbClr val="FF0000"/>
                </a:solidFill>
                <a:latin typeface="Times New Roman" pitchFamily="18" charset="0"/>
                <a:cs typeface="Times New Roman" pitchFamily="18" charset="0"/>
              </a:rPr>
              <a:t>Xếp</a:t>
            </a:r>
            <a:r>
              <a:rPr lang="en-US" sz="3200" b="1" dirty="0" smtClean="0">
                <a:solidFill>
                  <a:srgbClr val="FF0000"/>
                </a:solidFill>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các</a:t>
            </a:r>
            <a:r>
              <a:rPr lang="en-US" sz="3200" b="1" dirty="0" smtClean="0">
                <a:solidFill>
                  <a:srgbClr val="FF0000"/>
                </a:solidFill>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từ</a:t>
            </a:r>
            <a:r>
              <a:rPr lang="en-US" sz="3200" b="1" dirty="0" smtClean="0">
                <a:solidFill>
                  <a:srgbClr val="FF0000"/>
                </a:solidFill>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mũi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nghe</a:t>
            </a:r>
            <a:r>
              <a:rPr lang="en-US" sz="3200" b="1" dirty="0" smtClean="0">
                <a:latin typeface="Times New Roman" pitchFamily="18" charset="0"/>
                <a:cs typeface="Times New Roman" pitchFamily="18" charset="0"/>
              </a:rPr>
              <a:t>, tai, </a:t>
            </a:r>
            <a:r>
              <a:rPr lang="en-US" sz="3200" b="1" dirty="0" err="1" smtClean="0">
                <a:latin typeface="Times New Roman" pitchFamily="18" charset="0"/>
                <a:cs typeface="Times New Roman" pitchFamily="18" charset="0"/>
              </a:rPr>
              <a:t>thính</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điếc</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thơm</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rõ</a:t>
            </a:r>
            <a:r>
              <a:rPr lang="en-US" sz="3200" b="1" dirty="0" smtClean="0">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vào</a:t>
            </a:r>
            <a:r>
              <a:rPr lang="en-US" sz="3200" b="1" dirty="0" smtClean="0">
                <a:solidFill>
                  <a:srgbClr val="FF0000"/>
                </a:solidFill>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đúng</a:t>
            </a:r>
            <a:r>
              <a:rPr lang="en-US" sz="3200" b="1" dirty="0" smtClean="0">
                <a:solidFill>
                  <a:srgbClr val="FF0000"/>
                </a:solidFill>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trường</a:t>
            </a:r>
            <a:r>
              <a:rPr lang="en-US" sz="3200" b="1" dirty="0" smtClean="0">
                <a:solidFill>
                  <a:srgbClr val="FF0000"/>
                </a:solidFill>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từ</a:t>
            </a:r>
            <a:r>
              <a:rPr lang="en-US" sz="3200" b="1" dirty="0" smtClean="0">
                <a:solidFill>
                  <a:srgbClr val="FF0000"/>
                </a:solidFill>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vựng</a:t>
            </a:r>
            <a:r>
              <a:rPr lang="en-US" sz="3200" b="1" dirty="0" smtClean="0">
                <a:solidFill>
                  <a:srgbClr val="FF0000"/>
                </a:solidFill>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của</a:t>
            </a:r>
            <a:r>
              <a:rPr lang="en-US" sz="3200" b="1" dirty="0" smtClean="0">
                <a:solidFill>
                  <a:srgbClr val="FF0000"/>
                </a:solidFill>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nó</a:t>
            </a:r>
            <a:r>
              <a:rPr lang="en-US" sz="3200" b="1" dirty="0" smtClean="0">
                <a:solidFill>
                  <a:srgbClr val="FF0000"/>
                </a:solidFill>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theo</a:t>
            </a:r>
            <a:r>
              <a:rPr lang="en-US" sz="3200" b="1" dirty="0" smtClean="0">
                <a:solidFill>
                  <a:srgbClr val="FF0000"/>
                </a:solidFill>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bảng</a:t>
            </a:r>
            <a:r>
              <a:rPr lang="en-US" sz="3200" b="1" dirty="0" smtClean="0">
                <a:solidFill>
                  <a:srgbClr val="FF0000"/>
                </a:solidFill>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sau</a:t>
            </a:r>
            <a:r>
              <a:rPr lang="en-US" sz="3200" b="1" dirty="0" smtClean="0">
                <a:solidFill>
                  <a:srgbClr val="FF0000"/>
                </a:solidFill>
                <a:latin typeface="Times New Roman" pitchFamily="18" charset="0"/>
                <a:cs typeface="Times New Roman" pitchFamily="18" charset="0"/>
              </a:rPr>
              <a:t>:</a:t>
            </a:r>
            <a:endParaRPr lang="en-US" sz="3200" b="1" dirty="0">
              <a:solidFill>
                <a:srgbClr val="FF0000"/>
              </a:solidFill>
              <a:latin typeface="Times New Roman" pitchFamily="18" charset="0"/>
              <a:cs typeface="Times New Roman" pitchFamily="18" charset="0"/>
            </a:endParaRPr>
          </a:p>
        </p:txBody>
      </p:sp>
      <p:graphicFrame>
        <p:nvGraphicFramePr>
          <p:cNvPr id="6" name="Table 5"/>
          <p:cNvGraphicFramePr>
            <a:graphicFrameLocks noGrp="1"/>
          </p:cNvGraphicFramePr>
          <p:nvPr/>
        </p:nvGraphicFramePr>
        <p:xfrm>
          <a:off x="152400" y="3505200"/>
          <a:ext cx="8991600" cy="1616076"/>
        </p:xfrm>
        <a:graphic>
          <a:graphicData uri="http://schemas.openxmlformats.org/drawingml/2006/table">
            <a:tbl>
              <a:tblPr firstRow="1" bandRow="1">
                <a:tableStyleId>{5C22544A-7EE6-4342-B048-85BDC9FD1C3A}</a:tableStyleId>
              </a:tblPr>
              <a:tblGrid>
                <a:gridCol w="4495800"/>
                <a:gridCol w="4495800"/>
              </a:tblGrid>
              <a:tr h="834794">
                <a:tc>
                  <a:txBody>
                    <a:bodyPr/>
                    <a:lstStyle/>
                    <a:p>
                      <a:pPr algn="ctr"/>
                      <a:r>
                        <a:rPr lang="en-US" sz="3200" dirty="0" err="1" smtClean="0">
                          <a:solidFill>
                            <a:srgbClr val="7030A0"/>
                          </a:solidFill>
                          <a:latin typeface="Times New Roman" pitchFamily="18" charset="0"/>
                          <a:cs typeface="Times New Roman" pitchFamily="18" charset="0"/>
                        </a:rPr>
                        <a:t>Khứu</a:t>
                      </a:r>
                      <a:r>
                        <a:rPr lang="en-US" sz="3200" baseline="0" dirty="0" smtClean="0">
                          <a:solidFill>
                            <a:srgbClr val="7030A0"/>
                          </a:solidFill>
                          <a:latin typeface="Times New Roman" pitchFamily="18" charset="0"/>
                          <a:cs typeface="Times New Roman" pitchFamily="18" charset="0"/>
                        </a:rPr>
                        <a:t> </a:t>
                      </a:r>
                      <a:r>
                        <a:rPr lang="en-US" sz="3200" baseline="0" dirty="0" err="1" smtClean="0">
                          <a:solidFill>
                            <a:srgbClr val="7030A0"/>
                          </a:solidFill>
                          <a:latin typeface="Times New Roman" pitchFamily="18" charset="0"/>
                          <a:cs typeface="Times New Roman" pitchFamily="18" charset="0"/>
                        </a:rPr>
                        <a:t>giác</a:t>
                      </a:r>
                      <a:endParaRPr lang="en-US" sz="3200" dirty="0">
                        <a:solidFill>
                          <a:srgbClr val="7030A0"/>
                        </a:solidFill>
                        <a:latin typeface="Times New Roman" pitchFamily="18" charset="0"/>
                        <a:cs typeface="Times New Roman"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pPr algn="ctr"/>
                      <a:r>
                        <a:rPr lang="en-US" sz="3200" dirty="0" err="1" smtClean="0">
                          <a:solidFill>
                            <a:srgbClr val="7030A0"/>
                          </a:solidFill>
                          <a:latin typeface="Times New Roman" pitchFamily="18" charset="0"/>
                          <a:cs typeface="Times New Roman" pitchFamily="18" charset="0"/>
                        </a:rPr>
                        <a:t>Thính</a:t>
                      </a:r>
                      <a:r>
                        <a:rPr lang="en-US" sz="3200" baseline="0" dirty="0" smtClean="0">
                          <a:solidFill>
                            <a:srgbClr val="7030A0"/>
                          </a:solidFill>
                          <a:latin typeface="Times New Roman" pitchFamily="18" charset="0"/>
                          <a:cs typeface="Times New Roman" pitchFamily="18" charset="0"/>
                        </a:rPr>
                        <a:t> </a:t>
                      </a:r>
                      <a:r>
                        <a:rPr lang="en-US" sz="3200" baseline="0" dirty="0" err="1" smtClean="0">
                          <a:solidFill>
                            <a:srgbClr val="7030A0"/>
                          </a:solidFill>
                          <a:latin typeface="Times New Roman" pitchFamily="18" charset="0"/>
                          <a:cs typeface="Times New Roman" pitchFamily="18" charset="0"/>
                        </a:rPr>
                        <a:t>giác</a:t>
                      </a:r>
                      <a:endParaRPr lang="en-US" sz="3200" dirty="0">
                        <a:solidFill>
                          <a:srgbClr val="7030A0"/>
                        </a:solidFill>
                        <a:latin typeface="Times New Roman" pitchFamily="18" charset="0"/>
                        <a:cs typeface="Times New Roman"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r>
              <a:tr h="781282">
                <a:tc>
                  <a:txBody>
                    <a:bodyPr/>
                    <a:lstStyle/>
                    <a:p>
                      <a:endParaRPr lang="en-US" sz="3200" dirty="0">
                        <a:latin typeface="Times New Roman" pitchFamily="18" charset="0"/>
                        <a:cs typeface="Times New Roman"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c>
                  <a:txBody>
                    <a:bodyPr/>
                    <a:lstStyle/>
                    <a:p>
                      <a:r>
                        <a:rPr lang="en-US" sz="3200" b="1" i="1" dirty="0" smtClean="0">
                          <a:solidFill>
                            <a:srgbClr val="0070C0"/>
                          </a:solidFill>
                          <a:latin typeface="Times New Roman" pitchFamily="18" charset="0"/>
                          <a:cs typeface="Times New Roman" pitchFamily="18" charset="0"/>
                        </a:rPr>
                        <a:t> </a:t>
                      </a:r>
                      <a:endParaRPr lang="en-US" sz="3200" dirty="0">
                        <a:latin typeface="Times New Roman" pitchFamily="18" charset="0"/>
                        <a:cs typeface="Times New Roman"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bg1"/>
                    </a:solidFill>
                  </a:tcPr>
                </a:tc>
              </a:tr>
            </a:tbl>
          </a:graphicData>
        </a:graphic>
      </p:graphicFrame>
      <p:sp>
        <p:nvSpPr>
          <p:cNvPr id="7" name="TextBox 6"/>
          <p:cNvSpPr txBox="1">
            <a:spLocks noChangeArrowheads="1"/>
          </p:cNvSpPr>
          <p:nvPr/>
        </p:nvSpPr>
        <p:spPr bwMode="auto">
          <a:xfrm>
            <a:off x="228600" y="4267200"/>
            <a:ext cx="4343400" cy="584775"/>
          </a:xfrm>
          <a:prstGeom prst="rect">
            <a:avLst/>
          </a:prstGeom>
          <a:noFill/>
          <a:ln w="9525">
            <a:noFill/>
            <a:miter lim="800000"/>
            <a:headEnd/>
            <a:tailEnd/>
          </a:ln>
        </p:spPr>
        <p:txBody>
          <a:bodyPr wrap="square">
            <a:spAutoFit/>
          </a:bodyPr>
          <a:lstStyle/>
          <a:p>
            <a:r>
              <a:rPr lang="en-US" sz="3200" b="1" dirty="0" err="1">
                <a:latin typeface="Times New Roman" pitchFamily="18" charset="0"/>
                <a:cs typeface="Times New Roman" pitchFamily="18" charset="0"/>
              </a:rPr>
              <a:t>mũi</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thính</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điếc</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thơm</a:t>
            </a:r>
            <a:r>
              <a:rPr lang="en-US" sz="3200" b="1" dirty="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
        <p:nvSpPr>
          <p:cNvPr id="8" name="TextBox 7"/>
          <p:cNvSpPr txBox="1">
            <a:spLocks noChangeArrowheads="1"/>
          </p:cNvSpPr>
          <p:nvPr/>
        </p:nvSpPr>
        <p:spPr bwMode="auto">
          <a:xfrm>
            <a:off x="4648200" y="4267200"/>
            <a:ext cx="4876800" cy="584775"/>
          </a:xfrm>
          <a:prstGeom prst="rect">
            <a:avLst/>
          </a:prstGeom>
          <a:noFill/>
          <a:ln w="9525">
            <a:noFill/>
            <a:miter lim="800000"/>
            <a:headEnd/>
            <a:tailEnd/>
          </a:ln>
        </p:spPr>
        <p:txBody>
          <a:bodyPr wrap="square">
            <a:spAutoFit/>
          </a:bodyPr>
          <a:lstStyle/>
          <a:p>
            <a:r>
              <a:rPr lang="en-US" sz="3200" b="1" dirty="0" err="1">
                <a:latin typeface="Times New Roman" pitchFamily="18" charset="0"/>
                <a:cs typeface="Times New Roman" pitchFamily="18" charset="0"/>
              </a:rPr>
              <a:t>nghe</a:t>
            </a:r>
            <a:r>
              <a:rPr lang="en-US" sz="3200" b="1" dirty="0">
                <a:latin typeface="Times New Roman" pitchFamily="18" charset="0"/>
                <a:cs typeface="Times New Roman" pitchFamily="18" charset="0"/>
              </a:rPr>
              <a:t>, tai, </a:t>
            </a:r>
            <a:r>
              <a:rPr lang="en-US" sz="3200" b="1" dirty="0" err="1">
                <a:latin typeface="Times New Roman" pitchFamily="18" charset="0"/>
                <a:cs typeface="Times New Roman" pitchFamily="18" charset="0"/>
              </a:rPr>
              <a:t>thính</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điếc</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rõ</a:t>
            </a:r>
            <a:r>
              <a:rPr lang="en-US" sz="3200" b="1" dirty="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
        <p:nvSpPr>
          <p:cNvPr id="9" name="Rectangle 11"/>
          <p:cNvSpPr>
            <a:spLocks noChangeArrowheads="1"/>
          </p:cNvSpPr>
          <p:nvPr/>
        </p:nvSpPr>
        <p:spPr bwMode="auto">
          <a:xfrm>
            <a:off x="0" y="609600"/>
            <a:ext cx="5486400" cy="866775"/>
          </a:xfrm>
          <a:prstGeom prst="rect">
            <a:avLst/>
          </a:prstGeom>
          <a:noFill/>
          <a:ln w="9525">
            <a:noFill/>
            <a:miter lim="800000"/>
            <a:headEnd/>
            <a:tailEnd/>
          </a:ln>
        </p:spPr>
        <p:txBody>
          <a:bodyPr anchor="ctr"/>
          <a:lstStyle/>
          <a:p>
            <a:endParaRPr lang="en-US" sz="3000" b="1" u="sng" dirty="0" smtClean="0">
              <a:solidFill>
                <a:srgbClr val="FF0000"/>
              </a:solidFill>
              <a:latin typeface="Times New Roman" pitchFamily="18" charset="0"/>
            </a:endParaRPr>
          </a:p>
          <a:p>
            <a:pPr marL="571500" indent="-571500"/>
            <a:r>
              <a:rPr lang="en-US" sz="3200" b="1" dirty="0" smtClean="0">
                <a:solidFill>
                  <a:srgbClr val="002060"/>
                </a:solidFill>
                <a:latin typeface="Times New Roman" pitchFamily="18" charset="0"/>
              </a:rPr>
              <a:t>II. </a:t>
            </a:r>
            <a:r>
              <a:rPr lang="en-US" sz="3200" b="1" u="sng" dirty="0" smtClean="0">
                <a:solidFill>
                  <a:srgbClr val="002060"/>
                </a:solidFill>
                <a:latin typeface="Times New Roman" pitchFamily="18" charset="0"/>
              </a:rPr>
              <a:t>LUYỆN TẬP:</a:t>
            </a:r>
          </a:p>
          <a:p>
            <a:pPr marL="571500" indent="-571500"/>
            <a:endParaRPr lang="en-US" sz="3000" b="1" u="sng" dirty="0">
              <a:solidFill>
                <a:srgbClr val="FF0000"/>
              </a:solidFill>
              <a:latin typeface="Times New Roman" pitchFamily="18" charset="0"/>
            </a:endParaRP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21609" y="1295400"/>
            <a:ext cx="9144000" cy="6001643"/>
          </a:xfrm>
          <a:prstGeom prst="rect">
            <a:avLst/>
          </a:prstGeom>
          <a:noFill/>
          <a:ln w="9525">
            <a:noFill/>
            <a:miter lim="800000"/>
            <a:headEnd/>
            <a:tailEnd/>
          </a:ln>
        </p:spPr>
        <p:txBody>
          <a:bodyPr>
            <a:spAutoFit/>
          </a:bodyPr>
          <a:lstStyle/>
          <a:p>
            <a:r>
              <a:rPr lang="nl-NL" sz="3200" b="1" dirty="0">
                <a:solidFill>
                  <a:srgbClr val="FF0000"/>
                </a:solidFill>
                <a:latin typeface="Times New Roman" pitchFamily="18" charset="0"/>
                <a:cs typeface="Times New Roman" pitchFamily="18" charset="0"/>
              </a:rPr>
              <a:t>Bài 5. Tìm các trường từ vựng của mỗi từ sau đây: lưới, lạnh, tấn công</a:t>
            </a:r>
          </a:p>
          <a:p>
            <a:r>
              <a:rPr lang="nl-NL" sz="3200" b="1" dirty="0">
                <a:latin typeface="Times New Roman" pitchFamily="18" charset="0"/>
                <a:cs typeface="Times New Roman" pitchFamily="18" charset="0"/>
              </a:rPr>
              <a:t>   </a:t>
            </a:r>
            <a:endParaRPr lang="nl-NL" sz="3200" b="1" dirty="0" smtClean="0">
              <a:latin typeface="Times New Roman" pitchFamily="18" charset="0"/>
              <a:cs typeface="Times New Roman" pitchFamily="18" charset="0"/>
            </a:endParaRPr>
          </a:p>
          <a:p>
            <a:r>
              <a:rPr lang="nl-NL" sz="3200" b="1" dirty="0" smtClean="0">
                <a:latin typeface="Times New Roman" pitchFamily="18" charset="0"/>
                <a:cs typeface="Times New Roman" pitchFamily="18" charset="0"/>
              </a:rPr>
              <a:t> </a:t>
            </a:r>
            <a:r>
              <a:rPr lang="nl-NL" sz="3200" b="1" dirty="0">
                <a:solidFill>
                  <a:srgbClr val="CC3300"/>
                </a:solidFill>
                <a:latin typeface="Times New Roman" pitchFamily="18" charset="0"/>
                <a:cs typeface="Times New Roman" pitchFamily="18" charset="0"/>
              </a:rPr>
              <a:t>* </a:t>
            </a:r>
            <a:r>
              <a:rPr lang="nl-NL" sz="3200" b="1" u="sng" dirty="0">
                <a:solidFill>
                  <a:srgbClr val="CC3300"/>
                </a:solidFill>
                <a:latin typeface="Times New Roman" pitchFamily="18" charset="0"/>
                <a:cs typeface="Times New Roman" pitchFamily="18" charset="0"/>
              </a:rPr>
              <a:t>Lưới :</a:t>
            </a:r>
            <a:endParaRPr lang="en-US" sz="3200" b="1" dirty="0">
              <a:solidFill>
                <a:srgbClr val="CC3300"/>
              </a:solidFill>
              <a:latin typeface="Times New Roman" pitchFamily="18" charset="0"/>
              <a:cs typeface="Times New Roman" pitchFamily="18" charset="0"/>
            </a:endParaRPr>
          </a:p>
          <a:p>
            <a:r>
              <a:rPr lang="nl-NL" sz="3200" b="1" dirty="0">
                <a:latin typeface="Times New Roman" pitchFamily="18" charset="0"/>
                <a:cs typeface="Times New Roman" pitchFamily="18" charset="0"/>
              </a:rPr>
              <a:t> - Dụng cụ đánh bắt thuỷ sản </a:t>
            </a:r>
            <a:r>
              <a:rPr lang="nl-NL" sz="3200" b="1" i="1" dirty="0">
                <a:latin typeface="Times New Roman" pitchFamily="18" charset="0"/>
                <a:cs typeface="Times New Roman" pitchFamily="18" charset="0"/>
              </a:rPr>
              <a:t>:</a:t>
            </a:r>
            <a:r>
              <a:rPr lang="nl-NL" sz="3200" b="1" i="1" dirty="0">
                <a:solidFill>
                  <a:srgbClr val="003399"/>
                </a:solidFill>
                <a:latin typeface="Times New Roman" pitchFamily="18" charset="0"/>
                <a:cs typeface="Times New Roman" pitchFamily="18" charset="0"/>
              </a:rPr>
              <a:t> </a:t>
            </a:r>
            <a:r>
              <a:rPr lang="nl-NL" sz="3200" b="1" i="1" dirty="0">
                <a:solidFill>
                  <a:srgbClr val="0070C0"/>
                </a:solidFill>
                <a:latin typeface="Times New Roman" pitchFamily="18" charset="0"/>
                <a:cs typeface="Times New Roman" pitchFamily="18" charset="0"/>
              </a:rPr>
              <a:t>lưới, nơm, câu, vó </a:t>
            </a:r>
            <a:r>
              <a:rPr lang="nl-NL" sz="3200" b="1" i="1" dirty="0" smtClean="0">
                <a:solidFill>
                  <a:srgbClr val="0070C0"/>
                </a:solidFill>
                <a:latin typeface="Times New Roman" pitchFamily="18" charset="0"/>
                <a:cs typeface="Times New Roman" pitchFamily="18" charset="0"/>
              </a:rPr>
              <a:t>…</a:t>
            </a:r>
          </a:p>
          <a:p>
            <a:endParaRPr lang="en-US" sz="3200" b="1" dirty="0">
              <a:solidFill>
                <a:srgbClr val="0070C0"/>
              </a:solidFill>
              <a:latin typeface="Times New Roman" pitchFamily="18" charset="0"/>
              <a:cs typeface="Times New Roman" pitchFamily="18" charset="0"/>
            </a:endParaRPr>
          </a:p>
          <a:p>
            <a:r>
              <a:rPr lang="nl-NL" sz="3200" b="1" dirty="0">
                <a:solidFill>
                  <a:srgbClr val="003399"/>
                </a:solidFill>
                <a:latin typeface="Times New Roman" pitchFamily="18" charset="0"/>
                <a:cs typeface="Times New Roman" pitchFamily="18" charset="0"/>
              </a:rPr>
              <a:t> </a:t>
            </a:r>
            <a:r>
              <a:rPr lang="nl-NL" sz="3200" b="1" dirty="0">
                <a:latin typeface="Times New Roman" pitchFamily="18" charset="0"/>
                <a:cs typeface="Times New Roman" pitchFamily="18" charset="0"/>
              </a:rPr>
              <a:t>- Dụng cụ thể thao : </a:t>
            </a:r>
            <a:r>
              <a:rPr lang="nl-NL" sz="3200" b="1" i="1" dirty="0">
                <a:solidFill>
                  <a:srgbClr val="0070C0"/>
                </a:solidFill>
                <a:latin typeface="Times New Roman" pitchFamily="18" charset="0"/>
                <a:cs typeface="Times New Roman" pitchFamily="18" charset="0"/>
              </a:rPr>
              <a:t>lưới, vợt, bóng</a:t>
            </a:r>
            <a:r>
              <a:rPr lang="nl-NL" sz="3200" b="1" dirty="0">
                <a:solidFill>
                  <a:srgbClr val="0070C0"/>
                </a:solidFill>
                <a:latin typeface="Times New Roman" pitchFamily="18" charset="0"/>
                <a:cs typeface="Times New Roman" pitchFamily="18" charset="0"/>
              </a:rPr>
              <a:t> </a:t>
            </a:r>
            <a:r>
              <a:rPr lang="nl-NL" sz="3200" b="1" dirty="0" smtClean="0">
                <a:solidFill>
                  <a:srgbClr val="0070C0"/>
                </a:solidFill>
                <a:latin typeface="Times New Roman" pitchFamily="18" charset="0"/>
                <a:cs typeface="Times New Roman" pitchFamily="18" charset="0"/>
              </a:rPr>
              <a:t>…</a:t>
            </a:r>
          </a:p>
          <a:p>
            <a:endParaRPr lang="nl-NL" sz="3200" b="1" dirty="0" smtClean="0">
              <a:solidFill>
                <a:srgbClr val="0070C0"/>
              </a:solidFill>
              <a:latin typeface="Times New Roman" pitchFamily="18" charset="0"/>
              <a:cs typeface="Times New Roman" pitchFamily="18" charset="0"/>
            </a:endParaRPr>
          </a:p>
          <a:p>
            <a:r>
              <a:rPr lang="nl-NL" sz="3200" b="1" dirty="0" smtClean="0">
                <a:latin typeface="Times New Roman" pitchFamily="18" charset="0"/>
                <a:cs typeface="Times New Roman" pitchFamily="18" charset="0"/>
              </a:rPr>
              <a:t>- Hoạt động săn bắt: </a:t>
            </a:r>
            <a:r>
              <a:rPr lang="nl-NL" sz="3200" b="1" i="1" dirty="0" smtClean="0">
                <a:solidFill>
                  <a:srgbClr val="0070C0"/>
                </a:solidFill>
                <a:latin typeface="Times New Roman" pitchFamily="18" charset="0"/>
                <a:cs typeface="Times New Roman" pitchFamily="18" charset="0"/>
              </a:rPr>
              <a:t>Lưới, bẫy, bắn, đâm....</a:t>
            </a:r>
            <a:endParaRPr lang="en-US" sz="3200" b="1" i="1" dirty="0">
              <a:solidFill>
                <a:srgbClr val="0070C0"/>
              </a:solidFill>
              <a:latin typeface="Times New Roman" pitchFamily="18" charset="0"/>
              <a:cs typeface="Times New Roman" pitchFamily="18" charset="0"/>
            </a:endParaRPr>
          </a:p>
          <a:p>
            <a:endParaRPr lang="en-US" sz="3200" b="1" dirty="0">
              <a:solidFill>
                <a:srgbClr val="0070C0"/>
              </a:solidFill>
              <a:latin typeface="Times New Roman" pitchFamily="18" charset="0"/>
              <a:cs typeface="Times New Roman" pitchFamily="18" charset="0"/>
            </a:endParaRPr>
          </a:p>
          <a:p>
            <a:pPr eaLnBrk="1" hangingPunct="1"/>
            <a:endParaRPr lang="en-US" sz="3200" dirty="0">
              <a:solidFill>
                <a:srgbClr val="000000"/>
              </a:solidFill>
              <a:latin typeface="Times New Roman" pitchFamily="18" charset="0"/>
              <a:cs typeface="Times New Roman" pitchFamily="18" charset="0"/>
            </a:endParaRPr>
          </a:p>
          <a:p>
            <a:endParaRPr lang="en-US" sz="3200" b="1" dirty="0">
              <a:solidFill>
                <a:srgbClr val="0070C0"/>
              </a:solidFill>
              <a:latin typeface="Times New Roman" pitchFamily="18" charset="0"/>
              <a:cs typeface="Times New Roman" pitchFamily="18" charset="0"/>
            </a:endParaRPr>
          </a:p>
        </p:txBody>
      </p:sp>
      <p:sp>
        <p:nvSpPr>
          <p:cNvPr id="5" name="Rectangle 11"/>
          <p:cNvSpPr>
            <a:spLocks noChangeArrowheads="1"/>
          </p:cNvSpPr>
          <p:nvPr/>
        </p:nvSpPr>
        <p:spPr bwMode="auto">
          <a:xfrm>
            <a:off x="21609" y="381000"/>
            <a:ext cx="5486400" cy="409575"/>
          </a:xfrm>
          <a:prstGeom prst="rect">
            <a:avLst/>
          </a:prstGeom>
          <a:noFill/>
          <a:ln w="9525">
            <a:noFill/>
            <a:miter lim="800000"/>
            <a:headEnd/>
            <a:tailEnd/>
          </a:ln>
        </p:spPr>
        <p:txBody>
          <a:bodyPr anchor="ctr"/>
          <a:lstStyle/>
          <a:p>
            <a:endParaRPr lang="en-US" sz="3000" b="1" u="sng" dirty="0" smtClean="0">
              <a:solidFill>
                <a:srgbClr val="FF0000"/>
              </a:solidFill>
              <a:latin typeface="Times New Roman" pitchFamily="18" charset="0"/>
            </a:endParaRPr>
          </a:p>
          <a:p>
            <a:pPr marL="571500" indent="-571500"/>
            <a:r>
              <a:rPr lang="en-US" sz="3200" b="1" dirty="0" smtClean="0">
                <a:solidFill>
                  <a:srgbClr val="002060"/>
                </a:solidFill>
                <a:latin typeface="Times New Roman" pitchFamily="18" charset="0"/>
              </a:rPr>
              <a:t>II. </a:t>
            </a:r>
            <a:r>
              <a:rPr lang="en-US" sz="3200" b="1" u="sng" dirty="0" smtClean="0">
                <a:solidFill>
                  <a:srgbClr val="002060"/>
                </a:solidFill>
                <a:latin typeface="Times New Roman" pitchFamily="18" charset="0"/>
              </a:rPr>
              <a:t>LUYỆN TẬP:</a:t>
            </a:r>
          </a:p>
          <a:p>
            <a:pPr marL="571500" indent="-571500"/>
            <a:endParaRPr lang="en-US" sz="3000" b="1" u="sng" dirty="0">
              <a:solidFill>
                <a:srgbClr val="FF0000"/>
              </a:solidFill>
              <a:latin typeface="Times New Roman" pitchFamily="18" charset="0"/>
            </a:endParaRPr>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par>
                                <p:cTn id="18" presetID="5" presetClass="entr" presetSubtype="1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checkerboard(across)">
                                      <p:cBhvr>
                                        <p:cTn id="20" dur="500"/>
                                        <p:tgtEl>
                                          <p:spTgt spid="3">
                                            <p:txEl>
                                              <p:pRg st="3" end="3"/>
                                            </p:txEl>
                                          </p:spTgt>
                                        </p:tgtEl>
                                      </p:cBhvr>
                                    </p:animEffect>
                                  </p:childTnLst>
                                </p:cTn>
                              </p:par>
                              <p:par>
                                <p:cTn id="21" presetID="5" presetClass="entr" presetSubtype="1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checkerboard(across)">
                                      <p:cBhvr>
                                        <p:cTn id="23" dur="500"/>
                                        <p:tgtEl>
                                          <p:spTgt spid="3">
                                            <p:txEl>
                                              <p:pRg st="5" end="5"/>
                                            </p:txEl>
                                          </p:spTgt>
                                        </p:tgtEl>
                                      </p:cBhvr>
                                    </p:animEffect>
                                  </p:childTnLst>
                                </p:cTn>
                              </p:par>
                              <p:par>
                                <p:cTn id="24" presetID="5" presetClass="entr" presetSubtype="1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checkerboard(across)">
                                      <p:cBhvr>
                                        <p:cTn id="26" dur="500"/>
                                        <p:tgtEl>
                                          <p:spTgt spid="3">
                                            <p:txEl>
                                              <p:pRg st="7" end="7"/>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linds(horizontal)">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pPr algn="l"/>
            <a:r>
              <a:rPr lang="en-US" sz="2800" dirty="0" smtClean="0">
                <a:solidFill>
                  <a:srgbClr val="002060"/>
                </a:solidFill>
                <a:latin typeface="Times New Roman" pitchFamily="18" charset="0"/>
                <a:cs typeface="Times New Roman" pitchFamily="18" charset="0"/>
              </a:rPr>
              <a:t>II.LUYỆN TẬP</a:t>
            </a:r>
            <a:br>
              <a:rPr lang="en-US" sz="2800" dirty="0" smtClean="0">
                <a:solidFill>
                  <a:srgbClr val="002060"/>
                </a:solidFill>
                <a:latin typeface="Times New Roman" pitchFamily="18" charset="0"/>
                <a:cs typeface="Times New Roman" pitchFamily="18" charset="0"/>
              </a:rPr>
            </a:br>
            <a:endParaRPr lang="en-US" sz="2800" dirty="0">
              <a:solidFill>
                <a:srgbClr val="00206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838200"/>
            <a:ext cx="8229600" cy="5638800"/>
          </a:xfrm>
        </p:spPr>
        <p:txBody>
          <a:bodyPr/>
          <a:lstStyle/>
          <a:p>
            <a:pPr>
              <a:buNone/>
            </a:pPr>
            <a:r>
              <a:rPr lang="nl-NL" b="1" dirty="0" smtClean="0">
                <a:solidFill>
                  <a:srgbClr val="FF0000"/>
                </a:solidFill>
                <a:latin typeface="Times New Roman" pitchFamily="18" charset="0"/>
                <a:cs typeface="Times New Roman" pitchFamily="18" charset="0"/>
              </a:rPr>
              <a:t>Bài 5. Tìm các trường từ vựng của mỗi từ sau đây: lưới, lạnh, tấn công</a:t>
            </a:r>
          </a:p>
          <a:p>
            <a:pPr>
              <a:buNone/>
            </a:pPr>
            <a:endParaRPr lang="en-US" dirty="0" smtClean="0"/>
          </a:p>
          <a:p>
            <a:pPr>
              <a:buNone/>
            </a:pPr>
            <a:r>
              <a:rPr lang="en-US" b="1" dirty="0" smtClean="0">
                <a:solidFill>
                  <a:srgbClr val="CC3300"/>
                </a:solidFill>
                <a:latin typeface="Times New Roman" pitchFamily="18" charset="0"/>
                <a:cs typeface="Times New Roman" pitchFamily="18" charset="0"/>
              </a:rPr>
              <a:t>*</a:t>
            </a:r>
            <a:r>
              <a:rPr lang="en-US" b="1" dirty="0" err="1" smtClean="0">
                <a:solidFill>
                  <a:srgbClr val="CC3300"/>
                </a:solidFill>
                <a:latin typeface="Times New Roman" pitchFamily="18" charset="0"/>
                <a:cs typeface="Times New Roman" pitchFamily="18" charset="0"/>
              </a:rPr>
              <a:t>Lạnh</a:t>
            </a:r>
            <a:r>
              <a:rPr lang="en-US" b="1" dirty="0" smtClean="0">
                <a:solidFill>
                  <a:srgbClr val="CC3300"/>
                </a:solidFill>
                <a:latin typeface="Times New Roman" pitchFamily="18" charset="0"/>
                <a:cs typeface="Times New Roman" pitchFamily="18" charset="0"/>
              </a:rPr>
              <a:t>: </a:t>
            </a:r>
          </a:p>
          <a:p>
            <a:pPr>
              <a:buNone/>
            </a:pP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Màu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sắc</a:t>
            </a:r>
            <a:r>
              <a:rPr lang="en-US" dirty="0" smtClean="0">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Nóng</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lạnh</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tươi</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trầm</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sẫm</a:t>
            </a:r>
            <a:r>
              <a:rPr lang="en-US" dirty="0" smtClean="0">
                <a:solidFill>
                  <a:srgbClr val="0070C0"/>
                </a:solidFill>
                <a:latin typeface="Times New Roman" pitchFamily="18" charset="0"/>
                <a:cs typeface="Times New Roman" pitchFamily="18" charset="0"/>
              </a:rPr>
              <a:t>…</a:t>
            </a:r>
          </a:p>
          <a:p>
            <a:pPr>
              <a:buNone/>
            </a:pP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Thời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tiết</a:t>
            </a:r>
            <a:r>
              <a:rPr lang="en-US" dirty="0" smtClean="0">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Lạnh</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lẽo</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lạnh</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buốt</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lành</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lạnh</a:t>
            </a:r>
            <a:r>
              <a:rPr lang="en-US" dirty="0" smtClean="0">
                <a:solidFill>
                  <a:srgbClr val="0070C0"/>
                </a:solidFill>
                <a:latin typeface="Times New Roman" pitchFamily="18" charset="0"/>
                <a:cs typeface="Times New Roman" pitchFamily="18" charset="0"/>
              </a:rPr>
              <a:t>, se </a:t>
            </a:r>
            <a:r>
              <a:rPr lang="en-US" dirty="0" err="1" smtClean="0">
                <a:solidFill>
                  <a:srgbClr val="0070C0"/>
                </a:solidFill>
                <a:latin typeface="Times New Roman" pitchFamily="18" charset="0"/>
                <a:cs typeface="Times New Roman" pitchFamily="18" charset="0"/>
              </a:rPr>
              <a:t>lạnh</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gió</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lạnh</a:t>
            </a:r>
            <a:r>
              <a:rPr lang="en-US" dirty="0" smtClean="0">
                <a:solidFill>
                  <a:srgbClr val="0070C0"/>
                </a:solidFill>
                <a:latin typeface="Times New Roman" pitchFamily="18" charset="0"/>
                <a:cs typeface="Times New Roman" pitchFamily="18" charset="0"/>
              </a:rPr>
              <a:t>…</a:t>
            </a:r>
          </a:p>
          <a:p>
            <a:pPr>
              <a:buNone/>
            </a:pP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Tình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cảm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thái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độ</a:t>
            </a:r>
            <a:r>
              <a:rPr lang="en-US" dirty="0" smtClean="0">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Lạnh</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lùng</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lạnh</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nhạt</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lạnh</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tanh</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mặt</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lạnh</a:t>
            </a:r>
            <a:r>
              <a:rPr lang="en-US" dirty="0" smtClean="0">
                <a:solidFill>
                  <a:srgbClr val="0070C0"/>
                </a:solidFill>
                <a:latin typeface="Times New Roman" pitchFamily="18" charset="0"/>
                <a:cs typeface="Times New Roman" pitchFamily="18" charset="0"/>
              </a:rPr>
              <a:t>…</a:t>
            </a:r>
            <a:endParaRPr lang="en-US" dirty="0">
              <a:solidFill>
                <a:srgbClr val="0070C0"/>
              </a:solidFill>
              <a:latin typeface="Times New Roman" pitchFamily="18" charset="0"/>
              <a:cs typeface="Times New Roman" pitchFamily="18" charset="0"/>
            </a:endParaRPr>
          </a:p>
        </p:txBody>
      </p:sp>
    </p:spTree>
  </p:cSld>
  <p:clrMapOvr>
    <a:masterClrMapping/>
  </p:clrMapOvr>
  <p:transition>
    <p:wheel spokes="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62000"/>
            <a:ext cx="9144000" cy="5952399"/>
          </a:xfrm>
          <a:prstGeom prst="rect">
            <a:avLst/>
          </a:prstGeom>
        </p:spPr>
        <p:txBody>
          <a:bodyPr wrap="square">
            <a:spAutoFit/>
          </a:bodyPr>
          <a:lstStyle/>
          <a:p>
            <a:pPr>
              <a:lnSpc>
                <a:spcPct val="80000"/>
              </a:lnSpc>
            </a:pPr>
            <a:r>
              <a:rPr lang="en-US" sz="3200" b="1" dirty="0" err="1" smtClean="0">
                <a:solidFill>
                  <a:srgbClr val="FF0000"/>
                </a:solidFill>
                <a:latin typeface="Times New Roman" pitchFamily="18" charset="0"/>
                <a:cs typeface="Times New Roman" pitchFamily="18" charset="0"/>
              </a:rPr>
              <a:t>Câu</a:t>
            </a:r>
            <a:r>
              <a:rPr lang="en-US" sz="3200" b="1" dirty="0" smtClean="0">
                <a:solidFill>
                  <a:srgbClr val="FF0000"/>
                </a:solidFill>
                <a:latin typeface="Times New Roman" pitchFamily="18" charset="0"/>
                <a:cs typeface="Times New Roman" pitchFamily="18" charset="0"/>
              </a:rPr>
              <a:t> 1: </a:t>
            </a:r>
          </a:p>
          <a:p>
            <a:pPr>
              <a:lnSpc>
                <a:spcPct val="80000"/>
              </a:lnSpc>
            </a:pPr>
            <a:r>
              <a:rPr lang="en-US" sz="3200" dirty="0" smtClean="0">
                <a:latin typeface="Times New Roman" pitchFamily="18" charset="0"/>
                <a:cs typeface="Times New Roman" pitchFamily="18" charset="0"/>
              </a:rPr>
              <a:t>-</a:t>
            </a:r>
            <a:r>
              <a:rPr lang="en-US" sz="3200" dirty="0" err="1" smtClean="0">
                <a:latin typeface="Times New Roman" pitchFamily="18" charset="0"/>
                <a:cs typeface="Times New Roman" pitchFamily="18" charset="0"/>
              </a:rPr>
              <a:t>Một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từ</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ngữ</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được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coi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là</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có</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nghĩa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rộng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khi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phạm</a:t>
            </a:r>
            <a:r>
              <a:rPr lang="en-US" sz="3200" dirty="0" smtClean="0">
                <a:latin typeface="Times New Roman" pitchFamily="18" charset="0"/>
                <a:cs typeface="Times New Roman" pitchFamily="18" charset="0"/>
              </a:rPr>
              <a:t> vi </a:t>
            </a:r>
            <a:r>
              <a:rPr lang="en-US" sz="3200" dirty="0" err="1" smtClean="0">
                <a:latin typeface="Times New Roman" pitchFamily="18" charset="0"/>
                <a:cs typeface="Times New Roman" pitchFamily="18" charset="0"/>
              </a:rPr>
              <a:t>nghĩa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của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từ</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đó</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bao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hàm</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phạm</a:t>
            </a:r>
            <a:r>
              <a:rPr lang="en-US" sz="3200" dirty="0" smtClean="0">
                <a:latin typeface="Times New Roman" pitchFamily="18" charset="0"/>
                <a:cs typeface="Times New Roman" pitchFamily="18" charset="0"/>
              </a:rPr>
              <a:t> vi </a:t>
            </a:r>
            <a:r>
              <a:rPr lang="en-US" sz="3200" dirty="0" err="1" smtClean="0">
                <a:latin typeface="Times New Roman" pitchFamily="18" charset="0"/>
                <a:cs typeface="Times New Roman" pitchFamily="18" charset="0"/>
              </a:rPr>
              <a:t>nghĩa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của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một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số</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từ</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ngữ</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khác</a:t>
            </a:r>
            <a:r>
              <a:rPr lang="en-US" sz="3200" dirty="0" smtClean="0">
                <a:latin typeface="Times New Roman" pitchFamily="18" charset="0"/>
                <a:cs typeface="Times New Roman" pitchFamily="18" charset="0"/>
              </a:rPr>
              <a:t>. </a:t>
            </a:r>
          </a:p>
          <a:p>
            <a:pPr>
              <a:lnSpc>
                <a:spcPct val="80000"/>
              </a:lnSpc>
            </a:pPr>
            <a:r>
              <a:rPr lang="en-US" sz="3200" dirty="0" smtClean="0">
                <a:latin typeface="Times New Roman" pitchFamily="18" charset="0"/>
                <a:cs typeface="Times New Roman" pitchFamily="18" charset="0"/>
              </a:rPr>
              <a:t>-</a:t>
            </a:r>
            <a:r>
              <a:rPr lang="en-US" sz="3200" dirty="0" err="1" smtClean="0">
                <a:latin typeface="Times New Roman" pitchFamily="18" charset="0"/>
                <a:cs typeface="Times New Roman" pitchFamily="18" charset="0"/>
              </a:rPr>
              <a:t>Một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từ</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ngữ</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được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coi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là</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có</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nghĩa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hẹp</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khi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phạm</a:t>
            </a:r>
            <a:r>
              <a:rPr lang="en-US" sz="3200" dirty="0" smtClean="0">
                <a:latin typeface="Times New Roman" pitchFamily="18" charset="0"/>
                <a:cs typeface="Times New Roman" pitchFamily="18" charset="0"/>
              </a:rPr>
              <a:t> vi </a:t>
            </a:r>
            <a:r>
              <a:rPr lang="en-US" sz="3200" dirty="0" err="1" smtClean="0">
                <a:latin typeface="Times New Roman" pitchFamily="18" charset="0"/>
                <a:cs typeface="Times New Roman" pitchFamily="18" charset="0"/>
              </a:rPr>
              <a:t>nghĩa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của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từ</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ngữ</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đó</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được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bao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hàm</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trong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phạm</a:t>
            </a:r>
            <a:r>
              <a:rPr lang="en-US" sz="3200" dirty="0" smtClean="0">
                <a:latin typeface="Times New Roman" pitchFamily="18" charset="0"/>
                <a:cs typeface="Times New Roman" pitchFamily="18" charset="0"/>
              </a:rPr>
              <a:t> vi </a:t>
            </a:r>
            <a:r>
              <a:rPr lang="en-US" sz="3200" dirty="0" err="1" smtClean="0">
                <a:latin typeface="Times New Roman" pitchFamily="18" charset="0"/>
                <a:cs typeface="Times New Roman" pitchFamily="18" charset="0"/>
              </a:rPr>
              <a:t>nghĩa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của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một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từ</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ngữ</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khác</a:t>
            </a:r>
            <a:r>
              <a:rPr lang="en-US" sz="3200" dirty="0" smtClean="0">
                <a:latin typeface="Times New Roman" pitchFamily="18" charset="0"/>
                <a:cs typeface="Times New Roman" pitchFamily="18" charset="0"/>
              </a:rPr>
              <a:t> .</a:t>
            </a:r>
          </a:p>
          <a:p>
            <a:pPr>
              <a:lnSpc>
                <a:spcPct val="80000"/>
              </a:lnSpc>
            </a:pPr>
            <a:r>
              <a:rPr lang="en-US" sz="3200" b="1" dirty="0" err="1" smtClean="0">
                <a:solidFill>
                  <a:srgbClr val="FF0000"/>
                </a:solidFill>
                <a:latin typeface="Times New Roman" pitchFamily="18" charset="0"/>
                <a:cs typeface="Times New Roman" pitchFamily="18" charset="0"/>
              </a:rPr>
              <a:t>Câu</a:t>
            </a:r>
            <a:r>
              <a:rPr lang="en-US" sz="3200" b="1" dirty="0" smtClean="0">
                <a:solidFill>
                  <a:srgbClr val="FF0000"/>
                </a:solidFill>
                <a:latin typeface="Times New Roman" pitchFamily="18" charset="0"/>
                <a:cs typeface="Times New Roman" pitchFamily="18" charset="0"/>
              </a:rPr>
              <a:t> 2:</a:t>
            </a:r>
          </a:p>
          <a:p>
            <a:pPr>
              <a:lnSpc>
                <a:spcPct val="80000"/>
              </a:lnSpc>
            </a:pPr>
            <a:endParaRPr lang="en-US" sz="3200" b="1" dirty="0" smtClean="0">
              <a:solidFill>
                <a:srgbClr val="FF0000"/>
              </a:solidFill>
              <a:latin typeface="Times New Roman" pitchFamily="18" charset="0"/>
              <a:cs typeface="Times New Roman" pitchFamily="18" charset="0"/>
            </a:endParaRPr>
          </a:p>
          <a:p>
            <a:pPr>
              <a:lnSpc>
                <a:spcPct val="80000"/>
              </a:lnSpc>
            </a:pPr>
            <a:endParaRPr lang="en-US" sz="3200" b="1" dirty="0" smtClean="0">
              <a:solidFill>
                <a:srgbClr val="FF0000"/>
              </a:solidFill>
              <a:latin typeface="Times New Roman" pitchFamily="18" charset="0"/>
              <a:cs typeface="Times New Roman" pitchFamily="18" charset="0"/>
            </a:endParaRPr>
          </a:p>
          <a:p>
            <a:pPr>
              <a:lnSpc>
                <a:spcPct val="80000"/>
              </a:lnSpc>
            </a:pPr>
            <a:endParaRPr lang="en-US" sz="3200" b="1" dirty="0" smtClean="0">
              <a:solidFill>
                <a:srgbClr val="FF0000"/>
              </a:solidFill>
              <a:latin typeface="Times New Roman" pitchFamily="18" charset="0"/>
              <a:cs typeface="Times New Roman" pitchFamily="18" charset="0"/>
            </a:endParaRPr>
          </a:p>
          <a:p>
            <a:pPr>
              <a:lnSpc>
                <a:spcPct val="80000"/>
              </a:lnSpc>
            </a:pPr>
            <a:endParaRPr lang="en-US" sz="3200" b="1" dirty="0" smtClean="0">
              <a:solidFill>
                <a:srgbClr val="FF0000"/>
              </a:solidFill>
              <a:latin typeface="Times New Roman" pitchFamily="18" charset="0"/>
              <a:cs typeface="Times New Roman" pitchFamily="18" charset="0"/>
            </a:endParaRPr>
          </a:p>
          <a:p>
            <a:pPr>
              <a:lnSpc>
                <a:spcPct val="80000"/>
              </a:lnSpc>
            </a:pPr>
            <a:r>
              <a:rPr lang="en-US" sz="2800" b="1" dirty="0" err="1" smtClean="0">
                <a:solidFill>
                  <a:srgbClr val="FF0000"/>
                </a:solidFill>
                <a:latin typeface="Times New Roman" pitchFamily="18" charset="0"/>
                <a:cs typeface="Times New Roman" pitchFamily="18" charset="0"/>
              </a:rPr>
              <a:t>Cây</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mít</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cây</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ổi</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Cỏ</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mực</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cỏ</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tranh</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Hoa</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cúc</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hoa</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hồng</a:t>
            </a:r>
            <a:endParaRPr lang="en-US" sz="2800" b="1" dirty="0" smtClean="0">
              <a:solidFill>
                <a:srgbClr val="FF0000"/>
              </a:solidFill>
              <a:latin typeface="Times New Roman" pitchFamily="18" charset="0"/>
              <a:cs typeface="Times New Roman" pitchFamily="18" charset="0"/>
            </a:endParaRPr>
          </a:p>
          <a:p>
            <a:pPr>
              <a:lnSpc>
                <a:spcPct val="80000"/>
              </a:lnSpc>
            </a:pPr>
            <a:endParaRPr lang="en-US" sz="3200" b="1" dirty="0" smtClean="0">
              <a:solidFill>
                <a:srgbClr val="FF0000"/>
              </a:solidFill>
              <a:latin typeface="Times New Roman" pitchFamily="18" charset="0"/>
              <a:cs typeface="Times New Roman" pitchFamily="18" charset="0"/>
            </a:endParaRPr>
          </a:p>
          <a:p>
            <a:pPr>
              <a:lnSpc>
                <a:spcPct val="80000"/>
              </a:lnSpc>
            </a:pPr>
            <a:r>
              <a:rPr lang="en-US" sz="3200" b="1" dirty="0" err="1" smtClean="0">
                <a:solidFill>
                  <a:srgbClr val="FF0000"/>
                </a:solidFill>
                <a:latin typeface="Times New Roman" pitchFamily="18" charset="0"/>
                <a:cs typeface="Times New Roman" pitchFamily="18" charset="0"/>
              </a:rPr>
              <a:t>Câu</a:t>
            </a:r>
            <a:r>
              <a:rPr lang="en-US" sz="3200" b="1" dirty="0" smtClean="0">
                <a:solidFill>
                  <a:srgbClr val="FF0000"/>
                </a:solidFill>
                <a:latin typeface="Times New Roman" pitchFamily="18" charset="0"/>
                <a:cs typeface="Times New Roman" pitchFamily="18" charset="0"/>
              </a:rPr>
              <a:t> 3: </a:t>
            </a:r>
            <a:r>
              <a:rPr lang="en-US" sz="3200" b="1" dirty="0" err="1" smtClean="0">
                <a:latin typeface="Times New Roman" pitchFamily="18" charset="0"/>
                <a:cs typeface="Times New Roman" pitchFamily="18" charset="0"/>
              </a:rPr>
              <a:t>Trường</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từ</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vựng</a:t>
            </a:r>
            <a:endParaRPr lang="en-US" sz="3200" b="1" i="1" dirty="0" smtClean="0">
              <a:latin typeface="Times New Roman" pitchFamily="18" charset="0"/>
              <a:cs typeface="Times New Roman" pitchFamily="18" charset="0"/>
            </a:endParaRPr>
          </a:p>
        </p:txBody>
      </p:sp>
      <p:sp>
        <p:nvSpPr>
          <p:cNvPr id="5" name="AutoShape 2"/>
          <p:cNvSpPr>
            <a:spLocks noChangeArrowheads="1"/>
          </p:cNvSpPr>
          <p:nvPr/>
        </p:nvSpPr>
        <p:spPr bwMode="auto">
          <a:xfrm>
            <a:off x="1905000" y="0"/>
            <a:ext cx="5105400" cy="685800"/>
          </a:xfrm>
          <a:prstGeom prst="flowChartAlternateProcess">
            <a:avLst/>
          </a:prstGeom>
          <a:noFill/>
          <a:ln w="22225">
            <a:solidFill>
              <a:schemeClr val="tx1"/>
            </a:solidFill>
            <a:miter lim="800000"/>
            <a:headEnd/>
            <a:tailEnd/>
          </a:ln>
        </p:spPr>
        <p:txBody>
          <a:bodyPr wrap="none" anchor="ctr"/>
          <a:lstStyle/>
          <a:p>
            <a:pPr algn="ctr" eaLnBrk="0" hangingPunct="0"/>
            <a:r>
              <a:rPr lang="en-US" sz="3600" b="1" u="none" dirty="0" err="1" smtClean="0">
                <a:solidFill>
                  <a:srgbClr val="FF0000"/>
                </a:solidFill>
                <a:latin typeface="Times New Roman" pitchFamily="18" charset="0"/>
                <a:cs typeface="Times New Roman" pitchFamily="18" charset="0"/>
              </a:rPr>
              <a:t>Kiểm</a:t>
            </a:r>
            <a:r>
              <a:rPr lang="en-US" sz="3600" b="1" u="none" dirty="0" smtClean="0">
                <a:solidFill>
                  <a:srgbClr val="FF0000"/>
                </a:solidFill>
                <a:latin typeface="Times New Roman" pitchFamily="18" charset="0"/>
                <a:cs typeface="Times New Roman" pitchFamily="18" charset="0"/>
              </a:rPr>
              <a:t> </a:t>
            </a:r>
            <a:r>
              <a:rPr lang="en-US" sz="3600" b="1" u="none" dirty="0" err="1">
                <a:solidFill>
                  <a:srgbClr val="FF0000"/>
                </a:solidFill>
                <a:latin typeface="Times New Roman" pitchFamily="18" charset="0"/>
                <a:cs typeface="Times New Roman" pitchFamily="18" charset="0"/>
              </a:rPr>
              <a:t>tra</a:t>
            </a:r>
            <a:r>
              <a:rPr lang="en-US" sz="3600" b="1" u="none" dirty="0">
                <a:solidFill>
                  <a:srgbClr val="FF0000"/>
                </a:solidFill>
                <a:latin typeface="Times New Roman" pitchFamily="18" charset="0"/>
                <a:cs typeface="Times New Roman" pitchFamily="18" charset="0"/>
              </a:rPr>
              <a:t> </a:t>
            </a:r>
            <a:r>
              <a:rPr lang="en-US" sz="3600" b="1" u="none" dirty="0" err="1" smtClean="0">
                <a:solidFill>
                  <a:srgbClr val="FF0000"/>
                </a:solidFill>
                <a:latin typeface="Times New Roman" pitchFamily="18" charset="0"/>
                <a:cs typeface="Times New Roman" pitchFamily="18" charset="0"/>
              </a:rPr>
              <a:t>bài</a:t>
            </a:r>
            <a:r>
              <a:rPr lang="en-US" sz="3600" b="1" u="none" dirty="0" smtClean="0">
                <a:solidFill>
                  <a:srgbClr val="FF0000"/>
                </a:solidFill>
                <a:latin typeface="Times New Roman" pitchFamily="18" charset="0"/>
                <a:cs typeface="Times New Roman" pitchFamily="18" charset="0"/>
              </a:rPr>
              <a:t> </a:t>
            </a:r>
            <a:r>
              <a:rPr lang="en-US" sz="3600" b="1" u="none" dirty="0" err="1" smtClean="0">
                <a:solidFill>
                  <a:srgbClr val="FF0000"/>
                </a:solidFill>
                <a:latin typeface="Times New Roman" pitchFamily="18" charset="0"/>
                <a:cs typeface="Times New Roman" pitchFamily="18" charset="0"/>
              </a:rPr>
              <a:t>cũ</a:t>
            </a:r>
            <a:endParaRPr lang="en-US" sz="3600" b="1" u="none" dirty="0">
              <a:solidFill>
                <a:srgbClr val="FF0000"/>
              </a:solidFill>
              <a:latin typeface="Times New Roman" pitchFamily="18" charset="0"/>
              <a:cs typeface="Times New Roman" pitchFamily="18" charset="0"/>
            </a:endParaRPr>
          </a:p>
        </p:txBody>
      </p:sp>
      <p:sp>
        <p:nvSpPr>
          <p:cNvPr id="6" name="Rectangle 5"/>
          <p:cNvSpPr/>
          <p:nvPr/>
        </p:nvSpPr>
        <p:spPr>
          <a:xfrm>
            <a:off x="381000" y="4724400"/>
            <a:ext cx="1600200" cy="609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schemeClr val="tx1"/>
                </a:solidFill>
                <a:latin typeface="Times New Roman" pitchFamily="18" charset="0"/>
                <a:cs typeface="Times New Roman" pitchFamily="18" charset="0"/>
              </a:rPr>
              <a:t>Cây</a:t>
            </a:r>
            <a:endParaRPr lang="en-US" sz="3200" b="1" dirty="0">
              <a:solidFill>
                <a:schemeClr val="tx1"/>
              </a:solidFill>
              <a:latin typeface="Times New Roman" pitchFamily="18" charset="0"/>
              <a:cs typeface="Times New Roman" pitchFamily="18" charset="0"/>
            </a:endParaRPr>
          </a:p>
        </p:txBody>
      </p:sp>
      <p:sp>
        <p:nvSpPr>
          <p:cNvPr id="8" name="Rectangle 7"/>
          <p:cNvSpPr/>
          <p:nvPr/>
        </p:nvSpPr>
        <p:spPr>
          <a:xfrm>
            <a:off x="3352800" y="4648200"/>
            <a:ext cx="1600200" cy="609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schemeClr val="tx1"/>
                </a:solidFill>
                <a:latin typeface="Times New Roman" pitchFamily="18" charset="0"/>
                <a:cs typeface="Times New Roman" pitchFamily="18" charset="0"/>
              </a:rPr>
              <a:t>Cỏ</a:t>
            </a:r>
            <a:endParaRPr lang="en-US" sz="3200" b="1" dirty="0">
              <a:solidFill>
                <a:schemeClr val="tx1"/>
              </a:solidFill>
              <a:latin typeface="Times New Roman" pitchFamily="18" charset="0"/>
              <a:cs typeface="Times New Roman" pitchFamily="18" charset="0"/>
            </a:endParaRPr>
          </a:p>
        </p:txBody>
      </p:sp>
      <p:sp>
        <p:nvSpPr>
          <p:cNvPr id="9" name="Rectangle 8"/>
          <p:cNvSpPr/>
          <p:nvPr/>
        </p:nvSpPr>
        <p:spPr>
          <a:xfrm>
            <a:off x="6477000" y="4648200"/>
            <a:ext cx="1600200" cy="609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schemeClr val="tx1"/>
                </a:solidFill>
                <a:latin typeface="Times New Roman" pitchFamily="18" charset="0"/>
                <a:cs typeface="Times New Roman" pitchFamily="18" charset="0"/>
              </a:rPr>
              <a:t>Hoa</a:t>
            </a:r>
            <a:endParaRPr lang="en-US" sz="3200" b="1" dirty="0">
              <a:solidFill>
                <a:schemeClr val="tx1"/>
              </a:solidFill>
              <a:latin typeface="Times New Roman" pitchFamily="18" charset="0"/>
              <a:cs typeface="Times New Roman" pitchFamily="18" charset="0"/>
            </a:endParaRPr>
          </a:p>
        </p:txBody>
      </p:sp>
      <p:sp>
        <p:nvSpPr>
          <p:cNvPr id="10" name="Rectangle 9"/>
          <p:cNvSpPr/>
          <p:nvPr/>
        </p:nvSpPr>
        <p:spPr>
          <a:xfrm>
            <a:off x="3048000" y="3657600"/>
            <a:ext cx="2286000" cy="685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srgbClr val="FF0000"/>
                </a:solidFill>
                <a:latin typeface="Times New Roman" pitchFamily="18" charset="0"/>
                <a:cs typeface="Times New Roman" pitchFamily="18" charset="0"/>
              </a:rPr>
              <a:t>Thực</a:t>
            </a:r>
            <a:r>
              <a:rPr lang="en-US" sz="3200" b="1" dirty="0" smtClean="0">
                <a:solidFill>
                  <a:srgbClr val="FF0000"/>
                </a:solidFill>
                <a:latin typeface="Times New Roman" pitchFamily="18" charset="0"/>
                <a:cs typeface="Times New Roman" pitchFamily="18" charset="0"/>
              </a:rPr>
              <a:t> </a:t>
            </a:r>
            <a:r>
              <a:rPr lang="en-US" sz="3200" b="1" dirty="0" err="1" smtClean="0">
                <a:solidFill>
                  <a:srgbClr val="FF0000"/>
                </a:solidFill>
                <a:latin typeface="Times New Roman" pitchFamily="18" charset="0"/>
                <a:cs typeface="Times New Roman" pitchFamily="18" charset="0"/>
              </a:rPr>
              <a:t>vật</a:t>
            </a:r>
            <a:endParaRPr lang="en-US" sz="3200" b="1" dirty="0">
              <a:solidFill>
                <a:srgbClr val="FF0000"/>
              </a:solidFill>
              <a:latin typeface="Times New Roman" pitchFamily="18" charset="0"/>
              <a:cs typeface="Times New Roman" pitchFamily="18" charset="0"/>
            </a:endParaRPr>
          </a:p>
        </p:txBody>
      </p:sp>
      <p:cxnSp>
        <p:nvCxnSpPr>
          <p:cNvPr id="20" name="Straight Arrow Connector 19"/>
          <p:cNvCxnSpPr>
            <a:stCxn id="10" idx="2"/>
            <a:endCxn id="9" idx="0"/>
          </p:cNvCxnSpPr>
          <p:nvPr/>
        </p:nvCxnSpPr>
        <p:spPr>
          <a:xfrm rot="16200000" flipH="1">
            <a:off x="5581650" y="2952750"/>
            <a:ext cx="304800" cy="30861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6" idx="0"/>
            <a:endCxn id="6" idx="0"/>
          </p:cNvCxnSpPr>
          <p:nvPr/>
        </p:nvCxnSpPr>
        <p:spPr>
          <a:xfrm rot="5400000" flipH="1" flipV="1">
            <a:off x="1181100" y="4724400"/>
            <a:ext cx="158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0" idx="2"/>
            <a:endCxn id="8" idx="0"/>
          </p:cNvCxnSpPr>
          <p:nvPr/>
        </p:nvCxnSpPr>
        <p:spPr>
          <a:xfrm rot="5400000">
            <a:off x="4019550" y="4476750"/>
            <a:ext cx="304800" cy="381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8" idx="0"/>
          </p:cNvCxnSpPr>
          <p:nvPr/>
        </p:nvCxnSpPr>
        <p:spPr>
          <a:xfrm rot="16200000" flipH="1" flipV="1">
            <a:off x="2800350" y="3371850"/>
            <a:ext cx="76200" cy="2628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10800000" flipV="1">
            <a:off x="1600200" y="4191000"/>
            <a:ext cx="16764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rot="10800000" flipV="1">
            <a:off x="1905000" y="4343400"/>
            <a:ext cx="13716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1705296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solidFill>
                  <a:srgbClr val="002060"/>
                </a:solidFill>
                <a:latin typeface="Times New Roman" pitchFamily="18" charset="0"/>
                <a:cs typeface="Times New Roman" pitchFamily="18" charset="0"/>
              </a:rPr>
              <a:t>II.LUYỆN TẬP.</a:t>
            </a:r>
            <a:endParaRPr lang="en-US" b="1" dirty="0"/>
          </a:p>
        </p:txBody>
      </p:sp>
      <p:sp>
        <p:nvSpPr>
          <p:cNvPr id="3" name="Content Placeholder 2"/>
          <p:cNvSpPr>
            <a:spLocks noGrp="1"/>
          </p:cNvSpPr>
          <p:nvPr>
            <p:ph idx="1"/>
          </p:nvPr>
        </p:nvSpPr>
        <p:spPr>
          <a:xfrm>
            <a:off x="457200" y="1600200"/>
            <a:ext cx="8686800" cy="4525963"/>
          </a:xfrm>
        </p:spPr>
        <p:txBody>
          <a:bodyPr/>
          <a:lstStyle/>
          <a:p>
            <a:pPr>
              <a:buNone/>
            </a:pPr>
            <a:r>
              <a:rPr lang="nl-NL" b="1" dirty="0" smtClean="0">
                <a:solidFill>
                  <a:srgbClr val="FF0000"/>
                </a:solidFill>
                <a:latin typeface="Times New Roman" pitchFamily="18" charset="0"/>
                <a:cs typeface="Times New Roman" pitchFamily="18" charset="0"/>
              </a:rPr>
              <a:t>Bài tập 5. Tìm các trường từ vựng của mỗi từ sau đây: lưới, lạnh, tấn công</a:t>
            </a:r>
          </a:p>
          <a:p>
            <a:pPr>
              <a:buNone/>
            </a:pPr>
            <a:endParaRPr lang="en-US" b="1" dirty="0" smtClean="0">
              <a:solidFill>
                <a:srgbClr val="CC3300"/>
              </a:solidFill>
              <a:latin typeface="Times New Roman" pitchFamily="18" charset="0"/>
              <a:cs typeface="Times New Roman" pitchFamily="18" charset="0"/>
            </a:endParaRPr>
          </a:p>
          <a:p>
            <a:pPr>
              <a:buNone/>
            </a:pPr>
            <a:r>
              <a:rPr lang="en-US" b="1" dirty="0" smtClean="0">
                <a:solidFill>
                  <a:srgbClr val="CC3300"/>
                </a:solidFill>
                <a:latin typeface="Times New Roman" pitchFamily="18" charset="0"/>
                <a:cs typeface="Times New Roman" pitchFamily="18" charset="0"/>
              </a:rPr>
              <a:t>*</a:t>
            </a:r>
            <a:r>
              <a:rPr lang="en-US" b="1" dirty="0" err="1" smtClean="0">
                <a:solidFill>
                  <a:srgbClr val="CC3300"/>
                </a:solidFill>
                <a:latin typeface="Times New Roman" pitchFamily="18" charset="0"/>
                <a:cs typeface="Times New Roman" pitchFamily="18" charset="0"/>
              </a:rPr>
              <a:t>Tấn</a:t>
            </a:r>
            <a:r>
              <a:rPr lang="en-US" b="1" dirty="0" smtClean="0">
                <a:solidFill>
                  <a:srgbClr val="CC3300"/>
                </a:solidFill>
                <a:latin typeface="Times New Roman" pitchFamily="18" charset="0"/>
                <a:cs typeface="Times New Roman" pitchFamily="18" charset="0"/>
              </a:rPr>
              <a:t> </a:t>
            </a:r>
            <a:r>
              <a:rPr lang="en-US" b="1" dirty="0" err="1" smtClean="0">
                <a:solidFill>
                  <a:srgbClr val="CC3300"/>
                </a:solidFill>
                <a:latin typeface="Times New Roman" pitchFamily="18" charset="0"/>
                <a:cs typeface="Times New Roman" pitchFamily="18" charset="0"/>
              </a:rPr>
              <a:t>công</a:t>
            </a:r>
            <a:r>
              <a:rPr lang="en-US" b="1" dirty="0" smtClean="0">
                <a:solidFill>
                  <a:srgbClr val="CC3300"/>
                </a:solidFill>
                <a:latin typeface="Times New Roman" pitchFamily="18" charset="0"/>
                <a:cs typeface="Times New Roman" pitchFamily="18" charset="0"/>
              </a:rPr>
              <a:t>:</a:t>
            </a:r>
          </a:p>
          <a:p>
            <a:pPr>
              <a:buNone/>
            </a:pP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Thi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đấu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thể</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thao</a:t>
            </a:r>
            <a:r>
              <a:rPr lang="en-US" dirty="0" smtClean="0">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Đấm</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đập</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nện</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đá</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phòng</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thủ</a:t>
            </a:r>
            <a:r>
              <a:rPr lang="en-US" dirty="0" smtClean="0">
                <a:solidFill>
                  <a:srgbClr val="0070C0"/>
                </a:solidFill>
                <a:latin typeface="Times New Roman" pitchFamily="18" charset="0"/>
                <a:cs typeface="Times New Roman" pitchFamily="18" charset="0"/>
              </a:rPr>
              <a:t>…</a:t>
            </a:r>
          </a:p>
          <a:p>
            <a:pPr>
              <a:buNone/>
            </a:pP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Chiến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thuật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quân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sự</a:t>
            </a:r>
            <a:r>
              <a:rPr lang="en-US" dirty="0" smtClean="0">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Phòng</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ngự</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phản</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công</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nghi</a:t>
            </a:r>
            <a:r>
              <a:rPr lang="en-US" dirty="0" smtClean="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binh</a:t>
            </a:r>
            <a:r>
              <a:rPr lang="en-US" dirty="0" smtClean="0">
                <a:solidFill>
                  <a:srgbClr val="0070C0"/>
                </a:solidFill>
                <a:latin typeface="Times New Roman" pitchFamily="18" charset="0"/>
                <a:cs typeface="Times New Roman" pitchFamily="18" charset="0"/>
              </a:rPr>
              <a:t>…</a:t>
            </a:r>
            <a:endParaRPr lang="en-US" dirty="0">
              <a:solidFill>
                <a:srgbClr val="0070C0"/>
              </a:solidFill>
              <a:latin typeface="Times New Roman" pitchFamily="18" charset="0"/>
              <a:cs typeface="Times New Roman" pitchFamily="18" charset="0"/>
            </a:endParaRPr>
          </a:p>
        </p:txBody>
      </p:sp>
    </p:spTree>
  </p:cSld>
  <p:clrMapOvr>
    <a:masterClrMapping/>
  </p:clrMapOvr>
  <p:transition>
    <p:comb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52400" y="1143000"/>
            <a:ext cx="9144000" cy="6001643"/>
          </a:xfrm>
          <a:prstGeom prst="rect">
            <a:avLst/>
          </a:prstGeom>
          <a:noFill/>
          <a:ln w="9525">
            <a:noFill/>
            <a:miter lim="800000"/>
            <a:headEnd/>
            <a:tailEnd/>
          </a:ln>
        </p:spPr>
        <p:txBody>
          <a:bodyPr>
            <a:spAutoFit/>
          </a:bodyPr>
          <a:lstStyle/>
          <a:p>
            <a:r>
              <a:rPr lang="nl-NL" sz="3200" b="1" dirty="0" smtClean="0">
                <a:solidFill>
                  <a:srgbClr val="FF0000"/>
                </a:solidFill>
                <a:latin typeface="Times New Roman" pitchFamily="18" charset="0"/>
                <a:cs typeface="Times New Roman" pitchFamily="18" charset="0"/>
              </a:rPr>
              <a:t>Bài tập 6</a:t>
            </a:r>
            <a:r>
              <a:rPr lang="nl-NL" sz="3200" b="1" dirty="0">
                <a:solidFill>
                  <a:srgbClr val="FF0000"/>
                </a:solidFill>
                <a:latin typeface="Times New Roman" pitchFamily="18" charset="0"/>
                <a:cs typeface="Times New Roman" pitchFamily="18" charset="0"/>
              </a:rPr>
              <a:t>. Trong đoạn thơ sau, các từ in đậm được chuyển từ trường từ vựng nào sang trường từ vựng nào?</a:t>
            </a:r>
          </a:p>
          <a:p>
            <a:pPr eaLnBrk="1" hangingPunct="1"/>
            <a:r>
              <a:rPr lang="en-US" sz="3200" dirty="0">
                <a:solidFill>
                  <a:srgbClr val="000000"/>
                </a:solidFill>
                <a:latin typeface="Times New Roman" pitchFamily="18" charset="0"/>
                <a:cs typeface="Times New Roman" pitchFamily="18" charset="0"/>
              </a:rPr>
              <a:t>         </a:t>
            </a:r>
            <a:r>
              <a:rPr lang="en-US" sz="3200" b="1" i="1" dirty="0" err="1">
                <a:solidFill>
                  <a:srgbClr val="0070C0"/>
                </a:solidFill>
                <a:latin typeface="Times New Roman" pitchFamily="18" charset="0"/>
                <a:cs typeface="Times New Roman" pitchFamily="18" charset="0"/>
              </a:rPr>
              <a:t>Ruộng</a:t>
            </a:r>
            <a:r>
              <a:rPr lang="en-US" sz="3200" b="1" i="1" dirty="0">
                <a:solidFill>
                  <a:srgbClr val="0070C0"/>
                </a:solidFill>
                <a:latin typeface="Times New Roman" pitchFamily="18" charset="0"/>
                <a:cs typeface="Times New Roman" pitchFamily="18" charset="0"/>
              </a:rPr>
              <a:t> </a:t>
            </a:r>
            <a:r>
              <a:rPr lang="en-US" sz="3200" b="1" i="1" dirty="0" err="1">
                <a:solidFill>
                  <a:srgbClr val="0070C0"/>
                </a:solidFill>
                <a:latin typeface="Times New Roman" pitchFamily="18" charset="0"/>
                <a:cs typeface="Times New Roman" pitchFamily="18" charset="0"/>
              </a:rPr>
              <a:t>rẫy</a:t>
            </a:r>
            <a:r>
              <a:rPr lang="en-US" sz="3200" b="1" i="1" dirty="0">
                <a:solidFill>
                  <a:srgbClr val="0070C0"/>
                </a:solidFill>
                <a:latin typeface="Times New Roman" pitchFamily="18" charset="0"/>
                <a:cs typeface="Times New Roman" pitchFamily="18" charset="0"/>
              </a:rPr>
              <a:t> </a:t>
            </a:r>
            <a:r>
              <a:rPr lang="en-US" sz="3200" b="1" i="1" dirty="0" err="1">
                <a:solidFill>
                  <a:srgbClr val="0070C0"/>
                </a:solidFill>
                <a:latin typeface="Times New Roman" pitchFamily="18" charset="0"/>
                <a:cs typeface="Times New Roman" pitchFamily="18" charset="0"/>
              </a:rPr>
              <a:t>là</a:t>
            </a:r>
            <a:r>
              <a:rPr lang="en-US" sz="3200" b="1" i="1" dirty="0">
                <a:solidFill>
                  <a:srgbClr val="0070C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chiến</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trường</a:t>
            </a:r>
            <a:r>
              <a:rPr lang="en-US" sz="3200" b="1" i="1" dirty="0">
                <a:solidFill>
                  <a:srgbClr val="FF0000"/>
                </a:solidFill>
                <a:latin typeface="Times New Roman" pitchFamily="18" charset="0"/>
                <a:cs typeface="Times New Roman" pitchFamily="18" charset="0"/>
              </a:rPr>
              <a:t>,</a:t>
            </a:r>
          </a:p>
          <a:p>
            <a:pPr eaLnBrk="1" hangingPunct="1"/>
            <a:r>
              <a:rPr lang="en-US" sz="3200" b="1" i="1" dirty="0">
                <a:solidFill>
                  <a:srgbClr val="0070C0"/>
                </a:solidFill>
                <a:latin typeface="Times New Roman" pitchFamily="18" charset="0"/>
                <a:cs typeface="Times New Roman" pitchFamily="18" charset="0"/>
              </a:rPr>
              <a:t>         </a:t>
            </a:r>
            <a:r>
              <a:rPr lang="en-US" sz="3200" b="1" i="1" dirty="0" err="1">
                <a:solidFill>
                  <a:srgbClr val="0070C0"/>
                </a:solidFill>
                <a:latin typeface="Times New Roman" pitchFamily="18" charset="0"/>
                <a:cs typeface="Times New Roman" pitchFamily="18" charset="0"/>
              </a:rPr>
              <a:t>Cuốc</a:t>
            </a:r>
            <a:r>
              <a:rPr lang="en-US" sz="3200" b="1" i="1" dirty="0">
                <a:solidFill>
                  <a:srgbClr val="0070C0"/>
                </a:solidFill>
                <a:latin typeface="Times New Roman" pitchFamily="18" charset="0"/>
                <a:cs typeface="Times New Roman" pitchFamily="18" charset="0"/>
              </a:rPr>
              <a:t> </a:t>
            </a:r>
            <a:r>
              <a:rPr lang="en-US" sz="3200" b="1" i="1" dirty="0" err="1">
                <a:solidFill>
                  <a:srgbClr val="0070C0"/>
                </a:solidFill>
                <a:latin typeface="Times New Roman" pitchFamily="18" charset="0"/>
                <a:cs typeface="Times New Roman" pitchFamily="18" charset="0"/>
              </a:rPr>
              <a:t>cày</a:t>
            </a:r>
            <a:r>
              <a:rPr lang="en-US" sz="3200" b="1" i="1" dirty="0">
                <a:solidFill>
                  <a:srgbClr val="0070C0"/>
                </a:solidFill>
                <a:latin typeface="Times New Roman" pitchFamily="18" charset="0"/>
                <a:cs typeface="Times New Roman" pitchFamily="18" charset="0"/>
              </a:rPr>
              <a:t> </a:t>
            </a:r>
            <a:r>
              <a:rPr lang="en-US" sz="3200" b="1" i="1" dirty="0" err="1">
                <a:solidFill>
                  <a:srgbClr val="0070C0"/>
                </a:solidFill>
                <a:latin typeface="Times New Roman" pitchFamily="18" charset="0"/>
                <a:cs typeface="Times New Roman" pitchFamily="18" charset="0"/>
              </a:rPr>
              <a:t>là</a:t>
            </a:r>
            <a:r>
              <a:rPr lang="en-US" sz="3200" b="1" i="1" dirty="0">
                <a:solidFill>
                  <a:srgbClr val="0070C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vũ</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khí</a:t>
            </a:r>
            <a:r>
              <a:rPr lang="en-US" sz="3200" b="1" i="1" dirty="0">
                <a:solidFill>
                  <a:srgbClr val="FF0000"/>
                </a:solidFill>
                <a:latin typeface="Times New Roman" pitchFamily="18" charset="0"/>
                <a:cs typeface="Times New Roman" pitchFamily="18" charset="0"/>
              </a:rPr>
              <a:t>,</a:t>
            </a:r>
          </a:p>
          <a:p>
            <a:pPr eaLnBrk="1" hangingPunct="1"/>
            <a:r>
              <a:rPr lang="en-US" sz="3200" b="1" i="1" dirty="0">
                <a:solidFill>
                  <a:srgbClr val="0070C0"/>
                </a:solidFill>
                <a:latin typeface="Times New Roman" pitchFamily="18" charset="0"/>
                <a:cs typeface="Times New Roman" pitchFamily="18" charset="0"/>
              </a:rPr>
              <a:t>         </a:t>
            </a:r>
            <a:r>
              <a:rPr lang="en-US" sz="3200" b="1" i="1" dirty="0" err="1">
                <a:solidFill>
                  <a:srgbClr val="0070C0"/>
                </a:solidFill>
                <a:latin typeface="Times New Roman" pitchFamily="18" charset="0"/>
                <a:cs typeface="Times New Roman" pitchFamily="18" charset="0"/>
              </a:rPr>
              <a:t>Nhà</a:t>
            </a:r>
            <a:r>
              <a:rPr lang="en-US" sz="3200" b="1" i="1" dirty="0">
                <a:solidFill>
                  <a:srgbClr val="0070C0"/>
                </a:solidFill>
                <a:latin typeface="Times New Roman" pitchFamily="18" charset="0"/>
                <a:cs typeface="Times New Roman" pitchFamily="18" charset="0"/>
              </a:rPr>
              <a:t> </a:t>
            </a:r>
            <a:r>
              <a:rPr lang="en-US" sz="3200" b="1" i="1" dirty="0" err="1">
                <a:solidFill>
                  <a:srgbClr val="0070C0"/>
                </a:solidFill>
                <a:latin typeface="Times New Roman" pitchFamily="18" charset="0"/>
                <a:cs typeface="Times New Roman" pitchFamily="18" charset="0"/>
              </a:rPr>
              <a:t>nông</a:t>
            </a:r>
            <a:r>
              <a:rPr lang="en-US" sz="3200" b="1" i="1" dirty="0">
                <a:solidFill>
                  <a:srgbClr val="0070C0"/>
                </a:solidFill>
                <a:latin typeface="Times New Roman" pitchFamily="18" charset="0"/>
                <a:cs typeface="Times New Roman" pitchFamily="18" charset="0"/>
              </a:rPr>
              <a:t> </a:t>
            </a:r>
            <a:r>
              <a:rPr lang="en-US" sz="3200" b="1" i="1" dirty="0" err="1">
                <a:solidFill>
                  <a:srgbClr val="0070C0"/>
                </a:solidFill>
                <a:latin typeface="Times New Roman" pitchFamily="18" charset="0"/>
                <a:cs typeface="Times New Roman" pitchFamily="18" charset="0"/>
              </a:rPr>
              <a:t>là</a:t>
            </a:r>
            <a:r>
              <a:rPr lang="en-US" sz="3200" b="1" i="1" dirty="0">
                <a:solidFill>
                  <a:srgbClr val="0070C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chiến</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sĩ</a:t>
            </a:r>
            <a:r>
              <a:rPr lang="en-US" sz="3200" b="1" i="1" dirty="0">
                <a:solidFill>
                  <a:srgbClr val="FF0000"/>
                </a:solidFill>
                <a:latin typeface="Times New Roman" pitchFamily="18" charset="0"/>
                <a:cs typeface="Times New Roman" pitchFamily="18" charset="0"/>
              </a:rPr>
              <a:t>,</a:t>
            </a:r>
          </a:p>
          <a:p>
            <a:pPr eaLnBrk="1" hangingPunct="1"/>
            <a:r>
              <a:rPr lang="en-US" sz="3200" b="1" i="1" dirty="0">
                <a:solidFill>
                  <a:srgbClr val="0070C0"/>
                </a:solidFill>
                <a:latin typeface="Times New Roman" pitchFamily="18" charset="0"/>
                <a:cs typeface="Times New Roman" pitchFamily="18" charset="0"/>
              </a:rPr>
              <a:t>         </a:t>
            </a:r>
            <a:r>
              <a:rPr lang="en-US" sz="3200" b="1" i="1" dirty="0" err="1">
                <a:solidFill>
                  <a:srgbClr val="0070C0"/>
                </a:solidFill>
                <a:latin typeface="Times New Roman" pitchFamily="18" charset="0"/>
                <a:cs typeface="Times New Roman" pitchFamily="18" charset="0"/>
              </a:rPr>
              <a:t>Hậu</a:t>
            </a:r>
            <a:r>
              <a:rPr lang="en-US" sz="3200" b="1" i="1" dirty="0">
                <a:solidFill>
                  <a:srgbClr val="0070C0"/>
                </a:solidFill>
                <a:latin typeface="Times New Roman" pitchFamily="18" charset="0"/>
                <a:cs typeface="Times New Roman" pitchFamily="18" charset="0"/>
              </a:rPr>
              <a:t> </a:t>
            </a:r>
            <a:r>
              <a:rPr lang="en-US" sz="3200" b="1" i="1" dirty="0" err="1">
                <a:solidFill>
                  <a:srgbClr val="0070C0"/>
                </a:solidFill>
                <a:latin typeface="Times New Roman" pitchFamily="18" charset="0"/>
                <a:cs typeface="Times New Roman" pitchFamily="18" charset="0"/>
              </a:rPr>
              <a:t>phương</a:t>
            </a:r>
            <a:r>
              <a:rPr lang="en-US" sz="3200" b="1" i="1" dirty="0">
                <a:solidFill>
                  <a:srgbClr val="0070C0"/>
                </a:solidFill>
                <a:latin typeface="Times New Roman" pitchFamily="18" charset="0"/>
                <a:cs typeface="Times New Roman" pitchFamily="18" charset="0"/>
              </a:rPr>
              <a:t> </a:t>
            </a:r>
            <a:r>
              <a:rPr lang="en-US" sz="3200" b="1" i="1" dirty="0" err="1">
                <a:solidFill>
                  <a:srgbClr val="0070C0"/>
                </a:solidFill>
                <a:latin typeface="Times New Roman" pitchFamily="18" charset="0"/>
                <a:cs typeface="Times New Roman" pitchFamily="18" charset="0"/>
              </a:rPr>
              <a:t>thi</a:t>
            </a:r>
            <a:r>
              <a:rPr lang="en-US" sz="3200" b="1" i="1" dirty="0">
                <a:solidFill>
                  <a:srgbClr val="0070C0"/>
                </a:solidFill>
                <a:latin typeface="Times New Roman" pitchFamily="18" charset="0"/>
                <a:cs typeface="Times New Roman" pitchFamily="18" charset="0"/>
              </a:rPr>
              <a:t> </a:t>
            </a:r>
            <a:r>
              <a:rPr lang="en-US" sz="3200" b="1" i="1" dirty="0" err="1">
                <a:solidFill>
                  <a:srgbClr val="0070C0"/>
                </a:solidFill>
                <a:latin typeface="Times New Roman" pitchFamily="18" charset="0"/>
                <a:cs typeface="Times New Roman" pitchFamily="18" charset="0"/>
              </a:rPr>
              <a:t>đua</a:t>
            </a:r>
            <a:r>
              <a:rPr lang="en-US" sz="3200" b="1" i="1" dirty="0">
                <a:solidFill>
                  <a:srgbClr val="0070C0"/>
                </a:solidFill>
                <a:latin typeface="Times New Roman" pitchFamily="18" charset="0"/>
                <a:cs typeface="Times New Roman" pitchFamily="18" charset="0"/>
              </a:rPr>
              <a:t> </a:t>
            </a:r>
            <a:r>
              <a:rPr lang="en-US" sz="3200" b="1" i="1" dirty="0" err="1">
                <a:solidFill>
                  <a:srgbClr val="0070C0"/>
                </a:solidFill>
                <a:latin typeface="Times New Roman" pitchFamily="18" charset="0"/>
                <a:cs typeface="Times New Roman" pitchFamily="18" charset="0"/>
              </a:rPr>
              <a:t>với</a:t>
            </a:r>
            <a:r>
              <a:rPr lang="en-US" sz="3200" b="1" i="1" dirty="0">
                <a:solidFill>
                  <a:srgbClr val="0070C0"/>
                </a:solidFill>
                <a:latin typeface="Times New Roman" pitchFamily="18" charset="0"/>
                <a:cs typeface="Times New Roman" pitchFamily="18" charset="0"/>
              </a:rPr>
              <a:t> </a:t>
            </a:r>
            <a:r>
              <a:rPr lang="en-US" sz="3200" b="1" i="1" dirty="0" err="1">
                <a:solidFill>
                  <a:srgbClr val="0070C0"/>
                </a:solidFill>
                <a:latin typeface="Times New Roman" pitchFamily="18" charset="0"/>
                <a:cs typeface="Times New Roman" pitchFamily="18" charset="0"/>
              </a:rPr>
              <a:t>tiền</a:t>
            </a:r>
            <a:r>
              <a:rPr lang="en-US" sz="3200" b="1" i="1" dirty="0">
                <a:solidFill>
                  <a:srgbClr val="0070C0"/>
                </a:solidFill>
                <a:latin typeface="Times New Roman" pitchFamily="18" charset="0"/>
                <a:cs typeface="Times New Roman" pitchFamily="18" charset="0"/>
              </a:rPr>
              <a:t> </a:t>
            </a:r>
            <a:r>
              <a:rPr lang="en-US" sz="3200" b="1" i="1" dirty="0" err="1" smtClean="0">
                <a:solidFill>
                  <a:srgbClr val="0070C0"/>
                </a:solidFill>
                <a:latin typeface="Times New Roman" pitchFamily="18" charset="0"/>
                <a:cs typeface="Times New Roman" pitchFamily="18" charset="0"/>
              </a:rPr>
              <a:t>phương</a:t>
            </a:r>
            <a:endParaRPr lang="en-US" sz="3200" b="1" i="1" dirty="0" smtClean="0">
              <a:solidFill>
                <a:srgbClr val="0070C0"/>
              </a:solidFill>
              <a:latin typeface="Times New Roman" pitchFamily="18" charset="0"/>
              <a:cs typeface="Times New Roman" pitchFamily="18" charset="0"/>
            </a:endParaRPr>
          </a:p>
          <a:p>
            <a:r>
              <a:rPr lang="en-US" i="1" dirty="0" smtClean="0">
                <a:solidFill>
                  <a:srgbClr val="0070C0"/>
                </a:solidFill>
                <a:latin typeface="Times New Roman" pitchFamily="18" charset="0"/>
                <a:cs typeface="Times New Roman" pitchFamily="18" charset="0"/>
              </a:rPr>
              <a:t>                                                     </a:t>
            </a:r>
            <a:r>
              <a:rPr lang="en-US" dirty="0" smtClean="0">
                <a:solidFill>
                  <a:srgbClr val="000000"/>
                </a:solidFill>
                <a:latin typeface="Times New Roman" pitchFamily="18" charset="0"/>
                <a:cs typeface="Times New Roman" pitchFamily="18" charset="0"/>
              </a:rPr>
              <a:t>(</a:t>
            </a:r>
            <a:r>
              <a:rPr lang="en-US" dirty="0" err="1" smtClean="0">
                <a:solidFill>
                  <a:srgbClr val="000000"/>
                </a:solidFill>
                <a:latin typeface="Times New Roman" pitchFamily="18" charset="0"/>
                <a:cs typeface="Times New Roman" pitchFamily="18" charset="0"/>
              </a:rPr>
              <a:t>Hồ</a:t>
            </a:r>
            <a:r>
              <a:rPr lang="en-US" dirty="0" smtClean="0">
                <a:solidFill>
                  <a:srgbClr val="000000"/>
                </a:solidFill>
                <a:latin typeface="Times New Roman" pitchFamily="18" charset="0"/>
                <a:cs typeface="Times New Roman" pitchFamily="18" charset="0"/>
              </a:rPr>
              <a:t> </a:t>
            </a:r>
            <a:r>
              <a:rPr lang="en-US" dirty="0" err="1" smtClean="0">
                <a:solidFill>
                  <a:srgbClr val="000000"/>
                </a:solidFill>
                <a:latin typeface="Times New Roman" pitchFamily="18" charset="0"/>
                <a:cs typeface="Times New Roman" pitchFamily="18" charset="0"/>
              </a:rPr>
              <a:t>Chí</a:t>
            </a:r>
            <a:r>
              <a:rPr lang="en-US" dirty="0" smtClean="0">
                <a:solidFill>
                  <a:srgbClr val="000000"/>
                </a:solidFill>
                <a:latin typeface="Times New Roman" pitchFamily="18" charset="0"/>
                <a:cs typeface="Times New Roman" pitchFamily="18" charset="0"/>
              </a:rPr>
              <a:t> Minh)</a:t>
            </a:r>
            <a:endParaRPr lang="en-US" sz="3200" dirty="0">
              <a:solidFill>
                <a:srgbClr val="000000"/>
              </a:solidFill>
              <a:latin typeface="Times New Roman" pitchFamily="18" charset="0"/>
              <a:cs typeface="Times New Roman" pitchFamily="18" charset="0"/>
            </a:endParaRPr>
          </a:p>
          <a:p>
            <a:pPr eaLnBrk="1" hangingPunct="1"/>
            <a:r>
              <a:rPr lang="nl-NL" sz="3200" b="1" dirty="0">
                <a:solidFill>
                  <a:srgbClr val="002060"/>
                </a:solidFill>
                <a:latin typeface="Times New Roman" pitchFamily="18" charset="0"/>
                <a:cs typeface="Times New Roman" pitchFamily="18" charset="0"/>
              </a:rPr>
              <a:t>=&gt; Chuyển từ trường từ vựng </a:t>
            </a:r>
            <a:r>
              <a:rPr lang="nl-NL" sz="3200" b="1" dirty="0">
                <a:solidFill>
                  <a:srgbClr val="FF0000"/>
                </a:solidFill>
                <a:latin typeface="Times New Roman" pitchFamily="18" charset="0"/>
                <a:cs typeface="Times New Roman" pitchFamily="18" charset="0"/>
              </a:rPr>
              <a:t>quân sự </a:t>
            </a:r>
            <a:r>
              <a:rPr lang="nl-NL" sz="3200" b="1" dirty="0">
                <a:solidFill>
                  <a:srgbClr val="002060"/>
                </a:solidFill>
                <a:latin typeface="Times New Roman" pitchFamily="18" charset="0"/>
                <a:cs typeface="Times New Roman" pitchFamily="18" charset="0"/>
              </a:rPr>
              <a:t>sang trường từ vựng </a:t>
            </a:r>
            <a:r>
              <a:rPr lang="nl-NL" sz="3200" b="1" dirty="0">
                <a:solidFill>
                  <a:srgbClr val="FF0000"/>
                </a:solidFill>
                <a:latin typeface="Times New Roman" pitchFamily="18" charset="0"/>
                <a:cs typeface="Times New Roman" pitchFamily="18" charset="0"/>
              </a:rPr>
              <a:t>nông nghiệp.</a:t>
            </a:r>
            <a:endParaRPr lang="en-US" sz="3200" b="1" dirty="0">
              <a:solidFill>
                <a:srgbClr val="FF0000"/>
              </a:solidFill>
              <a:latin typeface="Times New Roman" pitchFamily="18" charset="0"/>
              <a:cs typeface="Times New Roman" pitchFamily="18" charset="0"/>
            </a:endParaRPr>
          </a:p>
          <a:p>
            <a:pPr eaLnBrk="1" hangingPunct="1"/>
            <a:endParaRPr lang="en-US" sz="3200" dirty="0">
              <a:solidFill>
                <a:srgbClr val="000000"/>
              </a:solidFill>
              <a:latin typeface="Times New Roman" pitchFamily="18" charset="0"/>
              <a:cs typeface="Times New Roman" pitchFamily="18" charset="0"/>
            </a:endParaRPr>
          </a:p>
          <a:p>
            <a:endParaRPr lang="en-US" sz="3200" b="1" dirty="0">
              <a:solidFill>
                <a:srgbClr val="0070C0"/>
              </a:solidFill>
              <a:latin typeface="Times New Roman" pitchFamily="18" charset="0"/>
              <a:cs typeface="Times New Roman" pitchFamily="18" charset="0"/>
            </a:endParaRPr>
          </a:p>
        </p:txBody>
      </p:sp>
      <p:sp>
        <p:nvSpPr>
          <p:cNvPr id="5" name="Rectangle 11"/>
          <p:cNvSpPr>
            <a:spLocks noChangeArrowheads="1"/>
          </p:cNvSpPr>
          <p:nvPr/>
        </p:nvSpPr>
        <p:spPr bwMode="auto">
          <a:xfrm>
            <a:off x="-152400" y="441543"/>
            <a:ext cx="5486400" cy="409575"/>
          </a:xfrm>
          <a:prstGeom prst="rect">
            <a:avLst/>
          </a:prstGeom>
          <a:noFill/>
          <a:ln w="9525">
            <a:noFill/>
            <a:miter lim="800000"/>
            <a:headEnd/>
            <a:tailEnd/>
          </a:ln>
        </p:spPr>
        <p:txBody>
          <a:bodyPr anchor="ctr"/>
          <a:lstStyle/>
          <a:p>
            <a:endParaRPr lang="en-US" sz="3000" b="1" u="sng" dirty="0" smtClean="0">
              <a:solidFill>
                <a:srgbClr val="FF0000"/>
              </a:solidFill>
              <a:latin typeface="Times New Roman" pitchFamily="18" charset="0"/>
            </a:endParaRPr>
          </a:p>
          <a:p>
            <a:pPr marL="571500" indent="-571500"/>
            <a:r>
              <a:rPr lang="en-US" sz="3200" b="1" dirty="0" smtClean="0">
                <a:solidFill>
                  <a:srgbClr val="000066"/>
                </a:solidFill>
                <a:latin typeface="Times New Roman" pitchFamily="18" charset="0"/>
              </a:rPr>
              <a:t>II. </a:t>
            </a:r>
            <a:r>
              <a:rPr lang="en-US" sz="3200" b="1" u="sng" dirty="0" smtClean="0">
                <a:solidFill>
                  <a:srgbClr val="000066"/>
                </a:solidFill>
                <a:latin typeface="Times New Roman" pitchFamily="18" charset="0"/>
              </a:rPr>
              <a:t>LUYỆN TẬP:</a:t>
            </a:r>
          </a:p>
          <a:p>
            <a:pPr marL="571500" indent="-571500"/>
            <a:endParaRPr lang="en-US" sz="3000" b="1" u="sng" dirty="0">
              <a:solidFill>
                <a:srgbClr val="FF0000"/>
              </a:solidFill>
              <a:latin typeface="Times New Roman" pitchFamily="18" charset="0"/>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 calcmode="lin" valueType="num">
                                      <p:cBhvr additive="base">
                                        <p:cTn id="1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calcmode="lin" valueType="num">
                                      <p:cBhvr additive="base">
                                        <p:cTn id="2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 calcmode="lin" valueType="num">
                                      <p:cBhvr additive="base">
                                        <p:cTn id="2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checkerboard(across)">
                                      <p:cBhvr>
                                        <p:cTn id="34" dur="500"/>
                                        <p:tgtEl>
                                          <p:spTgt spid="3">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blinds(horizontal)">
                                      <p:cBhvr>
                                        <p:cTn id="3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Text Box 17411"/>
          <p:cNvSpPr txBox="1"/>
          <p:nvPr/>
        </p:nvSpPr>
        <p:spPr>
          <a:xfrm>
            <a:off x="0" y="0"/>
            <a:ext cx="9144000" cy="1077218"/>
          </a:xfrm>
          <a:prstGeom prst="rect">
            <a:avLst/>
          </a:prstGeom>
          <a:noFill/>
          <a:ln w="9525">
            <a:noFill/>
          </a:ln>
        </p:spPr>
        <p:txBody>
          <a:bodyPr wrap="square" anchor="t">
            <a:spAutoFit/>
          </a:bodyPr>
          <a:lstStyle/>
          <a:p>
            <a:pPr>
              <a:spcBef>
                <a:spcPct val="50000"/>
              </a:spcBef>
            </a:pPr>
            <a:r>
              <a:rPr lang="en-US" altLang="zh-CN" dirty="0" err="1" smtClean="0">
                <a:solidFill>
                  <a:srgbClr val="FF0000"/>
                </a:solidFill>
                <a:latin typeface="Times New Roman" panose="02020603050405020304" pitchFamily="18" charset="0"/>
              </a:rPr>
              <a:t>Bài</a:t>
            </a:r>
            <a:r>
              <a:rPr lang="en-US" altLang="zh-CN" dirty="0" smtClean="0">
                <a:solidFill>
                  <a:srgbClr val="FF0000"/>
                </a:solidFill>
                <a:latin typeface="Times New Roman" panose="02020603050405020304" pitchFamily="18" charset="0"/>
              </a:rPr>
              <a:t> </a:t>
            </a:r>
            <a:r>
              <a:rPr lang="en-US" altLang="zh-CN" dirty="0" err="1" smtClean="0">
                <a:solidFill>
                  <a:srgbClr val="FF0000"/>
                </a:solidFill>
                <a:latin typeface="Times New Roman" panose="02020603050405020304" pitchFamily="18" charset="0"/>
              </a:rPr>
              <a:t>tập</a:t>
            </a:r>
            <a:r>
              <a:rPr lang="en-US" altLang="zh-CN" dirty="0" smtClean="0">
                <a:solidFill>
                  <a:srgbClr val="FF0000"/>
                </a:solidFill>
                <a:latin typeface="Times New Roman" panose="02020603050405020304" pitchFamily="18" charset="0"/>
              </a:rPr>
              <a:t> 7 :  </a:t>
            </a:r>
            <a:r>
              <a:rPr lang="en-US" altLang="zh-CN" dirty="0">
                <a:latin typeface="Times New Roman" panose="02020603050405020304" pitchFamily="18" charset="0"/>
              </a:rPr>
              <a:t>Viết một đoạn văn có ít nhất 5 từ cùng trường từ vựng </a:t>
            </a:r>
            <a:r>
              <a:rPr lang="en-US" altLang="zh-CN" dirty="0">
                <a:solidFill>
                  <a:srgbClr val="FF0000"/>
                </a:solidFill>
                <a:latin typeface="Times New Roman" panose="02020603050405020304" pitchFamily="18" charset="0"/>
              </a:rPr>
              <a:t>“</a:t>
            </a:r>
            <a:r>
              <a:rPr lang="en-US" altLang="zh-CN" i="1" dirty="0">
                <a:solidFill>
                  <a:srgbClr val="FF0000"/>
                </a:solidFill>
                <a:latin typeface="Times New Roman" panose="02020603050405020304" pitchFamily="18" charset="0"/>
              </a:rPr>
              <a:t>trường học” </a:t>
            </a:r>
            <a:r>
              <a:rPr lang="en-US" altLang="zh-CN" dirty="0">
                <a:latin typeface="Times New Roman" panose="02020603050405020304" pitchFamily="18" charset="0"/>
              </a:rPr>
              <a:t>hoặc</a:t>
            </a:r>
            <a:r>
              <a:rPr lang="en-US" altLang="zh-CN" i="1" dirty="0">
                <a:latin typeface="Times New Roman" panose="02020603050405020304" pitchFamily="18" charset="0"/>
              </a:rPr>
              <a:t> “</a:t>
            </a:r>
            <a:r>
              <a:rPr lang="en-US" altLang="zh-CN" i="1" dirty="0">
                <a:solidFill>
                  <a:srgbClr val="FF0000"/>
                </a:solidFill>
                <a:latin typeface="Times New Roman" panose="02020603050405020304" pitchFamily="18" charset="0"/>
              </a:rPr>
              <a:t>môn bóng </a:t>
            </a:r>
            <a:r>
              <a:rPr lang="en-US" altLang="zh-CN" i="1" dirty="0" err="1">
                <a:solidFill>
                  <a:srgbClr val="FF0000"/>
                </a:solidFill>
                <a:latin typeface="Times New Roman" panose="02020603050405020304" pitchFamily="18" charset="0"/>
              </a:rPr>
              <a:t>đá</a:t>
            </a:r>
            <a:r>
              <a:rPr lang="en-US" altLang="zh-CN" i="1" dirty="0" smtClean="0">
                <a:solidFill>
                  <a:srgbClr val="FF0000"/>
                </a:solidFill>
                <a:latin typeface="Times New Roman" panose="02020603050405020304" pitchFamily="18" charset="0"/>
              </a:rPr>
              <a:t>”.</a:t>
            </a:r>
            <a:endParaRPr lang="en-US" altLang="zh-CN" i="1" dirty="0">
              <a:solidFill>
                <a:srgbClr val="FF0000"/>
              </a:solidFill>
              <a:latin typeface="Times New Roman" panose="02020603050405020304" pitchFamily="18" charset="0"/>
            </a:endParaRPr>
          </a:p>
        </p:txBody>
      </p:sp>
      <p:sp>
        <p:nvSpPr>
          <p:cNvPr id="3" name="TextBox 2"/>
          <p:cNvSpPr txBox="1"/>
          <p:nvPr/>
        </p:nvSpPr>
        <p:spPr>
          <a:xfrm>
            <a:off x="0" y="1219200"/>
            <a:ext cx="9144000" cy="4093428"/>
          </a:xfrm>
          <a:prstGeom prst="rect">
            <a:avLst/>
          </a:prstGeom>
          <a:noFill/>
        </p:spPr>
        <p:txBody>
          <a:bodyPr wrap="square" rtlCol="0">
            <a:spAutoFit/>
          </a:bodyPr>
          <a:lstStyle/>
          <a:p>
            <a:pPr algn="just"/>
            <a:r>
              <a:rPr lang="en-US" altLang="zh-CN" sz="2800" i="1" dirty="0" smtClean="0">
                <a:solidFill>
                  <a:srgbClr val="FF0000"/>
                </a:solidFill>
                <a:latin typeface="Times New Roman" panose="02020603050405020304" pitchFamily="18" charset="0"/>
              </a:rPr>
              <a:t> </a:t>
            </a:r>
            <a:r>
              <a:rPr lang="en-US" sz="2800" dirty="0" smtClean="0">
                <a:latin typeface="Times New Roman" pitchFamily="18" charset="0"/>
                <a:cs typeface="Times New Roman" pitchFamily="18" charset="0"/>
              </a:rPr>
              <a:t>* </a:t>
            </a:r>
            <a:r>
              <a:rPr lang="vi-VN" sz="2800" dirty="0" smtClean="0">
                <a:latin typeface="Times New Roman" pitchFamily="18" charset="0"/>
                <a:cs typeface="Times New Roman" pitchFamily="18" charset="0"/>
              </a:rPr>
              <a:t>Đoạn văn tham khảo thuộc trường từ vựng </a:t>
            </a:r>
            <a:r>
              <a:rPr lang="vi-VN" sz="2800" dirty="0" smtClean="0">
                <a:solidFill>
                  <a:srgbClr val="FF0000"/>
                </a:solidFill>
                <a:latin typeface="Times New Roman" pitchFamily="18" charset="0"/>
                <a:cs typeface="Times New Roman" pitchFamily="18" charset="0"/>
              </a:rPr>
              <a:t>"trường học"</a:t>
            </a:r>
          </a:p>
          <a:p>
            <a:pPr algn="just"/>
            <a:r>
              <a:rPr lang="en-US" altLang="zh-CN" sz="2800" i="1" dirty="0" smtClean="0">
                <a:solidFill>
                  <a:srgbClr val="FF0000"/>
                </a:solidFill>
                <a:latin typeface="Times New Roman" panose="02020603050405020304" pitchFamily="18" charset="0"/>
              </a:rPr>
              <a:t>    </a:t>
            </a:r>
            <a:r>
              <a:rPr lang="en-US" altLang="zh-CN" sz="2800" i="1" dirty="0" err="1" smtClean="0">
                <a:solidFill>
                  <a:srgbClr val="FF0000"/>
                </a:solidFill>
                <a:latin typeface="Times New Roman" panose="02020603050405020304" pitchFamily="18" charset="0"/>
              </a:rPr>
              <a:t>Ngôi</a:t>
            </a:r>
            <a:r>
              <a:rPr lang="en-US" altLang="zh-CN" sz="2800" i="1" dirty="0" smtClean="0">
                <a:solidFill>
                  <a:srgbClr val="FF0000"/>
                </a:solidFill>
                <a:latin typeface="Times New Roman" panose="02020603050405020304" pitchFamily="18" charset="0"/>
              </a:rPr>
              <a:t> </a:t>
            </a:r>
            <a:r>
              <a:rPr lang="en-US" altLang="zh-CN" sz="2800" i="1" dirty="0" err="1" smtClean="0">
                <a:solidFill>
                  <a:srgbClr val="FF0000"/>
                </a:solidFill>
                <a:latin typeface="Times New Roman" panose="02020603050405020304" pitchFamily="18" charset="0"/>
              </a:rPr>
              <a:t>trường</a:t>
            </a:r>
            <a:r>
              <a:rPr lang="en-US" altLang="zh-CN" sz="2800" i="1" dirty="0" smtClean="0">
                <a:solidFill>
                  <a:schemeClr val="bg1"/>
                </a:solidFill>
                <a:latin typeface="Times New Roman" panose="02020603050405020304" pitchFamily="18" charset="0"/>
              </a:rPr>
              <a:t> </a:t>
            </a:r>
            <a:r>
              <a:rPr lang="en-US" altLang="zh-CN" sz="2800" i="1" dirty="0" err="1" smtClean="0">
                <a:latin typeface="Times New Roman" panose="02020603050405020304" pitchFamily="18" charset="0"/>
              </a:rPr>
              <a:t>Nguyễn</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Thi</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Định</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thân</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yêu</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của</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em</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nằm</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trên</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đường</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Trương</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Gia</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Mô</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Mỗi</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buổi</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học</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gió</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thổi</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vào</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các</a:t>
            </a:r>
            <a:r>
              <a:rPr lang="en-US" altLang="zh-CN" sz="2800" i="1" dirty="0" smtClean="0">
                <a:solidFill>
                  <a:schemeClr val="bg1"/>
                </a:solidFill>
                <a:latin typeface="Times New Roman" panose="02020603050405020304" pitchFamily="18" charset="0"/>
              </a:rPr>
              <a:t> </a:t>
            </a:r>
            <a:r>
              <a:rPr lang="en-US" altLang="zh-CN" sz="2800" i="1" dirty="0" err="1" smtClean="0">
                <a:solidFill>
                  <a:srgbClr val="FF0000"/>
                </a:solidFill>
                <a:latin typeface="Times New Roman" panose="02020603050405020304" pitchFamily="18" charset="0"/>
              </a:rPr>
              <a:t>phòng</a:t>
            </a:r>
            <a:r>
              <a:rPr lang="en-US" altLang="zh-CN" sz="2800" i="1" dirty="0" smtClean="0">
                <a:solidFill>
                  <a:srgbClr val="FF0000"/>
                </a:solidFill>
                <a:latin typeface="Times New Roman" panose="02020603050405020304" pitchFamily="18" charset="0"/>
              </a:rPr>
              <a:t> </a:t>
            </a:r>
            <a:r>
              <a:rPr lang="en-US" altLang="zh-CN" sz="2800" i="1" dirty="0" err="1" smtClean="0">
                <a:solidFill>
                  <a:srgbClr val="FF0000"/>
                </a:solidFill>
                <a:latin typeface="Times New Roman" panose="02020603050405020304" pitchFamily="18" charset="0"/>
              </a:rPr>
              <a:t>học</a:t>
            </a:r>
            <a:r>
              <a:rPr lang="en-US" altLang="zh-CN" sz="2800" i="1" dirty="0" smtClean="0">
                <a:solidFill>
                  <a:schemeClr val="bg1"/>
                </a:solidFill>
                <a:latin typeface="Times New Roman" panose="02020603050405020304" pitchFamily="18" charset="0"/>
              </a:rPr>
              <a:t> </a:t>
            </a:r>
            <a:r>
              <a:rPr lang="en-US" altLang="zh-CN" sz="2800" i="1" dirty="0" err="1" smtClean="0">
                <a:latin typeface="Times New Roman" panose="02020603050405020304" pitchFamily="18" charset="0"/>
              </a:rPr>
              <a:t>thoáng</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đãng</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mát</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mẻ</a:t>
            </a:r>
            <a:r>
              <a:rPr lang="en-US" altLang="zh-CN" sz="2800" i="1" dirty="0" smtClean="0">
                <a:latin typeface="Times New Roman" panose="02020603050405020304" pitchFamily="18" charset="0"/>
              </a:rPr>
              <a:t>.</a:t>
            </a:r>
            <a:r>
              <a:rPr lang="en-US" altLang="zh-CN" sz="2800" i="1" dirty="0" smtClean="0">
                <a:solidFill>
                  <a:schemeClr val="bg1"/>
                </a:solidFill>
                <a:latin typeface="Times New Roman" panose="02020603050405020304" pitchFamily="18" charset="0"/>
              </a:rPr>
              <a:t> </a:t>
            </a:r>
            <a:r>
              <a:rPr lang="en-US" altLang="zh-CN" sz="2800" i="1" dirty="0" err="1" smtClean="0">
                <a:solidFill>
                  <a:srgbClr val="FF0000"/>
                </a:solidFill>
                <a:latin typeface="Times New Roman" panose="02020603050405020304" pitchFamily="18" charset="0"/>
              </a:rPr>
              <a:t>Cô</a:t>
            </a:r>
            <a:r>
              <a:rPr lang="en-US" altLang="zh-CN" sz="2800" i="1" dirty="0" smtClean="0">
                <a:solidFill>
                  <a:srgbClr val="FF0000"/>
                </a:solidFill>
                <a:latin typeface="Times New Roman" panose="02020603050405020304" pitchFamily="18" charset="0"/>
              </a:rPr>
              <a:t> </a:t>
            </a:r>
            <a:r>
              <a:rPr lang="en-US" altLang="zh-CN" sz="2800" i="1" dirty="0" err="1" smtClean="0">
                <a:solidFill>
                  <a:srgbClr val="FF0000"/>
                </a:solidFill>
                <a:latin typeface="Times New Roman" panose="02020603050405020304" pitchFamily="18" charset="0"/>
              </a:rPr>
              <a:t>giáo</a:t>
            </a:r>
            <a:r>
              <a:rPr lang="en-US" altLang="zh-CN" sz="2800" i="1" dirty="0" smtClean="0">
                <a:solidFill>
                  <a:srgbClr val="FF0000"/>
                </a:solidFill>
                <a:latin typeface="Times New Roman" panose="02020603050405020304" pitchFamily="18" charset="0"/>
              </a:rPr>
              <a:t> </a:t>
            </a:r>
            <a:r>
              <a:rPr lang="en-US" altLang="zh-CN" sz="2800" i="1" dirty="0" err="1" smtClean="0">
                <a:solidFill>
                  <a:srgbClr val="FF0000"/>
                </a:solidFill>
                <a:latin typeface="Times New Roman" panose="02020603050405020304" pitchFamily="18" charset="0"/>
              </a:rPr>
              <a:t>chủ</a:t>
            </a:r>
            <a:r>
              <a:rPr lang="en-US" altLang="zh-CN" sz="2800" i="1" dirty="0" smtClean="0">
                <a:solidFill>
                  <a:srgbClr val="FF0000"/>
                </a:solidFill>
                <a:latin typeface="Times New Roman" panose="02020603050405020304" pitchFamily="18" charset="0"/>
              </a:rPr>
              <a:t> </a:t>
            </a:r>
            <a:r>
              <a:rPr lang="en-US" altLang="zh-CN" sz="2800" i="1" dirty="0" err="1" smtClean="0">
                <a:solidFill>
                  <a:srgbClr val="FF0000"/>
                </a:solidFill>
                <a:latin typeface="Times New Roman" panose="02020603050405020304" pitchFamily="18" charset="0"/>
              </a:rPr>
              <a:t>nhiệm</a:t>
            </a:r>
            <a:r>
              <a:rPr lang="en-US" altLang="zh-CN" sz="2800" i="1" dirty="0" smtClean="0">
                <a:solidFill>
                  <a:schemeClr val="bg1"/>
                </a:solidFill>
                <a:latin typeface="Times New Roman" panose="02020603050405020304" pitchFamily="18" charset="0"/>
              </a:rPr>
              <a:t> </a:t>
            </a:r>
            <a:r>
              <a:rPr lang="en-US" altLang="zh-CN" sz="2800" i="1" dirty="0" err="1" smtClean="0">
                <a:latin typeface="Times New Roman" panose="02020603050405020304" pitchFamily="18" charset="0"/>
              </a:rPr>
              <a:t>luôn</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dạy</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bảo</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chúng</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em</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phải</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yêu</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trường</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giữ</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gìn</a:t>
            </a:r>
            <a:r>
              <a:rPr lang="en-US" altLang="zh-CN" sz="2800" i="1" dirty="0" smtClean="0">
                <a:latin typeface="Times New Roman" panose="02020603050405020304" pitchFamily="18" charset="0"/>
              </a:rPr>
              <a:t> </a:t>
            </a:r>
            <a:r>
              <a:rPr lang="en-US" altLang="zh-CN" sz="2800" i="1" dirty="0" err="1" smtClean="0">
                <a:solidFill>
                  <a:srgbClr val="FF0000"/>
                </a:solidFill>
                <a:latin typeface="Times New Roman" panose="02020603050405020304" pitchFamily="18" charset="0"/>
              </a:rPr>
              <a:t>trường</a:t>
            </a:r>
            <a:r>
              <a:rPr lang="en-US" altLang="zh-CN" sz="2800" i="1" dirty="0" smtClean="0">
                <a:solidFill>
                  <a:srgbClr val="FF0000"/>
                </a:solidFill>
                <a:latin typeface="Times New Roman" panose="02020603050405020304" pitchFamily="18" charset="0"/>
              </a:rPr>
              <a:t> </a:t>
            </a:r>
            <a:r>
              <a:rPr lang="en-US" altLang="zh-CN" sz="2800" i="1" dirty="0" err="1" smtClean="0">
                <a:solidFill>
                  <a:srgbClr val="FF0000"/>
                </a:solidFill>
                <a:latin typeface="Times New Roman" panose="02020603050405020304" pitchFamily="18" charset="0"/>
              </a:rPr>
              <a:t>lớp</a:t>
            </a:r>
            <a:r>
              <a:rPr lang="en-US" altLang="zh-CN" sz="2800" i="1" dirty="0" smtClean="0">
                <a:solidFill>
                  <a:schemeClr val="bg1"/>
                </a:solidFill>
                <a:latin typeface="Times New Roman" panose="02020603050405020304" pitchFamily="18" charset="0"/>
              </a:rPr>
              <a:t> </a:t>
            </a:r>
            <a:r>
              <a:rPr lang="en-US" altLang="zh-CN" sz="2800" i="1" dirty="0" err="1" smtClean="0">
                <a:latin typeface="Times New Roman" panose="02020603050405020304" pitchFamily="18" charset="0"/>
              </a:rPr>
              <a:t>ngày</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càng</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sạch</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đẹp</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Mỗi</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sáng</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thứ</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hai</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chào</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cờ</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cô</a:t>
            </a:r>
            <a:r>
              <a:rPr lang="en-US" altLang="zh-CN" sz="2800" i="1" dirty="0" smtClean="0">
                <a:latin typeface="Times New Roman" panose="02020603050405020304" pitchFamily="18" charset="0"/>
              </a:rPr>
              <a:t> </a:t>
            </a:r>
            <a:r>
              <a:rPr lang="en-US" altLang="zh-CN" sz="2800" i="1" dirty="0" err="1" smtClean="0">
                <a:solidFill>
                  <a:srgbClr val="FF0000"/>
                </a:solidFill>
                <a:latin typeface="Times New Roman" panose="02020603050405020304" pitchFamily="18" charset="0"/>
              </a:rPr>
              <a:t>Hiệu</a:t>
            </a:r>
            <a:r>
              <a:rPr lang="en-US" altLang="zh-CN" sz="2800" i="1" dirty="0" smtClean="0">
                <a:solidFill>
                  <a:srgbClr val="FF0000"/>
                </a:solidFill>
                <a:latin typeface="Times New Roman" panose="02020603050405020304" pitchFamily="18" charset="0"/>
              </a:rPr>
              <a:t> </a:t>
            </a:r>
            <a:r>
              <a:rPr lang="en-US" altLang="zh-CN" sz="2800" i="1" dirty="0" err="1" smtClean="0">
                <a:solidFill>
                  <a:srgbClr val="FF0000"/>
                </a:solidFill>
                <a:latin typeface="Times New Roman" panose="02020603050405020304" pitchFamily="18" charset="0"/>
              </a:rPr>
              <a:t>trưởng</a:t>
            </a:r>
            <a:r>
              <a:rPr lang="en-US" altLang="zh-CN" sz="2800" i="1" dirty="0" smtClean="0">
                <a:solidFill>
                  <a:schemeClr val="bg1"/>
                </a:solidFill>
                <a:latin typeface="Times New Roman" panose="02020603050405020304" pitchFamily="18" charset="0"/>
              </a:rPr>
              <a:t> </a:t>
            </a:r>
            <a:r>
              <a:rPr lang="en-US" altLang="zh-CN" sz="2800" i="1" dirty="0" err="1" smtClean="0">
                <a:latin typeface="Times New Roman" panose="02020603050405020304" pitchFamily="18" charset="0"/>
              </a:rPr>
              <a:t>và</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thầy</a:t>
            </a:r>
            <a:r>
              <a:rPr lang="en-US" altLang="zh-CN" sz="2800" i="1" dirty="0" smtClean="0">
                <a:latin typeface="Times New Roman" panose="02020603050405020304" pitchFamily="18" charset="0"/>
              </a:rPr>
              <a:t> </a:t>
            </a:r>
            <a:r>
              <a:rPr lang="en-US" altLang="zh-CN" sz="2800" i="1" dirty="0" err="1" smtClean="0">
                <a:solidFill>
                  <a:srgbClr val="FF0000"/>
                </a:solidFill>
                <a:latin typeface="Times New Roman" panose="02020603050405020304" pitchFamily="18" charset="0"/>
              </a:rPr>
              <a:t>Tổng</a:t>
            </a:r>
            <a:r>
              <a:rPr lang="en-US" altLang="zh-CN" sz="2800" i="1" dirty="0" smtClean="0">
                <a:solidFill>
                  <a:srgbClr val="FF0000"/>
                </a:solidFill>
                <a:latin typeface="Times New Roman" panose="02020603050405020304" pitchFamily="18" charset="0"/>
              </a:rPr>
              <a:t> </a:t>
            </a:r>
            <a:r>
              <a:rPr lang="en-US" altLang="zh-CN" sz="2800" i="1" dirty="0" err="1" smtClean="0">
                <a:solidFill>
                  <a:srgbClr val="FF0000"/>
                </a:solidFill>
                <a:latin typeface="Times New Roman" panose="02020603050405020304" pitchFamily="18" charset="0"/>
              </a:rPr>
              <a:t>phụ</a:t>
            </a:r>
            <a:r>
              <a:rPr lang="en-US" altLang="zh-CN" sz="2800" i="1" dirty="0" smtClean="0">
                <a:solidFill>
                  <a:srgbClr val="FF0000"/>
                </a:solidFill>
                <a:latin typeface="Times New Roman" panose="02020603050405020304" pitchFamily="18" charset="0"/>
              </a:rPr>
              <a:t> </a:t>
            </a:r>
            <a:r>
              <a:rPr lang="en-US" altLang="zh-CN" sz="2800" i="1" dirty="0" err="1" smtClean="0">
                <a:solidFill>
                  <a:srgbClr val="FF0000"/>
                </a:solidFill>
                <a:latin typeface="Times New Roman" panose="02020603050405020304" pitchFamily="18" charset="0"/>
              </a:rPr>
              <a:t>trách</a:t>
            </a:r>
            <a:r>
              <a:rPr lang="en-US" altLang="zh-CN" sz="2800" i="1" dirty="0" smtClean="0">
                <a:solidFill>
                  <a:srgbClr val="FF0000"/>
                </a:solidFill>
                <a:latin typeface="Times New Roman" panose="02020603050405020304" pitchFamily="18" charset="0"/>
              </a:rPr>
              <a:t> </a:t>
            </a:r>
            <a:r>
              <a:rPr lang="en-US" altLang="zh-CN" sz="2800" i="1" dirty="0" err="1" smtClean="0">
                <a:solidFill>
                  <a:srgbClr val="FF0000"/>
                </a:solidFill>
                <a:latin typeface="Times New Roman" panose="02020603050405020304" pitchFamily="18" charset="0"/>
              </a:rPr>
              <a:t>Đội</a:t>
            </a:r>
            <a:r>
              <a:rPr lang="en-US" altLang="zh-CN" sz="2800" i="1" dirty="0" smtClean="0">
                <a:solidFill>
                  <a:schemeClr val="bg1"/>
                </a:solidFill>
                <a:latin typeface="Times New Roman" panose="02020603050405020304" pitchFamily="18" charset="0"/>
              </a:rPr>
              <a:t> </a:t>
            </a:r>
            <a:r>
              <a:rPr lang="en-US" altLang="zh-CN" sz="2800" i="1" dirty="0" err="1" smtClean="0">
                <a:latin typeface="Times New Roman" panose="02020603050405020304" pitchFamily="18" charset="0"/>
              </a:rPr>
              <a:t>thường</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nhắc</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nhở</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chúng</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em</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về</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nội</a:t>
            </a:r>
            <a:r>
              <a:rPr lang="en-US" altLang="zh-CN" sz="2800" i="1" dirty="0" smtClean="0">
                <a:latin typeface="Times New Roman" panose="02020603050405020304" pitchFamily="18" charset="0"/>
              </a:rPr>
              <a:t> qui </a:t>
            </a:r>
            <a:r>
              <a:rPr lang="en-US" altLang="zh-CN" sz="2800" i="1" dirty="0" err="1" smtClean="0">
                <a:latin typeface="Times New Roman" panose="02020603050405020304" pitchFamily="18" charset="0"/>
              </a:rPr>
              <a:t>trường</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lớp</a:t>
            </a:r>
            <a:r>
              <a:rPr lang="en-US" altLang="zh-CN" sz="2800" i="1" dirty="0" smtClean="0">
                <a:latin typeface="Times New Roman" panose="02020603050405020304" pitchFamily="18" charset="0"/>
              </a:rPr>
              <a:t>.</a:t>
            </a:r>
            <a:endParaRPr lang="en-US" altLang="zh-CN" sz="2800" i="1" dirty="0">
              <a:latin typeface="Times New Roman" panose="02020603050405020304" pitchFamily="18" charset="0"/>
            </a:endParaRPr>
          </a:p>
        </p:txBody>
      </p:sp>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withEffect">
                                  <p:stCondLst>
                                    <p:cond delay="0"/>
                                  </p:stCondLst>
                                  <p:childTnLst>
                                    <p:set>
                                      <p:cBhvr>
                                        <p:cTn id="6" dur="1" fill="hold">
                                          <p:stCondLst>
                                            <p:cond delay="0"/>
                                          </p:stCondLst>
                                        </p:cTn>
                                        <p:tgtEl>
                                          <p:spTgt spid="17412">
                                            <p:txEl>
                                              <p:pRg st="0" end="0"/>
                                            </p:txEl>
                                          </p:spTgt>
                                        </p:tgtEl>
                                        <p:attrNameLst>
                                          <p:attrName>style.visibility</p:attrName>
                                        </p:attrNameLst>
                                      </p:cBhvr>
                                      <p:to>
                                        <p:strVal val="visible"/>
                                      </p:to>
                                    </p:set>
                                    <p:animEffect transition="in" filter="strips(downRight)">
                                      <p:cBhvr>
                                        <p:cTn id="7" dur="1000"/>
                                        <p:tgtEl>
                                          <p:spTgt spid="174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7412">
                                            <p:txEl>
                                              <p:pRg st="0" end="0"/>
                                            </p:txEl>
                                          </p:spTgt>
                                        </p:tgtEl>
                                        <p:attrNameLst>
                                          <p:attrName>style.visibility</p:attrName>
                                        </p:attrNameLst>
                                      </p:cBhvr>
                                      <p:to>
                                        <p:strVal val="visible"/>
                                      </p:to>
                                    </p:set>
                                    <p:animEffect transition="in" filter="fade">
                                      <p:cBhvr>
                                        <p:cTn id="12" dur="1000"/>
                                        <p:tgtEl>
                                          <p:spTgt spid="17412">
                                            <p:txEl>
                                              <p:pRg st="0" end="0"/>
                                            </p:txEl>
                                          </p:spTgt>
                                        </p:tgtEl>
                                      </p:cBhvr>
                                    </p:animEffect>
                                    <p:anim calcmode="lin" valueType="num">
                                      <p:cBhvr>
                                        <p:cTn id="13" dur="1000" fill="hold"/>
                                        <p:tgtEl>
                                          <p:spTgt spid="1741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74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blinds(horizontal)">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blinds(horizontal)">
                                      <p:cBhvr>
                                        <p:cTn id="2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build="allAtOnce"/>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5016758"/>
          </a:xfrm>
          <a:prstGeom prst="rect">
            <a:avLst/>
          </a:prstGeom>
        </p:spPr>
        <p:txBody>
          <a:bodyPr wrap="square">
            <a:spAutoFit/>
          </a:bodyPr>
          <a:lstStyle/>
          <a:p>
            <a:r>
              <a:rPr lang="en-US" sz="3200" b="1" dirty="0" smtClean="0">
                <a:latin typeface="Times New Roman" pitchFamily="18" charset="0"/>
                <a:cs typeface="Times New Roman" pitchFamily="18" charset="0"/>
              </a:rPr>
              <a:t>* </a:t>
            </a:r>
            <a:r>
              <a:rPr lang="vi-VN" sz="3200" b="1" dirty="0" smtClean="0">
                <a:latin typeface="Times New Roman" pitchFamily="18" charset="0"/>
                <a:cs typeface="Times New Roman" pitchFamily="18" charset="0"/>
              </a:rPr>
              <a:t>Đoạn văn tham khảo thuộc trường từ vựng </a:t>
            </a:r>
            <a:r>
              <a:rPr lang="vi-VN" sz="3200" b="1" dirty="0" smtClean="0">
                <a:solidFill>
                  <a:srgbClr val="FF0000"/>
                </a:solidFill>
                <a:latin typeface="Times New Roman" pitchFamily="18" charset="0"/>
                <a:cs typeface="Times New Roman" pitchFamily="18" charset="0"/>
              </a:rPr>
              <a:t>"trường học"</a:t>
            </a:r>
            <a:endParaRPr lang="vi-VN" sz="3200" dirty="0" smtClean="0">
              <a:solidFill>
                <a:srgbClr val="FF0000"/>
              </a:solidFill>
              <a:latin typeface="Times New Roman" pitchFamily="18" charset="0"/>
              <a:cs typeface="Times New Roman" pitchFamily="18" charset="0"/>
            </a:endParaRPr>
          </a:p>
          <a:p>
            <a:r>
              <a:rPr lang="en-US" sz="3200" dirty="0" smtClean="0">
                <a:latin typeface="Times New Roman" pitchFamily="18" charset="0"/>
                <a:cs typeface="Times New Roman" pitchFamily="18" charset="0"/>
              </a:rPr>
              <a:t>    N</a:t>
            </a:r>
            <a:r>
              <a:rPr lang="vi-VN" sz="3200" dirty="0" smtClean="0">
                <a:latin typeface="Times New Roman" pitchFamily="18" charset="0"/>
                <a:cs typeface="Times New Roman" pitchFamily="18" charset="0"/>
              </a:rPr>
              <a:t>hững ngày</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bắt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đầu</a:t>
            </a:r>
            <a:r>
              <a:rPr lang="en-US" sz="3200" dirty="0" smtClean="0">
                <a:latin typeface="Times New Roman" pitchFamily="18" charset="0"/>
                <a:cs typeface="Times New Roman" pitchFamily="18" charset="0"/>
              </a:rPr>
              <a:t> </a:t>
            </a:r>
            <a:r>
              <a:rPr lang="vi-VN" sz="3200" dirty="0" smtClean="0">
                <a:latin typeface="Times New Roman" pitchFamily="18" charset="0"/>
                <a:cs typeface="Times New Roman" pitchFamily="18" charset="0"/>
              </a:rPr>
              <a:t>năm học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mới</a:t>
            </a:r>
            <a:r>
              <a:rPr lang="vi-VN" sz="3200" dirty="0" smtClean="0">
                <a:latin typeface="Times New Roman" pitchFamily="18" charset="0"/>
                <a:cs typeface="Times New Roman" pitchFamily="18" charset="0"/>
              </a:rPr>
              <a:t>, quang cảnh </a:t>
            </a:r>
            <a:r>
              <a:rPr lang="vi-VN" sz="3200" b="1" dirty="0" smtClean="0">
                <a:latin typeface="Times New Roman" pitchFamily="18" charset="0"/>
                <a:cs typeface="Times New Roman" pitchFamily="18" charset="0"/>
              </a:rPr>
              <a:t>sân trường</a:t>
            </a:r>
            <a:r>
              <a:rPr lang="vi-VN" sz="3200" dirty="0" smtClean="0">
                <a:latin typeface="Times New Roman" pitchFamily="18" charset="0"/>
                <a:cs typeface="Times New Roman" pitchFamily="18" charset="0"/>
              </a:rPr>
              <a:t> trở nên </a:t>
            </a:r>
            <a:r>
              <a:rPr lang="en-US" sz="3200" dirty="0" err="1" smtClean="0">
                <a:latin typeface="Times New Roman" pitchFamily="18" charset="0"/>
                <a:cs typeface="Times New Roman" pitchFamily="18" charset="0"/>
              </a:rPr>
              <a:t>im</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ắng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lạ</a:t>
            </a:r>
            <a:r>
              <a:rPr lang="vi-VN" sz="3200" dirty="0" smtClean="0">
                <a:latin typeface="Times New Roman" pitchFamily="18" charset="0"/>
                <a:cs typeface="Times New Roman" pitchFamily="18" charset="0"/>
              </a:rPr>
              <a:t>. Trong </a:t>
            </a:r>
            <a:r>
              <a:rPr lang="vi-VN" sz="3200" b="1" dirty="0" smtClean="0">
                <a:latin typeface="Times New Roman" pitchFamily="18" charset="0"/>
                <a:cs typeface="Times New Roman" pitchFamily="18" charset="0"/>
              </a:rPr>
              <a:t>lớp học</a:t>
            </a:r>
            <a:r>
              <a:rPr lang="vi-VN" sz="3200" dirty="0" smtClean="0">
                <a:latin typeface="Times New Roman" pitchFamily="18" charset="0"/>
                <a:cs typeface="Times New Roman" pitchFamily="18" charset="0"/>
              </a:rPr>
              <a:t>, tiếng</a:t>
            </a:r>
            <a:r>
              <a:rPr lang="en-US" sz="3200" dirty="0" smtClean="0">
                <a:latin typeface="Times New Roman" pitchFamily="18" charset="0"/>
                <a:cs typeface="Times New Roman" pitchFamily="18" charset="0"/>
              </a:rPr>
              <a:t> m</a:t>
            </a:r>
            <a:r>
              <a:rPr lang="vi-VN" sz="3200" dirty="0" smtClean="0">
                <a:latin typeface="Times New Roman" pitchFamily="18" charset="0"/>
                <a:cs typeface="Times New Roman" pitchFamily="18" charset="0"/>
              </a:rPr>
              <a:t>ở  </a:t>
            </a:r>
            <a:r>
              <a:rPr lang="vi-VN" sz="3200" b="1" dirty="0" smtClean="0">
                <a:latin typeface="Times New Roman" pitchFamily="18" charset="0"/>
                <a:cs typeface="Times New Roman" pitchFamily="18" charset="0"/>
              </a:rPr>
              <a:t>sách vở</a:t>
            </a:r>
            <a:r>
              <a:rPr lang="vi-VN" sz="3200" dirty="0" smtClean="0">
                <a:latin typeface="Times New Roman" pitchFamily="18" charset="0"/>
                <a:cs typeface="Times New Roman" pitchFamily="18" charset="0"/>
              </a:rPr>
              <a:t> khe khẽ những bạn </a:t>
            </a:r>
            <a:r>
              <a:rPr lang="vi-VN" sz="3200" b="1" dirty="0" smtClean="0">
                <a:latin typeface="Times New Roman" pitchFamily="18" charset="0"/>
                <a:cs typeface="Times New Roman" pitchFamily="18" charset="0"/>
              </a:rPr>
              <a:t>học sinh</a:t>
            </a:r>
            <a:r>
              <a:rPr lang="vi-VN" sz="3200" dirty="0" smtClean="0">
                <a:latin typeface="Times New Roman" pitchFamily="18" charset="0"/>
                <a:cs typeface="Times New Roman" pitchFamily="18" charset="0"/>
              </a:rPr>
              <a:t> đang tập trung </a:t>
            </a:r>
            <a:r>
              <a:rPr lang="en-US" sz="3200" dirty="0" err="1" smtClean="0">
                <a:latin typeface="Times New Roman" pitchFamily="18" charset="0"/>
                <a:cs typeface="Times New Roman" pitchFamily="18" charset="0"/>
              </a:rPr>
              <a:t>nghe</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thầy</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cô</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giảng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bài</a:t>
            </a:r>
            <a:r>
              <a:rPr lang="vi-VN" sz="3200" dirty="0" smtClean="0">
                <a:latin typeface="Times New Roman" pitchFamily="18" charset="0"/>
                <a:cs typeface="Times New Roman" pitchFamily="18" charset="0"/>
              </a:rPr>
              <a:t>. Tiếng t</a:t>
            </a:r>
            <a:r>
              <a:rPr lang="vi-VN" sz="3200" b="1" dirty="0" smtClean="0">
                <a:latin typeface="Times New Roman" pitchFamily="18" charset="0"/>
                <a:cs typeface="Times New Roman" pitchFamily="18" charset="0"/>
              </a:rPr>
              <a:t>hầy cô</a:t>
            </a:r>
            <a:r>
              <a:rPr lang="vi-VN" sz="3200" dirty="0" smtClean="0">
                <a:latin typeface="Times New Roman" pitchFamily="18" charset="0"/>
                <a:cs typeface="Times New Roman" pitchFamily="18" charset="0"/>
              </a:rPr>
              <a:t> giảng bài đầy nhiệt huyết vẫn vang vọng khắp trong các </a:t>
            </a:r>
            <a:r>
              <a:rPr lang="vi-VN" sz="3200" b="1" dirty="0" smtClean="0">
                <a:latin typeface="Times New Roman" pitchFamily="18" charset="0"/>
                <a:cs typeface="Times New Roman" pitchFamily="18" charset="0"/>
              </a:rPr>
              <a:t>phòng học</a:t>
            </a:r>
            <a:r>
              <a:rPr lang="vi-VN" sz="3200" dirty="0" smtClean="0">
                <a:latin typeface="Times New Roman" pitchFamily="18" charset="0"/>
                <a:cs typeface="Times New Roman" pitchFamily="18" charset="0"/>
              </a:rPr>
              <a:t>. Một bầu không khí rộn ràng, khẩn trương</a:t>
            </a:r>
            <a:r>
              <a:rPr lang="en-US" sz="3200" dirty="0" smtClean="0">
                <a:latin typeface="Times New Roman" pitchFamily="18" charset="0"/>
                <a:cs typeface="Times New Roman" pitchFamily="18" charset="0"/>
              </a:rPr>
              <a:t> </a:t>
            </a:r>
            <a:r>
              <a:rPr lang="vi-VN" sz="3200" dirty="0" smtClean="0">
                <a:latin typeface="Times New Roman" pitchFamily="18" charset="0"/>
                <a:cs typeface="Times New Roman" pitchFamily="18" charset="0"/>
              </a:rPr>
              <a:t>để chuẩn bị cho </a:t>
            </a:r>
            <a:r>
              <a:rPr lang="en-US" sz="3200" dirty="0" err="1" smtClean="0">
                <a:latin typeface="Times New Roman" pitchFamily="18" charset="0"/>
                <a:cs typeface="Times New Roman" pitchFamily="18" charset="0"/>
              </a:rPr>
              <a:t>một</a:t>
            </a:r>
            <a:r>
              <a:rPr lang="en-US" sz="3200" dirty="0" smtClean="0">
                <a:latin typeface="Times New Roman" pitchFamily="18" charset="0"/>
                <a:cs typeface="Times New Roman" pitchFamily="18" charset="0"/>
              </a:rPr>
              <a:t> </a:t>
            </a:r>
            <a:r>
              <a:rPr lang="vi-VN" sz="3200" dirty="0" smtClean="0">
                <a:latin typeface="Times New Roman" pitchFamily="18" charset="0"/>
                <a:cs typeface="Times New Roman" pitchFamily="18" charset="0"/>
              </a:rPr>
              <a:t>năm học </a:t>
            </a:r>
            <a:r>
              <a:rPr lang="en-US" sz="3200" dirty="0" err="1" smtClean="0">
                <a:latin typeface="Times New Roman" pitchFamily="18" charset="0"/>
                <a:cs typeface="Times New Roman" pitchFamily="18" charset="0"/>
              </a:rPr>
              <a:t>mới</a:t>
            </a:r>
            <a:r>
              <a:rPr lang="en-US" sz="3200" dirty="0" smtClean="0">
                <a:latin typeface="Times New Roman" pitchFamily="18" charset="0"/>
                <a:cs typeface="Times New Roman" pitchFamily="18" charset="0"/>
              </a:rPr>
              <a:t> </a:t>
            </a:r>
            <a:r>
              <a:rPr lang="vi-VN" sz="3200" dirty="0" smtClean="0">
                <a:latin typeface="Times New Roman" pitchFamily="18" charset="0"/>
                <a:cs typeface="Times New Roman" pitchFamily="18" charset="0"/>
              </a:rPr>
              <a:t>diễn ra đạt kết quả cao.</a:t>
            </a:r>
            <a:endParaRPr lang="vi-VN"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5632311"/>
          </a:xfrm>
          <a:prstGeom prst="rect">
            <a:avLst/>
          </a:prstGeom>
        </p:spPr>
        <p:txBody>
          <a:bodyPr wrap="square">
            <a:spAutoFit/>
          </a:bodyPr>
          <a:lstStyle/>
          <a:p>
            <a:r>
              <a:rPr lang="en-US" sz="2400" b="1" dirty="0" smtClean="0">
                <a:latin typeface="Times New Roman" pitchFamily="18" charset="0"/>
                <a:cs typeface="Times New Roman" pitchFamily="18" charset="0"/>
              </a:rPr>
              <a:t>*   </a:t>
            </a:r>
            <a:r>
              <a:rPr lang="vi-VN" sz="2400" b="1" dirty="0" smtClean="0">
                <a:latin typeface="Times New Roman" pitchFamily="18" charset="0"/>
                <a:cs typeface="Times New Roman" pitchFamily="18" charset="0"/>
              </a:rPr>
              <a:t>Đoạn </a:t>
            </a:r>
            <a:r>
              <a:rPr lang="vi-VN" sz="2400" b="1" dirty="0" smtClean="0">
                <a:latin typeface="Times New Roman" pitchFamily="18" charset="0"/>
                <a:cs typeface="Times New Roman" pitchFamily="18" charset="0"/>
              </a:rPr>
              <a:t>văn tham khảo thuộc trường từ vựng </a:t>
            </a:r>
            <a:r>
              <a:rPr lang="vi-VN" sz="2400" b="1" dirty="0" smtClean="0">
                <a:solidFill>
                  <a:srgbClr val="FF0000"/>
                </a:solidFill>
                <a:latin typeface="Times New Roman" pitchFamily="18" charset="0"/>
                <a:cs typeface="Times New Roman" pitchFamily="18" charset="0"/>
              </a:rPr>
              <a:t>"môn bóng đá"</a:t>
            </a:r>
            <a:endParaRPr lang="vi-VN" sz="2400" dirty="0" smtClean="0">
              <a:solidFill>
                <a:srgbClr val="FF0000"/>
              </a:solidFill>
              <a:latin typeface="Times New Roman" pitchFamily="18" charset="0"/>
              <a:cs typeface="Times New Roman" pitchFamily="18" charset="0"/>
            </a:endParaRPr>
          </a:p>
          <a:p>
            <a:endParaRPr lang="en-US" sz="2400" b="1"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r>
              <a:rPr lang="vi-VN" sz="2400" b="1" dirty="0" smtClean="0">
                <a:solidFill>
                  <a:srgbClr val="660066"/>
                </a:solidFill>
                <a:latin typeface="Times New Roman" pitchFamily="18" charset="0"/>
                <a:cs typeface="Times New Roman" pitchFamily="18" charset="0"/>
              </a:rPr>
              <a:t>Bóng </a:t>
            </a:r>
            <a:r>
              <a:rPr lang="vi-VN" sz="2400" b="1" dirty="0" smtClean="0">
                <a:solidFill>
                  <a:srgbClr val="660066"/>
                </a:solidFill>
                <a:latin typeface="Times New Roman" pitchFamily="18" charset="0"/>
                <a:cs typeface="Times New Roman" pitchFamily="18" charset="0"/>
              </a:rPr>
              <a:t>đá</a:t>
            </a:r>
            <a:r>
              <a:rPr lang="vi-VN" sz="2400" dirty="0" smtClean="0">
                <a:solidFill>
                  <a:srgbClr val="660066"/>
                </a:solidFill>
                <a:latin typeface="Times New Roman" pitchFamily="18" charset="0"/>
                <a:cs typeface="Times New Roman" pitchFamily="18" charset="0"/>
              </a:rPr>
              <a:t> là môn thể thao được nhiều bạn đều ưa thích. Chiều thứ 7 vừa qua, trường em đã tổ chức trận đấu giao lưu giữa các lớp. Trận đấu giữa lớp em và lớp 8A diễn ra vô cùng gây cấn và hấp dẫn. Mỗi đội gồm có 10 </a:t>
            </a:r>
            <a:r>
              <a:rPr lang="vi-VN" sz="2400" b="1" dirty="0" smtClean="0">
                <a:solidFill>
                  <a:srgbClr val="660066"/>
                </a:solidFill>
                <a:latin typeface="Times New Roman" pitchFamily="18" charset="0"/>
                <a:cs typeface="Times New Roman" pitchFamily="18" charset="0"/>
              </a:rPr>
              <a:t>cầu thủ </a:t>
            </a:r>
            <a:r>
              <a:rPr lang="vi-VN" sz="2400" dirty="0" smtClean="0">
                <a:solidFill>
                  <a:srgbClr val="660066"/>
                </a:solidFill>
                <a:latin typeface="Times New Roman" pitchFamily="18" charset="0"/>
                <a:cs typeface="Times New Roman" pitchFamily="18" charset="0"/>
              </a:rPr>
              <a:t>và </a:t>
            </a:r>
            <a:r>
              <a:rPr lang="vi-VN" sz="2400" b="1" dirty="0" smtClean="0">
                <a:solidFill>
                  <a:srgbClr val="660066"/>
                </a:solidFill>
                <a:latin typeface="Times New Roman" pitchFamily="18" charset="0"/>
                <a:cs typeface="Times New Roman" pitchFamily="18" charset="0"/>
              </a:rPr>
              <a:t>trọng tài</a:t>
            </a:r>
            <a:r>
              <a:rPr lang="vi-VN" sz="2400" dirty="0" smtClean="0">
                <a:solidFill>
                  <a:srgbClr val="660066"/>
                </a:solidFill>
                <a:latin typeface="Times New Roman" pitchFamily="18" charset="0"/>
                <a:cs typeface="Times New Roman" pitchFamily="18" charset="0"/>
              </a:rPr>
              <a:t> thổi còi bắt đầu 90 phút thi đấu. </a:t>
            </a:r>
            <a:r>
              <a:rPr lang="vi-VN" sz="2400" b="1" dirty="0" smtClean="0">
                <a:solidFill>
                  <a:srgbClr val="660066"/>
                </a:solidFill>
                <a:latin typeface="Times New Roman" pitchFamily="18" charset="0"/>
                <a:cs typeface="Times New Roman" pitchFamily="18" charset="0"/>
              </a:rPr>
              <a:t>Trái bóng</a:t>
            </a:r>
            <a:r>
              <a:rPr lang="vi-VN" sz="2400" dirty="0" smtClean="0">
                <a:solidFill>
                  <a:srgbClr val="660066"/>
                </a:solidFill>
                <a:latin typeface="Times New Roman" pitchFamily="18" charset="0"/>
                <a:cs typeface="Times New Roman" pitchFamily="18" charset="0"/>
              </a:rPr>
              <a:t> lăn nhanh qua đôi chân các </a:t>
            </a:r>
            <a:r>
              <a:rPr lang="vi-VN" sz="2400" b="1" dirty="0" smtClean="0">
                <a:solidFill>
                  <a:srgbClr val="660066"/>
                </a:solidFill>
                <a:latin typeface="Times New Roman" pitchFamily="18" charset="0"/>
                <a:cs typeface="Times New Roman" pitchFamily="18" charset="0"/>
              </a:rPr>
              <a:t>cầu thủ</a:t>
            </a:r>
            <a:r>
              <a:rPr lang="vi-VN" sz="2400" dirty="0" smtClean="0">
                <a:solidFill>
                  <a:srgbClr val="660066"/>
                </a:solidFill>
                <a:latin typeface="Times New Roman" pitchFamily="18" charset="0"/>
                <a:cs typeface="Times New Roman" pitchFamily="18" charset="0"/>
              </a:rPr>
              <a:t> và tiến sát về khung thành của </a:t>
            </a:r>
            <a:r>
              <a:rPr lang="vi-VN" sz="2400" b="1" dirty="0" smtClean="0">
                <a:solidFill>
                  <a:srgbClr val="660066"/>
                </a:solidFill>
                <a:latin typeface="Times New Roman" pitchFamily="18" charset="0"/>
                <a:cs typeface="Times New Roman" pitchFamily="18" charset="0"/>
              </a:rPr>
              <a:t>thủ môn</a:t>
            </a:r>
            <a:r>
              <a:rPr lang="vi-VN" sz="2400" dirty="0" smtClean="0">
                <a:solidFill>
                  <a:srgbClr val="660066"/>
                </a:solidFill>
                <a:latin typeface="Times New Roman" pitchFamily="18" charset="0"/>
                <a:cs typeface="Times New Roman" pitchFamily="18" charset="0"/>
              </a:rPr>
              <a:t>. Những giây phút đó khiến chúng em cảm thấy thật hồi hộp chờ đợi kết quả.  Tiếng hò reo, cổ vũ trên khán đài của khán giả khiến các </a:t>
            </a:r>
            <a:r>
              <a:rPr lang="vi-VN" sz="2400" b="1" dirty="0" smtClean="0">
                <a:solidFill>
                  <a:srgbClr val="660066"/>
                </a:solidFill>
                <a:latin typeface="Times New Roman" pitchFamily="18" charset="0"/>
                <a:cs typeface="Times New Roman" pitchFamily="18" charset="0"/>
              </a:rPr>
              <a:t>cầu thủ</a:t>
            </a:r>
            <a:r>
              <a:rPr lang="vi-VN" sz="2400" dirty="0" smtClean="0">
                <a:solidFill>
                  <a:srgbClr val="660066"/>
                </a:solidFill>
                <a:latin typeface="Times New Roman" pitchFamily="18" charset="0"/>
                <a:cs typeface="Times New Roman" pitchFamily="18" charset="0"/>
              </a:rPr>
              <a:t> hăng hái thi đấu hơn. Và không phụ lòng tin của các bạn, đội tuyển của lớp em đã dành chiến thắng vang dội với </a:t>
            </a:r>
            <a:r>
              <a:rPr lang="vi-VN" sz="2400" b="1" dirty="0" smtClean="0">
                <a:solidFill>
                  <a:srgbClr val="660066"/>
                </a:solidFill>
                <a:latin typeface="Times New Roman" pitchFamily="18" charset="0"/>
                <a:cs typeface="Times New Roman" pitchFamily="18" charset="0"/>
              </a:rPr>
              <a:t>tỉ số</a:t>
            </a:r>
            <a:r>
              <a:rPr lang="vi-VN" sz="2400" dirty="0" smtClean="0">
                <a:solidFill>
                  <a:srgbClr val="660066"/>
                </a:solidFill>
                <a:latin typeface="Times New Roman" pitchFamily="18" charset="0"/>
                <a:cs typeface="Times New Roman" pitchFamily="18" charset="0"/>
              </a:rPr>
              <a:t> 2-0. Qua trận đấu, chúng em cảm thấy yêu hơn môn “thể thao vua” này, vì không chỉ giúp chúng ta rèn luyện sức khỏe mà còn tăng thêm tinh thần giao lưu, đoàn kết  giữa các bạn học sinh trong trường.</a:t>
            </a:r>
            <a:endParaRPr lang="vi-VN" sz="2400" dirty="0">
              <a:solidFill>
                <a:srgbClr val="660066"/>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TextBox 8"/>
          <p:cNvSpPr txBox="1">
            <a:spLocks noChangeArrowheads="1"/>
          </p:cNvSpPr>
          <p:nvPr/>
        </p:nvSpPr>
        <p:spPr bwMode="auto">
          <a:xfrm>
            <a:off x="2971800" y="2590800"/>
            <a:ext cx="3048000" cy="1077218"/>
          </a:xfrm>
          <a:prstGeom prst="rect">
            <a:avLst/>
          </a:prstGeom>
          <a:solidFill>
            <a:srgbClr val="00B0F0"/>
          </a:solidFill>
          <a:ln w="9525">
            <a:noFill/>
            <a:miter lim="800000"/>
            <a:headEnd/>
            <a:tailEnd/>
          </a:ln>
        </p:spPr>
        <p:txBody>
          <a:bodyPr wrap="square">
            <a:spAutoFit/>
          </a:bodyPr>
          <a:lstStyle/>
          <a:p>
            <a:pPr algn="ctr"/>
            <a:r>
              <a:rPr lang="en-US" sz="3200" b="1" dirty="0" err="1">
                <a:solidFill>
                  <a:srgbClr val="FF0000"/>
                </a:solidFill>
                <a:latin typeface="Times New Roman" pitchFamily="18" charset="0"/>
                <a:cs typeface="Times New Roman" pitchFamily="18" charset="0"/>
              </a:rPr>
              <a:t>Tr</a:t>
            </a:r>
            <a:r>
              <a:rPr lang="vi-VN" sz="3200" b="1" dirty="0">
                <a:solidFill>
                  <a:srgbClr val="FF0000"/>
                </a:solidFill>
                <a:latin typeface="Times New Roman" pitchFamily="18" charset="0"/>
                <a:cs typeface="Times New Roman" pitchFamily="18" charset="0"/>
              </a:rPr>
              <a:t>ường</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từ</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vựng</a:t>
            </a:r>
            <a:endParaRPr lang="en-US" sz="3200" b="1" dirty="0">
              <a:solidFill>
                <a:srgbClr val="FF0000"/>
              </a:solidFill>
              <a:latin typeface="Times New Roman" pitchFamily="18" charset="0"/>
              <a:cs typeface="Times New Roman" pitchFamily="18" charset="0"/>
            </a:endParaRPr>
          </a:p>
          <a:p>
            <a:pPr algn="ct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chỉ</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ng</a:t>
            </a:r>
            <a:r>
              <a:rPr lang="vi-VN" sz="3200" b="1" dirty="0">
                <a:solidFill>
                  <a:srgbClr val="FF0000"/>
                </a:solidFill>
                <a:latin typeface="Times New Roman" pitchFamily="18" charset="0"/>
                <a:cs typeface="Times New Roman" pitchFamily="18" charset="0"/>
              </a:rPr>
              <a:t>ười</a:t>
            </a:r>
            <a:endParaRPr lang="en-US" sz="3200" b="1" dirty="0">
              <a:solidFill>
                <a:srgbClr val="FF0000"/>
              </a:solidFill>
              <a:latin typeface="Times New Roman" pitchFamily="18" charset="0"/>
              <a:cs typeface="Times New Roman" pitchFamily="18" charset="0"/>
            </a:endParaRPr>
          </a:p>
        </p:txBody>
      </p:sp>
      <p:sp>
        <p:nvSpPr>
          <p:cNvPr id="18439" name="TextBox 12"/>
          <p:cNvSpPr txBox="1">
            <a:spLocks noChangeArrowheads="1"/>
          </p:cNvSpPr>
          <p:nvPr/>
        </p:nvSpPr>
        <p:spPr bwMode="auto">
          <a:xfrm>
            <a:off x="228600" y="609600"/>
            <a:ext cx="3505200" cy="1077218"/>
          </a:xfrm>
          <a:prstGeom prst="rect">
            <a:avLst/>
          </a:prstGeom>
          <a:solidFill>
            <a:schemeClr val="accent1"/>
          </a:solidFill>
          <a:ln w="9525">
            <a:noFill/>
            <a:miter lim="800000"/>
            <a:headEnd/>
            <a:tailEnd/>
          </a:ln>
        </p:spPr>
        <p:txBody>
          <a:bodyPr wrap="square">
            <a:spAutoFit/>
          </a:bodyPr>
          <a:lstStyle/>
          <a:p>
            <a:pPr algn="ctr"/>
            <a:r>
              <a:rPr lang="en-US" sz="3200" b="1" dirty="0" err="1">
                <a:latin typeface="Times New Roman" pitchFamily="18" charset="0"/>
                <a:cs typeface="Times New Roman" pitchFamily="18" charset="0"/>
              </a:rPr>
              <a:t>Tr</a:t>
            </a:r>
            <a:r>
              <a:rPr lang="vi-VN" sz="3200" b="1" dirty="0">
                <a:latin typeface="Times New Roman" pitchFamily="18" charset="0"/>
                <a:cs typeface="Times New Roman" pitchFamily="18" charset="0"/>
              </a:rPr>
              <a:t>ường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từ</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vựng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chỉ</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bộ</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phận</a:t>
            </a:r>
            <a:r>
              <a:rPr lang="en-US" sz="3200" b="1" dirty="0">
                <a:latin typeface="Times New Roman" pitchFamily="18" charset="0"/>
                <a:cs typeface="Times New Roman" pitchFamily="18" charset="0"/>
              </a:rPr>
              <a:t> c</a:t>
            </a:r>
            <a:r>
              <a:rPr lang="vi-VN" sz="3200" b="1" dirty="0">
                <a:latin typeface="Times New Roman" pitchFamily="18" charset="0"/>
                <a:cs typeface="Times New Roman" pitchFamily="18" charset="0"/>
              </a:rPr>
              <a:t>ơ</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thể</a:t>
            </a:r>
            <a:endParaRPr lang="en-US" sz="3200" b="1" dirty="0">
              <a:latin typeface="Times New Roman" pitchFamily="18" charset="0"/>
              <a:cs typeface="Times New Roman" pitchFamily="18" charset="0"/>
            </a:endParaRPr>
          </a:p>
        </p:txBody>
      </p:sp>
      <p:sp>
        <p:nvSpPr>
          <p:cNvPr id="18440" name="TextBox 13"/>
          <p:cNvSpPr txBox="1">
            <a:spLocks noChangeArrowheads="1"/>
          </p:cNvSpPr>
          <p:nvPr/>
        </p:nvSpPr>
        <p:spPr bwMode="auto">
          <a:xfrm>
            <a:off x="5943600" y="533400"/>
            <a:ext cx="2971800" cy="1077218"/>
          </a:xfrm>
          <a:prstGeom prst="rect">
            <a:avLst/>
          </a:prstGeom>
          <a:solidFill>
            <a:schemeClr val="accent1"/>
          </a:solidFill>
          <a:ln w="9525">
            <a:noFill/>
            <a:miter lim="800000"/>
            <a:headEnd/>
            <a:tailEnd/>
          </a:ln>
        </p:spPr>
        <p:txBody>
          <a:bodyPr wrap="square">
            <a:spAutoFit/>
          </a:bodyPr>
          <a:lstStyle/>
          <a:p>
            <a:pPr algn="ctr"/>
            <a:r>
              <a:rPr lang="en-US" sz="3200" b="1" dirty="0" err="1">
                <a:latin typeface="Times New Roman" pitchFamily="18" charset="0"/>
                <a:cs typeface="Times New Roman" pitchFamily="18" charset="0"/>
              </a:rPr>
              <a:t>Tr</a:t>
            </a:r>
            <a:r>
              <a:rPr lang="vi-VN" sz="3200" b="1" dirty="0">
                <a:latin typeface="Times New Roman" pitchFamily="18" charset="0"/>
                <a:cs typeface="Times New Roman" pitchFamily="18" charset="0"/>
              </a:rPr>
              <a:t>ường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từ</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vựng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chỉ</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hình</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dáng</a:t>
            </a:r>
            <a:endParaRPr lang="en-US" sz="3200" b="1" dirty="0">
              <a:latin typeface="Times New Roman" pitchFamily="18" charset="0"/>
              <a:cs typeface="Times New Roman" pitchFamily="18" charset="0"/>
            </a:endParaRPr>
          </a:p>
        </p:txBody>
      </p:sp>
      <p:sp>
        <p:nvSpPr>
          <p:cNvPr id="18441" name="TextBox 14"/>
          <p:cNvSpPr txBox="1">
            <a:spLocks noChangeArrowheads="1"/>
          </p:cNvSpPr>
          <p:nvPr/>
        </p:nvSpPr>
        <p:spPr bwMode="auto">
          <a:xfrm>
            <a:off x="228600" y="4495800"/>
            <a:ext cx="3352800" cy="1077218"/>
          </a:xfrm>
          <a:prstGeom prst="rect">
            <a:avLst/>
          </a:prstGeom>
          <a:solidFill>
            <a:schemeClr val="accent1"/>
          </a:solidFill>
          <a:ln w="9525">
            <a:noFill/>
            <a:miter lim="800000"/>
            <a:headEnd/>
            <a:tailEnd/>
          </a:ln>
        </p:spPr>
        <p:txBody>
          <a:bodyPr wrap="square">
            <a:spAutoFit/>
          </a:bodyPr>
          <a:lstStyle/>
          <a:p>
            <a:pPr algn="ctr"/>
            <a:r>
              <a:rPr lang="en-US" sz="3200" b="1" dirty="0" err="1">
                <a:latin typeface="Times New Roman" pitchFamily="18" charset="0"/>
                <a:cs typeface="Times New Roman" pitchFamily="18" charset="0"/>
              </a:rPr>
              <a:t>Tr</a:t>
            </a:r>
            <a:r>
              <a:rPr lang="vi-VN" sz="3200" b="1" dirty="0">
                <a:latin typeface="Times New Roman" pitchFamily="18" charset="0"/>
                <a:cs typeface="Times New Roman" pitchFamily="18" charset="0"/>
              </a:rPr>
              <a:t>ường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từ</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vựng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chỉ</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tính</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cách</a:t>
            </a:r>
            <a:endParaRPr lang="en-US" sz="3200" b="1" dirty="0">
              <a:latin typeface="Times New Roman" pitchFamily="18" charset="0"/>
              <a:cs typeface="Times New Roman" pitchFamily="18" charset="0"/>
            </a:endParaRPr>
          </a:p>
        </p:txBody>
      </p:sp>
      <p:sp>
        <p:nvSpPr>
          <p:cNvPr id="18442" name="TextBox 15"/>
          <p:cNvSpPr txBox="1">
            <a:spLocks noChangeArrowheads="1"/>
          </p:cNvSpPr>
          <p:nvPr/>
        </p:nvSpPr>
        <p:spPr bwMode="auto">
          <a:xfrm>
            <a:off x="5638800" y="4343400"/>
            <a:ext cx="3276600" cy="1077218"/>
          </a:xfrm>
          <a:prstGeom prst="rect">
            <a:avLst/>
          </a:prstGeom>
          <a:solidFill>
            <a:schemeClr val="accent1"/>
          </a:solidFill>
          <a:ln w="9525">
            <a:noFill/>
            <a:miter lim="800000"/>
            <a:headEnd/>
            <a:tailEnd/>
          </a:ln>
        </p:spPr>
        <p:txBody>
          <a:bodyPr wrap="square">
            <a:spAutoFit/>
          </a:bodyPr>
          <a:lstStyle/>
          <a:p>
            <a:pPr algn="ctr"/>
            <a:r>
              <a:rPr lang="en-US" sz="3200" b="1" dirty="0" err="1">
                <a:latin typeface="Times New Roman" pitchFamily="18" charset="0"/>
                <a:cs typeface="Times New Roman" pitchFamily="18" charset="0"/>
              </a:rPr>
              <a:t>Tr</a:t>
            </a:r>
            <a:r>
              <a:rPr lang="vi-VN" sz="3200" b="1" dirty="0">
                <a:latin typeface="Times New Roman" pitchFamily="18" charset="0"/>
                <a:cs typeface="Times New Roman" pitchFamily="18" charset="0"/>
              </a:rPr>
              <a:t>ường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từ</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vựng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chỉ</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hoạt</a:t>
            </a:r>
            <a:r>
              <a:rPr lang="en-US" sz="3200" b="1" dirty="0">
                <a:latin typeface="Times New Roman" pitchFamily="18" charset="0"/>
                <a:cs typeface="Times New Roman" pitchFamily="18" charset="0"/>
              </a:rPr>
              <a:t> </a:t>
            </a:r>
            <a:r>
              <a:rPr lang="vi-VN" sz="3200" b="1" dirty="0">
                <a:latin typeface="Times New Roman" pitchFamily="18" charset="0"/>
                <a:cs typeface="Times New Roman" pitchFamily="18" charset="0"/>
              </a:rPr>
              <a:t>động</a:t>
            </a:r>
            <a:endParaRPr lang="en-US" sz="3200" b="1" dirty="0">
              <a:latin typeface="Times New Roman" pitchFamily="18" charset="0"/>
              <a:cs typeface="Times New Roman" pitchFamily="18" charset="0"/>
            </a:endParaRPr>
          </a:p>
        </p:txBody>
      </p:sp>
      <p:cxnSp>
        <p:nvCxnSpPr>
          <p:cNvPr id="18" name="Straight Arrow Connector 17"/>
          <p:cNvCxnSpPr>
            <a:stCxn id="18438" idx="0"/>
            <a:endCxn id="18440" idx="2"/>
          </p:cNvCxnSpPr>
          <p:nvPr/>
        </p:nvCxnSpPr>
        <p:spPr>
          <a:xfrm rot="5400000" flipH="1" flipV="1">
            <a:off x="5472559" y="633859"/>
            <a:ext cx="980182" cy="29337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8438" idx="0"/>
            <a:endCxn id="18439" idx="2"/>
          </p:cNvCxnSpPr>
          <p:nvPr/>
        </p:nvCxnSpPr>
        <p:spPr>
          <a:xfrm flipH="1" flipV="1">
            <a:off x="1981200" y="1686818"/>
            <a:ext cx="2514600" cy="90398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8438" idx="2"/>
            <a:endCxn id="18441" idx="0"/>
          </p:cNvCxnSpPr>
          <p:nvPr/>
        </p:nvCxnSpPr>
        <p:spPr>
          <a:xfrm flipH="1">
            <a:off x="1905000" y="3668018"/>
            <a:ext cx="2590800" cy="82778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8438" idx="2"/>
            <a:endCxn id="18442" idx="0"/>
          </p:cNvCxnSpPr>
          <p:nvPr/>
        </p:nvCxnSpPr>
        <p:spPr>
          <a:xfrm>
            <a:off x="4495800" y="3668018"/>
            <a:ext cx="2781300" cy="67538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5" name="Rectangle 5"/>
          <p:cNvSpPr>
            <a:spLocks noChangeArrowheads="1"/>
          </p:cNvSpPr>
          <p:nvPr/>
        </p:nvSpPr>
        <p:spPr bwMode="auto">
          <a:xfrm>
            <a:off x="3657600" y="-304800"/>
            <a:ext cx="3886200" cy="1219200"/>
          </a:xfrm>
          <a:prstGeom prst="rect">
            <a:avLst/>
          </a:prstGeom>
          <a:noFill/>
          <a:ln w="9525">
            <a:noFill/>
            <a:miter lim="800000"/>
            <a:headEnd/>
            <a:tailEnd/>
          </a:ln>
        </p:spPr>
        <p:txBody>
          <a:bodyPr wrap="none" anchor="ctr"/>
          <a:lstStyle/>
          <a:p>
            <a:r>
              <a:rPr lang="en-US" sz="3200" b="1" dirty="0">
                <a:solidFill>
                  <a:srgbClr val="FF3300"/>
                </a:solidFill>
                <a:latin typeface="Times New Roman" pitchFamily="18" charset="0"/>
              </a:rPr>
              <a:t>TỔNG KẾT</a:t>
            </a:r>
          </a:p>
        </p:txBody>
      </p:sp>
      <p:cxnSp>
        <p:nvCxnSpPr>
          <p:cNvPr id="13" name="Straight Arrow Connector 12"/>
          <p:cNvCxnSpPr/>
          <p:nvPr/>
        </p:nvCxnSpPr>
        <p:spPr>
          <a:xfrm rot="10800000" flipV="1">
            <a:off x="5791200" y="1524000"/>
            <a:ext cx="1295400" cy="1066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a:off x="5791200" y="1676400"/>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2438400" y="0"/>
            <a:ext cx="3886200" cy="838200"/>
          </a:xfrm>
          <a:prstGeom prst="rect">
            <a:avLst/>
          </a:prstGeom>
          <a:noFill/>
          <a:ln w="9525">
            <a:noFill/>
            <a:miter lim="800000"/>
            <a:headEnd/>
            <a:tailEnd/>
          </a:ln>
        </p:spPr>
        <p:txBody>
          <a:bodyPr wrap="none" anchor="ctr"/>
          <a:lstStyle/>
          <a:p>
            <a:r>
              <a:rPr lang="en-US" sz="3200" b="1" dirty="0">
                <a:solidFill>
                  <a:srgbClr val="FF3300"/>
                </a:solidFill>
                <a:latin typeface="Times New Roman" pitchFamily="18" charset="0"/>
              </a:rPr>
              <a:t>HƯỚNG DẪN HỌC TẬP:</a:t>
            </a:r>
          </a:p>
        </p:txBody>
      </p:sp>
      <p:sp>
        <p:nvSpPr>
          <p:cNvPr id="2049" name="Rectangle 1"/>
          <p:cNvSpPr>
            <a:spLocks noChangeArrowheads="1"/>
          </p:cNvSpPr>
          <p:nvPr/>
        </p:nvSpPr>
        <p:spPr bwMode="auto">
          <a:xfrm>
            <a:off x="0" y="1269087"/>
            <a:ext cx="91440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n-US" sz="28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 </a:t>
            </a:r>
            <a:r>
              <a:rPr kumimoji="0" lang="en-US" sz="2800" b="1" i="1"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Đối</a:t>
            </a:r>
            <a:r>
              <a:rPr kumimoji="0" lang="en-US" sz="28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en-US" sz="2800" b="1" i="1"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với</a:t>
            </a:r>
            <a:r>
              <a:rPr kumimoji="0" lang="en-US" sz="28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en-US" sz="2800" b="1" i="1"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bài</a:t>
            </a:r>
            <a:r>
              <a:rPr kumimoji="0" lang="en-US" sz="28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en-US" sz="2800" b="1" i="1"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học</a:t>
            </a:r>
            <a:r>
              <a:rPr kumimoji="0" lang="en-US" sz="28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ở </a:t>
            </a:r>
            <a:r>
              <a:rPr kumimoji="0" lang="en-US" sz="2800" b="1" i="1"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tiết</a:t>
            </a:r>
            <a:r>
              <a:rPr kumimoji="0" lang="en-US" sz="28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en-US" sz="2800" b="1" i="1"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này</a:t>
            </a:r>
            <a:r>
              <a:rPr kumimoji="0" lang="en-US" sz="28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 </a:t>
            </a:r>
            <a:endParaRPr kumimoji="0" lang="en-US" sz="28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a:t>
            </a:r>
            <a:r>
              <a:rPr kumimoji="0" lang="en-US"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Xem</a:t>
            </a: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lại</a:t>
            </a: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nội</a:t>
            </a: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dung </a:t>
            </a:r>
            <a:r>
              <a:rPr kumimoji="0" lang="en-US"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bài</a:t>
            </a: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học</a:t>
            </a:r>
            <a:endParaRPr kumimoji="0" lang="en-US"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a:t>
            </a:r>
            <a:r>
              <a:rPr kumimoji="0" lang="en-US"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Học</a:t>
            </a: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thuộc</a:t>
            </a: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ghi</a:t>
            </a: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nhớ</a:t>
            </a: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SGK /21</a:t>
            </a:r>
            <a:endParaRPr kumimoji="0" lang="en-US"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a:t>
            </a:r>
            <a:r>
              <a:rPr kumimoji="0" lang="en-US"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làm</a:t>
            </a: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bài</a:t>
            </a: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tập</a:t>
            </a: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5, 6 </a:t>
            </a: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,7phần </a:t>
            </a:r>
            <a:r>
              <a:rPr kumimoji="0" lang="en-US"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luyện</a:t>
            </a: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tập</a:t>
            </a: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SGK / 23 </a:t>
            </a: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,24</a:t>
            </a:r>
          </a:p>
          <a:p>
            <a:pPr lvl="0" indent="457200" eaLnBrk="0" hangingPunct="0"/>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Vận</a:t>
            </a:r>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dụng</a:t>
            </a:r>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kiến</a:t>
            </a:r>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thức</a:t>
            </a:r>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về</a:t>
            </a:r>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trường</a:t>
            </a:r>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từ</a:t>
            </a:r>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vựng</a:t>
            </a:r>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đã</a:t>
            </a:r>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học</a:t>
            </a:r>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viết</a:t>
            </a:r>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một</a:t>
            </a:r>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đoạn</a:t>
            </a:r>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văn</a:t>
            </a:r>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ngắn</a:t>
            </a:r>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có</a:t>
            </a:r>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sử</a:t>
            </a:r>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dụng</a:t>
            </a:r>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ít</a:t>
            </a:r>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nhất</a:t>
            </a:r>
            <a:r>
              <a:rPr lang="en-US" altLang="zh-CN" sz="2800" b="0" i="1" dirty="0" smtClean="0">
                <a:latin typeface="Times New Roman" panose="02020603050405020304" pitchFamily="18" charset="0"/>
              </a:rPr>
              <a:t> 5 </a:t>
            </a:r>
            <a:r>
              <a:rPr lang="en-US" altLang="zh-CN" sz="2800" b="0" i="1" dirty="0" err="1" smtClean="0">
                <a:latin typeface="Times New Roman" panose="02020603050405020304" pitchFamily="18" charset="0"/>
              </a:rPr>
              <a:t>từ</a:t>
            </a:r>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thuộc</a:t>
            </a:r>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một</a:t>
            </a:r>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trường</a:t>
            </a:r>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từ</a:t>
            </a:r>
            <a:r>
              <a:rPr lang="en-US" altLang="zh-CN" sz="2800" b="0" i="1" dirty="0" smtClean="0">
                <a:latin typeface="Times New Roman" panose="02020603050405020304" pitchFamily="18" charset="0"/>
              </a:rPr>
              <a:t> </a:t>
            </a:r>
            <a:r>
              <a:rPr lang="en-US" altLang="zh-CN" sz="2800" b="0" i="1" dirty="0" err="1" smtClean="0">
                <a:latin typeface="Times New Roman" panose="02020603050405020304" pitchFamily="18" charset="0"/>
              </a:rPr>
              <a:t>vựng</a:t>
            </a:r>
            <a:r>
              <a:rPr lang="en-US" altLang="zh-CN" sz="2800" b="0" i="1" dirty="0" smtClean="0">
                <a:latin typeface="Times New Roman" panose="02020603050405020304" pitchFamily="18" charset="0"/>
              </a:rPr>
              <a:t>.</a:t>
            </a:r>
            <a:endParaRPr kumimoji="0" lang="en-US"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800" i="1"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b.Đối</a:t>
            </a:r>
            <a:r>
              <a:rPr kumimoji="0" lang="en-US" sz="2800"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en-US" sz="2800" i="1"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với</a:t>
            </a:r>
            <a:r>
              <a:rPr kumimoji="0" lang="en-US" sz="2800"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en-US" sz="2800" i="1"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bài</a:t>
            </a:r>
            <a:r>
              <a:rPr kumimoji="0" lang="en-US" sz="2800"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en-US" sz="2800" b="1" i="1"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học</a:t>
            </a:r>
            <a:r>
              <a:rPr kumimoji="0" lang="en-US" sz="28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ở </a:t>
            </a:r>
            <a:r>
              <a:rPr kumimoji="0" lang="en-US" sz="2800" b="1" i="1"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tiết</a:t>
            </a:r>
            <a:r>
              <a:rPr kumimoji="0" lang="en-US" sz="28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en-US" sz="2800" b="1" i="1"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học</a:t>
            </a:r>
            <a:r>
              <a:rPr kumimoji="0" lang="en-US" sz="28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en-US" sz="2800" b="1" i="1"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tiếp</a:t>
            </a:r>
            <a:r>
              <a:rPr kumimoji="0" lang="en-US" sz="28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en-US" sz="2800" b="1" i="1"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theo</a:t>
            </a:r>
            <a:r>
              <a:rPr kumimoji="0" lang="en-US" sz="2800" b="1"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r>
              <a:rPr kumimoji="0" lang="en-US"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p>
          <a:p>
            <a:pPr lvl="0" indent="457200" eaLnBrk="0" hangingPunct="0"/>
            <a:r>
              <a:rPr kumimoji="0" lang="en-US"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Chuẩn</a:t>
            </a: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bị</a:t>
            </a: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bài</a:t>
            </a: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en-US" sz="28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lang="en-US" altLang="zh-CN" sz="2800" i="1" dirty="0" err="1" smtClean="0">
                <a:latin typeface="Times New Roman" panose="02020603050405020304" pitchFamily="18" charset="0"/>
              </a:rPr>
              <a:t>Tức</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nước</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vỡ</a:t>
            </a:r>
            <a:r>
              <a:rPr lang="en-US" altLang="zh-CN" sz="2800" i="1" dirty="0" smtClean="0">
                <a:latin typeface="Times New Roman" panose="02020603050405020304" pitchFamily="18" charset="0"/>
              </a:rPr>
              <a:t> </a:t>
            </a:r>
            <a:r>
              <a:rPr lang="en-US" altLang="zh-CN" sz="2800" i="1" dirty="0" err="1" smtClean="0">
                <a:latin typeface="Times New Roman" panose="02020603050405020304" pitchFamily="18" charset="0"/>
              </a:rPr>
              <a:t>bờ</a:t>
            </a:r>
            <a:r>
              <a:rPr lang="en-US" altLang="zh-CN" sz="2800" i="1" dirty="0" smtClean="0">
                <a:latin typeface="Times New Roman" panose="02020603050405020304" pitchFamily="18" charset="0"/>
              </a:rPr>
              <a:t>.</a:t>
            </a:r>
            <a:endParaRPr kumimoji="0" lang="en-US"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9" name="ha_noi_mua_thu.mid">
            <a:hlinkClick r:id="" action="ppaction://media"/>
          </p:cNvPr>
          <p:cNvPicPr>
            <a:picLocks noRot="1" noChangeAspect="1"/>
          </p:cNvPicPr>
          <p:nvPr>
            <a:audioFile r:link="rId1"/>
            <p:extLst>
              <p:ext uri="{DAA4B4D4-6D71-4841-9C94-3DE7FCFB9230}">
                <p14:media xmlns="" xmlns:p14="http://schemas.microsoft.com/office/powerpoint/2010/main" r:link="rId4"/>
              </p:ext>
            </p:extLst>
          </p:nvPr>
        </p:nvPicPr>
        <p:blipFill>
          <a:blip r:embed="rId5"/>
          <a:stretch>
            <a:fillRect/>
          </a:stretch>
        </p:blipFill>
        <p:spPr>
          <a:xfrm>
            <a:off x="1462088" y="4905375"/>
            <a:ext cx="304800" cy="304800"/>
          </a:xfrm>
          <a:prstGeom prst="rect">
            <a:avLst/>
          </a:prstGeom>
          <a:noFill/>
          <a:ln w="9525">
            <a:noFill/>
          </a:ln>
        </p:spPr>
      </p:pic>
      <p:sp>
        <p:nvSpPr>
          <p:cNvPr id="28677" name="Text Box 28676"/>
          <p:cNvSpPr txBox="1"/>
          <p:nvPr/>
        </p:nvSpPr>
        <p:spPr>
          <a:xfrm>
            <a:off x="-76200" y="212725"/>
            <a:ext cx="9829800" cy="914400"/>
          </a:xfrm>
          <a:prstGeom prst="rect">
            <a:avLst/>
          </a:prstGeom>
          <a:noFill/>
          <a:ln w="9525">
            <a:noFill/>
          </a:ln>
        </p:spPr>
        <p:txBody>
          <a:bodyPr anchor="t">
            <a:spAutoFit/>
          </a:bodyPr>
          <a:lstStyle/>
          <a:p>
            <a:pPr algn="ctr">
              <a:spcBef>
                <a:spcPct val="50000"/>
              </a:spcBef>
            </a:pPr>
            <a:r>
              <a:rPr lang="en-US" altLang="zh-CN" sz="5400" dirty="0">
                <a:solidFill>
                  <a:srgbClr val="CC3300"/>
                </a:solidFill>
                <a:latin typeface="VNI-Cooper" pitchFamily="2" charset="0"/>
              </a:rPr>
              <a:t>Thaân chaøo caùc em!</a:t>
            </a:r>
            <a:endParaRPr lang="en-US" altLang="zh-CN" sz="5400">
              <a:solidFill>
                <a:srgbClr val="CC3300"/>
              </a:solidFill>
              <a:latin typeface="VNI-Cooper" pitchFamily="2" charset="0"/>
            </a:endParaRPr>
          </a:p>
        </p:txBody>
      </p:sp>
      <p:pic>
        <p:nvPicPr>
          <p:cNvPr id="3" name="BeethovenVirus-HoaTau-3088994">
            <a:hlinkClick r:id="" action="ppaction://media"/>
          </p:cNvPr>
          <p:cNvPicPr/>
          <p:nvPr/>
        </p:nvPicPr>
        <p:blipFill>
          <a:blip r:embed="rId6"/>
          <a:stretch>
            <a:fillRect/>
          </a:stretch>
        </p:blipFill>
        <p:spPr>
          <a:xfrm>
            <a:off x="4262438" y="3119438"/>
            <a:ext cx="619125" cy="619125"/>
          </a:xfrm>
          <a:prstGeom prst="rect">
            <a:avLst/>
          </a:prstGeom>
          <a:noFill/>
          <a:ln w="9525">
            <a:noFill/>
          </a:ln>
        </p:spPr>
      </p:pic>
      <p:pic>
        <p:nvPicPr>
          <p:cNvPr id="21508" name="Picture 3" descr="tải xuống"/>
          <p:cNvPicPr>
            <a:picLocks noChangeAspect="1"/>
          </p:cNvPicPr>
          <p:nvPr/>
        </p:nvPicPr>
        <p:blipFill>
          <a:blip r:embed="rId7"/>
          <a:stretch>
            <a:fillRect/>
          </a:stretch>
        </p:blipFill>
        <p:spPr>
          <a:xfrm>
            <a:off x="912813" y="415925"/>
            <a:ext cx="8288337" cy="4794250"/>
          </a:xfrm>
          <a:prstGeom prst="rect">
            <a:avLst/>
          </a:prstGeom>
          <a:noFill/>
          <a:ln w="9525">
            <a:noFill/>
          </a:ln>
        </p:spPr>
      </p:pic>
      <p:sp>
        <p:nvSpPr>
          <p:cNvPr id="21510" name="Text Box 4"/>
          <p:cNvSpPr txBox="1"/>
          <p:nvPr/>
        </p:nvSpPr>
        <p:spPr>
          <a:xfrm>
            <a:off x="2401888" y="4010025"/>
            <a:ext cx="309562" cy="584200"/>
          </a:xfrm>
          <a:prstGeom prst="rect">
            <a:avLst/>
          </a:prstGeom>
          <a:noFill/>
          <a:ln w="9525">
            <a:noFill/>
          </a:ln>
        </p:spPr>
        <p:txBody>
          <a:bodyPr wrap="none" anchor="t">
            <a:spAutoFit/>
          </a:bodyPr>
          <a:lstStyle/>
          <a:p>
            <a:endParaRPr lang="en-US" altLang="zh-CN">
              <a:latin typeface="VNI-Times" pitchFamily="2" charset="0"/>
            </a:endParaRPr>
          </a:p>
        </p:txBody>
      </p:sp>
      <p:pic>
        <p:nvPicPr>
          <p:cNvPr id="6" name="BeethovenVirus-HoaTau-3088994">
            <a:hlinkClick r:id="" action="ppaction://media"/>
          </p:cNvPr>
          <p:cNvPicPr/>
          <p:nvPr/>
        </p:nvPicPr>
        <p:blipFill>
          <a:blip r:embed="rId6"/>
          <a:stretch>
            <a:fillRect/>
          </a:stretch>
        </p:blipFill>
        <p:spPr>
          <a:xfrm>
            <a:off x="4262438" y="3119438"/>
            <a:ext cx="619125" cy="619125"/>
          </a:xfrm>
          <a:prstGeom prst="rect">
            <a:avLst/>
          </a:prstGeom>
          <a:noFill/>
          <a:ln w="9525">
            <a:noFill/>
          </a:ln>
        </p:spPr>
      </p:pic>
      <p:pic>
        <p:nvPicPr>
          <p:cNvPr id="2" name="BeethovenVirus-HoaTau-3088994">
            <a:hlinkClick r:id="" action="ppaction://media"/>
          </p:cNvPr>
          <p:cNvPicPr/>
          <p:nvPr/>
        </p:nvPicPr>
        <p:blipFill>
          <a:blip r:embed="rId6"/>
          <a:stretch>
            <a:fillRect/>
          </a:stretch>
        </p:blipFill>
        <p:spPr>
          <a:xfrm>
            <a:off x="4262438" y="3119438"/>
            <a:ext cx="619125" cy="619125"/>
          </a:xfrm>
          <a:prstGeom prst="rect">
            <a:avLst/>
          </a:prstGeom>
          <a:noFill/>
          <a:ln w="9525">
            <a:noFill/>
          </a:ln>
        </p:spPr>
      </p:pic>
    </p:spTree>
  </p:cSld>
  <p:clrMapOvr>
    <a:masterClrMapping/>
  </p:clrMapOvr>
  <p:transition spd="med">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35633" fill="hold"/>
                                        <p:tgtEl>
                                          <p:spTgt spid="28679"/>
                                        </p:tgtEl>
                                      </p:cBhvr>
                                    </p:cmd>
                                  </p:childTnLst>
                                </p:cTn>
                              </p:par>
                              <p:par>
                                <p:cTn id="7" presetID="18" presetClass="entr" presetSubtype="6" repeatCount="50000" fill="hold" grpId="1" nodeType="withEffect">
                                  <p:stCondLst>
                                    <p:cond delay="0"/>
                                  </p:stCondLst>
                                  <p:childTnLst>
                                    <p:set>
                                      <p:cBhvr>
                                        <p:cTn id="8" dur="1" fill="hold">
                                          <p:stCondLst>
                                            <p:cond delay="0"/>
                                          </p:stCondLst>
                                        </p:cTn>
                                        <p:tgtEl>
                                          <p:spTgt spid="28677"/>
                                        </p:tgtEl>
                                        <p:attrNameLst>
                                          <p:attrName>style.visibility</p:attrName>
                                        </p:attrNameLst>
                                      </p:cBhvr>
                                      <p:to>
                                        <p:strVal val="visible"/>
                                      </p:to>
                                    </p:set>
                                    <p:animEffect transition="in" filter="strips(downRight)">
                                      <p:cBhvr>
                                        <p:cTn id="9" dur="5000"/>
                                        <p:tgtEl>
                                          <p:spTgt spid="28677"/>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15835" fill="hold"/>
                                        <p:tgtEl>
                                          <p:spTgt spid="3"/>
                                        </p:tgtEl>
                                      </p:cBhvr>
                                    </p:cmd>
                                  </p:childTnLst>
                                </p:cTn>
                              </p:par>
                            </p:childTnLst>
                          </p:cTn>
                        </p:par>
                        <p:par>
                          <p:cTn id="14" fill="hold">
                            <p:stCondLst>
                              <p:cond delay="16000"/>
                            </p:stCondLst>
                            <p:childTnLst>
                              <p:par>
                                <p:cTn id="15" presetID="1" presetClass="mediacall" presetSubtype="0" fill="hold" nodeType="afterEffect">
                                  <p:stCondLst>
                                    <p:cond delay="0"/>
                                  </p:stCondLst>
                                  <p:childTnLst>
                                    <p:cmd type="call" cmd="playFrom(0.0)">
                                      <p:cBhvr>
                                        <p:cTn id="16" dur="19111" fill="hold"/>
                                        <p:tgtEl>
                                          <p:spTgt spid="6"/>
                                        </p:tgtEl>
                                      </p:cBhvr>
                                    </p:cmd>
                                  </p:childTnLst>
                                </p:cTn>
                              </p:par>
                            </p:childTnLst>
                          </p:cTn>
                        </p:par>
                        <p:par>
                          <p:cTn id="17" fill="hold">
                            <p:stCondLst>
                              <p:cond delay="35500"/>
                            </p:stCondLst>
                            <p:childTnLst>
                              <p:par>
                                <p:cTn id="18" presetID="1" presetClass="mediacall" presetSubtype="0" fill="hold" nodeType="afterEffect">
                                  <p:stCondLst>
                                    <p:cond delay="0"/>
                                  </p:stCondLst>
                                  <p:childTnLst>
                                    <p:cmd type="call" cmd="playFrom(0.0)">
                                      <p:cBhvr>
                                        <p:cTn id="19" dur="223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20" fill="hold" display="0">
                  <p:stCondLst>
                    <p:cond delay="indefinite"/>
                  </p:stCondLst>
                  <p:endCondLst>
                    <p:cond evt="onNext" delay="0">
                      <p:tgtEl>
                        <p:sldTgt/>
                      </p:tgtEl>
                    </p:cond>
                    <p:cond evt="onPrev" delay="0">
                      <p:tgtEl>
                        <p:sldTgt/>
                      </p:tgtEl>
                    </p:cond>
                    <p:cond evt="onStopAudio" delay="0">
                      <p:tgtEl>
                        <p:sldTgt/>
                      </p:tgtEl>
                    </p:cond>
                  </p:endCondLst>
                </p:cTn>
                <p:tgtEl>
                  <p:spTgt spid="28679"/>
                </p:tgtEl>
              </p:cMediaNode>
            </p:audio>
          </p:childTnLst>
        </p:cTn>
      </p:par>
    </p:tnLst>
    <p:bldLst>
      <p:bldP spid="28677"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7169"/>
          <p:cNvSpPr>
            <a:spLocks noGrp="1"/>
          </p:cNvSpPr>
          <p:nvPr>
            <p:ph type="title"/>
          </p:nvPr>
        </p:nvSpPr>
        <p:spPr/>
        <p:txBody>
          <a:bodyPr anchor="ctr"/>
          <a:lstStyle/>
          <a:p>
            <a:pPr algn="l"/>
            <a:r>
              <a:rPr lang="en-US" altLang="zh-CN" b="1" dirty="0">
                <a:solidFill>
                  <a:srgbClr val="FF0000"/>
                </a:solidFill>
              </a:rPr>
              <a:t>              </a:t>
            </a:r>
            <a:r>
              <a:rPr lang="en-US" altLang="zh-CN" sz="4000" b="1" dirty="0" err="1">
                <a:solidFill>
                  <a:srgbClr val="FF0000"/>
                </a:solidFill>
              </a:rPr>
              <a:t>Tieát</a:t>
            </a:r>
            <a:r>
              <a:rPr lang="en-US" altLang="zh-CN" sz="4000" b="1" dirty="0">
                <a:solidFill>
                  <a:srgbClr val="FF0000"/>
                </a:solidFill>
              </a:rPr>
              <a:t> </a:t>
            </a:r>
            <a:r>
              <a:rPr lang="en-US" altLang="zh-CN" sz="4000" b="1" dirty="0" smtClean="0">
                <a:solidFill>
                  <a:srgbClr val="FF0000"/>
                </a:solidFill>
              </a:rPr>
              <a:t>8</a:t>
            </a:r>
            <a:endParaRPr lang="en-US" altLang="zh-CN" sz="4000" b="1" dirty="0">
              <a:solidFill>
                <a:srgbClr val="FF0000"/>
              </a:solidFill>
            </a:endParaRPr>
          </a:p>
        </p:txBody>
      </p:sp>
      <p:sp>
        <p:nvSpPr>
          <p:cNvPr id="5122" name="Rectangle 7171"/>
          <p:cNvSpPr/>
          <p:nvPr/>
        </p:nvSpPr>
        <p:spPr>
          <a:xfrm>
            <a:off x="457200" y="2133600"/>
            <a:ext cx="8229600" cy="2362200"/>
          </a:xfrm>
          <a:prstGeom prst="rect">
            <a:avLst/>
          </a:prstGeom>
        </p:spPr>
        <p:txBody>
          <a:bodyPr wrap="none" fromWordArt="1">
            <a:prstTxWarp prst="textPlain">
              <a:avLst>
                <a:gd name="adj" fmla="val 50000"/>
              </a:avLst>
            </a:prstTxWarp>
            <a:normAutofit/>
          </a:bodyPr>
          <a:lstStyle/>
          <a:p>
            <a:pPr algn="ctr"/>
            <a:r>
              <a:rPr lang="en-US" sz="4000">
                <a:ln w="19050" cap="flat" cmpd="sng">
                  <a:solidFill>
                    <a:schemeClr val="tx2"/>
                  </a:solidFill>
                  <a:prstDash val="solid"/>
                  <a:round/>
                  <a:headEnd type="none" w="med" len="med"/>
                  <a:tailEnd type="none" w="med" len="med"/>
                </a:ln>
                <a:solidFill>
                  <a:srgbClr val="FFFF00"/>
                </a:solidFill>
                <a:effectLst>
                  <a:outerShdw dist="81317" dir="8480391" algn="ctr" rotWithShape="0">
                    <a:srgbClr val="990000"/>
                  </a:outerShdw>
                </a:effectLst>
                <a:latin typeface="VNI-Times" pitchFamily="2" charset="0"/>
                <a:ea typeface="VNI-Times" pitchFamily="2" charset="0"/>
              </a:rPr>
              <a:t>Tröôøng töø vöïng</a:t>
            </a:r>
          </a:p>
        </p:txBody>
      </p:sp>
    </p:spTree>
  </p:cSld>
  <p:clrMapOvr>
    <a:masterClrMapping/>
  </p:clrMapOvr>
  <p:transition spd="med">
    <p:comb/>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
          <p:cNvSpPr>
            <a:spLocks noChangeArrowheads="1"/>
          </p:cNvSpPr>
          <p:nvPr/>
        </p:nvSpPr>
        <p:spPr bwMode="auto">
          <a:xfrm>
            <a:off x="0" y="1524000"/>
            <a:ext cx="8458200" cy="409575"/>
          </a:xfrm>
          <a:prstGeom prst="rect">
            <a:avLst/>
          </a:prstGeom>
          <a:noFill/>
          <a:ln w="9525">
            <a:noFill/>
            <a:miter lim="800000"/>
            <a:headEnd/>
            <a:tailEnd/>
          </a:ln>
        </p:spPr>
        <p:txBody>
          <a:bodyPr anchor="ctr"/>
          <a:lstStyle/>
          <a:p>
            <a:pPr marL="571500" indent="-571500">
              <a:buAutoNum type="romanUcPeriod"/>
            </a:pPr>
            <a:r>
              <a:rPr lang="en-US" sz="3000" b="1" u="sng" dirty="0" smtClean="0">
                <a:solidFill>
                  <a:srgbClr val="002060"/>
                </a:solidFill>
                <a:latin typeface="Times New Roman" pitchFamily="18" charset="0"/>
              </a:rPr>
              <a:t>THẾ NÀO LÀ TRƯỜNG TỪ VỰNG:</a:t>
            </a:r>
          </a:p>
          <a:p>
            <a:pPr marL="571500" indent="-571500"/>
            <a:r>
              <a:rPr lang="en-US" sz="3200" b="1" i="1" dirty="0" smtClean="0">
                <a:solidFill>
                  <a:srgbClr val="002060"/>
                </a:solidFill>
                <a:latin typeface="Times New Roman" pitchFamily="18" charset="0"/>
              </a:rPr>
              <a:t>1. </a:t>
            </a:r>
            <a:r>
              <a:rPr lang="en-US" sz="3200" b="1" i="1" dirty="0" err="1" smtClean="0">
                <a:solidFill>
                  <a:srgbClr val="002060"/>
                </a:solidFill>
                <a:latin typeface="Times New Roman" pitchFamily="18" charset="0"/>
              </a:rPr>
              <a:t>Xét</a:t>
            </a:r>
            <a:r>
              <a:rPr lang="en-US" sz="3200" b="1" i="1" dirty="0" smtClean="0">
                <a:solidFill>
                  <a:srgbClr val="002060"/>
                </a:solidFill>
                <a:latin typeface="Times New Roman" pitchFamily="18" charset="0"/>
              </a:rPr>
              <a:t> </a:t>
            </a:r>
            <a:r>
              <a:rPr lang="en-US" sz="3200" b="1" i="1" dirty="0" err="1" smtClean="0">
                <a:solidFill>
                  <a:srgbClr val="002060"/>
                </a:solidFill>
                <a:latin typeface="Times New Roman" pitchFamily="18" charset="0"/>
              </a:rPr>
              <a:t>ví</a:t>
            </a:r>
            <a:r>
              <a:rPr lang="en-US" sz="3200" b="1" i="1" dirty="0" smtClean="0">
                <a:solidFill>
                  <a:srgbClr val="002060"/>
                </a:solidFill>
                <a:latin typeface="Times New Roman" pitchFamily="18" charset="0"/>
              </a:rPr>
              <a:t> </a:t>
            </a:r>
            <a:r>
              <a:rPr lang="en-US" sz="3200" b="1" i="1" dirty="0" err="1" smtClean="0">
                <a:solidFill>
                  <a:srgbClr val="002060"/>
                </a:solidFill>
                <a:latin typeface="Times New Roman" pitchFamily="18" charset="0"/>
              </a:rPr>
              <a:t>dụ</a:t>
            </a:r>
            <a:r>
              <a:rPr lang="en-US" sz="3200" b="1" i="1" dirty="0" smtClean="0">
                <a:solidFill>
                  <a:srgbClr val="002060"/>
                </a:solidFill>
                <a:latin typeface="Times New Roman" pitchFamily="18" charset="0"/>
              </a:rPr>
              <a:t>- sgk-21:</a:t>
            </a:r>
          </a:p>
          <a:p>
            <a:pPr marL="571500" indent="-571500"/>
            <a:endParaRPr lang="en-US" sz="3000" b="1" u="sng" dirty="0">
              <a:solidFill>
                <a:srgbClr val="FF0000"/>
              </a:solidFill>
              <a:latin typeface="Times New Roman" pitchFamily="18"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0" y="0"/>
            <a:ext cx="9144000" cy="6986528"/>
          </a:xfrm>
          <a:prstGeom prst="rect">
            <a:avLst/>
          </a:prstGeom>
          <a:noFill/>
          <a:ln w="9525">
            <a:noFill/>
            <a:miter lim="800000"/>
            <a:headEnd/>
            <a:tailEnd/>
          </a:ln>
        </p:spPr>
        <p:txBody>
          <a:bodyPr>
            <a:spAutoFit/>
          </a:bodyPr>
          <a:lstStyle/>
          <a:p>
            <a:r>
              <a:rPr lang="en-US" sz="3200" b="1" dirty="0" smtClean="0">
                <a:solidFill>
                  <a:srgbClr val="FF0000"/>
                </a:solidFill>
                <a:latin typeface="Times New Roman" pitchFamily="18" charset="0"/>
                <a:cs typeface="Times New Roman" pitchFamily="18" charset="0"/>
              </a:rPr>
              <a:t>a. </a:t>
            </a:r>
            <a:r>
              <a:rPr lang="en-US" sz="3200" b="1" dirty="0" err="1" smtClean="0">
                <a:solidFill>
                  <a:srgbClr val="FF0000"/>
                </a:solidFill>
                <a:latin typeface="Times New Roman" pitchFamily="18" charset="0"/>
                <a:cs typeface="Times New Roman" pitchFamily="18" charset="0"/>
              </a:rPr>
              <a:t>Đọc</a:t>
            </a:r>
            <a:r>
              <a:rPr lang="en-US" sz="3200" b="1" dirty="0" smtClean="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đoạn</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trích</a:t>
            </a:r>
            <a:endParaRPr lang="en-US" sz="3200" b="1" dirty="0">
              <a:solidFill>
                <a:srgbClr val="FF0000"/>
              </a:solidFill>
              <a:latin typeface="Times New Roman" pitchFamily="18" charset="0"/>
              <a:cs typeface="Times New Roman" pitchFamily="18" charset="0"/>
            </a:endParaRPr>
          </a:p>
          <a:p>
            <a:r>
              <a:rPr lang="en-US" sz="3200" b="1" dirty="0">
                <a:solidFill>
                  <a:srgbClr val="FF0000"/>
                </a:solidFill>
                <a:latin typeface="Times New Roman" pitchFamily="18" charset="0"/>
                <a:cs typeface="Times New Roman" pitchFamily="18" charset="0"/>
              </a:rPr>
              <a:t> </a:t>
            </a:r>
            <a:r>
              <a:rPr lang="en-US" sz="3200" b="1" i="1" dirty="0" err="1">
                <a:latin typeface="Times New Roman" pitchFamily="18" charset="0"/>
                <a:cs typeface="Times New Roman" pitchFamily="18" charset="0"/>
              </a:rPr>
              <a:t>Mẹ</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tôi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lấy</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vạt</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áo</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nâu</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thấm</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nước</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mắt</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cho</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tôi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rồi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xốc</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nách</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tôi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lên</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xe</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Đến</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bấy</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giờ</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tôi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mới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kịp</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nhận</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ra</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mẹ</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tôi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không</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còm</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cõi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xơ</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xác</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quá</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như</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cô</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tôi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nhắc</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lại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lời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người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họ</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nội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của</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tôi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Gương</a:t>
            </a:r>
            <a:r>
              <a:rPr lang="en-US" sz="3200" b="1" i="1" dirty="0">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mặt</a:t>
            </a:r>
            <a:r>
              <a:rPr lang="en-US" sz="3200" b="1" i="1" dirty="0">
                <a:solidFill>
                  <a:srgbClr val="0070C0"/>
                </a:solidFill>
                <a:latin typeface="Times New Roman" pitchFamily="18" charset="0"/>
                <a:cs typeface="Times New Roman" pitchFamily="18" charset="0"/>
              </a:rPr>
              <a:t> </a:t>
            </a:r>
            <a:r>
              <a:rPr lang="en-US" sz="3200" b="1" i="1" dirty="0" err="1">
                <a:latin typeface="Times New Roman" pitchFamily="18" charset="0"/>
                <a:cs typeface="Times New Roman" pitchFamily="18" charset="0"/>
              </a:rPr>
              <a:t>mẹ</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vẫn</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tươi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sáng</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với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đôi</a:t>
            </a:r>
            <a:r>
              <a:rPr lang="en-US" sz="3200" b="1" i="1" dirty="0">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mắt</a:t>
            </a:r>
            <a:r>
              <a:rPr lang="en-US" sz="3200" b="1" i="1" dirty="0">
                <a:solidFill>
                  <a:srgbClr val="0070C0"/>
                </a:solidFill>
                <a:latin typeface="Times New Roman" pitchFamily="18" charset="0"/>
                <a:cs typeface="Times New Roman" pitchFamily="18" charset="0"/>
              </a:rPr>
              <a:t> </a:t>
            </a:r>
            <a:r>
              <a:rPr lang="en-US" sz="3200" b="1" i="1" dirty="0" err="1">
                <a:latin typeface="Times New Roman" pitchFamily="18" charset="0"/>
                <a:cs typeface="Times New Roman" pitchFamily="18" charset="0"/>
              </a:rPr>
              <a:t>trong</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và</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nước</a:t>
            </a:r>
            <a:r>
              <a:rPr lang="en-US" sz="3200" b="1" i="1" dirty="0">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da</a:t>
            </a:r>
            <a:r>
              <a:rPr lang="en-US" sz="3200" b="1" i="1" dirty="0">
                <a:solidFill>
                  <a:srgbClr val="0070C0"/>
                </a:solidFill>
                <a:latin typeface="Times New Roman" pitchFamily="18" charset="0"/>
                <a:cs typeface="Times New Roman" pitchFamily="18" charset="0"/>
              </a:rPr>
              <a:t> </a:t>
            </a:r>
            <a:r>
              <a:rPr lang="en-US" sz="3200" b="1" i="1" dirty="0" err="1">
                <a:latin typeface="Times New Roman" pitchFamily="18" charset="0"/>
                <a:cs typeface="Times New Roman" pitchFamily="18" charset="0"/>
              </a:rPr>
              <a:t>mịn</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làm</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nổi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bật</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màu</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hồng</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của</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hai</a:t>
            </a:r>
            <a:r>
              <a:rPr lang="en-US" sz="3200" b="1" i="1" dirty="0">
                <a:solidFill>
                  <a:srgbClr val="0070C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gò</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má</a:t>
            </a:r>
            <a:r>
              <a:rPr lang="en-US" sz="3200" b="1" i="1" dirty="0">
                <a:solidFill>
                  <a:srgbClr val="0070C0"/>
                </a:solidFill>
                <a:latin typeface="Times New Roman" pitchFamily="18" charset="0"/>
                <a:cs typeface="Times New Roman" pitchFamily="18" charset="0"/>
              </a:rPr>
              <a:t>. </a:t>
            </a:r>
            <a:r>
              <a:rPr lang="en-US" sz="3200" b="1" i="1" dirty="0">
                <a:latin typeface="Times New Roman" pitchFamily="18" charset="0"/>
                <a:cs typeface="Times New Roman" pitchFamily="18" charset="0"/>
              </a:rPr>
              <a:t>Hay </a:t>
            </a:r>
            <a:r>
              <a:rPr lang="en-US" sz="3200" b="1" i="1" dirty="0" err="1">
                <a:latin typeface="Times New Roman" pitchFamily="18" charset="0"/>
                <a:cs typeface="Times New Roman" pitchFamily="18" charset="0"/>
              </a:rPr>
              <a:t>tại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sự</a:t>
            </a:r>
            <a:r>
              <a:rPr lang="en-US" sz="3200" b="1" i="1" dirty="0">
                <a:latin typeface="Times New Roman" pitchFamily="18" charset="0"/>
                <a:cs typeface="Times New Roman" pitchFamily="18" charset="0"/>
              </a:rPr>
              <a:t> sung </a:t>
            </a:r>
            <a:r>
              <a:rPr lang="en-US" sz="3200" b="1" i="1" dirty="0" err="1">
                <a:latin typeface="Times New Roman" pitchFamily="18" charset="0"/>
                <a:cs typeface="Times New Roman" pitchFamily="18" charset="0"/>
              </a:rPr>
              <a:t>sướng</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bỗng</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được</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trông</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nhìn</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và</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ôm</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ấp</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cái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hình</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hài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máu</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mủ</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của</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mình</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mà</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mẹ</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tôi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lại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tươi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đẹp</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như</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thuở</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còn</a:t>
            </a:r>
            <a:r>
              <a:rPr lang="en-US" sz="3200" b="1" i="1" dirty="0">
                <a:latin typeface="Times New Roman" pitchFamily="18" charset="0"/>
                <a:cs typeface="Times New Roman" pitchFamily="18" charset="0"/>
              </a:rPr>
              <a:t> sung </a:t>
            </a:r>
            <a:r>
              <a:rPr lang="en-US" sz="3200" b="1" i="1" dirty="0" err="1">
                <a:latin typeface="Times New Roman" pitchFamily="18" charset="0"/>
                <a:cs typeface="Times New Roman" pitchFamily="18" charset="0"/>
              </a:rPr>
              <a:t>túc</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Tôi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ngồi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trên</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đệm</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xe</a:t>
            </a:r>
            <a:r>
              <a:rPr lang="en-US" sz="3200" b="1" i="1" dirty="0">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đùi</a:t>
            </a:r>
            <a:r>
              <a:rPr lang="en-US" sz="3200" b="1" i="1" dirty="0">
                <a:solidFill>
                  <a:srgbClr val="0070C0"/>
                </a:solidFill>
                <a:latin typeface="Times New Roman" pitchFamily="18" charset="0"/>
                <a:cs typeface="Times New Roman" pitchFamily="18" charset="0"/>
              </a:rPr>
              <a:t> </a:t>
            </a:r>
            <a:r>
              <a:rPr lang="en-US" sz="3200" b="1" i="1" dirty="0" err="1">
                <a:latin typeface="Times New Roman" pitchFamily="18" charset="0"/>
                <a:cs typeface="Times New Roman" pitchFamily="18" charset="0"/>
              </a:rPr>
              <a:t>áp</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đùi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mẹ</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tôi</a:t>
            </a:r>
            <a:r>
              <a:rPr lang="en-US" sz="3200" b="1" i="1" dirty="0">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đầu</a:t>
            </a:r>
            <a:r>
              <a:rPr lang="en-US" sz="3200" b="1" i="1" dirty="0">
                <a:solidFill>
                  <a:srgbClr val="0070C0"/>
                </a:solidFill>
                <a:latin typeface="Times New Roman" pitchFamily="18" charset="0"/>
                <a:cs typeface="Times New Roman" pitchFamily="18" charset="0"/>
              </a:rPr>
              <a:t> </a:t>
            </a:r>
            <a:r>
              <a:rPr lang="en-US" sz="3200" b="1" i="1" dirty="0" err="1">
                <a:latin typeface="Times New Roman" pitchFamily="18" charset="0"/>
                <a:cs typeface="Times New Roman" pitchFamily="18" charset="0"/>
              </a:rPr>
              <a:t>ngả</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vào</a:t>
            </a:r>
            <a:r>
              <a:rPr lang="en-US" sz="3200" b="1" i="1" dirty="0">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cánh</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tay</a:t>
            </a:r>
            <a:r>
              <a:rPr lang="en-US" sz="3200" b="1" i="1" dirty="0">
                <a:solidFill>
                  <a:srgbClr val="FF0000"/>
                </a:solidFill>
                <a:latin typeface="Times New Roman" pitchFamily="18" charset="0"/>
                <a:cs typeface="Times New Roman" pitchFamily="18" charset="0"/>
              </a:rPr>
              <a:t> </a:t>
            </a:r>
            <a:r>
              <a:rPr lang="en-US" sz="3200" b="1" i="1" dirty="0" err="1">
                <a:latin typeface="Times New Roman" pitchFamily="18" charset="0"/>
                <a:cs typeface="Times New Roman" pitchFamily="18" charset="0"/>
              </a:rPr>
              <a:t>mẹ</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tôi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tôi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cảm</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thấy</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những</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cảm</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giác</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ấm</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áp</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đã</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bao</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lâu</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mất</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đi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bỗng</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lại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mơn</a:t>
            </a:r>
            <a:r>
              <a:rPr lang="en-US" sz="3200" b="1" i="1" dirty="0">
                <a:latin typeface="Times New Roman" pitchFamily="18" charset="0"/>
                <a:cs typeface="Times New Roman" pitchFamily="18" charset="0"/>
              </a:rPr>
              <a:t> man </a:t>
            </a:r>
            <a:r>
              <a:rPr lang="en-US" sz="3200" b="1" i="1" dirty="0" err="1">
                <a:latin typeface="Times New Roman" pitchFamily="18" charset="0"/>
                <a:cs typeface="Times New Roman" pitchFamily="18" charset="0"/>
              </a:rPr>
              <a:t>khắp</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da</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thịt</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Hơi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quần</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áo</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mẹ</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tôi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và</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những</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hơi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thở</a:t>
            </a:r>
            <a:r>
              <a:rPr lang="en-US" sz="3200" b="1" i="1" dirty="0">
                <a:latin typeface="Times New Roman" pitchFamily="18" charset="0"/>
                <a:cs typeface="Times New Roman" pitchFamily="18" charset="0"/>
              </a:rPr>
              <a:t> ở </a:t>
            </a:r>
            <a:r>
              <a:rPr lang="en-US" sz="3200" b="1" i="1" dirty="0" err="1">
                <a:latin typeface="Times New Roman" pitchFamily="18" charset="0"/>
                <a:cs typeface="Times New Roman" pitchFamily="18" charset="0"/>
              </a:rPr>
              <a:t>khuôn</a:t>
            </a:r>
            <a:r>
              <a:rPr lang="en-US" sz="3200" b="1" i="1" dirty="0">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miệng</a:t>
            </a:r>
            <a:r>
              <a:rPr lang="en-US" sz="3200" b="1" i="1" dirty="0">
                <a:solidFill>
                  <a:srgbClr val="0070C0"/>
                </a:solidFill>
                <a:latin typeface="Times New Roman" pitchFamily="18" charset="0"/>
                <a:cs typeface="Times New Roman" pitchFamily="18" charset="0"/>
              </a:rPr>
              <a:t> </a:t>
            </a:r>
            <a:r>
              <a:rPr lang="en-US" sz="3200" b="1" i="1" dirty="0" err="1">
                <a:latin typeface="Times New Roman" pitchFamily="18" charset="0"/>
                <a:cs typeface="Times New Roman" pitchFamily="18" charset="0"/>
              </a:rPr>
              <a:t>xinh</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xắn</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nhai</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trầu</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phả</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ra</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lúc</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đó</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thơm</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tho</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lạ</a:t>
            </a:r>
            <a:r>
              <a:rPr lang="en-US" sz="3200" b="1" i="1" dirty="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thường</a:t>
            </a:r>
            <a:endParaRPr lang="en-US" sz="3200" b="1" i="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checkerboard(across)">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8194"/>
          <p:cNvSpPr>
            <a:spLocks noGrp="1"/>
          </p:cNvSpPr>
          <p:nvPr>
            <p:ph idx="1"/>
          </p:nvPr>
        </p:nvSpPr>
        <p:spPr>
          <a:xfrm>
            <a:off x="0" y="990600"/>
            <a:ext cx="9144000" cy="5410200"/>
          </a:xfrm>
        </p:spPr>
        <p:txBody>
          <a:bodyPr anchor="t"/>
          <a:lstStyle/>
          <a:p>
            <a:pPr>
              <a:buNone/>
            </a:pPr>
            <a:r>
              <a:rPr lang="en-US" altLang="zh-CN" sz="3600" b="1" dirty="0" smtClean="0">
                <a:latin typeface="Times New Roman" panose="02020603050405020304" pitchFamily="18" charset="0"/>
              </a:rPr>
              <a:t>- </a:t>
            </a:r>
            <a:r>
              <a:rPr lang="en-US" altLang="zh-CN" sz="3600" b="1" dirty="0">
                <a:latin typeface="Times New Roman" panose="02020603050405020304" pitchFamily="18" charset="0"/>
              </a:rPr>
              <a:t>Các từ in đậm: </a:t>
            </a:r>
            <a:r>
              <a:rPr lang="en-US" altLang="zh-CN" sz="3600" b="1" i="1" dirty="0">
                <a:solidFill>
                  <a:srgbClr val="990000"/>
                </a:solidFill>
                <a:latin typeface="Times New Roman" panose="02020603050405020304" pitchFamily="18" charset="0"/>
              </a:rPr>
              <a:t>mặt, da, mắt gò má, đùi, cánh tay, đầu, miệng </a:t>
            </a:r>
            <a:endParaRPr lang="en-US" altLang="zh-CN" sz="3600" b="1" dirty="0">
              <a:solidFill>
                <a:srgbClr val="990000"/>
              </a:solidFill>
              <a:latin typeface="Times New Roman" panose="02020603050405020304" pitchFamily="18" charset="0"/>
            </a:endParaRPr>
          </a:p>
          <a:p>
            <a:pPr>
              <a:buNone/>
            </a:pPr>
            <a:r>
              <a:rPr lang="en-US" altLang="zh-CN" sz="3600" b="1" dirty="0">
                <a:latin typeface="Times New Roman" panose="02020603050405020304" pitchFamily="18" charset="0"/>
              </a:rPr>
              <a:t>- Nét nghĩa chung: Chỉ bộ phận của cơ thể con người.</a:t>
            </a:r>
          </a:p>
          <a:p>
            <a:pPr>
              <a:buNone/>
            </a:pPr>
            <a:r>
              <a:rPr lang="en-US" altLang="zh-CN" sz="3600" b="1" dirty="0">
                <a:solidFill>
                  <a:srgbClr val="990000"/>
                </a:solidFill>
                <a:latin typeface="Times New Roman" panose="02020603050405020304" pitchFamily="18" charset="0"/>
              </a:rPr>
              <a:t>-&gt; Trường từ vựng</a:t>
            </a:r>
          </a:p>
          <a:p>
            <a:pPr>
              <a:buNone/>
            </a:pPr>
            <a:r>
              <a:rPr lang="en-US" altLang="zh-CN" sz="3600" b="1" dirty="0">
                <a:latin typeface="Times New Roman" panose="02020603050405020304" pitchFamily="18" charset="0"/>
              </a:rPr>
              <a:t>      2/ Ghi nhớ </a:t>
            </a:r>
            <a:r>
              <a:rPr lang="en-US" altLang="zh-CN" sz="3600" b="1" dirty="0" err="1">
                <a:latin typeface="Times New Roman" panose="02020603050405020304" pitchFamily="18" charset="0"/>
              </a:rPr>
              <a:t>tr</a:t>
            </a:r>
            <a:r>
              <a:rPr lang="en-US" altLang="zh-CN" sz="3600" b="1" dirty="0">
                <a:latin typeface="Times New Roman" panose="02020603050405020304" pitchFamily="18" charset="0"/>
              </a:rPr>
              <a:t> </a:t>
            </a:r>
            <a:r>
              <a:rPr lang="en-US" altLang="zh-CN" sz="3600" b="1" dirty="0" smtClean="0">
                <a:latin typeface="Times New Roman" panose="02020603050405020304" pitchFamily="18" charset="0"/>
              </a:rPr>
              <a:t>21.</a:t>
            </a:r>
          </a:p>
          <a:p>
            <a:pPr>
              <a:buNone/>
            </a:pPr>
            <a:r>
              <a:rPr lang="en-US" altLang="zh-CN" sz="3600" b="1" i="1" dirty="0" smtClean="0">
                <a:solidFill>
                  <a:srgbClr val="FF0000"/>
                </a:solidFill>
                <a:latin typeface="Times New Roman" panose="02020603050405020304" pitchFamily="18" charset="0"/>
              </a:rPr>
              <a:t>   </a:t>
            </a:r>
            <a:r>
              <a:rPr lang="en-US" altLang="zh-CN" sz="3600" b="1" i="1" dirty="0" err="1" smtClean="0">
                <a:solidFill>
                  <a:srgbClr val="FF0000"/>
                </a:solidFill>
                <a:latin typeface="Times New Roman" panose="02020603050405020304" pitchFamily="18" charset="0"/>
              </a:rPr>
              <a:t>Trường</a:t>
            </a:r>
            <a:r>
              <a:rPr lang="en-US" altLang="zh-CN" sz="3600" b="1" i="1" dirty="0" smtClean="0">
                <a:solidFill>
                  <a:srgbClr val="FF0000"/>
                </a:solidFill>
                <a:latin typeface="Times New Roman" panose="02020603050405020304" pitchFamily="18" charset="0"/>
              </a:rPr>
              <a:t> </a:t>
            </a:r>
            <a:r>
              <a:rPr lang="en-US" altLang="zh-CN" sz="3600" b="1" i="1" dirty="0" err="1" smtClean="0">
                <a:solidFill>
                  <a:srgbClr val="FF0000"/>
                </a:solidFill>
                <a:latin typeface="Times New Roman" panose="02020603050405020304" pitchFamily="18" charset="0"/>
              </a:rPr>
              <a:t>từ</a:t>
            </a:r>
            <a:r>
              <a:rPr lang="en-US" altLang="zh-CN" sz="3600" b="1" i="1" dirty="0" smtClean="0">
                <a:solidFill>
                  <a:srgbClr val="FF0000"/>
                </a:solidFill>
                <a:latin typeface="Times New Roman" panose="02020603050405020304" pitchFamily="18" charset="0"/>
              </a:rPr>
              <a:t> </a:t>
            </a:r>
            <a:r>
              <a:rPr lang="en-US" altLang="zh-CN" sz="3600" b="1" i="1" dirty="0" err="1" smtClean="0">
                <a:solidFill>
                  <a:srgbClr val="FF0000"/>
                </a:solidFill>
                <a:latin typeface="Times New Roman" panose="02020603050405020304" pitchFamily="18" charset="0"/>
              </a:rPr>
              <a:t>vựng</a:t>
            </a:r>
            <a:r>
              <a:rPr lang="en-US" altLang="zh-CN" sz="3600" b="1" i="1" dirty="0" smtClean="0">
                <a:solidFill>
                  <a:srgbClr val="FF0000"/>
                </a:solidFill>
                <a:latin typeface="Times New Roman" panose="02020603050405020304" pitchFamily="18" charset="0"/>
              </a:rPr>
              <a:t> </a:t>
            </a:r>
            <a:r>
              <a:rPr lang="en-US" altLang="zh-CN" sz="3600" b="1" i="1" dirty="0" err="1" smtClean="0">
                <a:solidFill>
                  <a:srgbClr val="FF0000"/>
                </a:solidFill>
                <a:latin typeface="Times New Roman" panose="02020603050405020304" pitchFamily="18" charset="0"/>
              </a:rPr>
              <a:t>là</a:t>
            </a:r>
            <a:r>
              <a:rPr lang="en-US" altLang="zh-CN" sz="3600" b="1" i="1" dirty="0" smtClean="0">
                <a:solidFill>
                  <a:srgbClr val="FF0000"/>
                </a:solidFill>
                <a:latin typeface="Times New Roman" panose="02020603050405020304" pitchFamily="18" charset="0"/>
              </a:rPr>
              <a:t> </a:t>
            </a:r>
            <a:r>
              <a:rPr lang="en-US" altLang="zh-CN" sz="3600" b="1" i="1" dirty="0" err="1" smtClean="0">
                <a:solidFill>
                  <a:srgbClr val="FF0000"/>
                </a:solidFill>
                <a:latin typeface="Times New Roman" panose="02020603050405020304" pitchFamily="18" charset="0"/>
              </a:rPr>
              <a:t>tập</a:t>
            </a:r>
            <a:r>
              <a:rPr lang="en-US" altLang="zh-CN" sz="3600" b="1" i="1" dirty="0" smtClean="0">
                <a:solidFill>
                  <a:srgbClr val="FF0000"/>
                </a:solidFill>
                <a:latin typeface="Times New Roman" panose="02020603050405020304" pitchFamily="18" charset="0"/>
              </a:rPr>
              <a:t> </a:t>
            </a:r>
            <a:r>
              <a:rPr lang="en-US" altLang="zh-CN" sz="3600" b="1" i="1" dirty="0" err="1" smtClean="0">
                <a:solidFill>
                  <a:srgbClr val="FF0000"/>
                </a:solidFill>
                <a:latin typeface="Times New Roman" panose="02020603050405020304" pitchFamily="18" charset="0"/>
              </a:rPr>
              <a:t>hợp</a:t>
            </a:r>
            <a:r>
              <a:rPr lang="en-US" altLang="zh-CN" sz="3600" b="1" i="1" dirty="0" smtClean="0">
                <a:solidFill>
                  <a:srgbClr val="FF0000"/>
                </a:solidFill>
                <a:latin typeface="Times New Roman" panose="02020603050405020304" pitchFamily="18" charset="0"/>
              </a:rPr>
              <a:t> </a:t>
            </a:r>
            <a:r>
              <a:rPr lang="en-US" altLang="zh-CN" sz="3600" b="1" i="1" dirty="0" err="1" smtClean="0">
                <a:solidFill>
                  <a:srgbClr val="FF0000"/>
                </a:solidFill>
                <a:latin typeface="Times New Roman" panose="02020603050405020304" pitchFamily="18" charset="0"/>
              </a:rPr>
              <a:t>của</a:t>
            </a:r>
            <a:r>
              <a:rPr lang="en-US" altLang="zh-CN" sz="3600" b="1" i="1" dirty="0" smtClean="0">
                <a:solidFill>
                  <a:srgbClr val="FF0000"/>
                </a:solidFill>
                <a:latin typeface="Times New Roman" panose="02020603050405020304" pitchFamily="18" charset="0"/>
              </a:rPr>
              <a:t> </a:t>
            </a:r>
            <a:r>
              <a:rPr lang="en-US" altLang="zh-CN" sz="3600" b="1" i="1" dirty="0" err="1" smtClean="0">
                <a:solidFill>
                  <a:srgbClr val="FF0000"/>
                </a:solidFill>
                <a:latin typeface="Times New Roman" panose="02020603050405020304" pitchFamily="18" charset="0"/>
              </a:rPr>
              <a:t>những</a:t>
            </a:r>
            <a:r>
              <a:rPr lang="en-US" altLang="zh-CN" sz="3600" b="1" i="1" dirty="0" smtClean="0">
                <a:solidFill>
                  <a:srgbClr val="FF0000"/>
                </a:solidFill>
                <a:latin typeface="Times New Roman" panose="02020603050405020304" pitchFamily="18" charset="0"/>
              </a:rPr>
              <a:t> </a:t>
            </a:r>
            <a:r>
              <a:rPr lang="en-US" altLang="zh-CN" sz="3600" b="1" i="1" dirty="0" err="1" smtClean="0">
                <a:solidFill>
                  <a:srgbClr val="FF0000"/>
                </a:solidFill>
                <a:latin typeface="Times New Roman" panose="02020603050405020304" pitchFamily="18" charset="0"/>
              </a:rPr>
              <a:t>từ</a:t>
            </a:r>
            <a:r>
              <a:rPr lang="en-US" altLang="zh-CN" sz="3600" b="1" i="1" dirty="0" smtClean="0">
                <a:solidFill>
                  <a:srgbClr val="FF0000"/>
                </a:solidFill>
                <a:latin typeface="Times New Roman" panose="02020603050405020304" pitchFamily="18" charset="0"/>
              </a:rPr>
              <a:t> </a:t>
            </a:r>
            <a:r>
              <a:rPr lang="en-US" altLang="zh-CN" sz="3600" b="1" i="1" dirty="0" err="1" smtClean="0">
                <a:solidFill>
                  <a:srgbClr val="FF0000"/>
                </a:solidFill>
                <a:latin typeface="Times New Roman" panose="02020603050405020304" pitchFamily="18" charset="0"/>
              </a:rPr>
              <a:t>có</a:t>
            </a:r>
            <a:r>
              <a:rPr lang="en-US" altLang="zh-CN" sz="3600" b="1" i="1" dirty="0" smtClean="0">
                <a:solidFill>
                  <a:srgbClr val="FF0000"/>
                </a:solidFill>
                <a:latin typeface="Times New Roman" panose="02020603050405020304" pitchFamily="18" charset="0"/>
              </a:rPr>
              <a:t> </a:t>
            </a:r>
            <a:r>
              <a:rPr lang="en-US" altLang="zh-CN" sz="3600" b="1" i="1" dirty="0" err="1" smtClean="0">
                <a:solidFill>
                  <a:srgbClr val="FF0000"/>
                </a:solidFill>
                <a:latin typeface="Times New Roman" panose="02020603050405020304" pitchFamily="18" charset="0"/>
              </a:rPr>
              <a:t>ít</a:t>
            </a:r>
            <a:r>
              <a:rPr lang="en-US" altLang="zh-CN" sz="3600" b="1" i="1" dirty="0" smtClean="0">
                <a:solidFill>
                  <a:srgbClr val="FF0000"/>
                </a:solidFill>
                <a:latin typeface="Times New Roman" panose="02020603050405020304" pitchFamily="18" charset="0"/>
              </a:rPr>
              <a:t> </a:t>
            </a:r>
            <a:r>
              <a:rPr lang="en-US" altLang="zh-CN" sz="3600" b="1" i="1" dirty="0" err="1" smtClean="0">
                <a:solidFill>
                  <a:srgbClr val="FF0000"/>
                </a:solidFill>
                <a:latin typeface="Times New Roman" panose="02020603050405020304" pitchFamily="18" charset="0"/>
              </a:rPr>
              <a:t>nhất</a:t>
            </a:r>
            <a:r>
              <a:rPr lang="en-US" altLang="zh-CN" sz="3600" b="1" i="1" dirty="0" smtClean="0">
                <a:solidFill>
                  <a:srgbClr val="FF0000"/>
                </a:solidFill>
                <a:latin typeface="Times New Roman" panose="02020603050405020304" pitchFamily="18" charset="0"/>
              </a:rPr>
              <a:t> </a:t>
            </a:r>
            <a:r>
              <a:rPr lang="en-US" altLang="zh-CN" sz="3600" b="1" i="1" dirty="0" err="1" smtClean="0">
                <a:solidFill>
                  <a:srgbClr val="FF0000"/>
                </a:solidFill>
                <a:latin typeface="Times New Roman" panose="02020603050405020304" pitchFamily="18" charset="0"/>
              </a:rPr>
              <a:t>một</a:t>
            </a:r>
            <a:r>
              <a:rPr lang="en-US" altLang="zh-CN" sz="3600" b="1" i="1" dirty="0" smtClean="0">
                <a:solidFill>
                  <a:srgbClr val="FF0000"/>
                </a:solidFill>
                <a:latin typeface="Times New Roman" panose="02020603050405020304" pitchFamily="18" charset="0"/>
              </a:rPr>
              <a:t> </a:t>
            </a:r>
            <a:r>
              <a:rPr lang="en-US" altLang="zh-CN" sz="3600" b="1" i="1" dirty="0" err="1" smtClean="0">
                <a:solidFill>
                  <a:srgbClr val="FF0000"/>
                </a:solidFill>
                <a:latin typeface="Times New Roman" panose="02020603050405020304" pitchFamily="18" charset="0"/>
              </a:rPr>
              <a:t>nét</a:t>
            </a:r>
            <a:r>
              <a:rPr lang="en-US" altLang="zh-CN" sz="3600" b="1" i="1" dirty="0" smtClean="0">
                <a:solidFill>
                  <a:srgbClr val="FF0000"/>
                </a:solidFill>
                <a:latin typeface="Times New Roman" panose="02020603050405020304" pitchFamily="18" charset="0"/>
              </a:rPr>
              <a:t> </a:t>
            </a:r>
            <a:r>
              <a:rPr lang="en-US" altLang="zh-CN" sz="3600" b="1" i="1" dirty="0" err="1" smtClean="0">
                <a:solidFill>
                  <a:srgbClr val="FF0000"/>
                </a:solidFill>
                <a:latin typeface="Times New Roman" panose="02020603050405020304" pitchFamily="18" charset="0"/>
              </a:rPr>
              <a:t>chung</a:t>
            </a:r>
            <a:r>
              <a:rPr lang="en-US" altLang="zh-CN" sz="3600" b="1" i="1" dirty="0" smtClean="0">
                <a:solidFill>
                  <a:srgbClr val="FF0000"/>
                </a:solidFill>
                <a:latin typeface="Times New Roman" panose="02020603050405020304" pitchFamily="18" charset="0"/>
              </a:rPr>
              <a:t> </a:t>
            </a:r>
            <a:r>
              <a:rPr lang="en-US" altLang="zh-CN" sz="3600" b="1" i="1" dirty="0" err="1" smtClean="0">
                <a:solidFill>
                  <a:srgbClr val="FF0000"/>
                </a:solidFill>
                <a:latin typeface="Times New Roman" panose="02020603050405020304" pitchFamily="18" charset="0"/>
              </a:rPr>
              <a:t>về</a:t>
            </a:r>
            <a:r>
              <a:rPr lang="en-US" altLang="zh-CN" sz="3600" b="1" i="1" dirty="0" smtClean="0">
                <a:solidFill>
                  <a:srgbClr val="FF0000"/>
                </a:solidFill>
                <a:latin typeface="Times New Roman" panose="02020603050405020304" pitchFamily="18" charset="0"/>
              </a:rPr>
              <a:t> </a:t>
            </a:r>
            <a:r>
              <a:rPr lang="en-US" altLang="zh-CN" sz="3600" b="1" i="1" dirty="0" err="1" smtClean="0">
                <a:solidFill>
                  <a:srgbClr val="FF0000"/>
                </a:solidFill>
                <a:latin typeface="Times New Roman" panose="02020603050405020304" pitchFamily="18" charset="0"/>
              </a:rPr>
              <a:t>nghĩa</a:t>
            </a:r>
            <a:r>
              <a:rPr lang="en-US" altLang="zh-CN" sz="3600" b="1" i="1" dirty="0" smtClean="0">
                <a:solidFill>
                  <a:srgbClr val="FF0000"/>
                </a:solidFill>
                <a:latin typeface="Times New Roman" panose="02020603050405020304" pitchFamily="18" charset="0"/>
              </a:rPr>
              <a:t>.</a:t>
            </a:r>
            <a:endParaRPr lang="en-US" altLang="zh-CN" sz="3600" b="1" dirty="0" smtClean="0">
              <a:solidFill>
                <a:srgbClr val="FF0000"/>
              </a:solidFill>
              <a:latin typeface="Times New Roman" panose="02020603050405020304" pitchFamily="18" charset="0"/>
            </a:endParaRPr>
          </a:p>
          <a:p>
            <a:pPr>
              <a:buNone/>
            </a:pPr>
            <a:r>
              <a:rPr lang="en-US" altLang="zh-CN" sz="3600" dirty="0" smtClean="0">
                <a:latin typeface="Times New Roman" panose="02020603050405020304" pitchFamily="18" charset="0"/>
              </a:rPr>
              <a:t>       </a:t>
            </a:r>
            <a:endParaRPr lang="en-US" altLang="zh-CN" sz="4000" b="1" dirty="0">
              <a:latin typeface="Times New Roman" panose="02020603050405020304" pitchFamily="18" charset="0"/>
            </a:endParaRPr>
          </a:p>
        </p:txBody>
      </p:sp>
      <p:sp>
        <p:nvSpPr>
          <p:cNvPr id="7170" name="Rectangle 8200"/>
          <p:cNvSpPr/>
          <p:nvPr/>
        </p:nvSpPr>
        <p:spPr>
          <a:xfrm>
            <a:off x="2057400" y="0"/>
            <a:ext cx="4724400" cy="914400"/>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pPr algn="ctr">
              <a:lnSpc>
                <a:spcPct val="90000"/>
              </a:lnSpc>
              <a:spcBef>
                <a:spcPct val="20000"/>
              </a:spcBef>
            </a:pPr>
            <a:endParaRPr lang="en-US" altLang="zh-CN" dirty="0">
              <a:solidFill>
                <a:srgbClr val="CC9900"/>
              </a:solidFill>
              <a:latin typeface="Times New Roman" panose="02020603050405020304" pitchFamily="18" charset="0"/>
            </a:endParaRPr>
          </a:p>
          <a:p>
            <a:pPr algn="ctr">
              <a:lnSpc>
                <a:spcPct val="90000"/>
              </a:lnSpc>
              <a:spcBef>
                <a:spcPct val="20000"/>
              </a:spcBef>
            </a:pPr>
            <a:r>
              <a:rPr lang="en-US" altLang="zh-CN" sz="3600" dirty="0">
                <a:solidFill>
                  <a:srgbClr val="FF0000"/>
                </a:solidFill>
                <a:latin typeface="Times New Roman" panose="02020603050405020304" pitchFamily="18" charset="0"/>
              </a:rPr>
              <a:t> </a:t>
            </a:r>
            <a:r>
              <a:rPr lang="en-US" altLang="zh-CN" sz="3600" dirty="0" smtClean="0">
                <a:solidFill>
                  <a:srgbClr val="FF0000"/>
                </a:solidFill>
                <a:latin typeface="Times New Roman" panose="02020603050405020304" pitchFamily="18" charset="0"/>
              </a:rPr>
              <a:t>b. </a:t>
            </a:r>
            <a:r>
              <a:rPr lang="en-US" altLang="zh-CN" sz="3600" dirty="0" err="1" smtClean="0">
                <a:solidFill>
                  <a:srgbClr val="FF0000"/>
                </a:solidFill>
                <a:latin typeface="Times New Roman" panose="02020603050405020304" pitchFamily="18" charset="0"/>
              </a:rPr>
              <a:t>Nhận</a:t>
            </a:r>
            <a:r>
              <a:rPr lang="en-US" altLang="zh-CN" sz="3600" dirty="0" smtClean="0">
                <a:solidFill>
                  <a:srgbClr val="FF0000"/>
                </a:solidFill>
                <a:latin typeface="Times New Roman" panose="02020603050405020304" pitchFamily="18" charset="0"/>
              </a:rPr>
              <a:t> </a:t>
            </a:r>
            <a:r>
              <a:rPr lang="en-US" altLang="zh-CN" sz="3600" dirty="0">
                <a:solidFill>
                  <a:srgbClr val="FF0000"/>
                </a:solidFill>
                <a:latin typeface="Times New Roman" panose="02020603050405020304" pitchFamily="18" charset="0"/>
              </a:rPr>
              <a:t>xét:</a:t>
            </a:r>
          </a:p>
          <a:p>
            <a:pPr algn="ctr"/>
            <a:endParaRPr lang="en-US" altLang="zh-CN" sz="3600" dirty="0">
              <a:solidFill>
                <a:srgbClr val="FF0000"/>
              </a:solidFill>
              <a:latin typeface="Times New Roman" panose="02020603050405020304" pitchFamily="18" charset="0"/>
            </a:endParaRPr>
          </a:p>
        </p:txBody>
      </p:sp>
    </p:spTree>
  </p:cSld>
  <p:clrMapOvr>
    <a:masterClrMapping/>
  </p:clrMapOvr>
  <p:transition spd="med">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wheel(4)">
                                      <p:cBhvr>
                                        <p:cTn id="7" dur="2000"/>
                                        <p:tgtEl>
                                          <p:spTgt spid="8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wheel(4)">
                                      <p:cBhvr>
                                        <p:cTn id="12" dur="2000"/>
                                        <p:tgtEl>
                                          <p:spTgt spid="81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animEffect transition="in" filter="wheel(4)">
                                      <p:cBhvr>
                                        <p:cTn id="17" dur="2000"/>
                                        <p:tgtEl>
                                          <p:spTgt spid="81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8195">
                                            <p:txEl>
                                              <p:pRg st="3" end="3"/>
                                            </p:txEl>
                                          </p:spTgt>
                                        </p:tgtEl>
                                        <p:attrNameLst>
                                          <p:attrName>style.visibility</p:attrName>
                                        </p:attrNameLst>
                                      </p:cBhvr>
                                      <p:to>
                                        <p:strVal val="visible"/>
                                      </p:to>
                                    </p:set>
                                    <p:animEffect transition="in" filter="wheel(4)">
                                      <p:cBhvr>
                                        <p:cTn id="22" dur="2000"/>
                                        <p:tgtEl>
                                          <p:spTgt spid="819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8195">
                                            <p:txEl>
                                              <p:pRg st="4" end="4"/>
                                            </p:txEl>
                                          </p:spTgt>
                                        </p:tgtEl>
                                        <p:attrNameLst>
                                          <p:attrName>style.visibility</p:attrName>
                                        </p:attrNameLst>
                                      </p:cBhvr>
                                      <p:to>
                                        <p:strVal val="visible"/>
                                      </p:to>
                                    </p:set>
                                    <p:animEffect transition="in" filter="wheel(4)">
                                      <p:cBhvr>
                                        <p:cTn id="27" dur="2000"/>
                                        <p:tgtEl>
                                          <p:spTgt spid="819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4" fill="hold" grpId="0" nodeType="clickEffect">
                                  <p:stCondLst>
                                    <p:cond delay="0"/>
                                  </p:stCondLst>
                                  <p:childTnLst>
                                    <p:set>
                                      <p:cBhvr>
                                        <p:cTn id="31" dur="1" fill="hold">
                                          <p:stCondLst>
                                            <p:cond delay="0"/>
                                          </p:stCondLst>
                                        </p:cTn>
                                        <p:tgtEl>
                                          <p:spTgt spid="8195">
                                            <p:txEl>
                                              <p:pRg st="5" end="5"/>
                                            </p:txEl>
                                          </p:spTgt>
                                        </p:tgtEl>
                                        <p:attrNameLst>
                                          <p:attrName>style.visibility</p:attrName>
                                        </p:attrNameLst>
                                      </p:cBhvr>
                                      <p:to>
                                        <p:strVal val="visible"/>
                                      </p:to>
                                    </p:set>
                                    <p:animEffect transition="in" filter="wheel(4)">
                                      <p:cBhvr>
                                        <p:cTn id="32" dur="2000"/>
                                        <p:tgtEl>
                                          <p:spTgt spid="819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2514600"/>
            <a:ext cx="990600" cy="889000"/>
          </a:xfrm>
          <a:prstGeom prst="rect">
            <a:avLst/>
          </a:prstGeom>
          <a:noFill/>
          <a:ln w="38100" algn="ctr">
            <a:solidFill>
              <a:srgbClr val="FF0000"/>
            </a:solidFill>
            <a:round/>
            <a:headEnd/>
            <a:tailEnd/>
          </a:ln>
        </p:spPr>
        <p:txBody>
          <a:bodyPr/>
          <a:lstStyle/>
          <a:p>
            <a:pPr algn="ctr"/>
            <a:r>
              <a:rPr lang="en-US" sz="3200" b="1" dirty="0" err="1">
                <a:solidFill>
                  <a:srgbClr val="FF0000"/>
                </a:solidFill>
              </a:rPr>
              <a:t>Mắt</a:t>
            </a:r>
            <a:r>
              <a:rPr lang="en-US" sz="3200" b="1" dirty="0">
                <a:solidFill>
                  <a:srgbClr val="FF0000"/>
                </a:solidFill>
              </a:rPr>
              <a:t> </a:t>
            </a:r>
          </a:p>
        </p:txBody>
      </p:sp>
      <p:sp>
        <p:nvSpPr>
          <p:cNvPr id="3" name="Rectangle 2"/>
          <p:cNvSpPr>
            <a:spLocks noChangeArrowheads="1"/>
          </p:cNvSpPr>
          <p:nvPr/>
        </p:nvSpPr>
        <p:spPr bwMode="auto">
          <a:xfrm>
            <a:off x="1295400" y="685800"/>
            <a:ext cx="3394075" cy="590550"/>
          </a:xfrm>
          <a:prstGeom prst="rect">
            <a:avLst/>
          </a:prstGeom>
          <a:noFill/>
          <a:ln w="38100" algn="ctr">
            <a:solidFill>
              <a:srgbClr val="FF0000"/>
            </a:solidFill>
            <a:round/>
            <a:headEnd/>
            <a:tailEnd/>
          </a:ln>
        </p:spPr>
        <p:txBody>
          <a:bodyPr/>
          <a:lstStyle/>
          <a:p>
            <a:r>
              <a:rPr lang="en-US" sz="3200" b="1" dirty="0" err="1">
                <a:solidFill>
                  <a:srgbClr val="003FBC"/>
                </a:solidFill>
                <a:latin typeface="Times New Roman" pitchFamily="18" charset="0"/>
                <a:cs typeface="Times New Roman" pitchFamily="18" charset="0"/>
              </a:rPr>
              <a:t>Bộ</a:t>
            </a:r>
            <a:r>
              <a:rPr lang="en-US" sz="3200" b="1" dirty="0">
                <a:solidFill>
                  <a:srgbClr val="003FBC"/>
                </a:solidFill>
                <a:latin typeface="Times New Roman" pitchFamily="18" charset="0"/>
                <a:cs typeface="Times New Roman" pitchFamily="18" charset="0"/>
              </a:rPr>
              <a:t> </a:t>
            </a:r>
            <a:r>
              <a:rPr lang="en-US" sz="3200" b="1" dirty="0" err="1">
                <a:solidFill>
                  <a:srgbClr val="003FBC"/>
                </a:solidFill>
                <a:latin typeface="Times New Roman" pitchFamily="18" charset="0"/>
                <a:cs typeface="Times New Roman" pitchFamily="18" charset="0"/>
              </a:rPr>
              <a:t>phận</a:t>
            </a:r>
            <a:r>
              <a:rPr lang="en-US" sz="3200" b="1" dirty="0">
                <a:solidFill>
                  <a:srgbClr val="003FBC"/>
                </a:solidFill>
                <a:latin typeface="Times New Roman" pitchFamily="18" charset="0"/>
                <a:cs typeface="Times New Roman" pitchFamily="18" charset="0"/>
              </a:rPr>
              <a:t> </a:t>
            </a:r>
            <a:r>
              <a:rPr lang="en-US" sz="3200" b="1" dirty="0" err="1">
                <a:solidFill>
                  <a:srgbClr val="003FBC"/>
                </a:solidFill>
                <a:latin typeface="Times New Roman" pitchFamily="18" charset="0"/>
                <a:cs typeface="Times New Roman" pitchFamily="18" charset="0"/>
              </a:rPr>
              <a:t>của</a:t>
            </a:r>
            <a:r>
              <a:rPr lang="en-US" sz="3200" b="1" dirty="0">
                <a:solidFill>
                  <a:srgbClr val="003FBC"/>
                </a:solidFill>
                <a:latin typeface="Times New Roman" pitchFamily="18" charset="0"/>
                <a:cs typeface="Times New Roman" pitchFamily="18" charset="0"/>
              </a:rPr>
              <a:t> </a:t>
            </a:r>
            <a:r>
              <a:rPr lang="en-US" sz="3200" b="1" dirty="0" err="1">
                <a:solidFill>
                  <a:srgbClr val="003FBC"/>
                </a:solidFill>
                <a:latin typeface="Times New Roman" pitchFamily="18" charset="0"/>
                <a:cs typeface="Times New Roman" pitchFamily="18" charset="0"/>
              </a:rPr>
              <a:t>mắt</a:t>
            </a:r>
            <a:endParaRPr lang="en-US" sz="3200" b="1" dirty="0">
              <a:solidFill>
                <a:srgbClr val="003FBC"/>
              </a:solidFill>
              <a:latin typeface="Times New Roman" pitchFamily="18" charset="0"/>
              <a:cs typeface="Times New Roman" pitchFamily="18" charset="0"/>
            </a:endParaRPr>
          </a:p>
        </p:txBody>
      </p:sp>
      <p:sp>
        <p:nvSpPr>
          <p:cNvPr id="4" name="Rectangle 3"/>
          <p:cNvSpPr>
            <a:spLocks noChangeArrowheads="1"/>
          </p:cNvSpPr>
          <p:nvPr/>
        </p:nvSpPr>
        <p:spPr bwMode="auto">
          <a:xfrm>
            <a:off x="1447800" y="5715000"/>
            <a:ext cx="3505200" cy="590550"/>
          </a:xfrm>
          <a:prstGeom prst="rect">
            <a:avLst/>
          </a:prstGeom>
          <a:noFill/>
          <a:ln w="38100" algn="ctr">
            <a:solidFill>
              <a:srgbClr val="FF0000"/>
            </a:solidFill>
            <a:round/>
            <a:headEnd/>
            <a:tailEnd/>
          </a:ln>
        </p:spPr>
        <p:txBody>
          <a:bodyPr/>
          <a:lstStyle/>
          <a:p>
            <a:r>
              <a:rPr lang="en-US" sz="3200" b="1" dirty="0" err="1">
                <a:solidFill>
                  <a:srgbClr val="003FBC"/>
                </a:solidFill>
                <a:latin typeface="Times New Roman" pitchFamily="18" charset="0"/>
                <a:cs typeface="Times New Roman" pitchFamily="18" charset="0"/>
              </a:rPr>
              <a:t>Hoạt</a:t>
            </a:r>
            <a:r>
              <a:rPr lang="en-US" sz="3200" b="1" dirty="0">
                <a:solidFill>
                  <a:srgbClr val="003FBC"/>
                </a:solidFill>
                <a:latin typeface="Times New Roman" pitchFamily="18" charset="0"/>
                <a:cs typeface="Times New Roman" pitchFamily="18" charset="0"/>
              </a:rPr>
              <a:t> </a:t>
            </a:r>
            <a:r>
              <a:rPr lang="en-US" sz="3200" b="1" dirty="0" err="1">
                <a:solidFill>
                  <a:srgbClr val="003FBC"/>
                </a:solidFill>
                <a:latin typeface="Times New Roman" pitchFamily="18" charset="0"/>
                <a:cs typeface="Times New Roman" pitchFamily="18" charset="0"/>
              </a:rPr>
              <a:t>động</a:t>
            </a:r>
            <a:r>
              <a:rPr lang="en-US" sz="3200" b="1" dirty="0">
                <a:solidFill>
                  <a:srgbClr val="003FBC"/>
                </a:solidFill>
                <a:latin typeface="Times New Roman" pitchFamily="18" charset="0"/>
                <a:cs typeface="Times New Roman" pitchFamily="18" charset="0"/>
              </a:rPr>
              <a:t> </a:t>
            </a:r>
            <a:r>
              <a:rPr lang="en-US" sz="3200" b="1" dirty="0" err="1">
                <a:solidFill>
                  <a:srgbClr val="003FBC"/>
                </a:solidFill>
                <a:latin typeface="Times New Roman" pitchFamily="18" charset="0"/>
                <a:cs typeface="Times New Roman" pitchFamily="18" charset="0"/>
              </a:rPr>
              <a:t>của</a:t>
            </a:r>
            <a:r>
              <a:rPr lang="en-US" sz="3200" b="1" dirty="0">
                <a:solidFill>
                  <a:srgbClr val="003FBC"/>
                </a:solidFill>
                <a:latin typeface="Times New Roman" pitchFamily="18" charset="0"/>
                <a:cs typeface="Times New Roman" pitchFamily="18" charset="0"/>
              </a:rPr>
              <a:t> </a:t>
            </a:r>
            <a:r>
              <a:rPr lang="en-US" sz="3200" b="1" dirty="0" err="1">
                <a:solidFill>
                  <a:srgbClr val="003FBC"/>
                </a:solidFill>
                <a:latin typeface="Times New Roman" pitchFamily="18" charset="0"/>
                <a:cs typeface="Times New Roman" pitchFamily="18" charset="0"/>
              </a:rPr>
              <a:t>mắt</a:t>
            </a:r>
            <a:endParaRPr lang="en-US" sz="3200" b="1" dirty="0">
              <a:solidFill>
                <a:srgbClr val="003FBC"/>
              </a:solidFill>
              <a:latin typeface="Times New Roman" pitchFamily="18" charset="0"/>
              <a:cs typeface="Times New Roman" pitchFamily="18" charset="0"/>
            </a:endParaRPr>
          </a:p>
        </p:txBody>
      </p:sp>
      <p:sp>
        <p:nvSpPr>
          <p:cNvPr id="5" name="Rectangle 4"/>
          <p:cNvSpPr>
            <a:spLocks noChangeArrowheads="1"/>
          </p:cNvSpPr>
          <p:nvPr/>
        </p:nvSpPr>
        <p:spPr bwMode="auto">
          <a:xfrm>
            <a:off x="1524000" y="4343400"/>
            <a:ext cx="3417888" cy="590550"/>
          </a:xfrm>
          <a:prstGeom prst="rect">
            <a:avLst/>
          </a:prstGeom>
          <a:noFill/>
          <a:ln w="38100" algn="ctr">
            <a:solidFill>
              <a:srgbClr val="FF0000"/>
            </a:solidFill>
            <a:round/>
            <a:headEnd/>
            <a:tailEnd/>
          </a:ln>
        </p:spPr>
        <p:txBody>
          <a:bodyPr/>
          <a:lstStyle/>
          <a:p>
            <a:r>
              <a:rPr lang="en-US" sz="3200" b="1" dirty="0" err="1">
                <a:solidFill>
                  <a:srgbClr val="003FBC"/>
                </a:solidFill>
                <a:latin typeface="Times New Roman" pitchFamily="18" charset="0"/>
                <a:cs typeface="Times New Roman" pitchFamily="18" charset="0"/>
              </a:rPr>
              <a:t>Bệnh</a:t>
            </a:r>
            <a:r>
              <a:rPr lang="en-US" sz="3200" b="1" dirty="0">
                <a:solidFill>
                  <a:srgbClr val="003FBC"/>
                </a:solidFill>
                <a:latin typeface="Times New Roman" pitchFamily="18" charset="0"/>
                <a:cs typeface="Times New Roman" pitchFamily="18" charset="0"/>
              </a:rPr>
              <a:t> </a:t>
            </a:r>
            <a:r>
              <a:rPr lang="en-US" sz="3200" b="1" dirty="0" err="1">
                <a:solidFill>
                  <a:srgbClr val="003FBC"/>
                </a:solidFill>
                <a:latin typeface="Times New Roman" pitchFamily="18" charset="0"/>
                <a:cs typeface="Times New Roman" pitchFamily="18" charset="0"/>
              </a:rPr>
              <a:t>về</a:t>
            </a:r>
            <a:r>
              <a:rPr lang="en-US" sz="3200" b="1" dirty="0">
                <a:solidFill>
                  <a:srgbClr val="003FBC"/>
                </a:solidFill>
                <a:latin typeface="Times New Roman" pitchFamily="18" charset="0"/>
                <a:cs typeface="Times New Roman" pitchFamily="18" charset="0"/>
              </a:rPr>
              <a:t> </a:t>
            </a:r>
            <a:r>
              <a:rPr lang="en-US" sz="3200" b="1" dirty="0" err="1">
                <a:solidFill>
                  <a:srgbClr val="003FBC"/>
                </a:solidFill>
                <a:latin typeface="Times New Roman" pitchFamily="18" charset="0"/>
                <a:cs typeface="Times New Roman" pitchFamily="18" charset="0"/>
              </a:rPr>
              <a:t>mắt</a:t>
            </a:r>
            <a:endParaRPr lang="en-US" sz="3200" b="1" dirty="0">
              <a:solidFill>
                <a:srgbClr val="003FBC"/>
              </a:solidFill>
              <a:latin typeface="Times New Roman" pitchFamily="18" charset="0"/>
              <a:cs typeface="Times New Roman" pitchFamily="18" charset="0"/>
            </a:endParaRPr>
          </a:p>
        </p:txBody>
      </p:sp>
      <p:sp>
        <p:nvSpPr>
          <p:cNvPr id="6" name="Rectangle 5"/>
          <p:cNvSpPr>
            <a:spLocks noChangeArrowheads="1"/>
          </p:cNvSpPr>
          <p:nvPr/>
        </p:nvSpPr>
        <p:spPr bwMode="auto">
          <a:xfrm>
            <a:off x="1524000" y="3124200"/>
            <a:ext cx="3395663" cy="590550"/>
          </a:xfrm>
          <a:prstGeom prst="rect">
            <a:avLst/>
          </a:prstGeom>
          <a:noFill/>
          <a:ln w="38100" algn="ctr">
            <a:solidFill>
              <a:srgbClr val="FF0000"/>
            </a:solidFill>
            <a:round/>
            <a:headEnd/>
            <a:tailEnd/>
          </a:ln>
        </p:spPr>
        <p:txBody>
          <a:bodyPr/>
          <a:lstStyle/>
          <a:p>
            <a:r>
              <a:rPr lang="en-US" sz="3200" b="1" dirty="0" err="1">
                <a:solidFill>
                  <a:srgbClr val="003FBC"/>
                </a:solidFill>
                <a:latin typeface="Times New Roman" pitchFamily="18" charset="0"/>
                <a:cs typeface="Times New Roman" pitchFamily="18" charset="0"/>
              </a:rPr>
              <a:t>Cảm</a:t>
            </a:r>
            <a:r>
              <a:rPr lang="en-US" sz="3200" b="1" dirty="0">
                <a:solidFill>
                  <a:srgbClr val="003FBC"/>
                </a:solidFill>
                <a:latin typeface="Times New Roman" pitchFamily="18" charset="0"/>
                <a:cs typeface="Times New Roman" pitchFamily="18" charset="0"/>
              </a:rPr>
              <a:t> </a:t>
            </a:r>
            <a:r>
              <a:rPr lang="en-US" sz="3200" b="1" dirty="0" err="1">
                <a:solidFill>
                  <a:srgbClr val="003FBC"/>
                </a:solidFill>
                <a:latin typeface="Times New Roman" pitchFamily="18" charset="0"/>
                <a:cs typeface="Times New Roman" pitchFamily="18" charset="0"/>
              </a:rPr>
              <a:t>giác</a:t>
            </a:r>
            <a:r>
              <a:rPr lang="en-US" sz="3200" b="1" dirty="0">
                <a:solidFill>
                  <a:srgbClr val="003FBC"/>
                </a:solidFill>
                <a:latin typeface="Times New Roman" pitchFamily="18" charset="0"/>
                <a:cs typeface="Times New Roman" pitchFamily="18" charset="0"/>
              </a:rPr>
              <a:t> </a:t>
            </a:r>
            <a:r>
              <a:rPr lang="en-US" sz="3200" b="1" dirty="0" err="1">
                <a:solidFill>
                  <a:srgbClr val="003FBC"/>
                </a:solidFill>
                <a:latin typeface="Times New Roman" pitchFamily="18" charset="0"/>
                <a:cs typeface="Times New Roman" pitchFamily="18" charset="0"/>
              </a:rPr>
              <a:t>của</a:t>
            </a:r>
            <a:r>
              <a:rPr lang="en-US" sz="3200" b="1" dirty="0">
                <a:solidFill>
                  <a:srgbClr val="003FBC"/>
                </a:solidFill>
                <a:latin typeface="Times New Roman" pitchFamily="18" charset="0"/>
                <a:cs typeface="Times New Roman" pitchFamily="18" charset="0"/>
              </a:rPr>
              <a:t> </a:t>
            </a:r>
            <a:r>
              <a:rPr lang="en-US" sz="3200" b="1" dirty="0" err="1">
                <a:solidFill>
                  <a:srgbClr val="003FBC"/>
                </a:solidFill>
                <a:latin typeface="Times New Roman" pitchFamily="18" charset="0"/>
                <a:cs typeface="Times New Roman" pitchFamily="18" charset="0"/>
              </a:rPr>
              <a:t>mắt</a:t>
            </a:r>
            <a:endParaRPr lang="en-US" sz="3200" b="1" dirty="0">
              <a:solidFill>
                <a:srgbClr val="003FBC"/>
              </a:solidFill>
              <a:latin typeface="Times New Roman" pitchFamily="18" charset="0"/>
              <a:cs typeface="Times New Roman" pitchFamily="18" charset="0"/>
            </a:endParaRPr>
          </a:p>
        </p:txBody>
      </p:sp>
      <p:sp>
        <p:nvSpPr>
          <p:cNvPr id="7" name="Rectangle 6"/>
          <p:cNvSpPr>
            <a:spLocks noChangeArrowheads="1"/>
          </p:cNvSpPr>
          <p:nvPr/>
        </p:nvSpPr>
        <p:spPr bwMode="auto">
          <a:xfrm>
            <a:off x="1371600" y="2057400"/>
            <a:ext cx="3394075" cy="590550"/>
          </a:xfrm>
          <a:prstGeom prst="rect">
            <a:avLst/>
          </a:prstGeom>
          <a:noFill/>
          <a:ln w="38100" algn="ctr">
            <a:solidFill>
              <a:srgbClr val="FF0000"/>
            </a:solidFill>
            <a:round/>
            <a:headEnd/>
            <a:tailEnd/>
          </a:ln>
        </p:spPr>
        <p:txBody>
          <a:bodyPr/>
          <a:lstStyle/>
          <a:p>
            <a:r>
              <a:rPr lang="en-US" sz="3200" b="1" dirty="0" err="1">
                <a:solidFill>
                  <a:srgbClr val="003FBC"/>
                </a:solidFill>
                <a:latin typeface="Times New Roman" pitchFamily="18" charset="0"/>
                <a:cs typeface="Times New Roman" pitchFamily="18" charset="0"/>
              </a:rPr>
              <a:t>Đặc</a:t>
            </a:r>
            <a:r>
              <a:rPr lang="en-US" sz="3200" b="1" dirty="0">
                <a:solidFill>
                  <a:srgbClr val="003FBC"/>
                </a:solidFill>
                <a:latin typeface="Times New Roman" pitchFamily="18" charset="0"/>
                <a:cs typeface="Times New Roman" pitchFamily="18" charset="0"/>
              </a:rPr>
              <a:t> </a:t>
            </a:r>
            <a:r>
              <a:rPr lang="en-US" sz="3200" b="1" dirty="0" err="1">
                <a:solidFill>
                  <a:srgbClr val="003FBC"/>
                </a:solidFill>
                <a:latin typeface="Times New Roman" pitchFamily="18" charset="0"/>
                <a:cs typeface="Times New Roman" pitchFamily="18" charset="0"/>
              </a:rPr>
              <a:t>điểm</a:t>
            </a:r>
            <a:r>
              <a:rPr lang="en-US" sz="3200" b="1" dirty="0">
                <a:solidFill>
                  <a:srgbClr val="003FBC"/>
                </a:solidFill>
                <a:latin typeface="Times New Roman" pitchFamily="18" charset="0"/>
                <a:cs typeface="Times New Roman" pitchFamily="18" charset="0"/>
              </a:rPr>
              <a:t> </a:t>
            </a:r>
            <a:r>
              <a:rPr lang="en-US" sz="3200" b="1" dirty="0" err="1">
                <a:solidFill>
                  <a:srgbClr val="003FBC"/>
                </a:solidFill>
                <a:latin typeface="Times New Roman" pitchFamily="18" charset="0"/>
                <a:cs typeface="Times New Roman" pitchFamily="18" charset="0"/>
              </a:rPr>
              <a:t>của</a:t>
            </a:r>
            <a:r>
              <a:rPr lang="en-US" sz="3200" b="1" dirty="0">
                <a:solidFill>
                  <a:srgbClr val="003FBC"/>
                </a:solidFill>
                <a:latin typeface="Times New Roman" pitchFamily="18" charset="0"/>
                <a:cs typeface="Times New Roman" pitchFamily="18" charset="0"/>
              </a:rPr>
              <a:t> </a:t>
            </a:r>
            <a:r>
              <a:rPr lang="en-US" sz="3200" b="1" dirty="0" err="1">
                <a:solidFill>
                  <a:srgbClr val="003FBC"/>
                </a:solidFill>
                <a:latin typeface="Times New Roman" pitchFamily="18" charset="0"/>
                <a:cs typeface="Times New Roman" pitchFamily="18" charset="0"/>
              </a:rPr>
              <a:t>mắt</a:t>
            </a:r>
            <a:endParaRPr lang="en-US" sz="3200" b="1" dirty="0">
              <a:solidFill>
                <a:srgbClr val="003FBC"/>
              </a:solidFill>
              <a:latin typeface="Times New Roman" pitchFamily="18" charset="0"/>
              <a:cs typeface="Times New Roman" pitchFamily="18" charset="0"/>
            </a:endParaRPr>
          </a:p>
        </p:txBody>
      </p:sp>
      <p:cxnSp>
        <p:nvCxnSpPr>
          <p:cNvPr id="9" name="Straight Arrow Connector 8"/>
          <p:cNvCxnSpPr>
            <a:cxnSpLocks noChangeShapeType="1"/>
            <a:stCxn id="2" idx="3"/>
            <a:endCxn id="3" idx="1"/>
          </p:cNvCxnSpPr>
          <p:nvPr/>
        </p:nvCxnSpPr>
        <p:spPr bwMode="auto">
          <a:xfrm flipV="1">
            <a:off x="990600" y="981075"/>
            <a:ext cx="304800" cy="1978025"/>
          </a:xfrm>
          <a:prstGeom prst="straightConnector1">
            <a:avLst/>
          </a:prstGeom>
          <a:noFill/>
          <a:ln w="38100" algn="ctr">
            <a:solidFill>
              <a:schemeClr val="tx1"/>
            </a:solidFill>
            <a:round/>
            <a:headEnd/>
            <a:tailEnd type="triangle" w="med" len="med"/>
          </a:ln>
          <a:effectLst/>
        </p:spPr>
      </p:cxnSp>
      <p:cxnSp>
        <p:nvCxnSpPr>
          <p:cNvPr id="14" name="Straight Arrow Connector 13"/>
          <p:cNvCxnSpPr>
            <a:cxnSpLocks noChangeShapeType="1"/>
            <a:stCxn id="2" idx="3"/>
            <a:endCxn id="7" idx="1"/>
          </p:cNvCxnSpPr>
          <p:nvPr/>
        </p:nvCxnSpPr>
        <p:spPr bwMode="auto">
          <a:xfrm flipV="1">
            <a:off x="990600" y="2352675"/>
            <a:ext cx="381000" cy="606425"/>
          </a:xfrm>
          <a:prstGeom prst="straightConnector1">
            <a:avLst/>
          </a:prstGeom>
          <a:noFill/>
          <a:ln w="38100" algn="ctr">
            <a:solidFill>
              <a:schemeClr val="tx1"/>
            </a:solidFill>
            <a:round/>
            <a:headEnd/>
            <a:tailEnd type="triangle" w="med" len="med"/>
          </a:ln>
          <a:effectLst/>
        </p:spPr>
      </p:cxnSp>
      <p:cxnSp>
        <p:nvCxnSpPr>
          <p:cNvPr id="15" name="Straight Arrow Connector 14"/>
          <p:cNvCxnSpPr>
            <a:cxnSpLocks noChangeShapeType="1"/>
            <a:stCxn id="2" idx="3"/>
            <a:endCxn id="6" idx="1"/>
          </p:cNvCxnSpPr>
          <p:nvPr/>
        </p:nvCxnSpPr>
        <p:spPr bwMode="auto">
          <a:xfrm>
            <a:off x="990600" y="2959100"/>
            <a:ext cx="533400" cy="460375"/>
          </a:xfrm>
          <a:prstGeom prst="straightConnector1">
            <a:avLst/>
          </a:prstGeom>
          <a:noFill/>
          <a:ln w="38100" algn="ctr">
            <a:solidFill>
              <a:schemeClr val="tx1"/>
            </a:solidFill>
            <a:round/>
            <a:headEnd/>
            <a:tailEnd type="triangle" w="med" len="med"/>
          </a:ln>
          <a:effectLst/>
        </p:spPr>
      </p:cxnSp>
      <p:cxnSp>
        <p:nvCxnSpPr>
          <p:cNvPr id="16" name="Straight Arrow Connector 15"/>
          <p:cNvCxnSpPr>
            <a:cxnSpLocks noChangeShapeType="1"/>
            <a:stCxn id="2" idx="3"/>
            <a:endCxn id="5" idx="1"/>
          </p:cNvCxnSpPr>
          <p:nvPr/>
        </p:nvCxnSpPr>
        <p:spPr bwMode="auto">
          <a:xfrm>
            <a:off x="990600" y="2959100"/>
            <a:ext cx="533400" cy="1679575"/>
          </a:xfrm>
          <a:prstGeom prst="straightConnector1">
            <a:avLst/>
          </a:prstGeom>
          <a:noFill/>
          <a:ln w="38100" algn="ctr">
            <a:solidFill>
              <a:schemeClr val="tx1"/>
            </a:solidFill>
            <a:round/>
            <a:headEnd/>
            <a:tailEnd type="triangle" w="med" len="med"/>
          </a:ln>
          <a:effectLst/>
        </p:spPr>
      </p:cxnSp>
      <p:cxnSp>
        <p:nvCxnSpPr>
          <p:cNvPr id="17" name="Straight Arrow Connector 16"/>
          <p:cNvCxnSpPr>
            <a:cxnSpLocks noChangeShapeType="1"/>
            <a:stCxn id="2" idx="3"/>
            <a:endCxn id="4" idx="1"/>
          </p:cNvCxnSpPr>
          <p:nvPr/>
        </p:nvCxnSpPr>
        <p:spPr bwMode="auto">
          <a:xfrm>
            <a:off x="990600" y="2959100"/>
            <a:ext cx="457200" cy="3051175"/>
          </a:xfrm>
          <a:prstGeom prst="straightConnector1">
            <a:avLst/>
          </a:prstGeom>
          <a:noFill/>
          <a:ln w="38100" algn="ctr">
            <a:solidFill>
              <a:schemeClr val="tx1"/>
            </a:solidFill>
            <a:round/>
            <a:headEnd/>
            <a:tailEnd type="triangle" w="med" len="med"/>
          </a:ln>
          <a:effectLst/>
        </p:spPr>
      </p:cxnSp>
      <p:sp>
        <p:nvSpPr>
          <p:cNvPr id="28" name="Rectangle 27"/>
          <p:cNvSpPr>
            <a:spLocks noChangeArrowheads="1"/>
          </p:cNvSpPr>
          <p:nvPr/>
        </p:nvSpPr>
        <p:spPr bwMode="auto">
          <a:xfrm>
            <a:off x="5029200" y="381000"/>
            <a:ext cx="4267200" cy="1219200"/>
          </a:xfrm>
          <a:prstGeom prst="rect">
            <a:avLst/>
          </a:prstGeom>
          <a:noFill/>
          <a:ln w="38100" algn="ctr">
            <a:solidFill>
              <a:srgbClr val="FF0000"/>
            </a:solidFill>
            <a:round/>
            <a:headEnd/>
            <a:tailEnd/>
          </a:ln>
        </p:spPr>
        <p:txBody>
          <a:bodyPr/>
          <a:lstStyle/>
          <a:p>
            <a:r>
              <a:rPr lang="en-US" sz="2800" b="1" i="1" dirty="0" err="1">
                <a:latin typeface="Times New Roman" pitchFamily="18" charset="0"/>
                <a:cs typeface="Times New Roman" pitchFamily="18" charset="0"/>
              </a:rPr>
              <a:t>Lòng</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đen</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lòng</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trắng</a:t>
            </a:r>
            <a:r>
              <a:rPr lang="en-US" sz="2800" b="1" i="1" dirty="0">
                <a:latin typeface="Times New Roman" pitchFamily="18" charset="0"/>
                <a:cs typeface="Times New Roman" pitchFamily="18" charset="0"/>
              </a:rPr>
              <a:t>, con </a:t>
            </a:r>
            <a:r>
              <a:rPr lang="en-US" sz="2800" b="1" i="1" dirty="0" err="1">
                <a:latin typeface="Times New Roman" pitchFamily="18" charset="0"/>
                <a:cs typeface="Times New Roman" pitchFamily="18" charset="0"/>
              </a:rPr>
              <a:t>ngươi</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lông</a:t>
            </a:r>
            <a:r>
              <a:rPr lang="en-US" sz="2800" b="1" i="1" dirty="0">
                <a:latin typeface="Times New Roman" pitchFamily="18" charset="0"/>
                <a:cs typeface="Times New Roman" pitchFamily="18" charset="0"/>
              </a:rPr>
              <a:t> mi, </a:t>
            </a:r>
            <a:r>
              <a:rPr lang="en-US" sz="2800" b="1" i="1" dirty="0" err="1">
                <a:latin typeface="Times New Roman" pitchFamily="18" charset="0"/>
                <a:cs typeface="Times New Roman" pitchFamily="18" charset="0"/>
              </a:rPr>
              <a:t>lông</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mày</a:t>
            </a:r>
            <a:r>
              <a:rPr lang="en-US" sz="2800" b="1" i="1" dirty="0">
                <a:latin typeface="Times New Roman" pitchFamily="18" charset="0"/>
                <a:cs typeface="Times New Roman" pitchFamily="18" charset="0"/>
              </a:rPr>
              <a:t>…</a:t>
            </a:r>
          </a:p>
        </p:txBody>
      </p:sp>
      <p:sp>
        <p:nvSpPr>
          <p:cNvPr id="29" name="Rectangle 28"/>
          <p:cNvSpPr>
            <a:spLocks noChangeArrowheads="1"/>
          </p:cNvSpPr>
          <p:nvPr/>
        </p:nvSpPr>
        <p:spPr bwMode="auto">
          <a:xfrm>
            <a:off x="5334000" y="1828800"/>
            <a:ext cx="3810000" cy="990600"/>
          </a:xfrm>
          <a:prstGeom prst="rect">
            <a:avLst/>
          </a:prstGeom>
          <a:noFill/>
          <a:ln w="38100" algn="ctr">
            <a:solidFill>
              <a:srgbClr val="FF0000"/>
            </a:solidFill>
            <a:round/>
            <a:headEnd/>
            <a:tailEnd/>
          </a:ln>
        </p:spPr>
        <p:txBody>
          <a:bodyPr/>
          <a:lstStyle/>
          <a:p>
            <a:r>
              <a:rPr lang="en-US" sz="2800" b="1" i="1" dirty="0" err="1">
                <a:latin typeface="Times New Roman" pitchFamily="18" charset="0"/>
                <a:cs typeface="Times New Roman" pitchFamily="18" charset="0"/>
              </a:rPr>
              <a:t>Tinh</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anh</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đờ</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đẫn</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lờ</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đờ</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mù</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lòa</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ti</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hí</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hấp</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háy</a:t>
            </a:r>
            <a:r>
              <a:rPr lang="en-US" sz="2800" b="1" i="1" dirty="0">
                <a:latin typeface="Times New Roman" pitchFamily="18" charset="0"/>
                <a:cs typeface="Times New Roman" pitchFamily="18" charset="0"/>
              </a:rPr>
              <a:t>…</a:t>
            </a:r>
          </a:p>
        </p:txBody>
      </p:sp>
      <p:sp>
        <p:nvSpPr>
          <p:cNvPr id="30" name="Rectangle 29"/>
          <p:cNvSpPr>
            <a:spLocks noChangeArrowheads="1"/>
          </p:cNvSpPr>
          <p:nvPr/>
        </p:nvSpPr>
        <p:spPr bwMode="auto">
          <a:xfrm>
            <a:off x="5486400" y="3048000"/>
            <a:ext cx="3429000" cy="914400"/>
          </a:xfrm>
          <a:prstGeom prst="rect">
            <a:avLst/>
          </a:prstGeom>
          <a:noFill/>
          <a:ln w="38100" algn="ctr">
            <a:solidFill>
              <a:srgbClr val="FF0000"/>
            </a:solidFill>
            <a:round/>
            <a:headEnd/>
            <a:tailEnd/>
          </a:ln>
        </p:spPr>
        <p:txBody>
          <a:bodyPr/>
          <a:lstStyle/>
          <a:p>
            <a:r>
              <a:rPr lang="en-US" sz="2800" b="1" i="1" dirty="0" err="1">
                <a:latin typeface="Times New Roman" pitchFamily="18" charset="0"/>
                <a:cs typeface="Times New Roman" pitchFamily="18" charset="0"/>
              </a:rPr>
              <a:t>Chói</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quáng</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hoa</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cộm</a:t>
            </a:r>
            <a:r>
              <a:rPr lang="en-US" sz="2800" b="1" i="1" dirty="0">
                <a:latin typeface="Times New Roman" pitchFamily="18" charset="0"/>
                <a:cs typeface="Times New Roman" pitchFamily="18" charset="0"/>
              </a:rPr>
              <a:t>…</a:t>
            </a:r>
          </a:p>
        </p:txBody>
      </p:sp>
      <p:sp>
        <p:nvSpPr>
          <p:cNvPr id="31" name="Rectangle 30"/>
          <p:cNvSpPr>
            <a:spLocks noChangeArrowheads="1"/>
          </p:cNvSpPr>
          <p:nvPr/>
        </p:nvSpPr>
        <p:spPr bwMode="auto">
          <a:xfrm>
            <a:off x="5334000" y="4114800"/>
            <a:ext cx="3810000" cy="969962"/>
          </a:xfrm>
          <a:prstGeom prst="rect">
            <a:avLst/>
          </a:prstGeom>
          <a:noFill/>
          <a:ln w="38100" algn="ctr">
            <a:solidFill>
              <a:srgbClr val="FF0000"/>
            </a:solidFill>
            <a:round/>
            <a:headEnd/>
            <a:tailEnd/>
          </a:ln>
        </p:spPr>
        <p:txBody>
          <a:bodyPr/>
          <a:lstStyle/>
          <a:p>
            <a:r>
              <a:rPr lang="en-US" sz="2800" b="1" i="1" dirty="0" err="1">
                <a:latin typeface="Times New Roman" pitchFamily="18" charset="0"/>
                <a:cs typeface="Times New Roman" pitchFamily="18" charset="0"/>
              </a:rPr>
              <a:t>Quáng</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gà</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cận</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thị</a:t>
            </a:r>
            <a:r>
              <a:rPr lang="en-US" sz="2800" b="1" i="1" dirty="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viễn</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thị</a:t>
            </a:r>
            <a:r>
              <a:rPr lang="en-US" sz="2800" b="1" i="1" dirty="0">
                <a:latin typeface="Times New Roman" pitchFamily="18" charset="0"/>
                <a:cs typeface="Times New Roman" pitchFamily="18" charset="0"/>
              </a:rPr>
              <a:t>..</a:t>
            </a:r>
          </a:p>
        </p:txBody>
      </p:sp>
      <p:sp>
        <p:nvSpPr>
          <p:cNvPr id="32" name="Rectangle 31"/>
          <p:cNvSpPr>
            <a:spLocks noChangeArrowheads="1"/>
          </p:cNvSpPr>
          <p:nvPr/>
        </p:nvSpPr>
        <p:spPr bwMode="auto">
          <a:xfrm>
            <a:off x="5410200" y="5410200"/>
            <a:ext cx="3546475" cy="1066800"/>
          </a:xfrm>
          <a:prstGeom prst="rect">
            <a:avLst/>
          </a:prstGeom>
          <a:noFill/>
          <a:ln w="38100" algn="ctr">
            <a:solidFill>
              <a:srgbClr val="FF0000"/>
            </a:solidFill>
            <a:round/>
            <a:headEnd/>
            <a:tailEnd/>
          </a:ln>
        </p:spPr>
        <p:txBody>
          <a:bodyPr/>
          <a:lstStyle/>
          <a:p>
            <a:r>
              <a:rPr lang="en-US" sz="2800" b="1" i="1" dirty="0" err="1">
                <a:latin typeface="Times New Roman" pitchFamily="18" charset="0"/>
                <a:cs typeface="Times New Roman" pitchFamily="18" charset="0"/>
              </a:rPr>
              <a:t>Nhìn</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trông</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liếc</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nhòm</a:t>
            </a:r>
            <a:r>
              <a:rPr lang="en-US" sz="2800" b="1" i="1" dirty="0">
                <a:latin typeface="Times New Roman" pitchFamily="18" charset="0"/>
                <a:cs typeface="Times New Roman" pitchFamily="18" charset="0"/>
              </a:rPr>
              <a:t>…</a:t>
            </a:r>
          </a:p>
        </p:txBody>
      </p:sp>
      <p:cxnSp>
        <p:nvCxnSpPr>
          <p:cNvPr id="34" name="Straight Arrow Connector 33"/>
          <p:cNvCxnSpPr>
            <a:cxnSpLocks noChangeShapeType="1"/>
            <a:stCxn id="3" idx="3"/>
            <a:endCxn id="28" idx="1"/>
          </p:cNvCxnSpPr>
          <p:nvPr/>
        </p:nvCxnSpPr>
        <p:spPr bwMode="auto">
          <a:xfrm>
            <a:off x="4689475" y="981075"/>
            <a:ext cx="339725" cy="9525"/>
          </a:xfrm>
          <a:prstGeom prst="straightConnector1">
            <a:avLst/>
          </a:prstGeom>
          <a:noFill/>
          <a:ln w="38100" algn="ctr">
            <a:solidFill>
              <a:schemeClr val="tx1"/>
            </a:solidFill>
            <a:round/>
            <a:headEnd/>
            <a:tailEnd type="triangle" w="med" len="med"/>
          </a:ln>
          <a:effectLst/>
        </p:spPr>
      </p:cxnSp>
      <p:cxnSp>
        <p:nvCxnSpPr>
          <p:cNvPr id="36" name="Straight Arrow Connector 35"/>
          <p:cNvCxnSpPr>
            <a:cxnSpLocks noChangeShapeType="1"/>
            <a:endCxn id="29" idx="1"/>
          </p:cNvCxnSpPr>
          <p:nvPr/>
        </p:nvCxnSpPr>
        <p:spPr bwMode="auto">
          <a:xfrm flipV="1">
            <a:off x="4724400" y="2324100"/>
            <a:ext cx="609600" cy="68262"/>
          </a:xfrm>
          <a:prstGeom prst="straightConnector1">
            <a:avLst/>
          </a:prstGeom>
          <a:noFill/>
          <a:ln w="38100" algn="ctr">
            <a:solidFill>
              <a:schemeClr val="tx1"/>
            </a:solidFill>
            <a:round/>
            <a:headEnd/>
            <a:tailEnd type="triangle" w="med" len="med"/>
          </a:ln>
          <a:effectLst/>
        </p:spPr>
      </p:cxnSp>
      <p:cxnSp>
        <p:nvCxnSpPr>
          <p:cNvPr id="37" name="Straight Arrow Connector 36"/>
          <p:cNvCxnSpPr>
            <a:cxnSpLocks noChangeShapeType="1"/>
          </p:cNvCxnSpPr>
          <p:nvPr/>
        </p:nvCxnSpPr>
        <p:spPr bwMode="auto">
          <a:xfrm flipV="1">
            <a:off x="4953000" y="3429000"/>
            <a:ext cx="544513" cy="30163"/>
          </a:xfrm>
          <a:prstGeom prst="straightConnector1">
            <a:avLst/>
          </a:prstGeom>
          <a:noFill/>
          <a:ln w="38100" algn="ctr">
            <a:solidFill>
              <a:schemeClr val="tx1"/>
            </a:solidFill>
            <a:round/>
            <a:headEnd/>
            <a:tailEnd type="triangle" w="med" len="med"/>
          </a:ln>
          <a:effectLst/>
        </p:spPr>
      </p:cxnSp>
      <p:cxnSp>
        <p:nvCxnSpPr>
          <p:cNvPr id="38" name="Straight Arrow Connector 37"/>
          <p:cNvCxnSpPr>
            <a:cxnSpLocks noChangeShapeType="1"/>
            <a:endCxn id="31" idx="1"/>
          </p:cNvCxnSpPr>
          <p:nvPr/>
        </p:nvCxnSpPr>
        <p:spPr bwMode="auto">
          <a:xfrm flipV="1">
            <a:off x="4953000" y="4599781"/>
            <a:ext cx="381000" cy="48420"/>
          </a:xfrm>
          <a:prstGeom prst="straightConnector1">
            <a:avLst/>
          </a:prstGeom>
          <a:noFill/>
          <a:ln w="38100" algn="ctr">
            <a:solidFill>
              <a:schemeClr val="tx1"/>
            </a:solidFill>
            <a:round/>
            <a:headEnd/>
            <a:tailEnd type="triangle" w="med" len="med"/>
          </a:ln>
          <a:effectLst/>
        </p:spPr>
      </p:cxnSp>
      <p:cxnSp>
        <p:nvCxnSpPr>
          <p:cNvPr id="39" name="Straight Arrow Connector 38"/>
          <p:cNvCxnSpPr>
            <a:cxnSpLocks noChangeShapeType="1"/>
          </p:cNvCxnSpPr>
          <p:nvPr/>
        </p:nvCxnSpPr>
        <p:spPr bwMode="auto">
          <a:xfrm flipV="1">
            <a:off x="4953000" y="6019800"/>
            <a:ext cx="457200" cy="30162"/>
          </a:xfrm>
          <a:prstGeom prst="straightConnector1">
            <a:avLst/>
          </a:prstGeom>
          <a:noFill/>
          <a:ln w="38100" algn="ctr">
            <a:solidFill>
              <a:schemeClr val="tx1"/>
            </a:solidFill>
            <a:round/>
            <a:headEnd/>
            <a:tailEnd type="triangle" w="med" len="med"/>
          </a:ln>
          <a:effectLst/>
        </p:spPr>
      </p:cxnSp>
      <p:sp>
        <p:nvSpPr>
          <p:cNvPr id="41" name="TextBox 40"/>
          <p:cNvSpPr txBox="1">
            <a:spLocks noChangeArrowheads="1"/>
          </p:cNvSpPr>
          <p:nvPr/>
        </p:nvSpPr>
        <p:spPr bwMode="auto">
          <a:xfrm>
            <a:off x="0" y="76200"/>
            <a:ext cx="3200400" cy="892552"/>
          </a:xfrm>
          <a:prstGeom prst="rect">
            <a:avLst/>
          </a:prstGeom>
          <a:noFill/>
          <a:ln w="9525">
            <a:noFill/>
            <a:miter lim="800000"/>
            <a:headEnd/>
            <a:tailEnd/>
          </a:ln>
        </p:spPr>
        <p:txBody>
          <a:bodyPr>
            <a:spAutoFit/>
          </a:bodyPr>
          <a:lstStyle/>
          <a:p>
            <a:r>
              <a:rPr lang="en-US" sz="2800" b="1" dirty="0" smtClean="0">
                <a:solidFill>
                  <a:srgbClr val="FF0000"/>
                </a:solidFill>
                <a:latin typeface="Times New Roman" pitchFamily="18" charset="0"/>
                <a:cs typeface="Times New Roman" pitchFamily="18" charset="0"/>
              </a:rPr>
              <a:t>3. </a:t>
            </a:r>
            <a:r>
              <a:rPr lang="en-US" sz="2800" b="1" dirty="0" err="1" smtClean="0">
                <a:solidFill>
                  <a:srgbClr val="FF0000"/>
                </a:solidFill>
                <a:latin typeface="Times New Roman" pitchFamily="18" charset="0"/>
                <a:cs typeface="Times New Roman" pitchFamily="18" charset="0"/>
              </a:rPr>
              <a:t>Lưu</a:t>
            </a:r>
            <a:r>
              <a:rPr lang="en-US" sz="2800" b="1" dirty="0" smtClean="0">
                <a:solidFill>
                  <a:srgbClr val="FF0000"/>
                </a:solidFill>
                <a:latin typeface="Times New Roman" pitchFamily="18" charset="0"/>
                <a:cs typeface="Times New Roman" pitchFamily="18" charset="0"/>
              </a:rPr>
              <a:t> ý : </a:t>
            </a:r>
          </a:p>
          <a:p>
            <a:r>
              <a:rPr lang="en-US" sz="2400" dirty="0" smtClean="0">
                <a:solidFill>
                  <a:srgbClr val="003FBC"/>
                </a:solidFill>
              </a:rPr>
              <a:t> </a:t>
            </a:r>
            <a:r>
              <a:rPr lang="en-US" sz="2400" b="1" dirty="0" err="1" smtClean="0">
                <a:solidFill>
                  <a:srgbClr val="003FBC"/>
                </a:solidFill>
              </a:rPr>
              <a:t>Ví</a:t>
            </a:r>
            <a:r>
              <a:rPr lang="en-US" sz="2400" b="1" dirty="0" smtClean="0">
                <a:solidFill>
                  <a:srgbClr val="003FBC"/>
                </a:solidFill>
              </a:rPr>
              <a:t> </a:t>
            </a:r>
            <a:r>
              <a:rPr lang="en-US" sz="2400" b="1" dirty="0" err="1">
                <a:solidFill>
                  <a:srgbClr val="003FBC"/>
                </a:solidFill>
              </a:rPr>
              <a:t>dụ</a:t>
            </a:r>
            <a:r>
              <a:rPr lang="en-US" sz="2400" b="1" dirty="0">
                <a:solidFill>
                  <a:srgbClr val="003FBC"/>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41">
                                            <p:txEl>
                                              <p:pRg st="0" end="0"/>
                                            </p:txEl>
                                          </p:spTgt>
                                        </p:tgtEl>
                                        <p:attrNameLst>
                                          <p:attrName>style.visibility</p:attrName>
                                        </p:attrNameLst>
                                      </p:cBhvr>
                                      <p:to>
                                        <p:strVal val="visible"/>
                                      </p:to>
                                    </p:set>
                                    <p:animEffect transition="in" filter="wipe(down)">
                                      <p:cBhvr>
                                        <p:cTn id="7" dur="500"/>
                                        <p:tgtEl>
                                          <p:spTgt spid="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1">
                                            <p:txEl>
                                              <p:pRg st="1" end="1"/>
                                            </p:txEl>
                                          </p:spTgt>
                                        </p:tgtEl>
                                        <p:attrNameLst>
                                          <p:attrName>style.visibility</p:attrName>
                                        </p:attrNameLst>
                                      </p:cBhvr>
                                      <p:to>
                                        <p:strVal val="visible"/>
                                      </p:to>
                                    </p:set>
                                    <p:animEffect transition="in" filter="wipe(down)">
                                      <p:cBhvr>
                                        <p:cTn id="12" dur="500"/>
                                        <p:tgtEl>
                                          <p:spTgt spid="4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heckerboard(across)">
                                      <p:cBhvr>
                                        <p:cTn id="23" dur="500"/>
                                        <p:tgtEl>
                                          <p:spTgt spid="9"/>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checkerboard(across)">
                                      <p:cBhvr>
                                        <p:cTn id="26" dur="500"/>
                                        <p:tgtEl>
                                          <p:spTgt spid="3"/>
                                        </p:tgtEl>
                                      </p:cBhvr>
                                    </p:animEffect>
                                  </p:childTnLst>
                                </p:cTn>
                              </p:par>
                              <p:par>
                                <p:cTn id="27" presetID="5" presetClass="entr" presetSubtype="1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checkerboard(across)">
                                      <p:cBhvr>
                                        <p:cTn id="29" dur="500"/>
                                        <p:tgtEl>
                                          <p:spTgt spid="14"/>
                                        </p:tgtEl>
                                      </p:cBhvr>
                                    </p:animEffect>
                                  </p:childTnLst>
                                </p:cTn>
                              </p:par>
                              <p:par>
                                <p:cTn id="30" presetID="5" presetClass="entr" presetSubtype="1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checkerboard(across)">
                                      <p:cBhvr>
                                        <p:cTn id="32" dur="500"/>
                                        <p:tgtEl>
                                          <p:spTgt spid="7"/>
                                        </p:tgtEl>
                                      </p:cBhvr>
                                    </p:animEffect>
                                  </p:childTnLst>
                                </p:cTn>
                              </p:par>
                              <p:par>
                                <p:cTn id="33" presetID="5" presetClass="entr" presetSubtype="1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checkerboard(across)">
                                      <p:cBhvr>
                                        <p:cTn id="35" dur="500"/>
                                        <p:tgtEl>
                                          <p:spTgt spid="15"/>
                                        </p:tgtEl>
                                      </p:cBhvr>
                                    </p:animEffect>
                                  </p:childTnLst>
                                </p:cTn>
                              </p:par>
                              <p:par>
                                <p:cTn id="36" presetID="5" presetClass="entr" presetSubtype="10" fill="hold" grpId="0"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checkerboard(across)">
                                      <p:cBhvr>
                                        <p:cTn id="38" dur="500"/>
                                        <p:tgtEl>
                                          <p:spTgt spid="6"/>
                                        </p:tgtEl>
                                      </p:cBhvr>
                                    </p:animEffect>
                                  </p:childTnLst>
                                </p:cTn>
                              </p:par>
                              <p:par>
                                <p:cTn id="39" presetID="5" presetClass="entr" presetSubtype="10"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checkerboard(across)">
                                      <p:cBhvr>
                                        <p:cTn id="41" dur="500"/>
                                        <p:tgtEl>
                                          <p:spTgt spid="16"/>
                                        </p:tgtEl>
                                      </p:cBhvr>
                                    </p:animEffect>
                                  </p:childTnLst>
                                </p:cTn>
                              </p:par>
                              <p:par>
                                <p:cTn id="42" presetID="5" presetClass="entr" presetSubtype="10" fill="hold" grpId="0" nodeType="with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checkerboard(across)">
                                      <p:cBhvr>
                                        <p:cTn id="44" dur="500"/>
                                        <p:tgtEl>
                                          <p:spTgt spid="5"/>
                                        </p:tgtEl>
                                      </p:cBhvr>
                                    </p:animEffect>
                                  </p:childTnLst>
                                </p:cTn>
                              </p:par>
                              <p:par>
                                <p:cTn id="45" presetID="5" presetClass="entr" presetSubtype="10" fill="hold" nodeType="with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checkerboard(across)">
                                      <p:cBhvr>
                                        <p:cTn id="47" dur="500"/>
                                        <p:tgtEl>
                                          <p:spTgt spid="17"/>
                                        </p:tgtEl>
                                      </p:cBhvr>
                                    </p:animEffect>
                                  </p:childTnLst>
                                </p:cTn>
                              </p:par>
                              <p:par>
                                <p:cTn id="48" presetID="5" presetClass="entr" presetSubtype="10" fill="hold" grpId="0" nodeType="with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checkerboard(across)">
                                      <p:cBhvr>
                                        <p:cTn id="50" dur="500"/>
                                        <p:tgtEl>
                                          <p:spTgt spid="4"/>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5" presetClass="entr" presetSubtype="10" fill="hold" nodeType="click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checkerboard(across)">
                                      <p:cBhvr>
                                        <p:cTn id="55" dur="500"/>
                                        <p:tgtEl>
                                          <p:spTgt spid="34"/>
                                        </p:tgtEl>
                                      </p:cBhvr>
                                    </p:animEffect>
                                  </p:childTnLst>
                                </p:cTn>
                              </p:par>
                              <p:par>
                                <p:cTn id="56" presetID="5" presetClass="entr" presetSubtype="10" fill="hold" grpId="0" nodeType="with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checkerboard(across)">
                                      <p:cBhvr>
                                        <p:cTn id="58" dur="500"/>
                                        <p:tgtEl>
                                          <p:spTgt spid="28"/>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5" presetClass="entr" presetSubtype="10" fill="hold" nodeType="clickEffect">
                                  <p:stCondLst>
                                    <p:cond delay="0"/>
                                  </p:stCondLst>
                                  <p:childTnLst>
                                    <p:set>
                                      <p:cBhvr>
                                        <p:cTn id="62" dur="1" fill="hold">
                                          <p:stCondLst>
                                            <p:cond delay="0"/>
                                          </p:stCondLst>
                                        </p:cTn>
                                        <p:tgtEl>
                                          <p:spTgt spid="36"/>
                                        </p:tgtEl>
                                        <p:attrNameLst>
                                          <p:attrName>style.visibility</p:attrName>
                                        </p:attrNameLst>
                                      </p:cBhvr>
                                      <p:to>
                                        <p:strVal val="visible"/>
                                      </p:to>
                                    </p:set>
                                    <p:animEffect transition="in" filter="checkerboard(across)">
                                      <p:cBhvr>
                                        <p:cTn id="63" dur="500"/>
                                        <p:tgtEl>
                                          <p:spTgt spid="36"/>
                                        </p:tgtEl>
                                      </p:cBhvr>
                                    </p:animEffect>
                                  </p:childTnLst>
                                </p:cTn>
                              </p:par>
                              <p:par>
                                <p:cTn id="64" presetID="5" presetClass="entr" presetSubtype="10" fill="hold" grpId="0" nodeType="withEffect">
                                  <p:stCondLst>
                                    <p:cond delay="0"/>
                                  </p:stCondLst>
                                  <p:childTnLst>
                                    <p:set>
                                      <p:cBhvr>
                                        <p:cTn id="65" dur="1" fill="hold">
                                          <p:stCondLst>
                                            <p:cond delay="0"/>
                                          </p:stCondLst>
                                        </p:cTn>
                                        <p:tgtEl>
                                          <p:spTgt spid="29"/>
                                        </p:tgtEl>
                                        <p:attrNameLst>
                                          <p:attrName>style.visibility</p:attrName>
                                        </p:attrNameLst>
                                      </p:cBhvr>
                                      <p:to>
                                        <p:strVal val="visible"/>
                                      </p:to>
                                    </p:set>
                                    <p:animEffect transition="in" filter="checkerboard(across)">
                                      <p:cBhvr>
                                        <p:cTn id="66" dur="500"/>
                                        <p:tgtEl>
                                          <p:spTgt spid="29"/>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5" presetClass="entr" presetSubtype="10" fill="hold" nodeType="clickEffect">
                                  <p:stCondLst>
                                    <p:cond delay="0"/>
                                  </p:stCondLst>
                                  <p:childTnLst>
                                    <p:set>
                                      <p:cBhvr>
                                        <p:cTn id="70" dur="1" fill="hold">
                                          <p:stCondLst>
                                            <p:cond delay="0"/>
                                          </p:stCondLst>
                                        </p:cTn>
                                        <p:tgtEl>
                                          <p:spTgt spid="37"/>
                                        </p:tgtEl>
                                        <p:attrNameLst>
                                          <p:attrName>style.visibility</p:attrName>
                                        </p:attrNameLst>
                                      </p:cBhvr>
                                      <p:to>
                                        <p:strVal val="visible"/>
                                      </p:to>
                                    </p:set>
                                    <p:animEffect transition="in" filter="checkerboard(across)">
                                      <p:cBhvr>
                                        <p:cTn id="71" dur="500"/>
                                        <p:tgtEl>
                                          <p:spTgt spid="37"/>
                                        </p:tgtEl>
                                      </p:cBhvr>
                                    </p:animEffect>
                                  </p:childTnLst>
                                </p:cTn>
                              </p:par>
                              <p:par>
                                <p:cTn id="72" presetID="5" presetClass="entr" presetSubtype="10" fill="hold" grpId="0" nodeType="with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checkerboard(across)">
                                      <p:cBhvr>
                                        <p:cTn id="74" dur="500"/>
                                        <p:tgtEl>
                                          <p:spTgt spid="30"/>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5" presetClass="entr" presetSubtype="10" fill="hold" nodeType="clickEffect">
                                  <p:stCondLst>
                                    <p:cond delay="0"/>
                                  </p:stCondLst>
                                  <p:childTnLst>
                                    <p:set>
                                      <p:cBhvr>
                                        <p:cTn id="78" dur="1" fill="hold">
                                          <p:stCondLst>
                                            <p:cond delay="0"/>
                                          </p:stCondLst>
                                        </p:cTn>
                                        <p:tgtEl>
                                          <p:spTgt spid="38"/>
                                        </p:tgtEl>
                                        <p:attrNameLst>
                                          <p:attrName>style.visibility</p:attrName>
                                        </p:attrNameLst>
                                      </p:cBhvr>
                                      <p:to>
                                        <p:strVal val="visible"/>
                                      </p:to>
                                    </p:set>
                                    <p:animEffect transition="in" filter="checkerboard(across)">
                                      <p:cBhvr>
                                        <p:cTn id="79" dur="500"/>
                                        <p:tgtEl>
                                          <p:spTgt spid="38"/>
                                        </p:tgtEl>
                                      </p:cBhvr>
                                    </p:animEffect>
                                  </p:childTnLst>
                                </p:cTn>
                              </p:par>
                              <p:par>
                                <p:cTn id="80" presetID="5" presetClass="entr" presetSubtype="10" fill="hold" grpId="0" nodeType="withEffect">
                                  <p:stCondLst>
                                    <p:cond delay="0"/>
                                  </p:stCondLst>
                                  <p:childTnLst>
                                    <p:set>
                                      <p:cBhvr>
                                        <p:cTn id="81" dur="1" fill="hold">
                                          <p:stCondLst>
                                            <p:cond delay="0"/>
                                          </p:stCondLst>
                                        </p:cTn>
                                        <p:tgtEl>
                                          <p:spTgt spid="31"/>
                                        </p:tgtEl>
                                        <p:attrNameLst>
                                          <p:attrName>style.visibility</p:attrName>
                                        </p:attrNameLst>
                                      </p:cBhvr>
                                      <p:to>
                                        <p:strVal val="visible"/>
                                      </p:to>
                                    </p:set>
                                    <p:animEffect transition="in" filter="checkerboard(across)">
                                      <p:cBhvr>
                                        <p:cTn id="82" dur="500"/>
                                        <p:tgtEl>
                                          <p:spTgt spid="31"/>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5" presetClass="entr" presetSubtype="10" fill="hold" nodeType="clickEffect">
                                  <p:stCondLst>
                                    <p:cond delay="0"/>
                                  </p:stCondLst>
                                  <p:childTnLst>
                                    <p:set>
                                      <p:cBhvr>
                                        <p:cTn id="86" dur="1" fill="hold">
                                          <p:stCondLst>
                                            <p:cond delay="0"/>
                                          </p:stCondLst>
                                        </p:cTn>
                                        <p:tgtEl>
                                          <p:spTgt spid="39"/>
                                        </p:tgtEl>
                                        <p:attrNameLst>
                                          <p:attrName>style.visibility</p:attrName>
                                        </p:attrNameLst>
                                      </p:cBhvr>
                                      <p:to>
                                        <p:strVal val="visible"/>
                                      </p:to>
                                    </p:set>
                                    <p:animEffect transition="in" filter="checkerboard(across)">
                                      <p:cBhvr>
                                        <p:cTn id="87" dur="500"/>
                                        <p:tgtEl>
                                          <p:spTgt spid="39"/>
                                        </p:tgtEl>
                                      </p:cBhvr>
                                    </p:animEffect>
                                  </p:childTnLst>
                                </p:cTn>
                              </p:par>
                              <p:par>
                                <p:cTn id="88" presetID="5" presetClass="entr" presetSubtype="10" fill="hold" grpId="0" nodeType="withEffect">
                                  <p:stCondLst>
                                    <p:cond delay="0"/>
                                  </p:stCondLst>
                                  <p:childTnLst>
                                    <p:set>
                                      <p:cBhvr>
                                        <p:cTn id="89" dur="1" fill="hold">
                                          <p:stCondLst>
                                            <p:cond delay="0"/>
                                          </p:stCondLst>
                                        </p:cTn>
                                        <p:tgtEl>
                                          <p:spTgt spid="32"/>
                                        </p:tgtEl>
                                        <p:attrNameLst>
                                          <p:attrName>style.visibility</p:attrName>
                                        </p:attrNameLst>
                                      </p:cBhvr>
                                      <p:to>
                                        <p:strVal val="visible"/>
                                      </p:to>
                                    </p:set>
                                    <p:animEffect transition="in" filter="checkerboard(across)">
                                      <p:cBhvr>
                                        <p:cTn id="9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28" grpId="0" animBg="1"/>
      <p:bldP spid="29" grpId="0" animBg="1"/>
      <p:bldP spid="30" grpId="0" animBg="1"/>
      <p:bldP spid="31" grpId="0" animBg="1"/>
      <p:bldP spid="3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304800"/>
            <a:ext cx="8610600" cy="1631216"/>
          </a:xfrm>
          <a:prstGeom prst="rect">
            <a:avLst/>
          </a:prstGeom>
          <a:noFill/>
        </p:spPr>
        <p:txBody>
          <a:bodyPr wrap="square" rtlCol="0">
            <a:spAutoFit/>
          </a:bodyPr>
          <a:lstStyle/>
          <a:p>
            <a:r>
              <a:rPr lang="en-US" sz="3600" dirty="0" smtClean="0">
                <a:solidFill>
                  <a:srgbClr val="FF0000"/>
                </a:solidFill>
                <a:latin typeface="Times New Roman" pitchFamily="18" charset="0"/>
                <a:cs typeface="Times New Roman" pitchFamily="18" charset="0"/>
              </a:rPr>
              <a:t>3. </a:t>
            </a:r>
            <a:r>
              <a:rPr lang="en-US" sz="3600" dirty="0" err="1" smtClean="0">
                <a:solidFill>
                  <a:srgbClr val="FF0000"/>
                </a:solidFill>
                <a:latin typeface="Times New Roman" pitchFamily="18" charset="0"/>
                <a:cs typeface="Times New Roman" pitchFamily="18" charset="0"/>
              </a:rPr>
              <a:t>Lưu</a:t>
            </a:r>
            <a:r>
              <a:rPr lang="en-US" sz="3600" dirty="0" smtClean="0">
                <a:solidFill>
                  <a:srgbClr val="FF0000"/>
                </a:solidFill>
                <a:latin typeface="Times New Roman" pitchFamily="18" charset="0"/>
                <a:cs typeface="Times New Roman" pitchFamily="18" charset="0"/>
              </a:rPr>
              <a:t> ý : </a:t>
            </a:r>
          </a:p>
          <a:p>
            <a:r>
              <a:rPr lang="en-US" dirty="0" smtClean="0">
                <a:latin typeface="Times New Roman" pitchFamily="18" charset="0"/>
                <a:cs typeface="Times New Roman" pitchFamily="18" charset="0"/>
              </a:rPr>
              <a:t>a/ </a:t>
            </a:r>
            <a:r>
              <a:rPr lang="en-US" dirty="0" err="1" smtClean="0">
                <a:latin typeface="Times New Roman" pitchFamily="18" charset="0"/>
                <a:cs typeface="Times New Roman" pitchFamily="18" charset="0"/>
              </a:rPr>
              <a:t>Một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trường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từ</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vựng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có</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thể</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có</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nhiều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trường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từ</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vựng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nhỏ</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p:cNvSpPr>
            <a:spLocks noChangeArrowheads="1"/>
          </p:cNvSpPr>
          <p:nvPr/>
        </p:nvSpPr>
        <p:spPr bwMode="auto">
          <a:xfrm>
            <a:off x="152400" y="2490788"/>
            <a:ext cx="1143000" cy="889000"/>
          </a:xfrm>
          <a:prstGeom prst="rect">
            <a:avLst/>
          </a:prstGeom>
          <a:noFill/>
          <a:ln w="38100" algn="ctr">
            <a:solidFill>
              <a:srgbClr val="FF0000"/>
            </a:solidFill>
            <a:round/>
            <a:headEnd/>
            <a:tailEnd/>
          </a:ln>
        </p:spPr>
        <p:txBody>
          <a:bodyPr/>
          <a:lstStyle/>
          <a:p>
            <a:pPr algn="ctr"/>
            <a:r>
              <a:rPr lang="en-US" sz="2400" b="1">
                <a:solidFill>
                  <a:srgbClr val="FF0000"/>
                </a:solidFill>
              </a:rPr>
              <a:t>Mắt </a:t>
            </a:r>
          </a:p>
        </p:txBody>
      </p:sp>
      <p:sp>
        <p:nvSpPr>
          <p:cNvPr id="10243" name="Rectangle 2"/>
          <p:cNvSpPr>
            <a:spLocks noChangeArrowheads="1"/>
          </p:cNvSpPr>
          <p:nvPr/>
        </p:nvSpPr>
        <p:spPr bwMode="auto">
          <a:xfrm>
            <a:off x="2362200" y="1128713"/>
            <a:ext cx="2936875" cy="590550"/>
          </a:xfrm>
          <a:prstGeom prst="rect">
            <a:avLst/>
          </a:prstGeom>
          <a:noFill/>
          <a:ln w="38100" algn="ctr">
            <a:solidFill>
              <a:srgbClr val="FF0000"/>
            </a:solidFill>
            <a:round/>
            <a:headEnd/>
            <a:tailEnd/>
          </a:ln>
        </p:spPr>
        <p:txBody>
          <a:bodyPr/>
          <a:lstStyle/>
          <a:p>
            <a:r>
              <a:rPr lang="en-US" sz="2400" b="1">
                <a:solidFill>
                  <a:srgbClr val="003FBC"/>
                </a:solidFill>
              </a:rPr>
              <a:t>Bộ phận của mắt</a:t>
            </a:r>
          </a:p>
        </p:txBody>
      </p:sp>
      <p:sp>
        <p:nvSpPr>
          <p:cNvPr id="10244" name="Rectangle 3"/>
          <p:cNvSpPr>
            <a:spLocks noChangeArrowheads="1"/>
          </p:cNvSpPr>
          <p:nvPr/>
        </p:nvSpPr>
        <p:spPr bwMode="auto">
          <a:xfrm>
            <a:off x="2362200" y="4149725"/>
            <a:ext cx="2971800" cy="590550"/>
          </a:xfrm>
          <a:prstGeom prst="rect">
            <a:avLst/>
          </a:prstGeom>
          <a:noFill/>
          <a:ln w="38100" algn="ctr">
            <a:solidFill>
              <a:srgbClr val="FF0000"/>
            </a:solidFill>
            <a:round/>
            <a:headEnd/>
            <a:tailEnd/>
          </a:ln>
        </p:spPr>
        <p:txBody>
          <a:bodyPr/>
          <a:lstStyle/>
          <a:p>
            <a:r>
              <a:rPr lang="en-US" sz="2400" b="1">
                <a:solidFill>
                  <a:srgbClr val="003FBC"/>
                </a:solidFill>
              </a:rPr>
              <a:t>Hoạt động của mắt</a:t>
            </a:r>
          </a:p>
        </p:txBody>
      </p:sp>
      <p:sp>
        <p:nvSpPr>
          <p:cNvPr id="10245" name="Rectangle 4"/>
          <p:cNvSpPr>
            <a:spLocks noChangeArrowheads="1"/>
          </p:cNvSpPr>
          <p:nvPr/>
        </p:nvSpPr>
        <p:spPr bwMode="auto">
          <a:xfrm>
            <a:off x="2351088" y="3379788"/>
            <a:ext cx="2971800" cy="590550"/>
          </a:xfrm>
          <a:prstGeom prst="rect">
            <a:avLst/>
          </a:prstGeom>
          <a:noFill/>
          <a:ln w="38100" algn="ctr">
            <a:solidFill>
              <a:srgbClr val="FF0000"/>
            </a:solidFill>
            <a:round/>
            <a:headEnd/>
            <a:tailEnd/>
          </a:ln>
        </p:spPr>
        <p:txBody>
          <a:bodyPr/>
          <a:lstStyle/>
          <a:p>
            <a:r>
              <a:rPr lang="en-US" sz="2400" b="1">
                <a:solidFill>
                  <a:srgbClr val="003FBC"/>
                </a:solidFill>
              </a:rPr>
              <a:t>Bệnh về mắt</a:t>
            </a:r>
          </a:p>
        </p:txBody>
      </p:sp>
      <p:sp>
        <p:nvSpPr>
          <p:cNvPr id="10246" name="Rectangle 5"/>
          <p:cNvSpPr>
            <a:spLocks noChangeArrowheads="1"/>
          </p:cNvSpPr>
          <p:nvPr/>
        </p:nvSpPr>
        <p:spPr bwMode="auto">
          <a:xfrm>
            <a:off x="2328863" y="2640013"/>
            <a:ext cx="2971800" cy="590550"/>
          </a:xfrm>
          <a:prstGeom prst="rect">
            <a:avLst/>
          </a:prstGeom>
          <a:noFill/>
          <a:ln w="38100" algn="ctr">
            <a:solidFill>
              <a:srgbClr val="FF0000"/>
            </a:solidFill>
            <a:round/>
            <a:headEnd/>
            <a:tailEnd/>
          </a:ln>
        </p:spPr>
        <p:txBody>
          <a:bodyPr/>
          <a:lstStyle/>
          <a:p>
            <a:r>
              <a:rPr lang="en-US" sz="2400" b="1">
                <a:solidFill>
                  <a:srgbClr val="003FBC"/>
                </a:solidFill>
              </a:rPr>
              <a:t>Cảm giác của mắt</a:t>
            </a:r>
          </a:p>
        </p:txBody>
      </p:sp>
      <p:sp>
        <p:nvSpPr>
          <p:cNvPr id="10247" name="Rectangle 6"/>
          <p:cNvSpPr>
            <a:spLocks noChangeArrowheads="1"/>
          </p:cNvSpPr>
          <p:nvPr/>
        </p:nvSpPr>
        <p:spPr bwMode="auto">
          <a:xfrm>
            <a:off x="2327275" y="1900238"/>
            <a:ext cx="2971800" cy="590550"/>
          </a:xfrm>
          <a:prstGeom prst="rect">
            <a:avLst/>
          </a:prstGeom>
          <a:noFill/>
          <a:ln w="38100" algn="ctr">
            <a:solidFill>
              <a:srgbClr val="FF0000"/>
            </a:solidFill>
            <a:round/>
            <a:headEnd/>
            <a:tailEnd/>
          </a:ln>
        </p:spPr>
        <p:txBody>
          <a:bodyPr/>
          <a:lstStyle/>
          <a:p>
            <a:r>
              <a:rPr lang="en-US" sz="2400" b="1">
                <a:solidFill>
                  <a:srgbClr val="003FBC"/>
                </a:solidFill>
              </a:rPr>
              <a:t>Đặc điểm của mắt</a:t>
            </a:r>
          </a:p>
        </p:txBody>
      </p:sp>
      <p:cxnSp>
        <p:nvCxnSpPr>
          <p:cNvPr id="10248" name="Straight Arrow Connector 8"/>
          <p:cNvCxnSpPr>
            <a:cxnSpLocks noChangeShapeType="1"/>
            <a:stCxn id="10242" idx="3"/>
            <a:endCxn id="10243" idx="1"/>
          </p:cNvCxnSpPr>
          <p:nvPr/>
        </p:nvCxnSpPr>
        <p:spPr bwMode="auto">
          <a:xfrm flipV="1">
            <a:off x="1295400" y="1423988"/>
            <a:ext cx="1066800" cy="1511300"/>
          </a:xfrm>
          <a:prstGeom prst="straightConnector1">
            <a:avLst/>
          </a:prstGeom>
          <a:noFill/>
          <a:ln w="38100" algn="ctr">
            <a:solidFill>
              <a:schemeClr val="tx1"/>
            </a:solidFill>
            <a:round/>
            <a:headEnd/>
            <a:tailEnd type="triangle" w="med" len="med"/>
          </a:ln>
          <a:effectLst/>
        </p:spPr>
      </p:cxnSp>
      <p:cxnSp>
        <p:nvCxnSpPr>
          <p:cNvPr id="10249" name="Straight Arrow Connector 13"/>
          <p:cNvCxnSpPr>
            <a:cxnSpLocks noChangeShapeType="1"/>
            <a:stCxn id="10242" idx="3"/>
            <a:endCxn id="10247" idx="1"/>
          </p:cNvCxnSpPr>
          <p:nvPr/>
        </p:nvCxnSpPr>
        <p:spPr bwMode="auto">
          <a:xfrm flipV="1">
            <a:off x="1295400" y="2195513"/>
            <a:ext cx="1031875" cy="739775"/>
          </a:xfrm>
          <a:prstGeom prst="straightConnector1">
            <a:avLst/>
          </a:prstGeom>
          <a:noFill/>
          <a:ln w="38100" algn="ctr">
            <a:solidFill>
              <a:schemeClr val="tx1"/>
            </a:solidFill>
            <a:round/>
            <a:headEnd/>
            <a:tailEnd type="triangle" w="med" len="med"/>
          </a:ln>
          <a:effectLst/>
        </p:spPr>
      </p:cxnSp>
      <p:cxnSp>
        <p:nvCxnSpPr>
          <p:cNvPr id="10250" name="Straight Arrow Connector 14"/>
          <p:cNvCxnSpPr>
            <a:cxnSpLocks noChangeShapeType="1"/>
            <a:stCxn id="10242" idx="3"/>
            <a:endCxn id="10246" idx="1"/>
          </p:cNvCxnSpPr>
          <p:nvPr/>
        </p:nvCxnSpPr>
        <p:spPr bwMode="auto">
          <a:xfrm>
            <a:off x="1295400" y="2935288"/>
            <a:ext cx="1033463" cy="0"/>
          </a:xfrm>
          <a:prstGeom prst="straightConnector1">
            <a:avLst/>
          </a:prstGeom>
          <a:noFill/>
          <a:ln w="38100" algn="ctr">
            <a:solidFill>
              <a:schemeClr val="tx1"/>
            </a:solidFill>
            <a:round/>
            <a:headEnd/>
            <a:tailEnd type="triangle" w="med" len="med"/>
          </a:ln>
          <a:effectLst/>
        </p:spPr>
      </p:cxnSp>
      <p:cxnSp>
        <p:nvCxnSpPr>
          <p:cNvPr id="10251" name="Straight Arrow Connector 15"/>
          <p:cNvCxnSpPr>
            <a:cxnSpLocks noChangeShapeType="1"/>
            <a:endCxn id="10245" idx="1"/>
          </p:cNvCxnSpPr>
          <p:nvPr/>
        </p:nvCxnSpPr>
        <p:spPr bwMode="auto">
          <a:xfrm>
            <a:off x="1296988" y="2935288"/>
            <a:ext cx="1054100" cy="739775"/>
          </a:xfrm>
          <a:prstGeom prst="straightConnector1">
            <a:avLst/>
          </a:prstGeom>
          <a:noFill/>
          <a:ln w="38100" algn="ctr">
            <a:solidFill>
              <a:schemeClr val="tx1"/>
            </a:solidFill>
            <a:round/>
            <a:headEnd/>
            <a:tailEnd type="triangle" w="med" len="med"/>
          </a:ln>
          <a:effectLst/>
        </p:spPr>
      </p:cxnSp>
      <p:cxnSp>
        <p:nvCxnSpPr>
          <p:cNvPr id="10252" name="Straight Arrow Connector 16"/>
          <p:cNvCxnSpPr>
            <a:cxnSpLocks noChangeShapeType="1"/>
            <a:stCxn id="10242" idx="3"/>
            <a:endCxn id="10244" idx="1"/>
          </p:cNvCxnSpPr>
          <p:nvPr/>
        </p:nvCxnSpPr>
        <p:spPr bwMode="auto">
          <a:xfrm>
            <a:off x="1295400" y="2935288"/>
            <a:ext cx="1066800" cy="1509712"/>
          </a:xfrm>
          <a:prstGeom prst="straightConnector1">
            <a:avLst/>
          </a:prstGeom>
          <a:noFill/>
          <a:ln w="38100" algn="ctr">
            <a:solidFill>
              <a:schemeClr val="tx1"/>
            </a:solidFill>
            <a:round/>
            <a:headEnd/>
            <a:tailEnd type="triangle" w="med" len="med"/>
          </a:ln>
          <a:effectLst/>
        </p:spPr>
      </p:cxnSp>
      <p:sp>
        <p:nvSpPr>
          <p:cNvPr id="10253" name="Rectangle 27"/>
          <p:cNvSpPr>
            <a:spLocks noChangeArrowheads="1"/>
          </p:cNvSpPr>
          <p:nvPr/>
        </p:nvSpPr>
        <p:spPr bwMode="auto">
          <a:xfrm>
            <a:off x="5842000" y="1066800"/>
            <a:ext cx="3302000" cy="652463"/>
          </a:xfrm>
          <a:prstGeom prst="rect">
            <a:avLst/>
          </a:prstGeom>
          <a:noFill/>
          <a:ln w="38100" algn="ctr">
            <a:solidFill>
              <a:srgbClr val="FF0000"/>
            </a:solidFill>
            <a:round/>
            <a:headEnd/>
            <a:tailEnd/>
          </a:ln>
        </p:spPr>
        <p:txBody>
          <a:bodyPr/>
          <a:lstStyle/>
          <a:p>
            <a:r>
              <a:rPr lang="en-US" sz="2000" b="1" i="1" dirty="0" err="1">
                <a:latin typeface="Times New Roman" pitchFamily="18" charset="0"/>
                <a:cs typeface="Times New Roman" pitchFamily="18" charset="0"/>
              </a:rPr>
              <a:t>Lòng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đen</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lòng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trắng</a:t>
            </a:r>
            <a:r>
              <a:rPr lang="en-US" sz="2000" b="1" i="1" dirty="0">
                <a:latin typeface="Times New Roman" pitchFamily="18" charset="0"/>
                <a:cs typeface="Times New Roman" pitchFamily="18" charset="0"/>
              </a:rPr>
              <a:t>, con </a:t>
            </a:r>
            <a:r>
              <a:rPr lang="en-US" sz="2000" b="1" i="1" dirty="0" err="1">
                <a:latin typeface="Times New Roman" pitchFamily="18" charset="0"/>
                <a:cs typeface="Times New Roman" pitchFamily="18" charset="0"/>
              </a:rPr>
              <a:t>ngươi</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lông</a:t>
            </a:r>
            <a:r>
              <a:rPr lang="en-US" sz="2000" b="1" i="1" dirty="0">
                <a:latin typeface="Times New Roman" pitchFamily="18" charset="0"/>
                <a:cs typeface="Times New Roman" pitchFamily="18" charset="0"/>
              </a:rPr>
              <a:t> mi, </a:t>
            </a:r>
            <a:r>
              <a:rPr lang="en-US" sz="2000" b="1" i="1" dirty="0" err="1">
                <a:latin typeface="Times New Roman" pitchFamily="18" charset="0"/>
                <a:cs typeface="Times New Roman" pitchFamily="18" charset="0"/>
              </a:rPr>
              <a:t>lông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mày</a:t>
            </a:r>
            <a:r>
              <a:rPr lang="en-US" sz="2000" b="1" i="1" dirty="0">
                <a:latin typeface="Times New Roman" pitchFamily="18" charset="0"/>
                <a:cs typeface="Times New Roman" pitchFamily="18" charset="0"/>
              </a:rPr>
              <a:t>…</a:t>
            </a:r>
          </a:p>
        </p:txBody>
      </p:sp>
      <p:sp>
        <p:nvSpPr>
          <p:cNvPr id="10254" name="Rectangle 28"/>
          <p:cNvSpPr>
            <a:spLocks noChangeArrowheads="1"/>
          </p:cNvSpPr>
          <p:nvPr/>
        </p:nvSpPr>
        <p:spPr bwMode="auto">
          <a:xfrm>
            <a:off x="5842000" y="1906588"/>
            <a:ext cx="3149600" cy="590550"/>
          </a:xfrm>
          <a:prstGeom prst="rect">
            <a:avLst/>
          </a:prstGeom>
          <a:noFill/>
          <a:ln w="38100" algn="ctr">
            <a:solidFill>
              <a:srgbClr val="FF0000"/>
            </a:solidFill>
            <a:round/>
            <a:headEnd/>
            <a:tailEnd/>
          </a:ln>
        </p:spPr>
        <p:txBody>
          <a:bodyPr/>
          <a:lstStyle/>
          <a:p>
            <a:r>
              <a:rPr lang="en-US" sz="2000" b="1" i="1" dirty="0" err="1">
                <a:latin typeface="Times New Roman" pitchFamily="18" charset="0"/>
                <a:cs typeface="Times New Roman" pitchFamily="18" charset="0"/>
              </a:rPr>
              <a:t>Tinh</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anh</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đờ</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đẫn</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lờ</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đờ</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mù</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lòa</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ti</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hí</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hấp</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háy</a:t>
            </a:r>
            <a:r>
              <a:rPr lang="en-US" sz="2000" b="1" i="1" dirty="0">
                <a:latin typeface="Times New Roman" pitchFamily="18" charset="0"/>
                <a:cs typeface="Times New Roman" pitchFamily="18" charset="0"/>
              </a:rPr>
              <a:t>…</a:t>
            </a:r>
          </a:p>
        </p:txBody>
      </p:sp>
      <p:sp>
        <p:nvSpPr>
          <p:cNvPr id="10255" name="Rectangle 29"/>
          <p:cNvSpPr>
            <a:spLocks noChangeArrowheads="1"/>
          </p:cNvSpPr>
          <p:nvPr/>
        </p:nvSpPr>
        <p:spPr bwMode="auto">
          <a:xfrm>
            <a:off x="5842000" y="2640013"/>
            <a:ext cx="3149600" cy="590550"/>
          </a:xfrm>
          <a:prstGeom prst="rect">
            <a:avLst/>
          </a:prstGeom>
          <a:noFill/>
          <a:ln w="38100" algn="ctr">
            <a:solidFill>
              <a:srgbClr val="FF0000"/>
            </a:solidFill>
            <a:round/>
            <a:headEnd/>
            <a:tailEnd/>
          </a:ln>
        </p:spPr>
        <p:txBody>
          <a:bodyPr/>
          <a:lstStyle/>
          <a:p>
            <a:r>
              <a:rPr lang="en-US" sz="2000" b="1" i="1" dirty="0" err="1">
                <a:latin typeface="Times New Roman" pitchFamily="18" charset="0"/>
                <a:cs typeface="Times New Roman" pitchFamily="18" charset="0"/>
              </a:rPr>
              <a:t>Chói</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quáng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hoa</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cộm</a:t>
            </a:r>
            <a:r>
              <a:rPr lang="en-US" sz="2000" b="1" i="1" dirty="0">
                <a:latin typeface="Times New Roman" pitchFamily="18" charset="0"/>
                <a:cs typeface="Times New Roman" pitchFamily="18" charset="0"/>
              </a:rPr>
              <a:t>…</a:t>
            </a:r>
          </a:p>
        </p:txBody>
      </p:sp>
      <p:sp>
        <p:nvSpPr>
          <p:cNvPr id="10256" name="Rectangle 30"/>
          <p:cNvSpPr>
            <a:spLocks noChangeArrowheads="1"/>
          </p:cNvSpPr>
          <p:nvPr/>
        </p:nvSpPr>
        <p:spPr bwMode="auto">
          <a:xfrm>
            <a:off x="5842000" y="3373438"/>
            <a:ext cx="3149600" cy="590550"/>
          </a:xfrm>
          <a:prstGeom prst="rect">
            <a:avLst/>
          </a:prstGeom>
          <a:noFill/>
          <a:ln w="38100" algn="ctr">
            <a:solidFill>
              <a:srgbClr val="FF0000"/>
            </a:solidFill>
            <a:round/>
            <a:headEnd/>
            <a:tailEnd/>
          </a:ln>
        </p:spPr>
        <p:txBody>
          <a:bodyPr/>
          <a:lstStyle/>
          <a:p>
            <a:r>
              <a:rPr lang="en-US" sz="2000" b="1" i="1" dirty="0" err="1">
                <a:latin typeface="Times New Roman" pitchFamily="18" charset="0"/>
                <a:cs typeface="Times New Roman" pitchFamily="18" charset="0"/>
              </a:rPr>
              <a:t>Quáng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gà</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cận</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thị</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viễn</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thị</a:t>
            </a:r>
            <a:r>
              <a:rPr lang="en-US" sz="2000" b="1" i="1" dirty="0">
                <a:latin typeface="Times New Roman" pitchFamily="18" charset="0"/>
                <a:cs typeface="Times New Roman" pitchFamily="18" charset="0"/>
              </a:rPr>
              <a:t>..</a:t>
            </a:r>
          </a:p>
        </p:txBody>
      </p:sp>
      <p:sp>
        <p:nvSpPr>
          <p:cNvPr id="10257" name="Rectangle 31"/>
          <p:cNvSpPr>
            <a:spLocks noChangeArrowheads="1"/>
          </p:cNvSpPr>
          <p:nvPr/>
        </p:nvSpPr>
        <p:spPr bwMode="auto">
          <a:xfrm>
            <a:off x="5883275" y="4149725"/>
            <a:ext cx="3149600" cy="590550"/>
          </a:xfrm>
          <a:prstGeom prst="rect">
            <a:avLst/>
          </a:prstGeom>
          <a:noFill/>
          <a:ln w="38100" algn="ctr">
            <a:solidFill>
              <a:srgbClr val="FF0000"/>
            </a:solidFill>
            <a:round/>
            <a:headEnd/>
            <a:tailEnd/>
          </a:ln>
        </p:spPr>
        <p:txBody>
          <a:bodyPr/>
          <a:lstStyle/>
          <a:p>
            <a:r>
              <a:rPr lang="en-US" sz="2000" b="1" i="1" dirty="0" err="1">
                <a:latin typeface="Times New Roman" pitchFamily="18" charset="0"/>
                <a:cs typeface="Times New Roman" pitchFamily="18" charset="0"/>
              </a:rPr>
              <a:t>Nhìn</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trông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liếc</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nhòm</a:t>
            </a:r>
            <a:r>
              <a:rPr lang="en-US" sz="2000" b="1" i="1" dirty="0">
                <a:latin typeface="Times New Roman" pitchFamily="18" charset="0"/>
                <a:cs typeface="Times New Roman" pitchFamily="18" charset="0"/>
              </a:rPr>
              <a:t>…</a:t>
            </a:r>
          </a:p>
        </p:txBody>
      </p:sp>
      <p:cxnSp>
        <p:nvCxnSpPr>
          <p:cNvPr id="10258" name="Straight Arrow Connector 33"/>
          <p:cNvCxnSpPr>
            <a:cxnSpLocks noChangeShapeType="1"/>
          </p:cNvCxnSpPr>
          <p:nvPr/>
        </p:nvCxnSpPr>
        <p:spPr bwMode="auto">
          <a:xfrm flipV="1">
            <a:off x="5284788" y="1425575"/>
            <a:ext cx="542925" cy="31750"/>
          </a:xfrm>
          <a:prstGeom prst="straightConnector1">
            <a:avLst/>
          </a:prstGeom>
          <a:noFill/>
          <a:ln w="38100" algn="ctr">
            <a:solidFill>
              <a:schemeClr val="tx1"/>
            </a:solidFill>
            <a:round/>
            <a:headEnd/>
            <a:tailEnd type="triangle" w="med" len="med"/>
          </a:ln>
          <a:effectLst/>
        </p:spPr>
      </p:cxnSp>
      <p:cxnSp>
        <p:nvCxnSpPr>
          <p:cNvPr id="10259" name="Straight Arrow Connector 35"/>
          <p:cNvCxnSpPr>
            <a:cxnSpLocks noChangeShapeType="1"/>
          </p:cNvCxnSpPr>
          <p:nvPr/>
        </p:nvCxnSpPr>
        <p:spPr bwMode="auto">
          <a:xfrm flipV="1">
            <a:off x="5299075" y="2201863"/>
            <a:ext cx="542925" cy="30162"/>
          </a:xfrm>
          <a:prstGeom prst="straightConnector1">
            <a:avLst/>
          </a:prstGeom>
          <a:noFill/>
          <a:ln w="38100" algn="ctr">
            <a:solidFill>
              <a:schemeClr val="tx1"/>
            </a:solidFill>
            <a:round/>
            <a:headEnd/>
            <a:tailEnd type="triangle" w="med" len="med"/>
          </a:ln>
          <a:effectLst/>
        </p:spPr>
      </p:cxnSp>
      <p:cxnSp>
        <p:nvCxnSpPr>
          <p:cNvPr id="10260" name="Straight Arrow Connector 36"/>
          <p:cNvCxnSpPr>
            <a:cxnSpLocks noChangeShapeType="1"/>
          </p:cNvCxnSpPr>
          <p:nvPr/>
        </p:nvCxnSpPr>
        <p:spPr bwMode="auto">
          <a:xfrm flipV="1">
            <a:off x="5286375" y="2914650"/>
            <a:ext cx="544513" cy="30163"/>
          </a:xfrm>
          <a:prstGeom prst="straightConnector1">
            <a:avLst/>
          </a:prstGeom>
          <a:noFill/>
          <a:ln w="38100" algn="ctr">
            <a:solidFill>
              <a:schemeClr val="tx1"/>
            </a:solidFill>
            <a:round/>
            <a:headEnd/>
            <a:tailEnd type="triangle" w="med" len="med"/>
          </a:ln>
          <a:effectLst/>
        </p:spPr>
      </p:cxnSp>
      <p:cxnSp>
        <p:nvCxnSpPr>
          <p:cNvPr id="10261" name="Straight Arrow Connector 37"/>
          <p:cNvCxnSpPr>
            <a:cxnSpLocks noChangeShapeType="1"/>
          </p:cNvCxnSpPr>
          <p:nvPr/>
        </p:nvCxnSpPr>
        <p:spPr bwMode="auto">
          <a:xfrm flipV="1">
            <a:off x="5321300" y="3654425"/>
            <a:ext cx="544513" cy="30163"/>
          </a:xfrm>
          <a:prstGeom prst="straightConnector1">
            <a:avLst/>
          </a:prstGeom>
          <a:noFill/>
          <a:ln w="38100" algn="ctr">
            <a:solidFill>
              <a:schemeClr val="tx1"/>
            </a:solidFill>
            <a:round/>
            <a:headEnd/>
            <a:tailEnd type="triangle" w="med" len="med"/>
          </a:ln>
          <a:effectLst/>
        </p:spPr>
      </p:cxnSp>
      <p:cxnSp>
        <p:nvCxnSpPr>
          <p:cNvPr id="10262" name="Straight Arrow Connector 38"/>
          <p:cNvCxnSpPr>
            <a:cxnSpLocks noChangeShapeType="1"/>
          </p:cNvCxnSpPr>
          <p:nvPr/>
        </p:nvCxnSpPr>
        <p:spPr bwMode="auto">
          <a:xfrm flipV="1">
            <a:off x="5334000" y="4430713"/>
            <a:ext cx="542925" cy="30162"/>
          </a:xfrm>
          <a:prstGeom prst="straightConnector1">
            <a:avLst/>
          </a:prstGeom>
          <a:noFill/>
          <a:ln w="38100" algn="ctr">
            <a:solidFill>
              <a:schemeClr val="tx1"/>
            </a:solidFill>
            <a:round/>
            <a:headEnd/>
            <a:tailEnd type="triangle" w="med" len="med"/>
          </a:ln>
          <a:effectLst/>
        </p:spPr>
      </p:cxnSp>
      <p:sp>
        <p:nvSpPr>
          <p:cNvPr id="10263" name="TextBox 40"/>
          <p:cNvSpPr txBox="1">
            <a:spLocks noChangeArrowheads="1"/>
          </p:cNvSpPr>
          <p:nvPr/>
        </p:nvSpPr>
        <p:spPr bwMode="auto">
          <a:xfrm>
            <a:off x="0" y="76200"/>
            <a:ext cx="3200400" cy="461963"/>
          </a:xfrm>
          <a:prstGeom prst="rect">
            <a:avLst/>
          </a:prstGeom>
          <a:noFill/>
          <a:ln w="9525">
            <a:noFill/>
            <a:miter lim="800000"/>
            <a:headEnd/>
            <a:tailEnd/>
          </a:ln>
        </p:spPr>
        <p:txBody>
          <a:bodyPr>
            <a:spAutoFit/>
          </a:bodyPr>
          <a:lstStyle/>
          <a:p>
            <a:r>
              <a:rPr lang="en-US" sz="2400" b="1">
                <a:solidFill>
                  <a:srgbClr val="003FBC"/>
                </a:solidFill>
              </a:rPr>
              <a:t>Ví dụ:</a:t>
            </a:r>
          </a:p>
        </p:txBody>
      </p:sp>
      <p:sp>
        <p:nvSpPr>
          <p:cNvPr id="33" name="Rectangle 32"/>
          <p:cNvSpPr>
            <a:spLocks noChangeArrowheads="1"/>
          </p:cNvSpPr>
          <p:nvPr/>
        </p:nvSpPr>
        <p:spPr bwMode="auto">
          <a:xfrm>
            <a:off x="6384925" y="273050"/>
            <a:ext cx="2133600" cy="438150"/>
          </a:xfrm>
          <a:prstGeom prst="rect">
            <a:avLst/>
          </a:prstGeom>
          <a:noFill/>
          <a:ln w="38100" algn="ctr">
            <a:solidFill>
              <a:srgbClr val="FF0000"/>
            </a:solidFill>
            <a:round/>
            <a:headEnd/>
            <a:tailEnd/>
          </a:ln>
        </p:spPr>
        <p:txBody>
          <a:bodyPr/>
          <a:lstStyle/>
          <a:p>
            <a:pPr algn="ctr"/>
            <a:r>
              <a:rPr lang="en-US" sz="2400" b="1">
                <a:solidFill>
                  <a:srgbClr val="FF0000"/>
                </a:solidFill>
              </a:rPr>
              <a:t>Danh từ </a:t>
            </a:r>
          </a:p>
        </p:txBody>
      </p:sp>
      <p:cxnSp>
        <p:nvCxnSpPr>
          <p:cNvPr id="35" name="Straight Arrow Connector 34"/>
          <p:cNvCxnSpPr>
            <a:cxnSpLocks noChangeShapeType="1"/>
            <a:stCxn id="10253" idx="0"/>
          </p:cNvCxnSpPr>
          <p:nvPr/>
        </p:nvCxnSpPr>
        <p:spPr bwMode="auto">
          <a:xfrm rot="16200000" flipV="1">
            <a:off x="7285040" y="858839"/>
            <a:ext cx="355598" cy="60323"/>
          </a:xfrm>
          <a:prstGeom prst="straightConnector1">
            <a:avLst/>
          </a:prstGeom>
          <a:noFill/>
          <a:ln w="38100" algn="ctr">
            <a:solidFill>
              <a:schemeClr val="tx1"/>
            </a:solidFill>
            <a:round/>
            <a:headEnd/>
            <a:tailEnd type="triangle" w="med" len="med"/>
          </a:ln>
          <a:effectLst/>
        </p:spPr>
      </p:cxnSp>
      <p:sp>
        <p:nvSpPr>
          <p:cNvPr id="40" name="Rectangle 39"/>
          <p:cNvSpPr>
            <a:spLocks noChangeArrowheads="1"/>
          </p:cNvSpPr>
          <p:nvPr/>
        </p:nvSpPr>
        <p:spPr bwMode="auto">
          <a:xfrm>
            <a:off x="2057400" y="4930775"/>
            <a:ext cx="2133600" cy="419100"/>
          </a:xfrm>
          <a:prstGeom prst="rect">
            <a:avLst/>
          </a:prstGeom>
          <a:noFill/>
          <a:ln w="38100" algn="ctr">
            <a:solidFill>
              <a:srgbClr val="FF0000"/>
            </a:solidFill>
            <a:round/>
            <a:headEnd/>
            <a:tailEnd/>
          </a:ln>
        </p:spPr>
        <p:txBody>
          <a:bodyPr/>
          <a:lstStyle/>
          <a:p>
            <a:pPr algn="ctr"/>
            <a:r>
              <a:rPr lang="en-US" sz="2400" b="1">
                <a:solidFill>
                  <a:srgbClr val="FF0000"/>
                </a:solidFill>
              </a:rPr>
              <a:t>Tính từ </a:t>
            </a:r>
          </a:p>
        </p:txBody>
      </p:sp>
      <p:cxnSp>
        <p:nvCxnSpPr>
          <p:cNvPr id="42" name="Straight Arrow Connector 41"/>
          <p:cNvCxnSpPr>
            <a:cxnSpLocks noChangeShapeType="1"/>
            <a:stCxn id="10254" idx="1"/>
            <a:endCxn id="40" idx="0"/>
          </p:cNvCxnSpPr>
          <p:nvPr/>
        </p:nvCxnSpPr>
        <p:spPr bwMode="auto">
          <a:xfrm flipH="1">
            <a:off x="3124200" y="2201863"/>
            <a:ext cx="2717800" cy="2728912"/>
          </a:xfrm>
          <a:prstGeom prst="straightConnector1">
            <a:avLst/>
          </a:prstGeom>
          <a:noFill/>
          <a:ln w="38100" algn="ctr">
            <a:solidFill>
              <a:schemeClr val="tx1"/>
            </a:solidFill>
            <a:round/>
            <a:headEnd/>
            <a:tailEnd type="triangle" w="med" len="med"/>
          </a:ln>
          <a:effectLst/>
        </p:spPr>
      </p:cxnSp>
      <p:cxnSp>
        <p:nvCxnSpPr>
          <p:cNvPr id="43" name="Straight Arrow Connector 42"/>
          <p:cNvCxnSpPr>
            <a:cxnSpLocks noChangeShapeType="1"/>
            <a:endCxn id="40" idx="0"/>
          </p:cNvCxnSpPr>
          <p:nvPr/>
        </p:nvCxnSpPr>
        <p:spPr bwMode="auto">
          <a:xfrm flipH="1">
            <a:off x="3124200" y="2930525"/>
            <a:ext cx="2684463" cy="2000250"/>
          </a:xfrm>
          <a:prstGeom prst="straightConnector1">
            <a:avLst/>
          </a:prstGeom>
          <a:noFill/>
          <a:ln w="38100" algn="ctr">
            <a:solidFill>
              <a:schemeClr val="tx1"/>
            </a:solidFill>
            <a:round/>
            <a:headEnd/>
            <a:tailEnd type="triangle" w="med" len="med"/>
          </a:ln>
          <a:effectLst/>
        </p:spPr>
      </p:cxnSp>
      <p:cxnSp>
        <p:nvCxnSpPr>
          <p:cNvPr id="44" name="Straight Arrow Connector 43"/>
          <p:cNvCxnSpPr>
            <a:cxnSpLocks noChangeShapeType="1"/>
            <a:stCxn id="10256" idx="1"/>
          </p:cNvCxnSpPr>
          <p:nvPr/>
        </p:nvCxnSpPr>
        <p:spPr bwMode="auto">
          <a:xfrm flipH="1">
            <a:off x="3186113" y="3668713"/>
            <a:ext cx="2655887" cy="1277937"/>
          </a:xfrm>
          <a:prstGeom prst="straightConnector1">
            <a:avLst/>
          </a:prstGeom>
          <a:noFill/>
          <a:ln w="38100" algn="ctr">
            <a:solidFill>
              <a:schemeClr val="tx1"/>
            </a:solidFill>
            <a:round/>
            <a:headEnd/>
            <a:tailEnd type="triangle" w="med" len="med"/>
          </a:ln>
          <a:effectLst/>
        </p:spPr>
      </p:cxnSp>
      <p:sp>
        <p:nvSpPr>
          <p:cNvPr id="45" name="Rectangle 44"/>
          <p:cNvSpPr>
            <a:spLocks noChangeArrowheads="1"/>
          </p:cNvSpPr>
          <p:nvPr/>
        </p:nvSpPr>
        <p:spPr bwMode="auto">
          <a:xfrm>
            <a:off x="6391275" y="5449888"/>
            <a:ext cx="2133600" cy="419100"/>
          </a:xfrm>
          <a:prstGeom prst="rect">
            <a:avLst/>
          </a:prstGeom>
          <a:noFill/>
          <a:ln w="38100" algn="ctr">
            <a:solidFill>
              <a:srgbClr val="FF0000"/>
            </a:solidFill>
            <a:round/>
            <a:headEnd/>
            <a:tailEnd/>
          </a:ln>
        </p:spPr>
        <p:txBody>
          <a:bodyPr/>
          <a:lstStyle/>
          <a:p>
            <a:pPr algn="ctr"/>
            <a:r>
              <a:rPr lang="en-US" sz="2400" b="1">
                <a:solidFill>
                  <a:srgbClr val="FF0000"/>
                </a:solidFill>
              </a:rPr>
              <a:t>Động từ </a:t>
            </a:r>
          </a:p>
        </p:txBody>
      </p:sp>
      <p:cxnSp>
        <p:nvCxnSpPr>
          <p:cNvPr id="46" name="Straight Arrow Connector 45"/>
          <p:cNvCxnSpPr>
            <a:cxnSpLocks noChangeShapeType="1"/>
            <a:stCxn id="10257" idx="2"/>
            <a:endCxn id="45" idx="0"/>
          </p:cNvCxnSpPr>
          <p:nvPr/>
        </p:nvCxnSpPr>
        <p:spPr bwMode="auto">
          <a:xfrm>
            <a:off x="7458075" y="4740275"/>
            <a:ext cx="0" cy="709613"/>
          </a:xfrm>
          <a:prstGeom prst="straightConnector1">
            <a:avLst/>
          </a:prstGeom>
          <a:noFill/>
          <a:ln w="38100" algn="ctr">
            <a:solidFill>
              <a:schemeClr val="tx1"/>
            </a:solidFill>
            <a:round/>
            <a:headEnd/>
            <a:tailEnd type="triangle" w="med" len="med"/>
          </a:ln>
          <a:effectLst/>
        </p:spPr>
      </p:cxnSp>
      <p:sp>
        <p:nvSpPr>
          <p:cNvPr id="36" name="TextBox 35"/>
          <p:cNvSpPr txBox="1"/>
          <p:nvPr/>
        </p:nvSpPr>
        <p:spPr>
          <a:xfrm>
            <a:off x="152400" y="5943600"/>
            <a:ext cx="8991600" cy="830997"/>
          </a:xfrm>
          <a:prstGeom prst="rect">
            <a:avLst/>
          </a:prstGeom>
          <a:noFill/>
        </p:spPr>
        <p:txBody>
          <a:bodyPr wrap="square" rtlCol="0">
            <a:spAutoFit/>
          </a:bodyPr>
          <a:lstStyle/>
          <a:p>
            <a:r>
              <a:rPr lang="nl-NL" sz="2400" dirty="0" smtClean="0">
                <a:latin typeface="Times New Roman" pitchFamily="18" charset="0"/>
                <a:cs typeface="Times New Roman" pitchFamily="18" charset="0"/>
              </a:rPr>
              <a:t>b. Một trường từ vựng có thể bao gồm những từ khác biệt nhau về từ loại.</a:t>
            </a:r>
            <a:endParaRPr lang="nl-NL"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wipe(down)">
                                      <p:cBhvr>
                                        <p:cTn id="14" dur="500"/>
                                        <p:tgtEl>
                                          <p:spTgt spid="33"/>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nodeType="click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fade">
                                      <p:cBhvr>
                                        <p:cTn id="19" dur="500"/>
                                        <p:tgtEl>
                                          <p:spTgt spid="42"/>
                                        </p:tgtEl>
                                      </p:cBhvr>
                                    </p:animEffect>
                                  </p:childTnLst>
                                </p:cTn>
                              </p:par>
                              <p:par>
                                <p:cTn id="20" presetID="10" presetClass="entr" presetSubtype="0" fill="hold" nodeType="with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fade">
                                      <p:cBhvr>
                                        <p:cTn id="22" dur="500"/>
                                        <p:tgtEl>
                                          <p:spTgt spid="44"/>
                                        </p:tgtEl>
                                      </p:cBhvr>
                                    </p:animEffect>
                                  </p:childTnLst>
                                </p:cTn>
                              </p:par>
                              <p:par>
                                <p:cTn id="23" presetID="10" presetClass="entr" presetSubtype="0" fill="hold" nodeType="withEffect">
                                  <p:stCondLst>
                                    <p:cond delay="0"/>
                                  </p:stCondLst>
                                  <p:childTnLst>
                                    <p:set>
                                      <p:cBhvr>
                                        <p:cTn id="24" dur="1" fill="hold">
                                          <p:stCondLst>
                                            <p:cond delay="0"/>
                                          </p:stCondLst>
                                        </p:cTn>
                                        <p:tgtEl>
                                          <p:spTgt spid="43"/>
                                        </p:tgtEl>
                                        <p:attrNameLst>
                                          <p:attrName>style.visibility</p:attrName>
                                        </p:attrNameLst>
                                      </p:cBhvr>
                                      <p:to>
                                        <p:strVal val="visible"/>
                                      </p:to>
                                    </p:set>
                                    <p:animEffect transition="in" filter="fade">
                                      <p:cBhvr>
                                        <p:cTn id="25" dur="500"/>
                                        <p:tgtEl>
                                          <p:spTgt spid="4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40"/>
                                        </p:tgtEl>
                                        <p:attrNameLst>
                                          <p:attrName>style.visibility</p:attrName>
                                        </p:attrNameLst>
                                      </p:cBhvr>
                                      <p:to>
                                        <p:strVal val="visible"/>
                                      </p:to>
                                    </p:set>
                                    <p:animEffect transition="in" filter="wipe(down)">
                                      <p:cBhvr>
                                        <p:cTn id="30" dur="500"/>
                                        <p:tgtEl>
                                          <p:spTgt spid="40"/>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6" presetClass="entr" presetSubtype="21" fill="hold" nodeType="clickEffect">
                                  <p:stCondLst>
                                    <p:cond delay="0"/>
                                  </p:stCondLst>
                                  <p:childTnLst>
                                    <p:set>
                                      <p:cBhvr>
                                        <p:cTn id="34" dur="1" fill="hold">
                                          <p:stCondLst>
                                            <p:cond delay="0"/>
                                          </p:stCondLst>
                                        </p:cTn>
                                        <p:tgtEl>
                                          <p:spTgt spid="46"/>
                                        </p:tgtEl>
                                        <p:attrNameLst>
                                          <p:attrName>style.visibility</p:attrName>
                                        </p:attrNameLst>
                                      </p:cBhvr>
                                      <p:to>
                                        <p:strVal val="visible"/>
                                      </p:to>
                                    </p:set>
                                    <p:animEffect transition="in" filter="barn(inVertical)">
                                      <p:cBhvr>
                                        <p:cTn id="35" dur="500"/>
                                        <p:tgtEl>
                                          <p:spTgt spid="46"/>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wipe(down)">
                                      <p:cBhvr>
                                        <p:cTn id="40" dur="500"/>
                                        <p:tgtEl>
                                          <p:spTgt spid="45"/>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36">
                                            <p:txEl>
                                              <p:pRg st="0" end="0"/>
                                            </p:txEl>
                                          </p:spTgt>
                                        </p:tgtEl>
                                        <p:attrNameLst>
                                          <p:attrName>style.visibility</p:attrName>
                                        </p:attrNameLst>
                                      </p:cBhvr>
                                      <p:to>
                                        <p:strVal val="visible"/>
                                      </p:to>
                                    </p:set>
                                    <p:animEffect transition="in" filter="fade">
                                      <p:cBhvr>
                                        <p:cTn id="45" dur="1000"/>
                                        <p:tgtEl>
                                          <p:spTgt spid="36">
                                            <p:txEl>
                                              <p:pRg st="0" end="0"/>
                                            </p:txEl>
                                          </p:spTgt>
                                        </p:tgtEl>
                                      </p:cBhvr>
                                    </p:animEffect>
                                    <p:anim calcmode="lin" valueType="num">
                                      <p:cBhvr>
                                        <p:cTn id="46" dur="1000" fill="hold"/>
                                        <p:tgtEl>
                                          <p:spTgt spid="36">
                                            <p:txEl>
                                              <p:pRg st="0" end="0"/>
                                            </p:txEl>
                                          </p:spTgt>
                                        </p:tgtEl>
                                        <p:attrNameLst>
                                          <p:attrName>ppt_x</p:attrName>
                                        </p:attrNameLst>
                                      </p:cBhvr>
                                      <p:tavLst>
                                        <p:tav tm="0">
                                          <p:val>
                                            <p:strVal val="#ppt_x"/>
                                          </p:val>
                                        </p:tav>
                                        <p:tav tm="100000">
                                          <p:val>
                                            <p:strVal val="#ppt_x"/>
                                          </p:val>
                                        </p:tav>
                                      </p:tavLst>
                                    </p:anim>
                                    <p:anim calcmode="lin" valueType="num">
                                      <p:cBhvr>
                                        <p:cTn id="47" dur="1000" fill="hold"/>
                                        <p:tgtEl>
                                          <p:spTgt spid="3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40" grpId="0" animBg="1"/>
      <p:bldP spid="45" grpId="0" animBg="1"/>
    </p:bldLst>
  </p:timing>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VNI-Times"/>
        <a:ea typeface=""/>
        <a:cs typeface=""/>
      </a:majorFont>
      <a:minorFont>
        <a:latin typeface="VNI-Time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66</TotalTime>
  <Words>2015</Words>
  <Application>WPS Presentation</Application>
  <PresentationFormat>On-screen Show (4:3)</PresentationFormat>
  <Paragraphs>197</Paragraphs>
  <Slides>27</Slides>
  <Notes>1</Notes>
  <HiddenSlides>0</HiddenSlides>
  <MMClips>1</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Default Design</vt:lpstr>
      <vt:lpstr>Kieåm tra baøi cũ</vt:lpstr>
      <vt:lpstr>Slide 2</vt:lpstr>
      <vt:lpstr>              Tieát 8</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II.LUYỆN TẬP </vt:lpstr>
      <vt:lpstr>II.LUYỆN TẬP.</vt:lpstr>
      <vt:lpstr>Slide 21</vt:lpstr>
      <vt:lpstr>Slide 22</vt:lpstr>
      <vt:lpstr>Slide 23</vt:lpstr>
      <vt:lpstr>Slide 24</vt:lpstr>
      <vt:lpstr>Slide 25</vt:lpstr>
      <vt:lpstr>Slide 26</vt:lpstr>
      <vt:lpstr>Slide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 xp sp2 Full</dc:creator>
  <cp:lastModifiedBy>TrongDang</cp:lastModifiedBy>
  <cp:revision>157</cp:revision>
  <dcterms:created xsi:type="dcterms:W3CDTF">2007-08-28T08:32:00Z</dcterms:created>
  <dcterms:modified xsi:type="dcterms:W3CDTF">2021-09-08T04:16:04Z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1033-10.2.0.7636</vt:lpwstr>
  </property>
</Properties>
</file>