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9" r:id="rId3"/>
    <p:sldId id="276" r:id="rId4"/>
    <p:sldId id="260" r:id="rId5"/>
    <p:sldId id="277" r:id="rId6"/>
    <p:sldId id="278" r:id="rId7"/>
    <p:sldId id="279" r:id="rId8"/>
    <p:sldId id="275" r:id="rId9"/>
    <p:sldId id="280" r:id="rId10"/>
    <p:sldId id="281" r:id="rId11"/>
    <p:sldId id="283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7D6"/>
    <a:srgbClr val="00CC00"/>
    <a:srgbClr val="FF3300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7" d="100"/>
          <a:sy n="77" d="100"/>
        </p:scale>
        <p:origin x="28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notesMaster" Target="notesMasters/notesMaster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B6DBAE-FED7-42AF-B77C-276AB9515B7B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D54B36-F905-40B9-B4F6-5427E51E477D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3C722-9654-47F8-9E40-1C72E94B419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82812D4-6A96-4654-8B2D-F048F3FFF9C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3C722-9654-47F8-9E40-1C72E94B419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82812D4-6A96-4654-8B2D-F048F3FFF9C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3C722-9654-47F8-9E40-1C72E94B419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82812D4-6A96-4654-8B2D-F048F3FFF9C3}" type="slidenum">
              <a:rPr lang="en-US" smtClean="0"/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3C722-9654-47F8-9E40-1C72E94B419D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82812D4-6A96-4654-8B2D-F048F3FFF9C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3C722-9654-47F8-9E40-1C72E94B419D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82812D4-6A96-4654-8B2D-F048F3FFF9C3}" type="slidenum">
              <a:rPr lang="en-US" smtClean="0"/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3C722-9654-47F8-9E40-1C72E94B419D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82812D4-6A96-4654-8B2D-F048F3FFF9C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3C722-9654-47F8-9E40-1C72E94B419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812D4-6A96-4654-8B2D-F048F3FFF9C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3C722-9654-47F8-9E40-1C72E94B419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812D4-6A96-4654-8B2D-F048F3FFF9C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240"/>
            <a:ext cx="12192000" cy="6855520"/>
          </a:xfrm>
          <a:prstGeom prst="rect">
            <a:avLst/>
          </a:prstGeom>
        </p:spPr>
      </p:pic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D6733-6F27-4404-AB51-585418F146E5}" type="datetimeFigureOut">
              <a:rPr lang="ko-KR" altLang="en-US" smtClean="0"/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BC638-39B7-4287-91A7-2A3DDA573295}" type="slidenum">
              <a:rPr lang="ko-KR" altLang="en-US" smtClean="0"/>
            </a:fld>
            <a:endParaRPr lang="ko-KR" altLang="en-US"/>
          </a:p>
        </p:txBody>
      </p:sp>
      <p:sp>
        <p:nvSpPr>
          <p:cNvPr id="15" name="제목 1"/>
          <p:cNvSpPr>
            <a:spLocks noGrp="1"/>
          </p:cNvSpPr>
          <p:nvPr>
            <p:ph type="ctrTitle" hasCustomPrompt="1"/>
          </p:nvPr>
        </p:nvSpPr>
        <p:spPr>
          <a:xfrm>
            <a:off x="1329232" y="1569268"/>
            <a:ext cx="9303862" cy="863896"/>
          </a:xfrm>
          <a:noFill/>
          <a:ln w="9525">
            <a:noFill/>
            <a:miter lim="800000"/>
          </a:ln>
        </p:spPr>
        <p:txBody>
          <a:bodyPr vert="horz" wrap="square" lIns="99569" tIns="49785" rIns="99569" bIns="49785" numCol="1" rtlCol="0" anchor="t" anchorCtr="0" compatLnSpc="1">
            <a:noAutofit/>
          </a:bodyPr>
          <a:lstStyle>
            <a:lvl1pPr marL="0" indent="0" algn="l" defTabSz="99568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Font typeface="굴림체" pitchFamily="49" charset="-127"/>
              <a:buNone/>
              <a:defRPr lang="ko-KR" altLang="en-US" sz="5800" kern="1200" baseline="0" dirty="0">
                <a:solidFill>
                  <a:srgbClr val="0070C0"/>
                </a:solidFill>
                <a:effectLst/>
                <a:latin typeface="+mj-lt"/>
                <a:ea typeface="Malgun Gothic" panose="020B0503020000020004" charset="-127"/>
                <a:cs typeface="+mj-cs"/>
              </a:defRPr>
            </a:lvl1pPr>
          </a:lstStyle>
          <a:p>
            <a:r>
              <a:rPr lang="ko-KR" altLang="en-US" dirty="0"/>
              <a:t>제목을</a:t>
            </a:r>
            <a:r>
              <a:rPr lang="en-US" altLang="ko-KR" dirty="0"/>
              <a:t> </a:t>
            </a:r>
            <a:r>
              <a:rPr lang="ko-KR" altLang="en-US" dirty="0"/>
              <a:t>입력하시오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3C722-9654-47F8-9E40-1C72E94B419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812D4-6A96-4654-8B2D-F048F3FFF9C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3C722-9654-47F8-9E40-1C72E94B419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82812D4-6A96-4654-8B2D-F048F3FFF9C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3C722-9654-47F8-9E40-1C72E94B419D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82812D4-6A96-4654-8B2D-F048F3FFF9C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3C722-9654-47F8-9E40-1C72E94B419D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82812D4-6A96-4654-8B2D-F048F3FFF9C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3C722-9654-47F8-9E40-1C72E94B419D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812D4-6A96-4654-8B2D-F048F3FFF9C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3C722-9654-47F8-9E40-1C72E94B419D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812D4-6A96-4654-8B2D-F048F3FFF9C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3C722-9654-47F8-9E40-1C72E94B419D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812D4-6A96-4654-8B2D-F048F3FFF9C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3C722-9654-47F8-9E40-1C72E94B419D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82812D4-6A96-4654-8B2D-F048F3FFF9C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83C722-9654-47F8-9E40-1C72E94B419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82812D4-6A96-4654-8B2D-F048F3FFF9C3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8" Type="http://schemas.openxmlformats.org/officeDocument/2006/relationships/image" Target="../media/image9.png"/><Relationship Id="rId7" Type="http://schemas.openxmlformats.org/officeDocument/2006/relationships/image" Target="../media/image8.png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hdphoto" Target="../media/image17.wdp"/><Relationship Id="rId1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3"/>
          <p:cNvSpPr txBox="1"/>
          <p:nvPr/>
        </p:nvSpPr>
        <p:spPr>
          <a:xfrm>
            <a:off x="684807" y="2967335"/>
            <a:ext cx="428002" cy="923330"/>
          </a:xfrm>
          <a:prstGeom prst="rect">
            <a:avLst/>
          </a:prstGeom>
        </p:spPr>
        <p:txBody>
          <a:bodyPr wrap="none" lIns="0" tIns="0" rIns="0" bIns="0" anchor="ctr">
            <a:spAutoFit/>
          </a:bodyPr>
          <a:lstStyle>
            <a:lvl1pPr marL="0" indent="0" algn="ctr">
              <a:buNone/>
              <a:defRPr sz="2800" b="1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defTabSz="762000">
              <a:spcBef>
                <a:spcPct val="20000"/>
              </a:spcBef>
              <a:defRPr/>
            </a:pPr>
            <a:r>
              <a:rPr lang="en-US" sz="6000" dirty="0">
                <a:solidFill>
                  <a:srgbClr val="F8D3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6000" dirty="0">
              <a:solidFill>
                <a:srgbClr val="F8D35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文本框 30"/>
          <p:cNvSpPr txBox="1"/>
          <p:nvPr/>
        </p:nvSpPr>
        <p:spPr>
          <a:xfrm>
            <a:off x="1353520" y="2966707"/>
            <a:ext cx="1005441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6000" b="1" i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Meiryo UI" panose="020B0604030504040204" pitchFamily="34" charset="-128"/>
              </a:defRPr>
            </a:lvl1pPr>
          </a:lstStyle>
          <a:p>
            <a:pPr algn="just" defTabSz="762000">
              <a:defRPr/>
            </a:pPr>
            <a:r>
              <a:rPr lang="vi-VN" sz="3200" i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Xác định có sự tạo thành tinh bột trong quá trình quang hợp </a:t>
            </a:r>
            <a:endParaRPr lang="zh-CN" altLang="en-US" sz="320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3"/>
          <p:cNvSpPr txBox="1"/>
          <p:nvPr/>
        </p:nvSpPr>
        <p:spPr>
          <a:xfrm>
            <a:off x="684807" y="4366108"/>
            <a:ext cx="428002" cy="923330"/>
          </a:xfrm>
          <a:prstGeom prst="rect">
            <a:avLst/>
          </a:prstGeom>
        </p:spPr>
        <p:txBody>
          <a:bodyPr wrap="none" lIns="0" tIns="0" rIns="0" bIns="0" anchor="ctr">
            <a:spAutoFit/>
          </a:bodyPr>
          <a:lstStyle>
            <a:lvl1pPr marL="0" indent="0" algn="ctr">
              <a:buNone/>
              <a:defRPr sz="2800" b="1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defTabSz="762000">
              <a:spcBef>
                <a:spcPct val="20000"/>
              </a:spcBef>
              <a:defRPr/>
            </a:pPr>
            <a:r>
              <a:rPr lang="en-US" sz="6000" dirty="0">
                <a:solidFill>
                  <a:srgbClr val="F472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6000" dirty="0">
              <a:solidFill>
                <a:srgbClr val="F472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文本框 30"/>
          <p:cNvSpPr txBox="1"/>
          <p:nvPr/>
        </p:nvSpPr>
        <p:spPr>
          <a:xfrm>
            <a:off x="1353520" y="4289164"/>
            <a:ext cx="1005441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6000" b="1" i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Meiryo UI" panose="020B0604030504040204" pitchFamily="34" charset="-128"/>
              </a:defRPr>
            </a:lvl1pPr>
          </a:lstStyle>
          <a:p>
            <a:pPr algn="just"/>
            <a:r>
              <a:rPr lang="vi-VN" sz="3200" i="0" dirty="0">
                <a:solidFill>
                  <a:srgbClr val="002060"/>
                </a:solidFill>
                <a:latin typeface="+mn-lt"/>
              </a:rPr>
              <a:t>Phát hiện có sự tạo thành khí </a:t>
            </a:r>
            <a:r>
              <a:rPr lang="en-US" sz="3200" i="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oxygen</a:t>
            </a:r>
            <a:r>
              <a:rPr lang="en-US" sz="3200" i="0" dirty="0">
                <a:solidFill>
                  <a:srgbClr val="002060"/>
                </a:solidFill>
                <a:latin typeface="+mn-lt"/>
              </a:rPr>
              <a:t> </a:t>
            </a:r>
            <a:r>
              <a:rPr lang="vi-VN" sz="3200" i="0" dirty="0">
                <a:solidFill>
                  <a:srgbClr val="002060"/>
                </a:solidFill>
                <a:latin typeface="+mn-lt"/>
              </a:rPr>
              <a:t>trong quá trình quang hợp</a:t>
            </a:r>
            <a:endParaRPr lang="en-US" sz="3200" i="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84807" y="819429"/>
            <a:ext cx="108223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</a:rPr>
              <a:t>CH</a:t>
            </a:r>
            <a:r>
              <a:rPr lang="en-US" sz="2800" b="1" dirty="0">
                <a:solidFill>
                  <a:srgbClr val="FF0000"/>
                </a:solidFill>
              </a:rPr>
              <a:t>Ủ ĐỀ 7</a:t>
            </a:r>
            <a:r>
              <a:rPr lang="vi-VN" sz="2800" b="1" dirty="0">
                <a:solidFill>
                  <a:srgbClr val="FF0000"/>
                </a:solidFill>
              </a:rPr>
              <a:t>:</a:t>
            </a:r>
            <a:r>
              <a:rPr lang="en-US" sz="2800" b="1" dirty="0">
                <a:solidFill>
                  <a:srgbClr val="FF0000"/>
                </a:solidFill>
              </a:rPr>
              <a:t> TRAO ĐỔI CHẤT VÀ CHUYỂN HÓA NĂNG LƯỢNG Ở SINH VẬT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944381" y="1342649"/>
            <a:ext cx="8303238" cy="1234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vi-VN" sz="3200" b="1" dirty="0">
                <a:solidFill>
                  <a:srgbClr val="0047D6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BÀI</a:t>
            </a:r>
            <a:r>
              <a:rPr lang="en-US" sz="3200" b="1" dirty="0">
                <a:solidFill>
                  <a:srgbClr val="0047D6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24</a:t>
            </a:r>
            <a:r>
              <a:rPr lang="vi-VN" sz="3200" b="1" dirty="0">
                <a:solidFill>
                  <a:srgbClr val="0047D6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:</a:t>
            </a:r>
            <a:r>
              <a:rPr lang="en-US" sz="3200" b="1" dirty="0">
                <a:solidFill>
                  <a:srgbClr val="0047D6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THỰC HÀNH</a:t>
            </a:r>
            <a:endParaRPr lang="en-US" sz="3200" dirty="0">
              <a:solidFill>
                <a:srgbClr val="0047D6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en-US" sz="3200" b="1" dirty="0">
                <a:solidFill>
                  <a:srgbClr val="0047D6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CHỨNG MINH QUANG HỢP Ở CÂY XANH</a:t>
            </a:r>
            <a:endParaRPr lang="en-US" sz="3200" dirty="0">
              <a:solidFill>
                <a:srgbClr val="0047D6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71774" y="97737"/>
            <a:ext cx="60484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 THÀNH KIẾN THỨC MỚI</a:t>
            </a:r>
            <a:endParaRPr lang="en-US" sz="3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直接连接符 29"/>
          <p:cNvCxnSpPr/>
          <p:nvPr/>
        </p:nvCxnSpPr>
        <p:spPr>
          <a:xfrm>
            <a:off x="141440" y="728151"/>
            <a:ext cx="11894329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文本框 25"/>
          <p:cNvSpPr txBox="1"/>
          <p:nvPr/>
        </p:nvSpPr>
        <p:spPr>
          <a:xfrm>
            <a:off x="1225073" y="1833265"/>
            <a:ext cx="9784666" cy="830997"/>
          </a:xfrm>
          <a:prstGeom prst="rect">
            <a:avLst/>
          </a:prstGeom>
        </p:spPr>
        <p:txBody>
          <a:bodyPr wrap="none" lIns="0" tIns="0" rIns="0" bIns="0" anchor="ctr">
            <a:spAutoFit/>
          </a:bodyPr>
          <a:lstStyle>
            <a:defPPr>
              <a:defRPr lang="zh-CN"/>
            </a:defPPr>
            <a:lvl1pPr marR="0" lvl="0" indent="0" algn="ctr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5400" b="1" baseline="0">
                <a:solidFill>
                  <a:srgbClr val="F8D35E"/>
                </a:solidFill>
              </a:defRPr>
            </a:lvl1pPr>
            <a:lvl2pPr indent="0">
              <a:buNone/>
              <a:defRPr sz="1200"/>
            </a:lvl2pPr>
            <a:lvl3pPr indent="0">
              <a:buNone/>
              <a:defRPr sz="1000"/>
            </a:lvl3pPr>
            <a:lvl4pPr indent="0">
              <a:buNone/>
              <a:defRPr sz="900"/>
            </a:lvl4pPr>
            <a:lvl5pPr indent="0">
              <a:buNone/>
              <a:defRPr sz="900"/>
            </a:lvl5pPr>
            <a:lvl6pPr indent="0">
              <a:buNone/>
              <a:defRPr sz="900"/>
            </a:lvl6pPr>
            <a:lvl7pPr indent="0">
              <a:buNone/>
              <a:defRPr sz="900"/>
            </a:lvl7pPr>
            <a:lvl8pPr indent="0">
              <a:buNone/>
              <a:defRPr sz="900"/>
            </a:lvl8pPr>
            <a:lvl9pPr indent="0">
              <a:buNone/>
              <a:defRPr sz="900"/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CHÚC</a:t>
            </a:r>
            <a:r>
              <a:rPr kumimoji="0" lang="en-US" altLang="zh-CN" b="1" i="1" u="none" strike="noStrike" kern="1200" cap="none" spc="0" normalizeH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CÁC EM HỌC TÂP TỐT</a:t>
            </a:r>
            <a:endParaRPr kumimoji="0" lang="zh-CN" altLang="en-US" b="1" i="1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cxnSp>
        <p:nvCxnSpPr>
          <p:cNvPr id="18" name="直接连接符 29"/>
          <p:cNvCxnSpPr/>
          <p:nvPr/>
        </p:nvCxnSpPr>
        <p:spPr>
          <a:xfrm>
            <a:off x="141440" y="979939"/>
            <a:ext cx="11894329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组合 58"/>
          <p:cNvGrpSpPr/>
          <p:nvPr/>
        </p:nvGrpSpPr>
        <p:grpSpPr>
          <a:xfrm rot="11891394">
            <a:off x="8055652" y="3664568"/>
            <a:ext cx="3617254" cy="2454561"/>
            <a:chOff x="912737" y="565770"/>
            <a:chExt cx="3097450" cy="2152130"/>
          </a:xfrm>
        </p:grpSpPr>
        <p:sp>
          <p:nvSpPr>
            <p:cNvPr id="23" name="等腰三角形 59"/>
            <p:cNvSpPr/>
            <p:nvPr/>
          </p:nvSpPr>
          <p:spPr>
            <a:xfrm rot="18941696">
              <a:off x="2822785" y="2021207"/>
              <a:ext cx="266912" cy="230096"/>
            </a:xfrm>
            <a:prstGeom prst="triangle">
              <a:avLst/>
            </a:prstGeom>
            <a:solidFill>
              <a:srgbClr val="84CB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FFC20F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4" name="等腰三角形 60"/>
            <p:cNvSpPr/>
            <p:nvPr/>
          </p:nvSpPr>
          <p:spPr>
            <a:xfrm rot="3678182">
              <a:off x="2802171" y="1181956"/>
              <a:ext cx="397226" cy="342435"/>
            </a:xfrm>
            <a:prstGeom prst="triangle">
              <a:avLst/>
            </a:prstGeom>
            <a:solidFill>
              <a:srgbClr val="FFC2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FFC20F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5" name="等腰三角形 61"/>
            <p:cNvSpPr/>
            <p:nvPr/>
          </p:nvSpPr>
          <p:spPr>
            <a:xfrm rot="9480000">
              <a:off x="3485946" y="2487804"/>
              <a:ext cx="266912" cy="230096"/>
            </a:xfrm>
            <a:prstGeom prst="triangle">
              <a:avLst/>
            </a:prstGeom>
            <a:solidFill>
              <a:srgbClr val="29B9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FFC20F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6" name="等腰三角形 62"/>
            <p:cNvSpPr/>
            <p:nvPr/>
          </p:nvSpPr>
          <p:spPr>
            <a:xfrm rot="1020767">
              <a:off x="1218249" y="749218"/>
              <a:ext cx="945160" cy="814792"/>
            </a:xfrm>
            <a:prstGeom prst="triangle">
              <a:avLst/>
            </a:prstGeom>
            <a:solidFill>
              <a:srgbClr val="FFC2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FFC20F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7" name="等腰三角形 63"/>
            <p:cNvSpPr/>
            <p:nvPr/>
          </p:nvSpPr>
          <p:spPr>
            <a:xfrm rot="1020767">
              <a:off x="1105528" y="607668"/>
              <a:ext cx="1175902" cy="1013706"/>
            </a:xfrm>
            <a:prstGeom prst="triangle">
              <a:avLst/>
            </a:prstGeom>
            <a:noFill/>
            <a:ln>
              <a:solidFill>
                <a:srgbClr val="FFC20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FFC20F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8" name="椭圆 64"/>
            <p:cNvSpPr/>
            <p:nvPr/>
          </p:nvSpPr>
          <p:spPr>
            <a:xfrm rot="18818926">
              <a:off x="912737" y="1383941"/>
              <a:ext cx="114845" cy="114845"/>
            </a:xfrm>
            <a:prstGeom prst="ellipse">
              <a:avLst/>
            </a:prstGeom>
            <a:solidFill>
              <a:srgbClr val="FFC2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9" name="椭圆 65"/>
            <p:cNvSpPr/>
            <p:nvPr/>
          </p:nvSpPr>
          <p:spPr>
            <a:xfrm rot="18818926">
              <a:off x="1788997" y="565770"/>
              <a:ext cx="114845" cy="114845"/>
            </a:xfrm>
            <a:prstGeom prst="ellipse">
              <a:avLst/>
            </a:prstGeom>
            <a:solidFill>
              <a:srgbClr val="FFC2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30" name="椭圆 66"/>
            <p:cNvSpPr/>
            <p:nvPr/>
          </p:nvSpPr>
          <p:spPr>
            <a:xfrm rot="18818926">
              <a:off x="2041044" y="1708216"/>
              <a:ext cx="114845" cy="114845"/>
            </a:xfrm>
            <a:prstGeom prst="ellipse">
              <a:avLst/>
            </a:prstGeom>
            <a:solidFill>
              <a:srgbClr val="FFC2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grpSp>
          <p:nvGrpSpPr>
            <p:cNvPr id="31" name="组合 67"/>
            <p:cNvGrpSpPr/>
            <p:nvPr/>
          </p:nvGrpSpPr>
          <p:grpSpPr>
            <a:xfrm rot="8977127">
              <a:off x="3563479" y="1987179"/>
              <a:ext cx="446708" cy="334617"/>
              <a:chOff x="2822785" y="1265179"/>
              <a:chExt cx="930073" cy="696693"/>
            </a:xfrm>
          </p:grpSpPr>
          <p:sp>
            <p:nvSpPr>
              <p:cNvPr id="32" name="等腰三角形 68"/>
              <p:cNvSpPr/>
              <p:nvPr/>
            </p:nvSpPr>
            <p:spPr>
              <a:xfrm rot="18941696">
                <a:off x="2822785" y="1265179"/>
                <a:ext cx="266912" cy="230096"/>
              </a:xfrm>
              <a:prstGeom prst="triangle">
                <a:avLst/>
              </a:prstGeom>
              <a:solidFill>
                <a:srgbClr val="84CBC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C20F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33" name="等腰三角形 69"/>
              <p:cNvSpPr/>
              <p:nvPr/>
            </p:nvSpPr>
            <p:spPr>
              <a:xfrm rot="9480000">
                <a:off x="3485946" y="1731776"/>
                <a:ext cx="266912" cy="230096"/>
              </a:xfrm>
              <a:prstGeom prst="triangle">
                <a:avLst/>
              </a:prstGeom>
              <a:solidFill>
                <a:srgbClr val="29B9A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C20F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</p:grpSp>
      </p:grpSp>
      <p:cxnSp>
        <p:nvCxnSpPr>
          <p:cNvPr id="34" name="Straight Connector 13"/>
          <p:cNvCxnSpPr/>
          <p:nvPr/>
        </p:nvCxnSpPr>
        <p:spPr>
          <a:xfrm flipH="1">
            <a:off x="379517" y="3455841"/>
            <a:ext cx="6952952" cy="0"/>
          </a:xfrm>
          <a:prstGeom prst="line">
            <a:avLst/>
          </a:prstGeom>
          <a:ln w="19050" cap="sq">
            <a:solidFill>
              <a:srgbClr val="F47264"/>
            </a:solidFill>
            <a:prstDash val="solid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Freeform 116"/>
          <p:cNvSpPr>
            <a:spLocks noEditPoints="1"/>
          </p:cNvSpPr>
          <p:nvPr/>
        </p:nvSpPr>
        <p:spPr bwMode="auto">
          <a:xfrm>
            <a:off x="805930" y="2499194"/>
            <a:ext cx="838286" cy="706217"/>
          </a:xfrm>
          <a:custGeom>
            <a:avLst/>
            <a:gdLst/>
            <a:ahLst/>
            <a:cxnLst>
              <a:cxn ang="0">
                <a:pos x="55" y="27"/>
              </a:cxn>
              <a:cxn ang="0">
                <a:pos x="54" y="27"/>
              </a:cxn>
              <a:cxn ang="0">
                <a:pos x="54" y="27"/>
              </a:cxn>
              <a:cxn ang="0">
                <a:pos x="53" y="27"/>
              </a:cxn>
              <a:cxn ang="0">
                <a:pos x="28" y="6"/>
              </a:cxn>
              <a:cxn ang="0">
                <a:pos x="4" y="27"/>
              </a:cxn>
              <a:cxn ang="0">
                <a:pos x="3" y="27"/>
              </a:cxn>
              <a:cxn ang="0">
                <a:pos x="2" y="27"/>
              </a:cxn>
              <a:cxn ang="0">
                <a:pos x="0" y="24"/>
              </a:cxn>
              <a:cxn ang="0">
                <a:pos x="0" y="23"/>
              </a:cxn>
              <a:cxn ang="0">
                <a:pos x="26" y="1"/>
              </a:cxn>
              <a:cxn ang="0">
                <a:pos x="31" y="1"/>
              </a:cxn>
              <a:cxn ang="0">
                <a:pos x="40" y="8"/>
              </a:cxn>
              <a:cxn ang="0">
                <a:pos x="40" y="1"/>
              </a:cxn>
              <a:cxn ang="0">
                <a:pos x="41" y="0"/>
              </a:cxn>
              <a:cxn ang="0">
                <a:pos x="48" y="0"/>
              </a:cxn>
              <a:cxn ang="0">
                <a:pos x="49" y="1"/>
              </a:cxn>
              <a:cxn ang="0">
                <a:pos x="49" y="16"/>
              </a:cxn>
              <a:cxn ang="0">
                <a:pos x="57" y="23"/>
              </a:cxn>
              <a:cxn ang="0">
                <a:pos x="57" y="24"/>
              </a:cxn>
              <a:cxn ang="0">
                <a:pos x="55" y="27"/>
              </a:cxn>
              <a:cxn ang="0">
                <a:pos x="49" y="44"/>
              </a:cxn>
              <a:cxn ang="0">
                <a:pos x="47" y="46"/>
              </a:cxn>
              <a:cxn ang="0">
                <a:pos x="33" y="46"/>
              </a:cxn>
              <a:cxn ang="0">
                <a:pos x="33" y="32"/>
              </a:cxn>
              <a:cxn ang="0">
                <a:pos x="24" y="32"/>
              </a:cxn>
              <a:cxn ang="0">
                <a:pos x="24" y="46"/>
              </a:cxn>
              <a:cxn ang="0">
                <a:pos x="10" y="46"/>
              </a:cxn>
              <a:cxn ang="0">
                <a:pos x="8" y="44"/>
              </a:cxn>
              <a:cxn ang="0">
                <a:pos x="8" y="27"/>
              </a:cxn>
              <a:cxn ang="0">
                <a:pos x="8" y="26"/>
              </a:cxn>
              <a:cxn ang="0">
                <a:pos x="28" y="9"/>
              </a:cxn>
              <a:cxn ang="0">
                <a:pos x="49" y="26"/>
              </a:cxn>
              <a:cxn ang="0">
                <a:pos x="49" y="27"/>
              </a:cxn>
              <a:cxn ang="0">
                <a:pos x="49" y="44"/>
              </a:cxn>
            </a:cxnLst>
            <a:rect l="0" t="0" r="r" b="b"/>
            <a:pathLst>
              <a:path w="57" h="46">
                <a:moveTo>
                  <a:pt x="55" y="27"/>
                </a:moveTo>
                <a:cubicBezTo>
                  <a:pt x="55" y="27"/>
                  <a:pt x="54" y="27"/>
                  <a:pt x="54" y="27"/>
                </a:cubicBezTo>
                <a:cubicBezTo>
                  <a:pt x="54" y="27"/>
                  <a:pt x="54" y="27"/>
                  <a:pt x="54" y="27"/>
                </a:cubicBezTo>
                <a:cubicBezTo>
                  <a:pt x="54" y="27"/>
                  <a:pt x="53" y="27"/>
                  <a:pt x="53" y="27"/>
                </a:cubicBezTo>
                <a:cubicBezTo>
                  <a:pt x="28" y="6"/>
                  <a:pt x="28" y="6"/>
                  <a:pt x="28" y="6"/>
                </a:cubicBezTo>
                <a:cubicBezTo>
                  <a:pt x="4" y="27"/>
                  <a:pt x="4" y="27"/>
                  <a:pt x="4" y="27"/>
                </a:cubicBezTo>
                <a:cubicBezTo>
                  <a:pt x="4" y="27"/>
                  <a:pt x="3" y="27"/>
                  <a:pt x="3" y="27"/>
                </a:cubicBezTo>
                <a:cubicBezTo>
                  <a:pt x="3" y="27"/>
                  <a:pt x="2" y="27"/>
                  <a:pt x="2" y="27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24"/>
                  <a:pt x="0" y="23"/>
                  <a:pt x="0" y="23"/>
                </a:cubicBezTo>
                <a:cubicBezTo>
                  <a:pt x="26" y="1"/>
                  <a:pt x="26" y="1"/>
                  <a:pt x="26" y="1"/>
                </a:cubicBezTo>
                <a:cubicBezTo>
                  <a:pt x="27" y="0"/>
                  <a:pt x="30" y="0"/>
                  <a:pt x="31" y="1"/>
                </a:cubicBezTo>
                <a:cubicBezTo>
                  <a:pt x="40" y="8"/>
                  <a:pt x="40" y="8"/>
                  <a:pt x="40" y="8"/>
                </a:cubicBezTo>
                <a:cubicBezTo>
                  <a:pt x="40" y="1"/>
                  <a:pt x="40" y="1"/>
                  <a:pt x="40" y="1"/>
                </a:cubicBezTo>
                <a:cubicBezTo>
                  <a:pt x="40" y="1"/>
                  <a:pt x="40" y="0"/>
                  <a:pt x="41" y="0"/>
                </a:cubicBezTo>
                <a:cubicBezTo>
                  <a:pt x="48" y="0"/>
                  <a:pt x="48" y="0"/>
                  <a:pt x="48" y="0"/>
                </a:cubicBezTo>
                <a:cubicBezTo>
                  <a:pt x="49" y="0"/>
                  <a:pt x="49" y="1"/>
                  <a:pt x="49" y="1"/>
                </a:cubicBezTo>
                <a:cubicBezTo>
                  <a:pt x="49" y="16"/>
                  <a:pt x="49" y="16"/>
                  <a:pt x="49" y="16"/>
                </a:cubicBezTo>
                <a:cubicBezTo>
                  <a:pt x="57" y="23"/>
                  <a:pt x="57" y="23"/>
                  <a:pt x="57" y="23"/>
                </a:cubicBezTo>
                <a:cubicBezTo>
                  <a:pt x="57" y="23"/>
                  <a:pt x="57" y="24"/>
                  <a:pt x="57" y="24"/>
                </a:cubicBezTo>
                <a:lnTo>
                  <a:pt x="55" y="27"/>
                </a:lnTo>
                <a:close/>
                <a:moveTo>
                  <a:pt x="49" y="44"/>
                </a:moveTo>
                <a:cubicBezTo>
                  <a:pt x="49" y="45"/>
                  <a:pt x="48" y="46"/>
                  <a:pt x="47" y="46"/>
                </a:cubicBezTo>
                <a:cubicBezTo>
                  <a:pt x="33" y="46"/>
                  <a:pt x="33" y="46"/>
                  <a:pt x="33" y="46"/>
                </a:cubicBezTo>
                <a:cubicBezTo>
                  <a:pt x="33" y="32"/>
                  <a:pt x="33" y="32"/>
                  <a:pt x="33" y="32"/>
                </a:cubicBezTo>
                <a:cubicBezTo>
                  <a:pt x="24" y="32"/>
                  <a:pt x="24" y="32"/>
                  <a:pt x="24" y="32"/>
                </a:cubicBezTo>
                <a:cubicBezTo>
                  <a:pt x="24" y="46"/>
                  <a:pt x="24" y="46"/>
                  <a:pt x="24" y="46"/>
                </a:cubicBezTo>
                <a:cubicBezTo>
                  <a:pt x="10" y="46"/>
                  <a:pt x="10" y="46"/>
                  <a:pt x="10" y="46"/>
                </a:cubicBezTo>
                <a:cubicBezTo>
                  <a:pt x="9" y="46"/>
                  <a:pt x="8" y="45"/>
                  <a:pt x="8" y="44"/>
                </a:cubicBezTo>
                <a:cubicBezTo>
                  <a:pt x="8" y="27"/>
                  <a:pt x="8" y="27"/>
                  <a:pt x="8" y="27"/>
                </a:cubicBezTo>
                <a:cubicBezTo>
                  <a:pt x="8" y="27"/>
                  <a:pt x="8" y="26"/>
                  <a:pt x="8" y="26"/>
                </a:cubicBezTo>
                <a:cubicBezTo>
                  <a:pt x="28" y="9"/>
                  <a:pt x="28" y="9"/>
                  <a:pt x="28" y="9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7"/>
                  <a:pt x="49" y="27"/>
                </a:cubicBezTo>
                <a:lnTo>
                  <a:pt x="49" y="44"/>
                </a:lnTo>
                <a:close/>
              </a:path>
            </a:pathLst>
          </a:custGeom>
          <a:solidFill>
            <a:srgbClr val="F47264"/>
          </a:solidFill>
          <a:ln w="9525">
            <a:noFill/>
            <a:round/>
          </a:ln>
        </p:spPr>
        <p:txBody>
          <a:bodyPr vert="horz" wrap="square" lIns="68580" tIns="34290" rIns="68580" bIns="34290" numCol="1" anchor="t" anchorCtr="0" compatLnSpc="1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30"/>
          <p:cNvSpPr txBox="1"/>
          <p:nvPr/>
        </p:nvSpPr>
        <p:spPr>
          <a:xfrm>
            <a:off x="229373" y="139607"/>
            <a:ext cx="29517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6000" b="1" i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Meiryo UI" panose="020B0604030504040204" pitchFamily="34" charset="-128"/>
              </a:defRPr>
            </a:lvl1pPr>
          </a:lstStyle>
          <a:p>
            <a:pPr defTabSz="762000">
              <a:defRPr/>
            </a:pPr>
            <a:r>
              <a:rPr lang="en-US" altLang="zh-CN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 </a:t>
            </a:r>
            <a:r>
              <a:rPr lang="en-US" altLang="zh-CN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altLang="zh-CN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endParaRPr lang="zh-CN" altLang="en-US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81644" y="207064"/>
            <a:ext cx="1976309" cy="7600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3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cụ</a:t>
            </a:r>
            <a:endParaRPr lang="en-US" sz="33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86143" y="6367838"/>
            <a:ext cx="16081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Băng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đen</a:t>
            </a:r>
            <a:endParaRPr lang="en-US" dirty="0"/>
          </a:p>
        </p:txBody>
      </p:sp>
      <p:grpSp>
        <p:nvGrpSpPr>
          <p:cNvPr id="29" name="Group 28"/>
          <p:cNvGrpSpPr/>
          <p:nvPr/>
        </p:nvGrpSpPr>
        <p:grpSpPr>
          <a:xfrm>
            <a:off x="9334067" y="1121042"/>
            <a:ext cx="2647662" cy="2647662"/>
            <a:chOff x="7622940" y="3388233"/>
            <a:chExt cx="2647662" cy="2647662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7622940" y="3388233"/>
              <a:ext cx="2647662" cy="2647662"/>
            </a:xfrm>
            <a:prstGeom prst="rect">
              <a:avLst/>
            </a:prstGeom>
          </p:spPr>
        </p:pic>
        <p:sp>
          <p:nvSpPr>
            <p:cNvPr id="27" name="Rectangle 26"/>
            <p:cNvSpPr/>
            <p:nvPr/>
          </p:nvSpPr>
          <p:spPr>
            <a:xfrm>
              <a:off x="7634860" y="5588289"/>
              <a:ext cx="72327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err="1">
                  <a:latin typeface="Arial" panose="020B0604020202020204" pitchFamily="34" charset="0"/>
                  <a:cs typeface="Arial" panose="020B0604020202020204" pitchFamily="34" charset="0"/>
                </a:rPr>
                <a:t>Panh</a:t>
              </a:r>
              <a:endParaRPr lang="en-US" dirty="0"/>
            </a:p>
          </p:txBody>
        </p:sp>
      </p:grpSp>
      <p:sp>
        <p:nvSpPr>
          <p:cNvPr id="15" name="AutoShape 2" descr="Đèn Cồn | Hóa chất Kim Phát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693" y="1222205"/>
            <a:ext cx="2153762" cy="3033468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1976" y="1062254"/>
            <a:ext cx="2692131" cy="3145134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8901" y="4320203"/>
            <a:ext cx="2153762" cy="2153762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5694" y="4255673"/>
            <a:ext cx="2434072" cy="2022948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9764" y="4432893"/>
            <a:ext cx="2100923" cy="1838308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15864" y="4289727"/>
            <a:ext cx="2084068" cy="2084068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1700" y="1260602"/>
            <a:ext cx="2647662" cy="2647662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37288" y="4300014"/>
            <a:ext cx="2073781" cy="2073781"/>
          </a:xfrm>
          <a:prstGeom prst="rect">
            <a:avLst/>
          </a:prstGeom>
        </p:spPr>
      </p:pic>
      <p:sp>
        <p:nvSpPr>
          <p:cNvPr id="39" name="Rectangle 38"/>
          <p:cNvSpPr/>
          <p:nvPr/>
        </p:nvSpPr>
        <p:spPr>
          <a:xfrm>
            <a:off x="2850330" y="6377423"/>
            <a:ext cx="18646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Kẹp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ống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endParaRPr lang="en-US" dirty="0"/>
          </a:p>
        </p:txBody>
      </p:sp>
      <p:sp>
        <p:nvSpPr>
          <p:cNvPr id="40" name="Rectangle 39"/>
          <p:cNvSpPr/>
          <p:nvPr/>
        </p:nvSpPr>
        <p:spPr>
          <a:xfrm>
            <a:off x="5646524" y="6404672"/>
            <a:ext cx="7232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Diêm</a:t>
            </a:r>
            <a:endParaRPr lang="en-US" dirty="0"/>
          </a:p>
        </p:txBody>
      </p:sp>
      <p:sp>
        <p:nvSpPr>
          <p:cNvPr id="41" name="Rectangle 40"/>
          <p:cNvSpPr/>
          <p:nvPr/>
        </p:nvSpPr>
        <p:spPr>
          <a:xfrm>
            <a:off x="7622833" y="6367838"/>
            <a:ext cx="15311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Cốc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thủy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tinh</a:t>
            </a:r>
            <a:endParaRPr lang="en-US" dirty="0"/>
          </a:p>
        </p:txBody>
      </p:sp>
      <p:sp>
        <p:nvSpPr>
          <p:cNvPr id="42" name="Rectangle 41"/>
          <p:cNvSpPr/>
          <p:nvPr/>
        </p:nvSpPr>
        <p:spPr>
          <a:xfrm>
            <a:off x="7037323" y="3527971"/>
            <a:ext cx="10567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Đĩa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petri</a:t>
            </a:r>
            <a:endParaRPr lang="en-US" dirty="0"/>
          </a:p>
        </p:txBody>
      </p:sp>
      <p:sp>
        <p:nvSpPr>
          <p:cNvPr id="43" name="Rectangle 42"/>
          <p:cNvSpPr/>
          <p:nvPr/>
        </p:nvSpPr>
        <p:spPr>
          <a:xfrm>
            <a:off x="3745496" y="3862747"/>
            <a:ext cx="14414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Ống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endParaRPr lang="en-US" dirty="0"/>
          </a:p>
        </p:txBody>
      </p:sp>
      <p:sp>
        <p:nvSpPr>
          <p:cNvPr id="44" name="Rectangle 43"/>
          <p:cNvSpPr/>
          <p:nvPr/>
        </p:nvSpPr>
        <p:spPr>
          <a:xfrm>
            <a:off x="1115420" y="3862747"/>
            <a:ext cx="1043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Đèn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cồn</a:t>
            </a:r>
            <a:endParaRPr lang="en-US" dirty="0"/>
          </a:p>
        </p:txBody>
      </p:sp>
      <p:sp>
        <p:nvSpPr>
          <p:cNvPr id="45" name="Rectangle 44"/>
          <p:cNvSpPr/>
          <p:nvPr/>
        </p:nvSpPr>
        <p:spPr>
          <a:xfrm>
            <a:off x="10155196" y="6410553"/>
            <a:ext cx="10054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Ống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hút</a:t>
            </a:r>
            <a:endParaRPr lang="en-US" dirty="0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026" y="1240977"/>
            <a:ext cx="2153762" cy="3033468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9027" y="4274445"/>
            <a:ext cx="2434072" cy="2022948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1078753" y="3881519"/>
            <a:ext cx="1043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Đèn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cồn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0"/>
          <p:cNvSpPr txBox="1"/>
          <p:nvPr/>
        </p:nvSpPr>
        <p:spPr>
          <a:xfrm>
            <a:off x="229373" y="139607"/>
            <a:ext cx="29517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6000" b="1" i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Meiryo UI" panose="020B0604030504040204" pitchFamily="34" charset="-128"/>
              </a:defRPr>
            </a:lvl1pPr>
          </a:lstStyle>
          <a:p>
            <a:pPr defTabSz="762000">
              <a:defRPr/>
            </a:pPr>
            <a:r>
              <a:rPr lang="en-US" altLang="zh-CN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 </a:t>
            </a:r>
            <a:r>
              <a:rPr lang="en-US" altLang="zh-CN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altLang="zh-CN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endParaRPr lang="zh-CN" altLang="en-US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51485" y="955830"/>
            <a:ext cx="2335294" cy="820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Hoá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57748" y="2285366"/>
            <a:ext cx="3925931" cy="333153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6848" y="2150210"/>
            <a:ext cx="3751960" cy="37519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6779" y="2285366"/>
            <a:ext cx="4762500" cy="35718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30"/>
          <p:cNvSpPr txBox="1"/>
          <p:nvPr/>
        </p:nvSpPr>
        <p:spPr>
          <a:xfrm>
            <a:off x="229373" y="139607"/>
            <a:ext cx="29517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6000" b="1" i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Meiryo UI" panose="020B0604030504040204" pitchFamily="34" charset="-128"/>
              </a:defRPr>
            </a:lvl1pPr>
          </a:lstStyle>
          <a:p>
            <a:pPr defTabSz="762000">
              <a:defRPr/>
            </a:pPr>
            <a:r>
              <a:rPr lang="en-US" altLang="zh-CN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 </a:t>
            </a:r>
            <a:r>
              <a:rPr lang="en-US" altLang="zh-CN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altLang="zh-CN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endParaRPr lang="zh-CN" altLang="en-US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035792" y="731430"/>
            <a:ext cx="1808508" cy="7802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Mẫu</a:t>
            </a:r>
            <a:r>
              <a:rPr lang="en-US" sz="3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endParaRPr lang="en-US" sz="3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706663" y="5604945"/>
            <a:ext cx="14120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Trầu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bà</a:t>
            </a:r>
            <a:endParaRPr lang="en-US" sz="2800" dirty="0"/>
          </a:p>
        </p:txBody>
      </p:sp>
      <p:sp>
        <p:nvSpPr>
          <p:cNvPr id="9" name="Rectangle 8"/>
          <p:cNvSpPr/>
          <p:nvPr/>
        </p:nvSpPr>
        <p:spPr>
          <a:xfrm>
            <a:off x="7820592" y="5513111"/>
            <a:ext cx="25058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Rong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đuôi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chó</a:t>
            </a:r>
            <a:endParaRPr lang="en-US" sz="28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8232" y="1734047"/>
            <a:ext cx="5045246" cy="377906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4300" y="1734046"/>
            <a:ext cx="3984954" cy="37790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30"/>
          <p:cNvSpPr txBox="1"/>
          <p:nvPr/>
        </p:nvSpPr>
        <p:spPr>
          <a:xfrm>
            <a:off x="103245" y="45011"/>
            <a:ext cx="48313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6000" b="1" i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Meiryo UI" panose="020B0604030504040204" pitchFamily="34" charset="-128"/>
              </a:defRPr>
            </a:lvl1pPr>
          </a:lstStyle>
          <a:p>
            <a:pPr defTabSz="762000">
              <a:defRPr/>
            </a:pPr>
            <a:r>
              <a:rPr lang="en-US" altLang="zh-CN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II. </a:t>
            </a:r>
            <a:r>
              <a:rPr lang="en-US" altLang="zh-CN" sz="4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altLang="zh-CN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4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</a:t>
            </a:r>
            <a:r>
              <a:rPr lang="en-US" altLang="zh-CN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4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endParaRPr lang="zh-CN" altLang="en-US" sz="4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03589" y="1102190"/>
            <a:ext cx="107678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762000">
              <a:defRPr/>
            </a:pPr>
            <a:r>
              <a:rPr lang="vi-VN" sz="2800" dirty="0">
                <a:solidFill>
                  <a:srgbClr val="002060"/>
                </a:solidFill>
              </a:rPr>
              <a:t>Xác định có sự tạo thành tinh bột trong quá trình quang hợp </a:t>
            </a:r>
            <a:endParaRPr lang="zh-CN" altLang="en-US" sz="280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6" name="Round Same Side Corner Rectangle 154"/>
          <p:cNvSpPr/>
          <p:nvPr/>
        </p:nvSpPr>
        <p:spPr>
          <a:xfrm>
            <a:off x="969189" y="943460"/>
            <a:ext cx="10902246" cy="933011"/>
          </a:xfrm>
          <a:prstGeom prst="round2SameRect">
            <a:avLst/>
          </a:prstGeom>
          <a:noFill/>
          <a:ln w="28575">
            <a:solidFill>
              <a:srgbClr val="29B9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reeform 105"/>
          <p:cNvSpPr>
            <a:spLocks noEditPoints="1"/>
          </p:cNvSpPr>
          <p:nvPr/>
        </p:nvSpPr>
        <p:spPr bwMode="auto">
          <a:xfrm>
            <a:off x="231544" y="1060856"/>
            <a:ext cx="643048" cy="656887"/>
          </a:xfrm>
          <a:custGeom>
            <a:avLst/>
            <a:gdLst/>
            <a:ahLst/>
            <a:cxnLst>
              <a:cxn ang="0">
                <a:pos x="59" y="63"/>
              </a:cxn>
              <a:cxn ang="0">
                <a:pos x="55" y="61"/>
              </a:cxn>
              <a:cxn ang="0">
                <a:pos x="42" y="48"/>
              </a:cxn>
              <a:cxn ang="0">
                <a:pos x="27" y="53"/>
              </a:cxn>
              <a:cxn ang="0">
                <a:pos x="0" y="26"/>
              </a:cxn>
              <a:cxn ang="0">
                <a:pos x="27" y="0"/>
              </a:cxn>
              <a:cxn ang="0">
                <a:pos x="54" y="26"/>
              </a:cxn>
              <a:cxn ang="0">
                <a:pos x="49" y="41"/>
              </a:cxn>
              <a:cxn ang="0">
                <a:pos x="62" y="54"/>
              </a:cxn>
              <a:cxn ang="0">
                <a:pos x="64" y="58"/>
              </a:cxn>
              <a:cxn ang="0">
                <a:pos x="59" y="63"/>
              </a:cxn>
              <a:cxn ang="0">
                <a:pos x="27" y="9"/>
              </a:cxn>
              <a:cxn ang="0">
                <a:pos x="10" y="26"/>
              </a:cxn>
              <a:cxn ang="0">
                <a:pos x="27" y="43"/>
              </a:cxn>
              <a:cxn ang="0">
                <a:pos x="44" y="26"/>
              </a:cxn>
              <a:cxn ang="0">
                <a:pos x="27" y="9"/>
              </a:cxn>
            </a:cxnLst>
            <a:rect l="0" t="0" r="r" b="b"/>
            <a:pathLst>
              <a:path w="64" h="63">
                <a:moveTo>
                  <a:pt x="59" y="63"/>
                </a:moveTo>
                <a:cubicBezTo>
                  <a:pt x="57" y="63"/>
                  <a:pt x="56" y="62"/>
                  <a:pt x="55" y="61"/>
                </a:cubicBezTo>
                <a:cubicBezTo>
                  <a:pt x="42" y="48"/>
                  <a:pt x="42" y="48"/>
                  <a:pt x="42" y="48"/>
                </a:cubicBezTo>
                <a:cubicBezTo>
                  <a:pt x="38" y="51"/>
                  <a:pt x="33" y="53"/>
                  <a:pt x="27" y="53"/>
                </a:cubicBezTo>
                <a:cubicBezTo>
                  <a:pt x="12" y="53"/>
                  <a:pt x="0" y="41"/>
                  <a:pt x="0" y="26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4" y="12"/>
                  <a:pt x="54" y="26"/>
                </a:cubicBezTo>
                <a:cubicBezTo>
                  <a:pt x="54" y="32"/>
                  <a:pt x="52" y="37"/>
                  <a:pt x="49" y="41"/>
                </a:cubicBezTo>
                <a:cubicBezTo>
                  <a:pt x="62" y="54"/>
                  <a:pt x="62" y="54"/>
                  <a:pt x="62" y="54"/>
                </a:cubicBezTo>
                <a:cubicBezTo>
                  <a:pt x="63" y="55"/>
                  <a:pt x="64" y="57"/>
                  <a:pt x="64" y="58"/>
                </a:cubicBezTo>
                <a:cubicBezTo>
                  <a:pt x="64" y="61"/>
                  <a:pt x="61" y="63"/>
                  <a:pt x="59" y="63"/>
                </a:cubicBezTo>
                <a:close/>
                <a:moveTo>
                  <a:pt x="27" y="9"/>
                </a:moveTo>
                <a:cubicBezTo>
                  <a:pt x="18" y="9"/>
                  <a:pt x="10" y="17"/>
                  <a:pt x="10" y="26"/>
                </a:cubicBezTo>
                <a:cubicBezTo>
                  <a:pt x="10" y="36"/>
                  <a:pt x="18" y="43"/>
                  <a:pt x="27" y="43"/>
                </a:cubicBezTo>
                <a:cubicBezTo>
                  <a:pt x="37" y="43"/>
                  <a:pt x="44" y="36"/>
                  <a:pt x="44" y="26"/>
                </a:cubicBezTo>
                <a:cubicBezTo>
                  <a:pt x="44" y="17"/>
                  <a:pt x="37" y="9"/>
                  <a:pt x="27" y="9"/>
                </a:cubicBezTo>
                <a:close/>
              </a:path>
            </a:pathLst>
          </a:custGeom>
          <a:solidFill>
            <a:srgbClr val="29B9A6"/>
          </a:solidFill>
          <a:ln w="9525">
            <a:noFill/>
            <a:round/>
          </a:ln>
        </p:spPr>
        <p:txBody>
          <a:bodyPr vert="horz" wrap="square" lIns="68580" tIns="34290" rIns="68580" bIns="34290" numCol="1" anchor="t" anchorCtr="0" compatLnSpc="1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文本框 15"/>
          <p:cNvSpPr txBox="1"/>
          <p:nvPr/>
        </p:nvSpPr>
        <p:spPr>
          <a:xfrm>
            <a:off x="1178278" y="2035201"/>
            <a:ext cx="10618466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Dùng băng gi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ấ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che phù 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ộ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ph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ầ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lá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cây vào 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ỗ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tối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ít nh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hai ngày (Hình 24.1).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Flowchart: Off-page Connector 63"/>
          <p:cNvSpPr/>
          <p:nvPr/>
        </p:nvSpPr>
        <p:spPr>
          <a:xfrm>
            <a:off x="231544" y="2863491"/>
            <a:ext cx="767164" cy="642805"/>
          </a:xfrm>
          <a:prstGeom prst="flowChartOffpageConnector">
            <a:avLst/>
          </a:prstGeom>
          <a:solidFill>
            <a:srgbClr val="29B9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文本框 18"/>
          <p:cNvSpPr txBox="1"/>
          <p:nvPr/>
        </p:nvSpPr>
        <p:spPr>
          <a:xfrm>
            <a:off x="1178278" y="2754446"/>
            <a:ext cx="10618466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chậu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ánh sáng c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ủa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bóng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500 W)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– 8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Flowchart: Off-page Connector 63"/>
          <p:cNvSpPr/>
          <p:nvPr/>
        </p:nvSpPr>
        <p:spPr>
          <a:xfrm>
            <a:off x="202025" y="3718610"/>
            <a:ext cx="767164" cy="642805"/>
          </a:xfrm>
          <a:prstGeom prst="flowChartOffpageConnector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文本框 20"/>
          <p:cNvSpPr txBox="1"/>
          <p:nvPr/>
        </p:nvSpPr>
        <p:spPr>
          <a:xfrm>
            <a:off x="1178278" y="3433039"/>
            <a:ext cx="10618466" cy="9816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lvl="0" algn="just" defTabSz="685800">
              <a:lnSpc>
                <a:spcPct val="130000"/>
              </a:lnSpc>
              <a:defRPr/>
            </a:pP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Sau 4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gi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ờ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ngắt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tháo băng gi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đen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cho lá vào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cốc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tinh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đựng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cất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sau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đun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lá trong n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sôi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khoång 60 giây (Hình 24.2a).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4" name="Flowchart: Off-page Connector 63"/>
          <p:cNvSpPr/>
          <p:nvPr/>
        </p:nvSpPr>
        <p:spPr>
          <a:xfrm>
            <a:off x="203805" y="2122875"/>
            <a:ext cx="767164" cy="642805"/>
          </a:xfrm>
          <a:prstGeom prst="flowChartOffpageConnector">
            <a:avLst/>
          </a:prstGeom>
          <a:solidFill>
            <a:srgbClr val="F8D3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Flowchart: Off-page Connector 63"/>
          <p:cNvSpPr/>
          <p:nvPr/>
        </p:nvSpPr>
        <p:spPr>
          <a:xfrm>
            <a:off x="169486" y="4533078"/>
            <a:ext cx="767164" cy="642805"/>
          </a:xfrm>
          <a:prstGeom prst="flowChartOffpageConnector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Flowchart: Off-page Connector 63"/>
          <p:cNvSpPr/>
          <p:nvPr/>
        </p:nvSpPr>
        <p:spPr>
          <a:xfrm>
            <a:off x="185673" y="5271735"/>
            <a:ext cx="767164" cy="642805"/>
          </a:xfrm>
          <a:prstGeom prst="flowChartOffpageConnector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Flowchart: Off-page Connector 63"/>
          <p:cNvSpPr/>
          <p:nvPr/>
        </p:nvSpPr>
        <p:spPr>
          <a:xfrm>
            <a:off x="202025" y="6010392"/>
            <a:ext cx="767164" cy="642805"/>
          </a:xfrm>
          <a:prstGeom prst="flowChartOffpageConnector">
            <a:avLst/>
          </a:prstGeom>
          <a:solidFill>
            <a:srgbClr val="F472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文本框 18"/>
          <p:cNvSpPr txBox="1"/>
          <p:nvPr/>
        </p:nvSpPr>
        <p:spPr>
          <a:xfrm>
            <a:off x="1103589" y="4440468"/>
            <a:ext cx="10618466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ắt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bếp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dùng panh 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ắ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lá và cho vào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ố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 nghi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ệ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 có ch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cồn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90º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đun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cách thu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ỷ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trong vài phút (ho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ặc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cho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khi th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ấ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lá 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ặ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màu xanh l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ục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(Hình 24.2b).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69255" y="5307037"/>
            <a:ext cx="6644127" cy="4763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117600" marR="1270" indent="-516890" algn="just">
              <a:lnSpc>
                <a:spcPct val="110000"/>
              </a:lnSpc>
              <a:spcBef>
                <a:spcPts val="295"/>
              </a:spcBef>
              <a:spcAft>
                <a:spcPts val="0"/>
              </a:spcAft>
            </a:pPr>
            <a:r>
              <a:rPr lang="en-US" sz="2400" spc="-65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Rửa</a:t>
            </a:r>
            <a:r>
              <a:rPr lang="en-US" sz="2400" spc="-6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-65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sạch</a:t>
            </a:r>
            <a:r>
              <a:rPr lang="vi-VN" sz="2400" spc="-6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+mj-lt"/>
                <a:ea typeface="Times New Roman" panose="02020603050405020304" pitchFamily="18" charset="0"/>
              </a:rPr>
              <a:t>lá</a:t>
            </a:r>
            <a:r>
              <a:rPr lang="vi-VN" sz="2400" spc="-65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vi-VN" sz="2400" dirty="0">
                <a:latin typeface="+mj-lt"/>
                <a:ea typeface="Times New Roman" panose="02020603050405020304" pitchFamily="18" charset="0"/>
              </a:rPr>
              <a:t>c</a:t>
            </a:r>
            <a:r>
              <a:rPr lang="en-US" sz="2400" dirty="0">
                <a:latin typeface="+mj-lt"/>
                <a:ea typeface="Times New Roman" panose="02020603050405020304" pitchFamily="18" charset="0"/>
              </a:rPr>
              <a:t>â</a:t>
            </a:r>
            <a:r>
              <a:rPr lang="vi-VN" sz="2400" dirty="0">
                <a:latin typeface="+mj-lt"/>
                <a:ea typeface="Times New Roman" panose="02020603050405020304" pitchFamily="18" charset="0"/>
              </a:rPr>
              <a:t>y</a:t>
            </a:r>
            <a:r>
              <a:rPr lang="vi-VN" sz="2400" spc="-65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vi-VN" sz="2400" dirty="0">
                <a:latin typeface="+mj-lt"/>
                <a:ea typeface="Times New Roman" panose="02020603050405020304" pitchFamily="18" charset="0"/>
              </a:rPr>
              <a:t>trong</a:t>
            </a:r>
            <a:r>
              <a:rPr lang="vi-VN" sz="2400" spc="-65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400" spc="-65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cốc</a:t>
            </a:r>
            <a:r>
              <a:rPr lang="vi-VN" sz="2400" spc="-6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-6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400" spc="-6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400" spc="-65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ớc</a:t>
            </a:r>
            <a:r>
              <a:rPr lang="en-US" sz="2400" spc="-6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-65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ấm</a:t>
            </a:r>
            <a:r>
              <a:rPr lang="vi-VN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+mj-lt"/>
                <a:ea typeface="Times New Roman" panose="02020603050405020304" pitchFamily="18" charset="0"/>
              </a:rPr>
              <a:t>(Hình 24.2c).</a:t>
            </a:r>
            <a:endParaRPr lang="en-US" sz="2400" dirty="0"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145739" y="5914540"/>
            <a:ext cx="10618466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vi-VN" sz="2400" dirty="0">
                <a:latin typeface="+mj-lt"/>
              </a:rPr>
              <a:t>B</a:t>
            </a:r>
            <a:r>
              <a:rPr lang="en-US" sz="2400" dirty="0">
                <a:latin typeface="+mj-lt"/>
              </a:rPr>
              <a:t>ỏ</a:t>
            </a:r>
            <a:r>
              <a:rPr lang="vi-VN" sz="2400" dirty="0">
                <a:latin typeface="+mj-lt"/>
              </a:rPr>
              <a:t> lá cây vào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cốc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+mj-lt"/>
              </a:rPr>
              <a:t>tinh ho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ặc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đĩa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+mj-lt"/>
              </a:rPr>
              <a:t>petri, 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ỏ</a:t>
            </a:r>
            <a:r>
              <a:rPr lang="vi-VN" sz="2400" dirty="0">
                <a:latin typeface="+mj-lt"/>
              </a:rPr>
              <a:t> vào vài gi</a:t>
            </a:r>
            <a:r>
              <a:rPr lang="en-US" sz="2400" dirty="0">
                <a:latin typeface="+mj-lt"/>
              </a:rPr>
              <a:t>ọ</a:t>
            </a:r>
            <a:r>
              <a:rPr lang="vi-VN" sz="2400" dirty="0">
                <a:latin typeface="+mj-lt"/>
              </a:rPr>
              <a:t>t dung d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ị</a:t>
            </a:r>
            <a:r>
              <a:rPr lang="vi-VN" sz="2400" dirty="0">
                <a:latin typeface="+mj-lt"/>
              </a:rPr>
              <a:t>ch iodine pha loãng (Hình 24.2d). Nh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ận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+mj-lt"/>
              </a:rPr>
              <a:t>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ủ</a:t>
            </a:r>
            <a:r>
              <a:rPr lang="vi-VN" sz="2400" dirty="0">
                <a:latin typeface="+mj-lt"/>
              </a:rPr>
              <a:t>a lá cây.</a:t>
            </a:r>
            <a:endParaRPr lang="en-US" sz="24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 animBg="1"/>
      <p:bldP spid="9" grpId="0"/>
      <p:bldP spid="10" grpId="0" animBg="1"/>
      <p:bldP spid="11" grpId="0"/>
      <p:bldP spid="12" grpId="0" animBg="1"/>
      <p:bldP spid="13" grpId="0"/>
      <p:bldP spid="14" grpId="0" animBg="1"/>
      <p:bldP spid="15" grpId="0" animBg="1"/>
      <p:bldP spid="16" grpId="0" animBg="1"/>
      <p:bldP spid="17" grpId="0" animBg="1"/>
      <p:bldP spid="18" grpId="0"/>
      <p:bldP spid="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0"/>
          <p:cNvSpPr txBox="1"/>
          <p:nvPr/>
        </p:nvSpPr>
        <p:spPr>
          <a:xfrm>
            <a:off x="229373" y="139607"/>
            <a:ext cx="45948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6000" b="1" i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Meiryo UI" panose="020B0604030504040204" pitchFamily="34" charset="-128"/>
              </a:defRPr>
            </a:lvl1pPr>
          </a:lstStyle>
          <a:p>
            <a:pPr defTabSz="762000">
              <a:defRPr/>
            </a:pPr>
            <a:r>
              <a:rPr lang="en-US" altLang="zh-CN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II. </a:t>
            </a:r>
            <a:r>
              <a:rPr lang="en-US" altLang="zh-CN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altLang="zh-CN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</a:t>
            </a:r>
            <a:r>
              <a:rPr lang="en-US" altLang="zh-CN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endParaRPr lang="zh-CN" altLang="en-US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88977" y="876033"/>
            <a:ext cx="1117050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600" dirty="0">
                <a:solidFill>
                  <a:schemeClr val="accent1">
                    <a:lumMod val="50000"/>
                  </a:schemeClr>
                </a:solidFill>
              </a:rPr>
              <a:t>Xác định có sự tạo thành tinh bột trong quá trình quang hợp ở cây xanh</a:t>
            </a:r>
            <a:endParaRPr lang="en-US" sz="2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Round Same Side Corner Rectangle 154"/>
          <p:cNvSpPr/>
          <p:nvPr/>
        </p:nvSpPr>
        <p:spPr>
          <a:xfrm>
            <a:off x="754576" y="812967"/>
            <a:ext cx="10902248" cy="774283"/>
          </a:xfrm>
          <a:prstGeom prst="round2SameRect">
            <a:avLst/>
          </a:prstGeom>
          <a:noFill/>
          <a:ln w="28575">
            <a:solidFill>
              <a:srgbClr val="29B9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reeform 105"/>
          <p:cNvSpPr>
            <a:spLocks noEditPoints="1"/>
          </p:cNvSpPr>
          <p:nvPr/>
        </p:nvSpPr>
        <p:spPr bwMode="auto">
          <a:xfrm>
            <a:off x="229373" y="1070658"/>
            <a:ext cx="525203" cy="563800"/>
          </a:xfrm>
          <a:custGeom>
            <a:avLst/>
            <a:gdLst/>
            <a:ahLst/>
            <a:cxnLst>
              <a:cxn ang="0">
                <a:pos x="59" y="63"/>
              </a:cxn>
              <a:cxn ang="0">
                <a:pos x="55" y="61"/>
              </a:cxn>
              <a:cxn ang="0">
                <a:pos x="42" y="48"/>
              </a:cxn>
              <a:cxn ang="0">
                <a:pos x="27" y="53"/>
              </a:cxn>
              <a:cxn ang="0">
                <a:pos x="0" y="26"/>
              </a:cxn>
              <a:cxn ang="0">
                <a:pos x="27" y="0"/>
              </a:cxn>
              <a:cxn ang="0">
                <a:pos x="54" y="26"/>
              </a:cxn>
              <a:cxn ang="0">
                <a:pos x="49" y="41"/>
              </a:cxn>
              <a:cxn ang="0">
                <a:pos x="62" y="54"/>
              </a:cxn>
              <a:cxn ang="0">
                <a:pos x="64" y="58"/>
              </a:cxn>
              <a:cxn ang="0">
                <a:pos x="59" y="63"/>
              </a:cxn>
              <a:cxn ang="0">
                <a:pos x="27" y="9"/>
              </a:cxn>
              <a:cxn ang="0">
                <a:pos x="10" y="26"/>
              </a:cxn>
              <a:cxn ang="0">
                <a:pos x="27" y="43"/>
              </a:cxn>
              <a:cxn ang="0">
                <a:pos x="44" y="26"/>
              </a:cxn>
              <a:cxn ang="0">
                <a:pos x="27" y="9"/>
              </a:cxn>
            </a:cxnLst>
            <a:rect l="0" t="0" r="r" b="b"/>
            <a:pathLst>
              <a:path w="64" h="63">
                <a:moveTo>
                  <a:pt x="59" y="63"/>
                </a:moveTo>
                <a:cubicBezTo>
                  <a:pt x="57" y="63"/>
                  <a:pt x="56" y="62"/>
                  <a:pt x="55" y="61"/>
                </a:cubicBezTo>
                <a:cubicBezTo>
                  <a:pt x="42" y="48"/>
                  <a:pt x="42" y="48"/>
                  <a:pt x="42" y="48"/>
                </a:cubicBezTo>
                <a:cubicBezTo>
                  <a:pt x="38" y="51"/>
                  <a:pt x="33" y="53"/>
                  <a:pt x="27" y="53"/>
                </a:cubicBezTo>
                <a:cubicBezTo>
                  <a:pt x="12" y="53"/>
                  <a:pt x="0" y="41"/>
                  <a:pt x="0" y="26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4" y="12"/>
                  <a:pt x="54" y="26"/>
                </a:cubicBezTo>
                <a:cubicBezTo>
                  <a:pt x="54" y="32"/>
                  <a:pt x="52" y="37"/>
                  <a:pt x="49" y="41"/>
                </a:cubicBezTo>
                <a:cubicBezTo>
                  <a:pt x="62" y="54"/>
                  <a:pt x="62" y="54"/>
                  <a:pt x="62" y="54"/>
                </a:cubicBezTo>
                <a:cubicBezTo>
                  <a:pt x="63" y="55"/>
                  <a:pt x="64" y="57"/>
                  <a:pt x="64" y="58"/>
                </a:cubicBezTo>
                <a:cubicBezTo>
                  <a:pt x="64" y="61"/>
                  <a:pt x="61" y="63"/>
                  <a:pt x="59" y="63"/>
                </a:cubicBezTo>
                <a:close/>
                <a:moveTo>
                  <a:pt x="27" y="9"/>
                </a:moveTo>
                <a:cubicBezTo>
                  <a:pt x="18" y="9"/>
                  <a:pt x="10" y="17"/>
                  <a:pt x="10" y="26"/>
                </a:cubicBezTo>
                <a:cubicBezTo>
                  <a:pt x="10" y="36"/>
                  <a:pt x="18" y="43"/>
                  <a:pt x="27" y="43"/>
                </a:cubicBezTo>
                <a:cubicBezTo>
                  <a:pt x="37" y="43"/>
                  <a:pt x="44" y="36"/>
                  <a:pt x="44" y="26"/>
                </a:cubicBezTo>
                <a:cubicBezTo>
                  <a:pt x="44" y="17"/>
                  <a:pt x="37" y="9"/>
                  <a:pt x="27" y="9"/>
                </a:cubicBezTo>
                <a:close/>
              </a:path>
            </a:pathLst>
          </a:custGeom>
          <a:solidFill>
            <a:srgbClr val="29B9A6"/>
          </a:solidFill>
          <a:ln w="9525">
            <a:noFill/>
            <a:round/>
          </a:ln>
        </p:spPr>
        <p:txBody>
          <a:bodyPr vert="horz" wrap="square" lIns="68580" tIns="34290" rIns="68580" bIns="34290" numCol="1" anchor="t" anchorCtr="0" compatLnSpc="1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55264" t="28927" r="11196" b="34872"/>
          <a:stretch>
            <a:fillRect/>
          </a:stretch>
        </p:blipFill>
        <p:spPr>
          <a:xfrm>
            <a:off x="1616765" y="1650316"/>
            <a:ext cx="8468139" cy="51387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文本框 25"/>
          <p:cNvSpPr txBox="1"/>
          <p:nvPr/>
        </p:nvSpPr>
        <p:spPr>
          <a:xfrm>
            <a:off x="3874296" y="191055"/>
            <a:ext cx="3924152" cy="830997"/>
          </a:xfrm>
          <a:prstGeom prst="rect">
            <a:avLst/>
          </a:prstGeom>
        </p:spPr>
        <p:txBody>
          <a:bodyPr wrap="none" lIns="0" tIns="0" rIns="0" bIns="0" anchor="ctr">
            <a:spAutoFit/>
          </a:bodyPr>
          <a:lstStyle>
            <a:defPPr>
              <a:defRPr lang="zh-CN"/>
            </a:defPPr>
            <a:lvl1pPr marR="0" lvl="0" indent="0" algn="ctr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5400" b="1" baseline="0">
                <a:solidFill>
                  <a:srgbClr val="F8D35E"/>
                </a:solidFill>
              </a:defRPr>
            </a:lvl1pPr>
            <a:lvl2pPr indent="0">
              <a:buNone/>
              <a:defRPr sz="1200"/>
            </a:lvl2pPr>
            <a:lvl3pPr indent="0">
              <a:buNone/>
              <a:defRPr sz="1000"/>
            </a:lvl3pPr>
            <a:lvl4pPr indent="0">
              <a:buNone/>
              <a:defRPr sz="900"/>
            </a:lvl4pPr>
            <a:lvl5pPr indent="0">
              <a:buNone/>
              <a:defRPr sz="900"/>
            </a:lvl5pPr>
            <a:lvl6pPr indent="0">
              <a:buNone/>
              <a:defRPr sz="900"/>
            </a:lvl6pPr>
            <a:lvl7pPr indent="0">
              <a:buNone/>
              <a:defRPr sz="900"/>
            </a:lvl7pPr>
            <a:lvl8pPr indent="0">
              <a:buNone/>
              <a:defRPr sz="900"/>
            </a:lvl8pPr>
            <a:lvl9pPr indent="0">
              <a:buNone/>
              <a:defRPr sz="900"/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i="1" noProof="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LUYỆN TẬP</a:t>
            </a:r>
            <a:endParaRPr kumimoji="0" lang="zh-CN" altLang="en-US" b="1" i="1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cxnSp>
        <p:nvCxnSpPr>
          <p:cNvPr id="18" name="直接连接符 29"/>
          <p:cNvCxnSpPr/>
          <p:nvPr/>
        </p:nvCxnSpPr>
        <p:spPr>
          <a:xfrm>
            <a:off x="141440" y="979939"/>
            <a:ext cx="11894329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框 48"/>
          <p:cNvSpPr txBox="1"/>
          <p:nvPr/>
        </p:nvSpPr>
        <p:spPr>
          <a:xfrm>
            <a:off x="986031" y="2302688"/>
            <a:ext cx="8841665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lvl="0" defTabSz="685800">
              <a:defRPr/>
            </a:pPr>
            <a:r>
              <a:rPr lang="it-IT" sz="3200" dirty="0"/>
              <a:t>Viết và trình bày báo cáo theo mẫu quy định.</a:t>
            </a:r>
            <a:endParaRPr kumimoji="0" lang="zh-CN" altLang="en-US" sz="32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22" name="组合 58"/>
          <p:cNvGrpSpPr/>
          <p:nvPr/>
        </p:nvGrpSpPr>
        <p:grpSpPr>
          <a:xfrm rot="11891394">
            <a:off x="8055652" y="3664568"/>
            <a:ext cx="3617254" cy="2454561"/>
            <a:chOff x="912737" y="565770"/>
            <a:chExt cx="3097450" cy="2152130"/>
          </a:xfrm>
        </p:grpSpPr>
        <p:sp>
          <p:nvSpPr>
            <p:cNvPr id="23" name="等腰三角形 59"/>
            <p:cNvSpPr/>
            <p:nvPr/>
          </p:nvSpPr>
          <p:spPr>
            <a:xfrm rot="18941696">
              <a:off x="2822785" y="2021207"/>
              <a:ext cx="266912" cy="230096"/>
            </a:xfrm>
            <a:prstGeom prst="triangle">
              <a:avLst/>
            </a:prstGeom>
            <a:solidFill>
              <a:srgbClr val="84CB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FFC20F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4" name="等腰三角形 60"/>
            <p:cNvSpPr/>
            <p:nvPr/>
          </p:nvSpPr>
          <p:spPr>
            <a:xfrm rot="3678182">
              <a:off x="2802171" y="1181956"/>
              <a:ext cx="397226" cy="342435"/>
            </a:xfrm>
            <a:prstGeom prst="triangle">
              <a:avLst/>
            </a:prstGeom>
            <a:solidFill>
              <a:srgbClr val="FFC2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FFC20F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5" name="等腰三角形 61"/>
            <p:cNvSpPr/>
            <p:nvPr/>
          </p:nvSpPr>
          <p:spPr>
            <a:xfrm rot="9480000">
              <a:off x="3485946" y="2487804"/>
              <a:ext cx="266912" cy="230096"/>
            </a:xfrm>
            <a:prstGeom prst="triangle">
              <a:avLst/>
            </a:prstGeom>
            <a:solidFill>
              <a:srgbClr val="29B9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FFC20F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6" name="等腰三角形 62"/>
            <p:cNvSpPr/>
            <p:nvPr/>
          </p:nvSpPr>
          <p:spPr>
            <a:xfrm rot="1020767">
              <a:off x="1218249" y="749218"/>
              <a:ext cx="945160" cy="814792"/>
            </a:xfrm>
            <a:prstGeom prst="triangle">
              <a:avLst/>
            </a:prstGeom>
            <a:solidFill>
              <a:srgbClr val="FFC2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FFC20F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7" name="等腰三角形 63"/>
            <p:cNvSpPr/>
            <p:nvPr/>
          </p:nvSpPr>
          <p:spPr>
            <a:xfrm rot="1020767">
              <a:off x="1105528" y="607668"/>
              <a:ext cx="1175902" cy="1013706"/>
            </a:xfrm>
            <a:prstGeom prst="triangle">
              <a:avLst/>
            </a:prstGeom>
            <a:noFill/>
            <a:ln>
              <a:solidFill>
                <a:srgbClr val="FFC20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FFC20F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8" name="椭圆 64"/>
            <p:cNvSpPr/>
            <p:nvPr/>
          </p:nvSpPr>
          <p:spPr>
            <a:xfrm rot="18818926">
              <a:off x="912737" y="1383941"/>
              <a:ext cx="114845" cy="114845"/>
            </a:xfrm>
            <a:prstGeom prst="ellipse">
              <a:avLst/>
            </a:prstGeom>
            <a:solidFill>
              <a:srgbClr val="FFC2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9" name="椭圆 65"/>
            <p:cNvSpPr/>
            <p:nvPr/>
          </p:nvSpPr>
          <p:spPr>
            <a:xfrm rot="18818926">
              <a:off x="1788997" y="565770"/>
              <a:ext cx="114845" cy="114845"/>
            </a:xfrm>
            <a:prstGeom prst="ellipse">
              <a:avLst/>
            </a:prstGeom>
            <a:solidFill>
              <a:srgbClr val="FFC2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30" name="椭圆 66"/>
            <p:cNvSpPr/>
            <p:nvPr/>
          </p:nvSpPr>
          <p:spPr>
            <a:xfrm rot="18818926">
              <a:off x="2041044" y="1708216"/>
              <a:ext cx="114845" cy="114845"/>
            </a:xfrm>
            <a:prstGeom prst="ellipse">
              <a:avLst/>
            </a:prstGeom>
            <a:solidFill>
              <a:srgbClr val="FFC2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grpSp>
          <p:nvGrpSpPr>
            <p:cNvPr id="31" name="组合 67"/>
            <p:cNvGrpSpPr/>
            <p:nvPr/>
          </p:nvGrpSpPr>
          <p:grpSpPr>
            <a:xfrm rot="8977127">
              <a:off x="3563479" y="1987179"/>
              <a:ext cx="446708" cy="334617"/>
              <a:chOff x="2822785" y="1265179"/>
              <a:chExt cx="930073" cy="696693"/>
            </a:xfrm>
          </p:grpSpPr>
          <p:sp>
            <p:nvSpPr>
              <p:cNvPr id="32" name="等腰三角形 68"/>
              <p:cNvSpPr/>
              <p:nvPr/>
            </p:nvSpPr>
            <p:spPr>
              <a:xfrm rot="18941696">
                <a:off x="2822785" y="1265179"/>
                <a:ext cx="266912" cy="230096"/>
              </a:xfrm>
              <a:prstGeom prst="triangle">
                <a:avLst/>
              </a:prstGeom>
              <a:solidFill>
                <a:srgbClr val="84CBC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C20F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33" name="等腰三角形 69"/>
              <p:cNvSpPr/>
              <p:nvPr/>
            </p:nvSpPr>
            <p:spPr>
              <a:xfrm rot="9480000">
                <a:off x="3485946" y="1731776"/>
                <a:ext cx="266912" cy="230096"/>
              </a:xfrm>
              <a:prstGeom prst="triangle">
                <a:avLst/>
              </a:prstGeom>
              <a:solidFill>
                <a:srgbClr val="29B9A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C20F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</p:grpSp>
      </p:grpSp>
      <p:cxnSp>
        <p:nvCxnSpPr>
          <p:cNvPr id="34" name="Straight Connector 13"/>
          <p:cNvCxnSpPr/>
          <p:nvPr/>
        </p:nvCxnSpPr>
        <p:spPr>
          <a:xfrm flipH="1">
            <a:off x="379517" y="3455841"/>
            <a:ext cx="6952952" cy="0"/>
          </a:xfrm>
          <a:prstGeom prst="line">
            <a:avLst/>
          </a:prstGeom>
          <a:ln w="19050" cap="sq">
            <a:solidFill>
              <a:srgbClr val="F47264"/>
            </a:solidFill>
            <a:prstDash val="solid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文本框 25"/>
          <p:cNvSpPr txBox="1"/>
          <p:nvPr/>
        </p:nvSpPr>
        <p:spPr>
          <a:xfrm>
            <a:off x="3989711" y="191055"/>
            <a:ext cx="3693319" cy="830997"/>
          </a:xfrm>
          <a:prstGeom prst="rect">
            <a:avLst/>
          </a:prstGeom>
        </p:spPr>
        <p:txBody>
          <a:bodyPr wrap="none" lIns="0" tIns="0" rIns="0" bIns="0" anchor="ctr">
            <a:spAutoFit/>
          </a:bodyPr>
          <a:lstStyle>
            <a:defPPr>
              <a:defRPr lang="zh-CN"/>
            </a:defPPr>
            <a:lvl1pPr marR="0" lvl="0" indent="0" algn="ctr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5400" b="1" baseline="0">
                <a:solidFill>
                  <a:srgbClr val="F8D35E"/>
                </a:solidFill>
              </a:defRPr>
            </a:lvl1pPr>
            <a:lvl2pPr indent="0">
              <a:buNone/>
              <a:defRPr sz="1200"/>
            </a:lvl2pPr>
            <a:lvl3pPr indent="0">
              <a:buNone/>
              <a:defRPr sz="1000"/>
            </a:lvl3pPr>
            <a:lvl4pPr indent="0">
              <a:buNone/>
              <a:defRPr sz="900"/>
            </a:lvl4pPr>
            <a:lvl5pPr indent="0">
              <a:buNone/>
              <a:defRPr sz="900"/>
            </a:lvl5pPr>
            <a:lvl6pPr indent="0">
              <a:buNone/>
              <a:defRPr sz="900"/>
            </a:lvl6pPr>
            <a:lvl7pPr indent="0">
              <a:buNone/>
              <a:defRPr sz="900"/>
            </a:lvl7pPr>
            <a:lvl8pPr indent="0">
              <a:buNone/>
              <a:defRPr sz="900"/>
            </a:lvl8pPr>
            <a:lvl9pPr indent="0">
              <a:buNone/>
              <a:defRPr sz="900"/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VẬN DỤNG</a:t>
            </a:r>
            <a:endParaRPr kumimoji="0" lang="zh-CN" altLang="en-US" b="1" i="1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cxnSp>
        <p:nvCxnSpPr>
          <p:cNvPr id="18" name="直接连接符 29"/>
          <p:cNvCxnSpPr/>
          <p:nvPr/>
        </p:nvCxnSpPr>
        <p:spPr>
          <a:xfrm>
            <a:off x="141440" y="979939"/>
            <a:ext cx="11894329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框 48"/>
          <p:cNvSpPr txBox="1"/>
          <p:nvPr/>
        </p:nvSpPr>
        <p:spPr>
          <a:xfrm>
            <a:off x="1263570" y="2382405"/>
            <a:ext cx="10548913" cy="93102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lvl="0" defTabSz="685800">
              <a:defRPr/>
            </a:pPr>
            <a:r>
              <a:rPr lang="en-US" sz="2800" dirty="0"/>
              <a:t>Qua </a:t>
            </a:r>
            <a:r>
              <a:rPr lang="en-US" sz="2800" dirty="0" err="1"/>
              <a:t>thí</a:t>
            </a:r>
            <a:r>
              <a:rPr lang="en-US" sz="2800" dirty="0"/>
              <a:t> </a:t>
            </a:r>
            <a:r>
              <a:rPr lang="en-US" sz="2800" dirty="0" err="1"/>
              <a:t>nghiệm</a:t>
            </a:r>
            <a:r>
              <a:rPr lang="en-US" sz="2800" dirty="0"/>
              <a:t> 2, </a:t>
            </a:r>
            <a:r>
              <a:rPr lang="en-US" sz="2800" dirty="0" err="1"/>
              <a:t>em</a:t>
            </a:r>
            <a:r>
              <a:rPr lang="en-US" sz="2800" dirty="0"/>
              <a:t> h</a:t>
            </a:r>
            <a:r>
              <a:rPr lang="vi-VN" sz="2800" dirty="0"/>
              <a:t>ãy dự đoán nếu đem các cây rong ở cốc A, B tiến hành thử với thuốc thử iodine thì kết quả sẽ như thế nào</a:t>
            </a:r>
            <a:r>
              <a:rPr lang="en-US" sz="2800" dirty="0"/>
              <a:t>?</a:t>
            </a:r>
            <a:endParaRPr kumimoji="0" lang="zh-CN" altLang="en-US" sz="2800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22" name="组合 58"/>
          <p:cNvGrpSpPr/>
          <p:nvPr/>
        </p:nvGrpSpPr>
        <p:grpSpPr>
          <a:xfrm rot="11891394">
            <a:off x="8055652" y="3664568"/>
            <a:ext cx="3617254" cy="2454561"/>
            <a:chOff x="912737" y="565770"/>
            <a:chExt cx="3097450" cy="2152130"/>
          </a:xfrm>
        </p:grpSpPr>
        <p:sp>
          <p:nvSpPr>
            <p:cNvPr id="23" name="等腰三角形 59"/>
            <p:cNvSpPr/>
            <p:nvPr/>
          </p:nvSpPr>
          <p:spPr>
            <a:xfrm rot="18941696">
              <a:off x="2822785" y="2021207"/>
              <a:ext cx="266912" cy="230096"/>
            </a:xfrm>
            <a:prstGeom prst="triangle">
              <a:avLst/>
            </a:prstGeom>
            <a:solidFill>
              <a:srgbClr val="84CB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FFC20F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4" name="等腰三角形 60"/>
            <p:cNvSpPr/>
            <p:nvPr/>
          </p:nvSpPr>
          <p:spPr>
            <a:xfrm rot="3678182">
              <a:off x="2802171" y="1181956"/>
              <a:ext cx="397226" cy="342435"/>
            </a:xfrm>
            <a:prstGeom prst="triangle">
              <a:avLst/>
            </a:prstGeom>
            <a:solidFill>
              <a:srgbClr val="FFC2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FFC20F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5" name="等腰三角形 61"/>
            <p:cNvSpPr/>
            <p:nvPr/>
          </p:nvSpPr>
          <p:spPr>
            <a:xfrm rot="9480000">
              <a:off x="3485946" y="2487804"/>
              <a:ext cx="266912" cy="230096"/>
            </a:xfrm>
            <a:prstGeom prst="triangle">
              <a:avLst/>
            </a:prstGeom>
            <a:solidFill>
              <a:srgbClr val="29B9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FFC20F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6" name="等腰三角形 62"/>
            <p:cNvSpPr/>
            <p:nvPr/>
          </p:nvSpPr>
          <p:spPr>
            <a:xfrm rot="1020767">
              <a:off x="1218249" y="749218"/>
              <a:ext cx="945160" cy="814792"/>
            </a:xfrm>
            <a:prstGeom prst="triangle">
              <a:avLst/>
            </a:prstGeom>
            <a:solidFill>
              <a:srgbClr val="FFC2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FFC20F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7" name="等腰三角形 63"/>
            <p:cNvSpPr/>
            <p:nvPr/>
          </p:nvSpPr>
          <p:spPr>
            <a:xfrm rot="1020767">
              <a:off x="1105528" y="607668"/>
              <a:ext cx="1175902" cy="1013706"/>
            </a:xfrm>
            <a:prstGeom prst="triangle">
              <a:avLst/>
            </a:prstGeom>
            <a:noFill/>
            <a:ln>
              <a:solidFill>
                <a:srgbClr val="FFC20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FFC20F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8" name="椭圆 64"/>
            <p:cNvSpPr/>
            <p:nvPr/>
          </p:nvSpPr>
          <p:spPr>
            <a:xfrm rot="18818926">
              <a:off x="912737" y="1383941"/>
              <a:ext cx="114845" cy="114845"/>
            </a:xfrm>
            <a:prstGeom prst="ellipse">
              <a:avLst/>
            </a:prstGeom>
            <a:solidFill>
              <a:srgbClr val="FFC2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9" name="椭圆 65"/>
            <p:cNvSpPr/>
            <p:nvPr/>
          </p:nvSpPr>
          <p:spPr>
            <a:xfrm rot="18818926">
              <a:off x="1788997" y="565770"/>
              <a:ext cx="114845" cy="114845"/>
            </a:xfrm>
            <a:prstGeom prst="ellipse">
              <a:avLst/>
            </a:prstGeom>
            <a:solidFill>
              <a:srgbClr val="FFC2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30" name="椭圆 66"/>
            <p:cNvSpPr/>
            <p:nvPr/>
          </p:nvSpPr>
          <p:spPr>
            <a:xfrm rot="18818926">
              <a:off x="2041044" y="1708216"/>
              <a:ext cx="114845" cy="114845"/>
            </a:xfrm>
            <a:prstGeom prst="ellipse">
              <a:avLst/>
            </a:prstGeom>
            <a:solidFill>
              <a:srgbClr val="FFC2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grpSp>
          <p:nvGrpSpPr>
            <p:cNvPr id="31" name="组合 67"/>
            <p:cNvGrpSpPr/>
            <p:nvPr/>
          </p:nvGrpSpPr>
          <p:grpSpPr>
            <a:xfrm rot="8977127">
              <a:off x="3563479" y="1987179"/>
              <a:ext cx="446708" cy="334617"/>
              <a:chOff x="2822785" y="1265179"/>
              <a:chExt cx="930073" cy="696693"/>
            </a:xfrm>
          </p:grpSpPr>
          <p:sp>
            <p:nvSpPr>
              <p:cNvPr id="32" name="等腰三角形 68"/>
              <p:cNvSpPr/>
              <p:nvPr/>
            </p:nvSpPr>
            <p:spPr>
              <a:xfrm rot="18941696">
                <a:off x="2822785" y="1265179"/>
                <a:ext cx="266912" cy="230096"/>
              </a:xfrm>
              <a:prstGeom prst="triangle">
                <a:avLst/>
              </a:prstGeom>
              <a:solidFill>
                <a:srgbClr val="84CBC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C20F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33" name="等腰三角形 69"/>
              <p:cNvSpPr/>
              <p:nvPr/>
            </p:nvSpPr>
            <p:spPr>
              <a:xfrm rot="9480000">
                <a:off x="3485946" y="1731776"/>
                <a:ext cx="266912" cy="230096"/>
              </a:xfrm>
              <a:prstGeom prst="triangle">
                <a:avLst/>
              </a:prstGeom>
              <a:solidFill>
                <a:srgbClr val="29B9A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C20F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</p:grpSp>
      </p:grpSp>
      <p:cxnSp>
        <p:nvCxnSpPr>
          <p:cNvPr id="34" name="Straight Connector 13"/>
          <p:cNvCxnSpPr/>
          <p:nvPr/>
        </p:nvCxnSpPr>
        <p:spPr>
          <a:xfrm flipH="1">
            <a:off x="379517" y="3455841"/>
            <a:ext cx="6952952" cy="0"/>
          </a:xfrm>
          <a:prstGeom prst="line">
            <a:avLst/>
          </a:prstGeom>
          <a:ln w="19050" cap="sq">
            <a:solidFill>
              <a:srgbClr val="F47264"/>
            </a:solidFill>
            <a:prstDash val="solid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Freeform 116"/>
          <p:cNvSpPr>
            <a:spLocks noEditPoints="1"/>
          </p:cNvSpPr>
          <p:nvPr/>
        </p:nvSpPr>
        <p:spPr bwMode="auto">
          <a:xfrm>
            <a:off x="379517" y="2511272"/>
            <a:ext cx="838286" cy="706217"/>
          </a:xfrm>
          <a:custGeom>
            <a:avLst/>
            <a:gdLst/>
            <a:ahLst/>
            <a:cxnLst>
              <a:cxn ang="0">
                <a:pos x="55" y="27"/>
              </a:cxn>
              <a:cxn ang="0">
                <a:pos x="54" y="27"/>
              </a:cxn>
              <a:cxn ang="0">
                <a:pos x="54" y="27"/>
              </a:cxn>
              <a:cxn ang="0">
                <a:pos x="53" y="27"/>
              </a:cxn>
              <a:cxn ang="0">
                <a:pos x="28" y="6"/>
              </a:cxn>
              <a:cxn ang="0">
                <a:pos x="4" y="27"/>
              </a:cxn>
              <a:cxn ang="0">
                <a:pos x="3" y="27"/>
              </a:cxn>
              <a:cxn ang="0">
                <a:pos x="2" y="27"/>
              </a:cxn>
              <a:cxn ang="0">
                <a:pos x="0" y="24"/>
              </a:cxn>
              <a:cxn ang="0">
                <a:pos x="0" y="23"/>
              </a:cxn>
              <a:cxn ang="0">
                <a:pos x="26" y="1"/>
              </a:cxn>
              <a:cxn ang="0">
                <a:pos x="31" y="1"/>
              </a:cxn>
              <a:cxn ang="0">
                <a:pos x="40" y="8"/>
              </a:cxn>
              <a:cxn ang="0">
                <a:pos x="40" y="1"/>
              </a:cxn>
              <a:cxn ang="0">
                <a:pos x="41" y="0"/>
              </a:cxn>
              <a:cxn ang="0">
                <a:pos x="48" y="0"/>
              </a:cxn>
              <a:cxn ang="0">
                <a:pos x="49" y="1"/>
              </a:cxn>
              <a:cxn ang="0">
                <a:pos x="49" y="16"/>
              </a:cxn>
              <a:cxn ang="0">
                <a:pos x="57" y="23"/>
              </a:cxn>
              <a:cxn ang="0">
                <a:pos x="57" y="24"/>
              </a:cxn>
              <a:cxn ang="0">
                <a:pos x="55" y="27"/>
              </a:cxn>
              <a:cxn ang="0">
                <a:pos x="49" y="44"/>
              </a:cxn>
              <a:cxn ang="0">
                <a:pos x="47" y="46"/>
              </a:cxn>
              <a:cxn ang="0">
                <a:pos x="33" y="46"/>
              </a:cxn>
              <a:cxn ang="0">
                <a:pos x="33" y="32"/>
              </a:cxn>
              <a:cxn ang="0">
                <a:pos x="24" y="32"/>
              </a:cxn>
              <a:cxn ang="0">
                <a:pos x="24" y="46"/>
              </a:cxn>
              <a:cxn ang="0">
                <a:pos x="10" y="46"/>
              </a:cxn>
              <a:cxn ang="0">
                <a:pos x="8" y="44"/>
              </a:cxn>
              <a:cxn ang="0">
                <a:pos x="8" y="27"/>
              </a:cxn>
              <a:cxn ang="0">
                <a:pos x="8" y="26"/>
              </a:cxn>
              <a:cxn ang="0">
                <a:pos x="28" y="9"/>
              </a:cxn>
              <a:cxn ang="0">
                <a:pos x="49" y="26"/>
              </a:cxn>
              <a:cxn ang="0">
                <a:pos x="49" y="27"/>
              </a:cxn>
              <a:cxn ang="0">
                <a:pos x="49" y="44"/>
              </a:cxn>
            </a:cxnLst>
            <a:rect l="0" t="0" r="r" b="b"/>
            <a:pathLst>
              <a:path w="57" h="46">
                <a:moveTo>
                  <a:pt x="55" y="27"/>
                </a:moveTo>
                <a:cubicBezTo>
                  <a:pt x="55" y="27"/>
                  <a:pt x="54" y="27"/>
                  <a:pt x="54" y="27"/>
                </a:cubicBezTo>
                <a:cubicBezTo>
                  <a:pt x="54" y="27"/>
                  <a:pt x="54" y="27"/>
                  <a:pt x="54" y="27"/>
                </a:cubicBezTo>
                <a:cubicBezTo>
                  <a:pt x="54" y="27"/>
                  <a:pt x="53" y="27"/>
                  <a:pt x="53" y="27"/>
                </a:cubicBezTo>
                <a:cubicBezTo>
                  <a:pt x="28" y="6"/>
                  <a:pt x="28" y="6"/>
                  <a:pt x="28" y="6"/>
                </a:cubicBezTo>
                <a:cubicBezTo>
                  <a:pt x="4" y="27"/>
                  <a:pt x="4" y="27"/>
                  <a:pt x="4" y="27"/>
                </a:cubicBezTo>
                <a:cubicBezTo>
                  <a:pt x="4" y="27"/>
                  <a:pt x="3" y="27"/>
                  <a:pt x="3" y="27"/>
                </a:cubicBezTo>
                <a:cubicBezTo>
                  <a:pt x="3" y="27"/>
                  <a:pt x="2" y="27"/>
                  <a:pt x="2" y="27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24"/>
                  <a:pt x="0" y="23"/>
                  <a:pt x="0" y="23"/>
                </a:cubicBezTo>
                <a:cubicBezTo>
                  <a:pt x="26" y="1"/>
                  <a:pt x="26" y="1"/>
                  <a:pt x="26" y="1"/>
                </a:cubicBezTo>
                <a:cubicBezTo>
                  <a:pt x="27" y="0"/>
                  <a:pt x="30" y="0"/>
                  <a:pt x="31" y="1"/>
                </a:cubicBezTo>
                <a:cubicBezTo>
                  <a:pt x="40" y="8"/>
                  <a:pt x="40" y="8"/>
                  <a:pt x="40" y="8"/>
                </a:cubicBezTo>
                <a:cubicBezTo>
                  <a:pt x="40" y="1"/>
                  <a:pt x="40" y="1"/>
                  <a:pt x="40" y="1"/>
                </a:cubicBezTo>
                <a:cubicBezTo>
                  <a:pt x="40" y="1"/>
                  <a:pt x="40" y="0"/>
                  <a:pt x="41" y="0"/>
                </a:cubicBezTo>
                <a:cubicBezTo>
                  <a:pt x="48" y="0"/>
                  <a:pt x="48" y="0"/>
                  <a:pt x="48" y="0"/>
                </a:cubicBezTo>
                <a:cubicBezTo>
                  <a:pt x="49" y="0"/>
                  <a:pt x="49" y="1"/>
                  <a:pt x="49" y="1"/>
                </a:cubicBezTo>
                <a:cubicBezTo>
                  <a:pt x="49" y="16"/>
                  <a:pt x="49" y="16"/>
                  <a:pt x="49" y="16"/>
                </a:cubicBezTo>
                <a:cubicBezTo>
                  <a:pt x="57" y="23"/>
                  <a:pt x="57" y="23"/>
                  <a:pt x="57" y="23"/>
                </a:cubicBezTo>
                <a:cubicBezTo>
                  <a:pt x="57" y="23"/>
                  <a:pt x="57" y="24"/>
                  <a:pt x="57" y="24"/>
                </a:cubicBezTo>
                <a:lnTo>
                  <a:pt x="55" y="27"/>
                </a:lnTo>
                <a:close/>
                <a:moveTo>
                  <a:pt x="49" y="44"/>
                </a:moveTo>
                <a:cubicBezTo>
                  <a:pt x="49" y="45"/>
                  <a:pt x="48" y="46"/>
                  <a:pt x="47" y="46"/>
                </a:cubicBezTo>
                <a:cubicBezTo>
                  <a:pt x="33" y="46"/>
                  <a:pt x="33" y="46"/>
                  <a:pt x="33" y="46"/>
                </a:cubicBezTo>
                <a:cubicBezTo>
                  <a:pt x="33" y="32"/>
                  <a:pt x="33" y="32"/>
                  <a:pt x="33" y="32"/>
                </a:cubicBezTo>
                <a:cubicBezTo>
                  <a:pt x="24" y="32"/>
                  <a:pt x="24" y="32"/>
                  <a:pt x="24" y="32"/>
                </a:cubicBezTo>
                <a:cubicBezTo>
                  <a:pt x="24" y="46"/>
                  <a:pt x="24" y="46"/>
                  <a:pt x="24" y="46"/>
                </a:cubicBezTo>
                <a:cubicBezTo>
                  <a:pt x="10" y="46"/>
                  <a:pt x="10" y="46"/>
                  <a:pt x="10" y="46"/>
                </a:cubicBezTo>
                <a:cubicBezTo>
                  <a:pt x="9" y="46"/>
                  <a:pt x="8" y="45"/>
                  <a:pt x="8" y="44"/>
                </a:cubicBezTo>
                <a:cubicBezTo>
                  <a:pt x="8" y="27"/>
                  <a:pt x="8" y="27"/>
                  <a:pt x="8" y="27"/>
                </a:cubicBezTo>
                <a:cubicBezTo>
                  <a:pt x="8" y="27"/>
                  <a:pt x="8" y="26"/>
                  <a:pt x="8" y="26"/>
                </a:cubicBezTo>
                <a:cubicBezTo>
                  <a:pt x="28" y="9"/>
                  <a:pt x="28" y="9"/>
                  <a:pt x="28" y="9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7"/>
                  <a:pt x="49" y="27"/>
                </a:cubicBezTo>
                <a:lnTo>
                  <a:pt x="49" y="44"/>
                </a:lnTo>
                <a:close/>
              </a:path>
            </a:pathLst>
          </a:custGeom>
          <a:solidFill>
            <a:srgbClr val="F47264"/>
          </a:solidFill>
          <a:ln w="9525">
            <a:noFill/>
            <a:round/>
          </a:ln>
        </p:spPr>
        <p:txBody>
          <a:bodyPr vert="horz" wrap="square" lIns="68580" tIns="34290" rIns="68580" bIns="34290" numCol="1" anchor="t" anchorCtr="0" compatLnSpc="1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文本框 25"/>
          <p:cNvSpPr txBox="1"/>
          <p:nvPr/>
        </p:nvSpPr>
        <p:spPr>
          <a:xfrm>
            <a:off x="2219999" y="191055"/>
            <a:ext cx="7232750" cy="830997"/>
          </a:xfrm>
          <a:prstGeom prst="rect">
            <a:avLst/>
          </a:prstGeom>
        </p:spPr>
        <p:txBody>
          <a:bodyPr wrap="none" lIns="0" tIns="0" rIns="0" bIns="0" anchor="ctr">
            <a:spAutoFit/>
          </a:bodyPr>
          <a:lstStyle>
            <a:defPPr>
              <a:defRPr lang="zh-CN"/>
            </a:defPPr>
            <a:lvl1pPr marR="0" lvl="0" indent="0" algn="ctr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5400" b="1" baseline="0">
                <a:solidFill>
                  <a:srgbClr val="F8D35E"/>
                </a:solidFill>
              </a:defRPr>
            </a:lvl1pPr>
            <a:lvl2pPr indent="0">
              <a:buNone/>
              <a:defRPr sz="1200"/>
            </a:lvl2pPr>
            <a:lvl3pPr indent="0">
              <a:buNone/>
              <a:defRPr sz="1000"/>
            </a:lvl3pPr>
            <a:lvl4pPr indent="0">
              <a:buNone/>
              <a:defRPr sz="900"/>
            </a:lvl4pPr>
            <a:lvl5pPr indent="0">
              <a:buNone/>
              <a:defRPr sz="900"/>
            </a:lvl5pPr>
            <a:lvl6pPr indent="0">
              <a:buNone/>
              <a:defRPr sz="900"/>
            </a:lvl6pPr>
            <a:lvl7pPr indent="0">
              <a:buNone/>
              <a:defRPr sz="900"/>
            </a:lvl7pPr>
            <a:lvl8pPr indent="0">
              <a:buNone/>
              <a:defRPr sz="900"/>
            </a:lvl8pPr>
            <a:lvl9pPr indent="0">
              <a:buNone/>
              <a:defRPr sz="900"/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i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Hướng</a:t>
            </a:r>
            <a:r>
              <a:rPr lang="en-US" altLang="zh-CN" i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i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dẫn</a:t>
            </a:r>
            <a:r>
              <a:rPr lang="en-US" altLang="zh-CN" i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i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học</a:t>
            </a:r>
            <a:r>
              <a:rPr lang="en-US" altLang="zh-CN" i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ở </a:t>
            </a:r>
            <a:r>
              <a:rPr lang="en-US" altLang="zh-CN" i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nhà</a:t>
            </a:r>
            <a:endParaRPr kumimoji="0" lang="zh-CN" altLang="en-US" b="1" i="1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cxnSp>
        <p:nvCxnSpPr>
          <p:cNvPr id="18" name="直接连接符 29"/>
          <p:cNvCxnSpPr/>
          <p:nvPr/>
        </p:nvCxnSpPr>
        <p:spPr>
          <a:xfrm>
            <a:off x="141440" y="979939"/>
            <a:ext cx="11894329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框 48"/>
          <p:cNvSpPr txBox="1"/>
          <p:nvPr/>
        </p:nvSpPr>
        <p:spPr>
          <a:xfrm>
            <a:off x="2257483" y="2675501"/>
            <a:ext cx="6176602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marL="0" marR="0" lvl="0" indent="0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32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Hoàn</a:t>
            </a:r>
            <a:r>
              <a:rPr lang="en-US" altLang="zh-CN" sz="3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2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thành</a:t>
            </a:r>
            <a:r>
              <a:rPr lang="en-US" altLang="zh-CN" sz="3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2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báo</a:t>
            </a:r>
            <a:r>
              <a:rPr lang="en-US" altLang="zh-CN" sz="3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2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cáo</a:t>
            </a:r>
            <a:r>
              <a:rPr lang="en-US" altLang="zh-CN" sz="3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2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thực</a:t>
            </a:r>
            <a:r>
              <a:rPr lang="en-US" altLang="zh-CN" sz="3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2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hành</a:t>
            </a:r>
            <a:endParaRPr kumimoji="0" lang="zh-CN" altLang="en-US" sz="3200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22" name="组合 58"/>
          <p:cNvGrpSpPr/>
          <p:nvPr/>
        </p:nvGrpSpPr>
        <p:grpSpPr>
          <a:xfrm rot="11891394">
            <a:off x="8055652" y="3664568"/>
            <a:ext cx="3617254" cy="2454561"/>
            <a:chOff x="912737" y="565770"/>
            <a:chExt cx="3097450" cy="2152130"/>
          </a:xfrm>
        </p:grpSpPr>
        <p:sp>
          <p:nvSpPr>
            <p:cNvPr id="23" name="等腰三角形 59"/>
            <p:cNvSpPr/>
            <p:nvPr/>
          </p:nvSpPr>
          <p:spPr>
            <a:xfrm rot="18941696">
              <a:off x="2822785" y="2021207"/>
              <a:ext cx="266912" cy="230096"/>
            </a:xfrm>
            <a:prstGeom prst="triangle">
              <a:avLst/>
            </a:prstGeom>
            <a:solidFill>
              <a:srgbClr val="84CB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FFC20F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4" name="等腰三角形 60"/>
            <p:cNvSpPr/>
            <p:nvPr/>
          </p:nvSpPr>
          <p:spPr>
            <a:xfrm rot="3678182">
              <a:off x="2802171" y="1181956"/>
              <a:ext cx="397226" cy="342435"/>
            </a:xfrm>
            <a:prstGeom prst="triangle">
              <a:avLst/>
            </a:prstGeom>
            <a:solidFill>
              <a:srgbClr val="FFC2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FFC20F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5" name="等腰三角形 61"/>
            <p:cNvSpPr/>
            <p:nvPr/>
          </p:nvSpPr>
          <p:spPr>
            <a:xfrm rot="9480000">
              <a:off x="3485946" y="2487804"/>
              <a:ext cx="266912" cy="230096"/>
            </a:xfrm>
            <a:prstGeom prst="triangle">
              <a:avLst/>
            </a:prstGeom>
            <a:solidFill>
              <a:srgbClr val="29B9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FFC20F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6" name="等腰三角形 62"/>
            <p:cNvSpPr/>
            <p:nvPr/>
          </p:nvSpPr>
          <p:spPr>
            <a:xfrm rot="1020767">
              <a:off x="1218249" y="749218"/>
              <a:ext cx="945160" cy="814792"/>
            </a:xfrm>
            <a:prstGeom prst="triangle">
              <a:avLst/>
            </a:prstGeom>
            <a:solidFill>
              <a:srgbClr val="FFC2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FFC20F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7" name="等腰三角形 63"/>
            <p:cNvSpPr/>
            <p:nvPr/>
          </p:nvSpPr>
          <p:spPr>
            <a:xfrm rot="1020767">
              <a:off x="1105528" y="607668"/>
              <a:ext cx="1175902" cy="1013706"/>
            </a:xfrm>
            <a:prstGeom prst="triangle">
              <a:avLst/>
            </a:prstGeom>
            <a:noFill/>
            <a:ln>
              <a:solidFill>
                <a:srgbClr val="FFC20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FFC20F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8" name="椭圆 64"/>
            <p:cNvSpPr/>
            <p:nvPr/>
          </p:nvSpPr>
          <p:spPr>
            <a:xfrm rot="18818926">
              <a:off x="912737" y="1383941"/>
              <a:ext cx="114845" cy="114845"/>
            </a:xfrm>
            <a:prstGeom prst="ellipse">
              <a:avLst/>
            </a:prstGeom>
            <a:solidFill>
              <a:srgbClr val="FFC2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9" name="椭圆 65"/>
            <p:cNvSpPr/>
            <p:nvPr/>
          </p:nvSpPr>
          <p:spPr>
            <a:xfrm rot="18818926">
              <a:off x="1788997" y="565770"/>
              <a:ext cx="114845" cy="114845"/>
            </a:xfrm>
            <a:prstGeom prst="ellipse">
              <a:avLst/>
            </a:prstGeom>
            <a:solidFill>
              <a:srgbClr val="FFC2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30" name="椭圆 66"/>
            <p:cNvSpPr/>
            <p:nvPr/>
          </p:nvSpPr>
          <p:spPr>
            <a:xfrm rot="18818926">
              <a:off x="2041044" y="1708216"/>
              <a:ext cx="114845" cy="114845"/>
            </a:xfrm>
            <a:prstGeom prst="ellipse">
              <a:avLst/>
            </a:prstGeom>
            <a:solidFill>
              <a:srgbClr val="FFC2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grpSp>
          <p:nvGrpSpPr>
            <p:cNvPr id="31" name="组合 67"/>
            <p:cNvGrpSpPr/>
            <p:nvPr/>
          </p:nvGrpSpPr>
          <p:grpSpPr>
            <a:xfrm rot="8977127">
              <a:off x="3563479" y="1987179"/>
              <a:ext cx="446708" cy="334617"/>
              <a:chOff x="2822785" y="1265179"/>
              <a:chExt cx="930073" cy="696693"/>
            </a:xfrm>
          </p:grpSpPr>
          <p:sp>
            <p:nvSpPr>
              <p:cNvPr id="32" name="等腰三角形 68"/>
              <p:cNvSpPr/>
              <p:nvPr/>
            </p:nvSpPr>
            <p:spPr>
              <a:xfrm rot="18941696">
                <a:off x="2822785" y="1265179"/>
                <a:ext cx="266912" cy="230096"/>
              </a:xfrm>
              <a:prstGeom prst="triangle">
                <a:avLst/>
              </a:prstGeom>
              <a:solidFill>
                <a:srgbClr val="84CBC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C20F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33" name="等腰三角形 69"/>
              <p:cNvSpPr/>
              <p:nvPr/>
            </p:nvSpPr>
            <p:spPr>
              <a:xfrm rot="9480000">
                <a:off x="3485946" y="1731776"/>
                <a:ext cx="266912" cy="230096"/>
              </a:xfrm>
              <a:prstGeom prst="triangle">
                <a:avLst/>
              </a:prstGeom>
              <a:solidFill>
                <a:srgbClr val="29B9A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C20F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</p:grpSp>
      </p:grpSp>
      <p:cxnSp>
        <p:nvCxnSpPr>
          <p:cNvPr id="34" name="Straight Connector 13"/>
          <p:cNvCxnSpPr/>
          <p:nvPr/>
        </p:nvCxnSpPr>
        <p:spPr>
          <a:xfrm flipH="1">
            <a:off x="379517" y="3455841"/>
            <a:ext cx="6952952" cy="0"/>
          </a:xfrm>
          <a:prstGeom prst="line">
            <a:avLst/>
          </a:prstGeom>
          <a:ln w="19050" cap="sq">
            <a:solidFill>
              <a:srgbClr val="F47264"/>
            </a:solidFill>
            <a:prstDash val="solid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Freeform 116"/>
          <p:cNvSpPr>
            <a:spLocks noEditPoints="1"/>
          </p:cNvSpPr>
          <p:nvPr/>
        </p:nvSpPr>
        <p:spPr bwMode="auto">
          <a:xfrm>
            <a:off x="805930" y="2499194"/>
            <a:ext cx="838286" cy="706217"/>
          </a:xfrm>
          <a:custGeom>
            <a:avLst/>
            <a:gdLst/>
            <a:ahLst/>
            <a:cxnLst>
              <a:cxn ang="0">
                <a:pos x="55" y="27"/>
              </a:cxn>
              <a:cxn ang="0">
                <a:pos x="54" y="27"/>
              </a:cxn>
              <a:cxn ang="0">
                <a:pos x="54" y="27"/>
              </a:cxn>
              <a:cxn ang="0">
                <a:pos x="53" y="27"/>
              </a:cxn>
              <a:cxn ang="0">
                <a:pos x="28" y="6"/>
              </a:cxn>
              <a:cxn ang="0">
                <a:pos x="4" y="27"/>
              </a:cxn>
              <a:cxn ang="0">
                <a:pos x="3" y="27"/>
              </a:cxn>
              <a:cxn ang="0">
                <a:pos x="2" y="27"/>
              </a:cxn>
              <a:cxn ang="0">
                <a:pos x="0" y="24"/>
              </a:cxn>
              <a:cxn ang="0">
                <a:pos x="0" y="23"/>
              </a:cxn>
              <a:cxn ang="0">
                <a:pos x="26" y="1"/>
              </a:cxn>
              <a:cxn ang="0">
                <a:pos x="31" y="1"/>
              </a:cxn>
              <a:cxn ang="0">
                <a:pos x="40" y="8"/>
              </a:cxn>
              <a:cxn ang="0">
                <a:pos x="40" y="1"/>
              </a:cxn>
              <a:cxn ang="0">
                <a:pos x="41" y="0"/>
              </a:cxn>
              <a:cxn ang="0">
                <a:pos x="48" y="0"/>
              </a:cxn>
              <a:cxn ang="0">
                <a:pos x="49" y="1"/>
              </a:cxn>
              <a:cxn ang="0">
                <a:pos x="49" y="16"/>
              </a:cxn>
              <a:cxn ang="0">
                <a:pos x="57" y="23"/>
              </a:cxn>
              <a:cxn ang="0">
                <a:pos x="57" y="24"/>
              </a:cxn>
              <a:cxn ang="0">
                <a:pos x="55" y="27"/>
              </a:cxn>
              <a:cxn ang="0">
                <a:pos x="49" y="44"/>
              </a:cxn>
              <a:cxn ang="0">
                <a:pos x="47" y="46"/>
              </a:cxn>
              <a:cxn ang="0">
                <a:pos x="33" y="46"/>
              </a:cxn>
              <a:cxn ang="0">
                <a:pos x="33" y="32"/>
              </a:cxn>
              <a:cxn ang="0">
                <a:pos x="24" y="32"/>
              </a:cxn>
              <a:cxn ang="0">
                <a:pos x="24" y="46"/>
              </a:cxn>
              <a:cxn ang="0">
                <a:pos x="10" y="46"/>
              </a:cxn>
              <a:cxn ang="0">
                <a:pos x="8" y="44"/>
              </a:cxn>
              <a:cxn ang="0">
                <a:pos x="8" y="27"/>
              </a:cxn>
              <a:cxn ang="0">
                <a:pos x="8" y="26"/>
              </a:cxn>
              <a:cxn ang="0">
                <a:pos x="28" y="9"/>
              </a:cxn>
              <a:cxn ang="0">
                <a:pos x="49" y="26"/>
              </a:cxn>
              <a:cxn ang="0">
                <a:pos x="49" y="27"/>
              </a:cxn>
              <a:cxn ang="0">
                <a:pos x="49" y="44"/>
              </a:cxn>
            </a:cxnLst>
            <a:rect l="0" t="0" r="r" b="b"/>
            <a:pathLst>
              <a:path w="57" h="46">
                <a:moveTo>
                  <a:pt x="55" y="27"/>
                </a:moveTo>
                <a:cubicBezTo>
                  <a:pt x="55" y="27"/>
                  <a:pt x="54" y="27"/>
                  <a:pt x="54" y="27"/>
                </a:cubicBezTo>
                <a:cubicBezTo>
                  <a:pt x="54" y="27"/>
                  <a:pt x="54" y="27"/>
                  <a:pt x="54" y="27"/>
                </a:cubicBezTo>
                <a:cubicBezTo>
                  <a:pt x="54" y="27"/>
                  <a:pt x="53" y="27"/>
                  <a:pt x="53" y="27"/>
                </a:cubicBezTo>
                <a:cubicBezTo>
                  <a:pt x="28" y="6"/>
                  <a:pt x="28" y="6"/>
                  <a:pt x="28" y="6"/>
                </a:cubicBezTo>
                <a:cubicBezTo>
                  <a:pt x="4" y="27"/>
                  <a:pt x="4" y="27"/>
                  <a:pt x="4" y="27"/>
                </a:cubicBezTo>
                <a:cubicBezTo>
                  <a:pt x="4" y="27"/>
                  <a:pt x="3" y="27"/>
                  <a:pt x="3" y="27"/>
                </a:cubicBezTo>
                <a:cubicBezTo>
                  <a:pt x="3" y="27"/>
                  <a:pt x="2" y="27"/>
                  <a:pt x="2" y="27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24"/>
                  <a:pt x="0" y="23"/>
                  <a:pt x="0" y="23"/>
                </a:cubicBezTo>
                <a:cubicBezTo>
                  <a:pt x="26" y="1"/>
                  <a:pt x="26" y="1"/>
                  <a:pt x="26" y="1"/>
                </a:cubicBezTo>
                <a:cubicBezTo>
                  <a:pt x="27" y="0"/>
                  <a:pt x="30" y="0"/>
                  <a:pt x="31" y="1"/>
                </a:cubicBezTo>
                <a:cubicBezTo>
                  <a:pt x="40" y="8"/>
                  <a:pt x="40" y="8"/>
                  <a:pt x="40" y="8"/>
                </a:cubicBezTo>
                <a:cubicBezTo>
                  <a:pt x="40" y="1"/>
                  <a:pt x="40" y="1"/>
                  <a:pt x="40" y="1"/>
                </a:cubicBezTo>
                <a:cubicBezTo>
                  <a:pt x="40" y="1"/>
                  <a:pt x="40" y="0"/>
                  <a:pt x="41" y="0"/>
                </a:cubicBezTo>
                <a:cubicBezTo>
                  <a:pt x="48" y="0"/>
                  <a:pt x="48" y="0"/>
                  <a:pt x="48" y="0"/>
                </a:cubicBezTo>
                <a:cubicBezTo>
                  <a:pt x="49" y="0"/>
                  <a:pt x="49" y="1"/>
                  <a:pt x="49" y="1"/>
                </a:cubicBezTo>
                <a:cubicBezTo>
                  <a:pt x="49" y="16"/>
                  <a:pt x="49" y="16"/>
                  <a:pt x="49" y="16"/>
                </a:cubicBezTo>
                <a:cubicBezTo>
                  <a:pt x="57" y="23"/>
                  <a:pt x="57" y="23"/>
                  <a:pt x="57" y="23"/>
                </a:cubicBezTo>
                <a:cubicBezTo>
                  <a:pt x="57" y="23"/>
                  <a:pt x="57" y="24"/>
                  <a:pt x="57" y="24"/>
                </a:cubicBezTo>
                <a:lnTo>
                  <a:pt x="55" y="27"/>
                </a:lnTo>
                <a:close/>
                <a:moveTo>
                  <a:pt x="49" y="44"/>
                </a:moveTo>
                <a:cubicBezTo>
                  <a:pt x="49" y="45"/>
                  <a:pt x="48" y="46"/>
                  <a:pt x="47" y="46"/>
                </a:cubicBezTo>
                <a:cubicBezTo>
                  <a:pt x="33" y="46"/>
                  <a:pt x="33" y="46"/>
                  <a:pt x="33" y="46"/>
                </a:cubicBezTo>
                <a:cubicBezTo>
                  <a:pt x="33" y="32"/>
                  <a:pt x="33" y="32"/>
                  <a:pt x="33" y="32"/>
                </a:cubicBezTo>
                <a:cubicBezTo>
                  <a:pt x="24" y="32"/>
                  <a:pt x="24" y="32"/>
                  <a:pt x="24" y="32"/>
                </a:cubicBezTo>
                <a:cubicBezTo>
                  <a:pt x="24" y="46"/>
                  <a:pt x="24" y="46"/>
                  <a:pt x="24" y="46"/>
                </a:cubicBezTo>
                <a:cubicBezTo>
                  <a:pt x="10" y="46"/>
                  <a:pt x="10" y="46"/>
                  <a:pt x="10" y="46"/>
                </a:cubicBezTo>
                <a:cubicBezTo>
                  <a:pt x="9" y="46"/>
                  <a:pt x="8" y="45"/>
                  <a:pt x="8" y="44"/>
                </a:cubicBezTo>
                <a:cubicBezTo>
                  <a:pt x="8" y="27"/>
                  <a:pt x="8" y="27"/>
                  <a:pt x="8" y="27"/>
                </a:cubicBezTo>
                <a:cubicBezTo>
                  <a:pt x="8" y="27"/>
                  <a:pt x="8" y="26"/>
                  <a:pt x="8" y="26"/>
                </a:cubicBezTo>
                <a:cubicBezTo>
                  <a:pt x="28" y="9"/>
                  <a:pt x="28" y="9"/>
                  <a:pt x="28" y="9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7"/>
                  <a:pt x="49" y="27"/>
                </a:cubicBezTo>
                <a:lnTo>
                  <a:pt x="49" y="44"/>
                </a:lnTo>
                <a:close/>
              </a:path>
            </a:pathLst>
          </a:custGeom>
          <a:solidFill>
            <a:srgbClr val="F47264"/>
          </a:solidFill>
          <a:ln w="9525">
            <a:noFill/>
            <a:round/>
          </a:ln>
        </p:spPr>
        <p:txBody>
          <a:bodyPr vert="horz" wrap="square" lIns="68580" tIns="34290" rIns="68580" bIns="34290" numCol="1" anchor="t" anchorCtr="0" compatLnSpc="1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1548</Words>
  <Application>WPS Presentation</Application>
  <PresentationFormat>Widescreen</PresentationFormat>
  <Paragraphs>97</Paragraphs>
  <Slides>10</Slides>
  <Notes>1</Notes>
  <HiddenSlides>0</HiddenSlides>
  <MMClips>1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8" baseType="lpstr">
      <vt:lpstr>Arial</vt:lpstr>
      <vt:lpstr>SimSun</vt:lpstr>
      <vt:lpstr>Wingdings</vt:lpstr>
      <vt:lpstr>Wingdings 3</vt:lpstr>
      <vt:lpstr>Arial</vt:lpstr>
      <vt:lpstr>굴림체</vt:lpstr>
      <vt:lpstr>Malgun Gothic</vt:lpstr>
      <vt:lpstr>Calibri</vt:lpstr>
      <vt:lpstr>Calibri</vt:lpstr>
      <vt:lpstr>Times New Roman</vt:lpstr>
      <vt:lpstr>Meiryo UI</vt:lpstr>
      <vt:lpstr>Microsoft YaHei</vt:lpstr>
      <vt:lpstr>Arial Unicode MS</vt:lpstr>
      <vt:lpstr>Century Gothic</vt:lpstr>
      <vt:lpstr>HY중고딕</vt:lpstr>
      <vt:lpstr>Segoe Print</vt:lpstr>
      <vt:lpstr>Tahoma</vt:lpstr>
      <vt:lpstr>Wisp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98</cp:revision>
  <dcterms:created xsi:type="dcterms:W3CDTF">2021-05-29T13:10:00Z</dcterms:created>
  <dcterms:modified xsi:type="dcterms:W3CDTF">2023-02-12T09:19:10Z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2C6B6CB2E81548FEBA2C12F6A701AFCC</vt:lpwstr>
  </property>
  <property fmtid="{D5CDD505-2E9C-101B-9397-08002B2CF9AE}" pid="3" name="KSOProductBuildVer">
    <vt:lpwstr>1033-11.2.0.11440</vt:lpwstr>
  </property>
</Properties>
</file>