
<file path=[Content_Types].xml><?xml version="1.0" encoding="utf-8"?>
<Types xmlns="http://schemas.openxmlformats.org/package/2006/content-types">
  <Default Extension="jpeg" ContentType="image/jpeg"/>
  <Default Extension="gif" ContentType="image/gif"/>
  <Default Extension="png" ContentType="image/png"/>
  <Default Extension="mp4" ContentType="video/mp4"/>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diagrams/colors1.xml" ContentType="application/vnd.openxmlformats-officedocument.drawingml.diagramColors+xml"/>
  <Override PartName="/ppt/diagrams/data1.xml" ContentType="application/vnd.openxmlformats-officedocument.drawingml.diagramData+xml"/>
  <Override PartName="/ppt/diagrams/drawing1.xml" ContentType="application/vnd.ms-office.drawingml.diagramDrawing+xml"/>
  <Override PartName="/ppt/diagrams/layout1.xml" ContentType="application/vnd.openxmlformats-officedocument.drawingml.diagramLayout+xml"/>
  <Override PartName="/ppt/diagrams/quickStyle1.xml" ContentType="application/vnd.openxmlformats-officedocument.drawingml.diagramStyle+xml"/>
  <Override PartName="/ppt/handoutMasters/handoutMaster1.xml" ContentType="application/vnd.openxmlformats-officedocument.presentationml.handoutMaster+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2.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xml" ContentType="application/vnd.openxmlformats-officedocument.presentationml.slide+xml"/>
  <Override PartName="/ppt/slides/slide50.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13"/>
  </p:notesMasterIdLst>
  <p:handoutMasterIdLst>
    <p:handoutMasterId r:id="rId54"/>
  </p:handoutMasterIdLst>
  <p:sldIdLst>
    <p:sldId id="424" r:id="rId3"/>
    <p:sldId id="490" r:id="rId4"/>
    <p:sldId id="427" r:id="rId5"/>
    <p:sldId id="271" r:id="rId6"/>
    <p:sldId id="257" r:id="rId7"/>
    <p:sldId id="491" r:id="rId8"/>
    <p:sldId id="276" r:id="rId9"/>
    <p:sldId id="452" r:id="rId10"/>
    <p:sldId id="453" r:id="rId11"/>
    <p:sldId id="265" r:id="rId12"/>
    <p:sldId id="284" r:id="rId14"/>
    <p:sldId id="278" r:id="rId15"/>
    <p:sldId id="455" r:id="rId16"/>
    <p:sldId id="429" r:id="rId17"/>
    <p:sldId id="431" r:id="rId18"/>
    <p:sldId id="275" r:id="rId19"/>
    <p:sldId id="437" r:id="rId20"/>
    <p:sldId id="471" r:id="rId21"/>
    <p:sldId id="473" r:id="rId22"/>
    <p:sldId id="469" r:id="rId23"/>
    <p:sldId id="472" r:id="rId24"/>
    <p:sldId id="476" r:id="rId25"/>
    <p:sldId id="475" r:id="rId26"/>
    <p:sldId id="449" r:id="rId27"/>
    <p:sldId id="451" r:id="rId28"/>
    <p:sldId id="450" r:id="rId29"/>
    <p:sldId id="432" r:id="rId30"/>
    <p:sldId id="470" r:id="rId31"/>
    <p:sldId id="435" r:id="rId32"/>
    <p:sldId id="474" r:id="rId33"/>
    <p:sldId id="463" r:id="rId34"/>
    <p:sldId id="477" r:id="rId35"/>
    <p:sldId id="465" r:id="rId36"/>
    <p:sldId id="480" r:id="rId37"/>
    <p:sldId id="481" r:id="rId38"/>
    <p:sldId id="433" r:id="rId39"/>
    <p:sldId id="482" r:id="rId40"/>
    <p:sldId id="468" r:id="rId41"/>
    <p:sldId id="467" r:id="rId42"/>
    <p:sldId id="464" r:id="rId43"/>
    <p:sldId id="484" r:id="rId44"/>
    <p:sldId id="487" r:id="rId45"/>
    <p:sldId id="462" r:id="rId46"/>
    <p:sldId id="434" r:id="rId47"/>
    <p:sldId id="394" r:id="rId48"/>
    <p:sldId id="283" r:id="rId49"/>
    <p:sldId id="489" r:id="rId50"/>
    <p:sldId id="492" r:id="rId51"/>
    <p:sldId id="488" r:id="rId52"/>
    <p:sldId id="285" r:id="rId53"/>
  </p:sldIdLst>
  <p:sldSz cx="12192000" cy="6858000"/>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FAC81"/>
    <a:srgbClr val="A9E5F1"/>
    <a:srgbClr val="11C592"/>
    <a:srgbClr val="FFA757"/>
    <a:srgbClr val="FFB571"/>
    <a:srgbClr val="5D9967"/>
    <a:srgbClr val="FF983C"/>
    <a:srgbClr val="FF0344"/>
    <a:srgbClr val="649D65"/>
    <a:srgbClr val="669F6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125E5076-3810-47DD-B79F-674D7AD40C01}" styleName="深色样式 1 - 强调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1"/>
          </a:solidFill>
        </a:fill>
      </a:tcStyle>
    </a:wholeTbl>
    <a:band1H>
      <a:tcStyle>
        <a:tcBdr/>
        <a:fill>
          <a:solidFill>
            <a:schemeClr val="accent1">
              <a:shade val="60000"/>
            </a:schemeClr>
          </a:solidFill>
        </a:fill>
      </a:tcStyle>
    </a:band1H>
    <a:band1V>
      <a:tcStyle>
        <a:tcBdr/>
        <a:fill>
          <a:solidFill>
            <a:schemeClr val="accent1">
              <a:shade val="60000"/>
            </a:schemeClr>
          </a:solidFill>
        </a:fill>
      </a:tcStyle>
    </a:band1V>
    <a:lastCol>
      <a:tcTxStyle b="on"/>
      <a:tcStyle>
        <a:tcBdr>
          <a:left>
            <a:ln w="25400" cmpd="sng">
              <a:solidFill>
                <a:schemeClr val="lt1"/>
              </a:solidFill>
            </a:ln>
          </a:left>
        </a:tcBdr>
        <a:fill>
          <a:solidFill>
            <a:schemeClr val="accent1">
              <a:shade val="60000"/>
            </a:schemeClr>
          </a:solidFill>
        </a:fill>
      </a:tcStyle>
    </a:lastCol>
    <a:firstCol>
      <a:tcTxStyle b="on"/>
      <a:tcStyle>
        <a:tcBdr>
          <a:right>
            <a:ln w="25400" cmpd="sng">
              <a:solidFill>
                <a:schemeClr val="lt1"/>
              </a:solidFill>
            </a:ln>
          </a:right>
        </a:tcBdr>
        <a:fill>
          <a:solidFill>
            <a:schemeClr val="accent1">
              <a:shade val="60000"/>
            </a:schemeClr>
          </a:solidFill>
        </a:fill>
      </a:tcStyle>
    </a:firstCol>
    <a:lastRow>
      <a:tcTxStyle b="on"/>
      <a:tcStyle>
        <a:tcBdr>
          <a:top>
            <a:ln w="25400" cmpd="sng">
              <a:solidFill>
                <a:schemeClr val="lt1"/>
              </a:solidFill>
            </a:ln>
          </a:top>
        </a:tcBdr>
        <a:fill>
          <a:solidFill>
            <a:schemeClr val="accent1">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5940675A-B579-460E-94D1-54222C63F5DA}" styleName="无样式，网格型">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3162" autoAdjust="0"/>
    <p:restoredTop sz="94660"/>
  </p:normalViewPr>
  <p:slideViewPr>
    <p:cSldViewPr snapToGrid="0">
      <p:cViewPr varScale="1">
        <p:scale>
          <a:sx n="83" d="100"/>
          <a:sy n="83" d="100"/>
        </p:scale>
        <p:origin x="696" y="62"/>
      </p:cViewPr>
      <p:guideLst>
        <p:guide orient="horz" pos="2122"/>
        <p:guide pos="3828"/>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7" Type="http://schemas.openxmlformats.org/officeDocument/2006/relationships/tableStyles" Target="tableStyles.xml"/><Relationship Id="rId56" Type="http://schemas.openxmlformats.org/officeDocument/2006/relationships/viewProps" Target="viewProps.xml"/><Relationship Id="rId55" Type="http://schemas.openxmlformats.org/officeDocument/2006/relationships/presProps" Target="presProps.xml"/><Relationship Id="rId54" Type="http://schemas.openxmlformats.org/officeDocument/2006/relationships/handoutMaster" Target="handoutMasters/handoutMaster1.xml"/><Relationship Id="rId53" Type="http://schemas.openxmlformats.org/officeDocument/2006/relationships/slide" Target="slides/slide50.xml"/><Relationship Id="rId52" Type="http://schemas.openxmlformats.org/officeDocument/2006/relationships/slide" Target="slides/slide49.xml"/><Relationship Id="rId51" Type="http://schemas.openxmlformats.org/officeDocument/2006/relationships/slide" Target="slides/slide48.xml"/><Relationship Id="rId50" Type="http://schemas.openxmlformats.org/officeDocument/2006/relationships/slide" Target="slides/slide47.xml"/><Relationship Id="rId5" Type="http://schemas.openxmlformats.org/officeDocument/2006/relationships/slide" Target="slides/slide3.xml"/><Relationship Id="rId49" Type="http://schemas.openxmlformats.org/officeDocument/2006/relationships/slide" Target="slides/slide46.xml"/><Relationship Id="rId48" Type="http://schemas.openxmlformats.org/officeDocument/2006/relationships/slide" Target="slides/slide45.xml"/><Relationship Id="rId47" Type="http://schemas.openxmlformats.org/officeDocument/2006/relationships/slide" Target="slides/slide44.xml"/><Relationship Id="rId46" Type="http://schemas.openxmlformats.org/officeDocument/2006/relationships/slide" Target="slides/slide43.xml"/><Relationship Id="rId45" Type="http://schemas.openxmlformats.org/officeDocument/2006/relationships/slide" Target="slides/slide42.xml"/><Relationship Id="rId44" Type="http://schemas.openxmlformats.org/officeDocument/2006/relationships/slide" Target="slides/slide41.xml"/><Relationship Id="rId43" Type="http://schemas.openxmlformats.org/officeDocument/2006/relationships/slide" Target="slides/slide40.xml"/><Relationship Id="rId42" Type="http://schemas.openxmlformats.org/officeDocument/2006/relationships/slide" Target="slides/slide39.xml"/><Relationship Id="rId41" Type="http://schemas.openxmlformats.org/officeDocument/2006/relationships/slide" Target="slides/slide38.xml"/><Relationship Id="rId40" Type="http://schemas.openxmlformats.org/officeDocument/2006/relationships/slide" Target="slides/slide37.xml"/><Relationship Id="rId4" Type="http://schemas.openxmlformats.org/officeDocument/2006/relationships/slide" Target="slides/slide2.xml"/><Relationship Id="rId39" Type="http://schemas.openxmlformats.org/officeDocument/2006/relationships/slide" Target="slides/slide36.xml"/><Relationship Id="rId38" Type="http://schemas.openxmlformats.org/officeDocument/2006/relationships/slide" Target="slides/slide35.xml"/><Relationship Id="rId37" Type="http://schemas.openxmlformats.org/officeDocument/2006/relationships/slide" Target="slides/slide34.xml"/><Relationship Id="rId36" Type="http://schemas.openxmlformats.org/officeDocument/2006/relationships/slide" Target="slides/slide33.xml"/><Relationship Id="rId35" Type="http://schemas.openxmlformats.org/officeDocument/2006/relationships/slide" Target="slides/slide32.xml"/><Relationship Id="rId34" Type="http://schemas.openxmlformats.org/officeDocument/2006/relationships/slide" Target="slides/slide31.xml"/><Relationship Id="rId33" Type="http://schemas.openxmlformats.org/officeDocument/2006/relationships/slide" Target="slides/slide30.xml"/><Relationship Id="rId32" Type="http://schemas.openxmlformats.org/officeDocument/2006/relationships/slide" Target="slides/slide29.xml"/><Relationship Id="rId31" Type="http://schemas.openxmlformats.org/officeDocument/2006/relationships/slide" Target="slides/slide28.xml"/><Relationship Id="rId30" Type="http://schemas.openxmlformats.org/officeDocument/2006/relationships/slide" Target="slides/slide27.xml"/><Relationship Id="rId3" Type="http://schemas.openxmlformats.org/officeDocument/2006/relationships/slide" Target="slides/slide1.xml"/><Relationship Id="rId29" Type="http://schemas.openxmlformats.org/officeDocument/2006/relationships/slide" Target="slides/slide26.xml"/><Relationship Id="rId28" Type="http://schemas.openxmlformats.org/officeDocument/2006/relationships/slide" Target="slides/slide25.xml"/><Relationship Id="rId27" Type="http://schemas.openxmlformats.org/officeDocument/2006/relationships/slide" Target="slides/slide24.xml"/><Relationship Id="rId26" Type="http://schemas.openxmlformats.org/officeDocument/2006/relationships/slide" Target="slides/slide23.xml"/><Relationship Id="rId25" Type="http://schemas.openxmlformats.org/officeDocument/2006/relationships/slide" Target="slides/slide22.xml"/><Relationship Id="rId24" Type="http://schemas.openxmlformats.org/officeDocument/2006/relationships/slide" Target="slides/slide21.xml"/><Relationship Id="rId23" Type="http://schemas.openxmlformats.org/officeDocument/2006/relationships/slide" Target="slides/slide20.xml"/><Relationship Id="rId22" Type="http://schemas.openxmlformats.org/officeDocument/2006/relationships/slide" Target="slides/slide19.xml"/><Relationship Id="rId21" Type="http://schemas.openxmlformats.org/officeDocument/2006/relationships/slide" Target="slides/slide18.xml"/><Relationship Id="rId20" Type="http://schemas.openxmlformats.org/officeDocument/2006/relationships/slide" Target="slides/slide17.xml"/><Relationship Id="rId2" Type="http://schemas.openxmlformats.org/officeDocument/2006/relationships/theme" Target="theme/theme1.xml"/><Relationship Id="rId19" Type="http://schemas.openxmlformats.org/officeDocument/2006/relationships/slide" Target="slides/slide16.xml"/><Relationship Id="rId18" Type="http://schemas.openxmlformats.org/officeDocument/2006/relationships/slide" Target="slides/slide15.xml"/><Relationship Id="rId17" Type="http://schemas.openxmlformats.org/officeDocument/2006/relationships/slide" Target="slides/slide14.xml"/><Relationship Id="rId16" Type="http://schemas.openxmlformats.org/officeDocument/2006/relationships/slide" Target="slides/slide13.xml"/><Relationship Id="rId15" Type="http://schemas.openxmlformats.org/officeDocument/2006/relationships/slide" Target="slides/slide12.xml"/><Relationship Id="rId14" Type="http://schemas.openxmlformats.org/officeDocument/2006/relationships/slide" Target="slides/slide11.xml"/><Relationship Id="rId13" Type="http://schemas.openxmlformats.org/officeDocument/2006/relationships/notesMaster" Target="notesMasters/notesMaster1.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diagrams/colors1.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colorsDef>
</file>

<file path=ppt/diagrams/data1.xml><?xml version="1.0" encoding="utf-8"?>
<dgm:dataModel xmlns:dgm="http://schemas.openxmlformats.org/drawingml/2006/diagram" xmlns:a="http://schemas.openxmlformats.org/drawingml/2006/main">
  <dgm:ptLst>
    <dgm:pt modelId="{5B43F4F2-0B45-4DB6-BED3-9B6A490EF23A}" type="doc">
      <dgm:prSet loTypeId="urn:microsoft.com/office/officeart/2005/8/layout/radial5" loCatId="relationship" qsTypeId="urn:microsoft.com/office/officeart/2005/8/quickstyle/simple1" qsCatId="simple" csTypeId="urn:microsoft.com/office/officeart/2005/8/colors/colorful4" csCatId="colorful" phldr="1"/>
      <dgm:spPr/>
      <dgm:t>
        <a:bodyPr/>
        <a:lstStyle/>
        <a:p>
          <a:endParaRPr lang="en-SG"/>
        </a:p>
      </dgm:t>
    </dgm:pt>
    <dgm:pt modelId="{8E469F1C-87EB-4584-98BF-7DB601F0602E}">
      <dgm:prSet phldrT="[Text]" custT="1"/>
      <dgm:spPr/>
      <dgm:t>
        <a:bodyPr/>
        <a:lstStyle/>
        <a:p>
          <a:r>
            <a:rPr lang="en-US" sz="2800" dirty="0" err="1">
              <a:latin typeface="Times New Roman" panose="02020603050405020304" pitchFamily="18" charset="0"/>
              <a:cs typeface="Times New Roman" panose="02020603050405020304" pitchFamily="18" charset="0"/>
            </a:rPr>
            <a:t>Hình</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ảnh</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đặc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sắc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nhất</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với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nhóm</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tôi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là</a:t>
          </a:r>
          <a:endParaRPr lang="en-SG" sz="2800" dirty="0">
            <a:latin typeface="Times New Roman" panose="02020603050405020304" pitchFamily="18" charset="0"/>
            <a:cs typeface="Times New Roman" panose="02020603050405020304" pitchFamily="18" charset="0"/>
          </a:endParaRPr>
        </a:p>
      </dgm:t>
    </dgm:pt>
    <dgm:pt modelId="{12859CC1-F0F6-4441-83DD-E3FA11B8DE8A}" cxnId="{139B4CA6-2130-4A7A-AD82-D1B85BC1894C}" type="parTrans">
      <dgm:prSet/>
      <dgm:spPr/>
      <dgm:t>
        <a:bodyPr/>
        <a:lstStyle/>
        <a:p>
          <a:endParaRPr lang="en-SG">
            <a:latin typeface="Times New Roman" panose="02020603050405020304" pitchFamily="18" charset="0"/>
            <a:cs typeface="Times New Roman" panose="02020603050405020304" pitchFamily="18" charset="0"/>
          </a:endParaRPr>
        </a:p>
      </dgm:t>
    </dgm:pt>
    <dgm:pt modelId="{03022E5E-976F-4CBA-B9EE-90CEA080B9E3}" cxnId="{139B4CA6-2130-4A7A-AD82-D1B85BC1894C}" type="sibTrans">
      <dgm:prSet/>
      <dgm:spPr/>
      <dgm:t>
        <a:bodyPr/>
        <a:lstStyle/>
        <a:p>
          <a:endParaRPr lang="en-SG">
            <a:latin typeface="Times New Roman" panose="02020603050405020304" pitchFamily="18" charset="0"/>
            <a:cs typeface="Times New Roman" panose="02020603050405020304" pitchFamily="18" charset="0"/>
          </a:endParaRPr>
        </a:p>
      </dgm:t>
    </dgm:pt>
    <dgm:pt modelId="{C69A3CAD-8504-4A11-A7FC-68F1E0A7781E}">
      <dgm:prSet phldrT="[Text]" custT="1"/>
      <dgm:spPr/>
      <dgm:t>
        <a:bodyPr/>
        <a:lstStyle/>
        <a:p>
          <a:r>
            <a:rPr lang="en-US" sz="2800" dirty="0" err="1">
              <a:latin typeface="Times New Roman" panose="02020603050405020304" pitchFamily="18" charset="0"/>
              <a:cs typeface="Times New Roman" panose="02020603050405020304" pitchFamily="18" charset="0"/>
            </a:rPr>
            <a:t>Nhóm</a:t>
          </a:r>
          <a:r>
            <a:rPr lang="en-US" sz="2800" dirty="0">
              <a:latin typeface="Times New Roman" panose="02020603050405020304" pitchFamily="18" charset="0"/>
              <a:cs typeface="Times New Roman" panose="02020603050405020304" pitchFamily="18" charset="0"/>
            </a:rPr>
            <a:t> 1:</a:t>
          </a:r>
        </a:p>
        <a:p>
          <a:r>
            <a:rPr lang="en-US" sz="2800" dirty="0">
              <a:latin typeface="Times New Roman" panose="02020603050405020304" pitchFamily="18" charset="0"/>
              <a:cs typeface="Times New Roman" panose="02020603050405020304" pitchFamily="18" charset="0"/>
            </a:rPr>
            <a:t>………..</a:t>
          </a:r>
          <a:endParaRPr lang="en-SG" sz="2800" dirty="0">
            <a:latin typeface="Times New Roman" panose="02020603050405020304" pitchFamily="18" charset="0"/>
            <a:cs typeface="Times New Roman" panose="02020603050405020304" pitchFamily="18" charset="0"/>
          </a:endParaRPr>
        </a:p>
      </dgm:t>
    </dgm:pt>
    <dgm:pt modelId="{1D7FC35B-C2C1-4231-9434-BAACA8DB0722}" cxnId="{126E9B80-720A-4338-AB65-004F2CDBD456}" type="parTrans">
      <dgm:prSet/>
      <dgm:spPr/>
      <dgm:t>
        <a:bodyPr/>
        <a:lstStyle/>
        <a:p>
          <a:endParaRPr lang="en-SG">
            <a:latin typeface="Times New Roman" panose="02020603050405020304" pitchFamily="18" charset="0"/>
            <a:cs typeface="Times New Roman" panose="02020603050405020304" pitchFamily="18" charset="0"/>
          </a:endParaRPr>
        </a:p>
      </dgm:t>
    </dgm:pt>
    <dgm:pt modelId="{519B8AF0-2EC0-46B5-B4CF-00C07446C3D5}" cxnId="{126E9B80-720A-4338-AB65-004F2CDBD456}" type="sibTrans">
      <dgm:prSet/>
      <dgm:spPr/>
      <dgm:t>
        <a:bodyPr/>
        <a:lstStyle/>
        <a:p>
          <a:endParaRPr lang="en-SG">
            <a:latin typeface="Times New Roman" panose="02020603050405020304" pitchFamily="18" charset="0"/>
            <a:cs typeface="Times New Roman" panose="02020603050405020304" pitchFamily="18" charset="0"/>
          </a:endParaRPr>
        </a:p>
      </dgm:t>
    </dgm:pt>
    <dgm:pt modelId="{8ADE2D14-6065-49CD-B7F7-7345C269EA9A}">
      <dgm:prSet phldrT="[Text]" custT="1"/>
      <dgm:spPr/>
      <dgm:t>
        <a:bodyPr/>
        <a:lstStyle/>
        <a:p>
          <a:r>
            <a:rPr lang="en-US" sz="2800" dirty="0" err="1">
              <a:latin typeface="Times New Roman" panose="02020603050405020304" pitchFamily="18" charset="0"/>
              <a:cs typeface="Times New Roman" panose="02020603050405020304" pitchFamily="18" charset="0"/>
            </a:rPr>
            <a:t>Nhóm</a:t>
          </a:r>
          <a:r>
            <a:rPr lang="en-US" sz="2800" dirty="0">
              <a:latin typeface="Times New Roman" panose="02020603050405020304" pitchFamily="18" charset="0"/>
              <a:cs typeface="Times New Roman" panose="02020603050405020304" pitchFamily="18" charset="0"/>
            </a:rPr>
            <a:t> 4:</a:t>
          </a:r>
        </a:p>
        <a:p>
          <a:r>
            <a:rPr lang="en-US" sz="2800" dirty="0">
              <a:latin typeface="Times New Roman" panose="02020603050405020304" pitchFamily="18" charset="0"/>
              <a:cs typeface="Times New Roman" panose="02020603050405020304" pitchFamily="18" charset="0"/>
            </a:rPr>
            <a:t>…………..</a:t>
          </a:r>
          <a:endParaRPr lang="en-SG" sz="2800" dirty="0">
            <a:latin typeface="Times New Roman" panose="02020603050405020304" pitchFamily="18" charset="0"/>
            <a:cs typeface="Times New Roman" panose="02020603050405020304" pitchFamily="18" charset="0"/>
          </a:endParaRPr>
        </a:p>
      </dgm:t>
    </dgm:pt>
    <dgm:pt modelId="{05D55C63-82EA-41A1-8A3D-44084D27F663}" cxnId="{966A1A00-7C6F-4239-B3B2-49EFE74B662A}" type="parTrans">
      <dgm:prSet/>
      <dgm:spPr/>
      <dgm:t>
        <a:bodyPr/>
        <a:lstStyle/>
        <a:p>
          <a:endParaRPr lang="en-SG">
            <a:latin typeface="Times New Roman" panose="02020603050405020304" pitchFamily="18" charset="0"/>
            <a:cs typeface="Times New Roman" panose="02020603050405020304" pitchFamily="18" charset="0"/>
          </a:endParaRPr>
        </a:p>
      </dgm:t>
    </dgm:pt>
    <dgm:pt modelId="{B2364E0A-EA3D-43A6-9342-68FD03CF45F0}" cxnId="{966A1A00-7C6F-4239-B3B2-49EFE74B662A}" type="sibTrans">
      <dgm:prSet/>
      <dgm:spPr/>
      <dgm:t>
        <a:bodyPr/>
        <a:lstStyle/>
        <a:p>
          <a:endParaRPr lang="en-SG">
            <a:latin typeface="Times New Roman" panose="02020603050405020304" pitchFamily="18" charset="0"/>
            <a:cs typeface="Times New Roman" panose="02020603050405020304" pitchFamily="18" charset="0"/>
          </a:endParaRPr>
        </a:p>
      </dgm:t>
    </dgm:pt>
    <dgm:pt modelId="{7FDD2159-15D0-45BF-A37B-40CF97FAA80E}">
      <dgm:prSet phldrT="[Text]" custT="1"/>
      <dgm:spPr/>
      <dgm:t>
        <a:bodyPr/>
        <a:lstStyle/>
        <a:p>
          <a:r>
            <a:rPr lang="en-US" sz="2800" dirty="0" err="1">
              <a:latin typeface="Times New Roman" panose="02020603050405020304" pitchFamily="18" charset="0"/>
              <a:cs typeface="Times New Roman" panose="02020603050405020304" pitchFamily="18" charset="0"/>
            </a:rPr>
            <a:t>Nhóm</a:t>
          </a:r>
          <a:r>
            <a:rPr lang="en-US" sz="2800" dirty="0">
              <a:latin typeface="Times New Roman" panose="02020603050405020304" pitchFamily="18" charset="0"/>
              <a:cs typeface="Times New Roman" panose="02020603050405020304" pitchFamily="18" charset="0"/>
            </a:rPr>
            <a:t> 3:</a:t>
          </a:r>
        </a:p>
        <a:p>
          <a:r>
            <a:rPr lang="en-US" sz="2800" dirty="0">
              <a:latin typeface="Times New Roman" panose="02020603050405020304" pitchFamily="18" charset="0"/>
              <a:cs typeface="Times New Roman" panose="02020603050405020304" pitchFamily="18" charset="0"/>
            </a:rPr>
            <a:t>…………..</a:t>
          </a:r>
          <a:endParaRPr lang="en-SG" sz="2800" dirty="0">
            <a:latin typeface="Times New Roman" panose="02020603050405020304" pitchFamily="18" charset="0"/>
            <a:cs typeface="Times New Roman" panose="02020603050405020304" pitchFamily="18" charset="0"/>
          </a:endParaRPr>
        </a:p>
      </dgm:t>
    </dgm:pt>
    <dgm:pt modelId="{A9A9C501-905C-471C-A5D2-CD33484E063B}" cxnId="{288EC262-0CF8-488D-94BB-16664ADDE1B0}" type="parTrans">
      <dgm:prSet/>
      <dgm:spPr/>
      <dgm:t>
        <a:bodyPr/>
        <a:lstStyle/>
        <a:p>
          <a:endParaRPr lang="en-SG">
            <a:latin typeface="Times New Roman" panose="02020603050405020304" pitchFamily="18" charset="0"/>
            <a:cs typeface="Times New Roman" panose="02020603050405020304" pitchFamily="18" charset="0"/>
          </a:endParaRPr>
        </a:p>
      </dgm:t>
    </dgm:pt>
    <dgm:pt modelId="{796AE5C8-3E61-4867-9761-C7DAAE6371D3}" cxnId="{288EC262-0CF8-488D-94BB-16664ADDE1B0}" type="sibTrans">
      <dgm:prSet/>
      <dgm:spPr/>
      <dgm:t>
        <a:bodyPr/>
        <a:lstStyle/>
        <a:p>
          <a:endParaRPr lang="en-SG">
            <a:latin typeface="Times New Roman" panose="02020603050405020304" pitchFamily="18" charset="0"/>
            <a:cs typeface="Times New Roman" panose="02020603050405020304" pitchFamily="18" charset="0"/>
          </a:endParaRPr>
        </a:p>
      </dgm:t>
    </dgm:pt>
    <dgm:pt modelId="{37D32BFB-A01F-4EA8-A630-D7E69004F543}">
      <dgm:prSet phldrT="[Text]" custT="1"/>
      <dgm:spPr/>
      <dgm:t>
        <a:bodyPr/>
        <a:lstStyle/>
        <a:p>
          <a:r>
            <a:rPr lang="en-US" sz="2800" dirty="0" err="1">
              <a:latin typeface="Times New Roman" panose="02020603050405020304" pitchFamily="18" charset="0"/>
              <a:cs typeface="Times New Roman" panose="02020603050405020304" pitchFamily="18" charset="0"/>
            </a:rPr>
            <a:t>Nhóm</a:t>
          </a:r>
          <a:r>
            <a:rPr lang="en-US" sz="2800" dirty="0">
              <a:latin typeface="Times New Roman" panose="02020603050405020304" pitchFamily="18" charset="0"/>
              <a:cs typeface="Times New Roman" panose="02020603050405020304" pitchFamily="18" charset="0"/>
            </a:rPr>
            <a:t> 2:</a:t>
          </a:r>
        </a:p>
        <a:p>
          <a:r>
            <a:rPr lang="en-SG" sz="2800" dirty="0">
              <a:latin typeface="Times New Roman" panose="02020603050405020304" pitchFamily="18" charset="0"/>
              <a:cs typeface="Times New Roman" panose="02020603050405020304" pitchFamily="18" charset="0"/>
            </a:rPr>
            <a:t>………..</a:t>
          </a:r>
        </a:p>
      </dgm:t>
    </dgm:pt>
    <dgm:pt modelId="{787F3A26-F6E8-4F91-93F2-D0624DAF4AD6}" cxnId="{22149E65-30CE-463B-806C-DF4CBC0E3927}" type="parTrans">
      <dgm:prSet/>
      <dgm:spPr/>
      <dgm:t>
        <a:bodyPr/>
        <a:lstStyle/>
        <a:p>
          <a:endParaRPr lang="en-SG">
            <a:latin typeface="Times New Roman" panose="02020603050405020304" pitchFamily="18" charset="0"/>
            <a:cs typeface="Times New Roman" panose="02020603050405020304" pitchFamily="18" charset="0"/>
          </a:endParaRPr>
        </a:p>
      </dgm:t>
    </dgm:pt>
    <dgm:pt modelId="{95976572-D2CD-4644-830D-3AD8DBE691A6}" cxnId="{22149E65-30CE-463B-806C-DF4CBC0E3927}" type="sibTrans">
      <dgm:prSet/>
      <dgm:spPr/>
      <dgm:t>
        <a:bodyPr/>
        <a:lstStyle/>
        <a:p>
          <a:endParaRPr lang="en-SG">
            <a:latin typeface="Times New Roman" panose="02020603050405020304" pitchFamily="18" charset="0"/>
            <a:cs typeface="Times New Roman" panose="02020603050405020304" pitchFamily="18" charset="0"/>
          </a:endParaRPr>
        </a:p>
      </dgm:t>
    </dgm:pt>
    <dgm:pt modelId="{DB082974-180F-453F-9FBE-BD4353DF9778}" type="pres">
      <dgm:prSet presAssocID="{5B43F4F2-0B45-4DB6-BED3-9B6A490EF23A}" presName="Name0" presStyleCnt="0">
        <dgm:presLayoutVars>
          <dgm:chMax val="1"/>
          <dgm:dir/>
          <dgm:animLvl val="ctr"/>
          <dgm:resizeHandles val="exact"/>
        </dgm:presLayoutVars>
      </dgm:prSet>
      <dgm:spPr/>
    </dgm:pt>
    <dgm:pt modelId="{A6B34C45-D8F9-416B-AAF9-1CDAEF3AD09E}" type="pres">
      <dgm:prSet presAssocID="{8E469F1C-87EB-4584-98BF-7DB601F0602E}" presName="centerShape" presStyleLbl="node0" presStyleIdx="0" presStyleCnt="1" custScaleX="155447" custScaleY="130065"/>
      <dgm:spPr/>
    </dgm:pt>
    <dgm:pt modelId="{4DF134B1-27A2-47C6-B53A-5E01C1785A4E}" type="pres">
      <dgm:prSet presAssocID="{1D7FC35B-C2C1-4231-9434-BAACA8DB0722}" presName="parTrans" presStyleLbl="sibTrans2D1" presStyleIdx="0" presStyleCnt="4"/>
      <dgm:spPr/>
    </dgm:pt>
    <dgm:pt modelId="{B399330F-D82D-4DB5-B439-B7F5B9F8F864}" type="pres">
      <dgm:prSet presAssocID="{1D7FC35B-C2C1-4231-9434-BAACA8DB0722}" presName="connectorText" presStyleLbl="sibTrans2D1" presStyleIdx="0" presStyleCnt="4"/>
      <dgm:spPr/>
    </dgm:pt>
    <dgm:pt modelId="{4D0D1A65-7E27-491C-822D-8AA7CB2D0B5A}" type="pres">
      <dgm:prSet presAssocID="{C69A3CAD-8504-4A11-A7FC-68F1E0A7781E}" presName="node" presStyleLbl="node1" presStyleIdx="0" presStyleCnt="4" custScaleX="192167" custScaleY="65383">
        <dgm:presLayoutVars>
          <dgm:bulletEnabled val="1"/>
        </dgm:presLayoutVars>
      </dgm:prSet>
      <dgm:spPr/>
    </dgm:pt>
    <dgm:pt modelId="{CA9B71FC-23B4-4582-A317-1C7FB197575E}" type="pres">
      <dgm:prSet presAssocID="{05D55C63-82EA-41A1-8A3D-44084D27F663}" presName="parTrans" presStyleLbl="sibTrans2D1" presStyleIdx="1" presStyleCnt="4"/>
      <dgm:spPr/>
    </dgm:pt>
    <dgm:pt modelId="{157EA9C4-06D6-4607-B660-E090BD07D7A7}" type="pres">
      <dgm:prSet presAssocID="{05D55C63-82EA-41A1-8A3D-44084D27F663}" presName="connectorText" presStyleLbl="sibTrans2D1" presStyleIdx="1" presStyleCnt="4"/>
      <dgm:spPr/>
    </dgm:pt>
    <dgm:pt modelId="{9BE2E45E-9F3C-4D16-BD29-E44030A9040D}" type="pres">
      <dgm:prSet presAssocID="{8ADE2D14-6065-49CD-B7F7-7345C269EA9A}" presName="node" presStyleLbl="node1" presStyleIdx="1" presStyleCnt="4" custScaleX="137455" custScaleY="118290" custRadScaleRad="233670">
        <dgm:presLayoutVars>
          <dgm:bulletEnabled val="1"/>
        </dgm:presLayoutVars>
      </dgm:prSet>
      <dgm:spPr/>
    </dgm:pt>
    <dgm:pt modelId="{33AA8C9F-2E17-4B10-BDE6-BB7D026939D7}" type="pres">
      <dgm:prSet presAssocID="{A9A9C501-905C-471C-A5D2-CD33484E063B}" presName="parTrans" presStyleLbl="sibTrans2D1" presStyleIdx="2" presStyleCnt="4"/>
      <dgm:spPr/>
    </dgm:pt>
    <dgm:pt modelId="{FF14CD3B-46F0-4979-A88F-E674B81CFAB7}" type="pres">
      <dgm:prSet presAssocID="{A9A9C501-905C-471C-A5D2-CD33484E063B}" presName="connectorText" presStyleLbl="sibTrans2D1" presStyleIdx="2" presStyleCnt="4"/>
      <dgm:spPr/>
    </dgm:pt>
    <dgm:pt modelId="{5F7EF91C-DE7E-4C6C-B5C8-CFC977BAD03D}" type="pres">
      <dgm:prSet presAssocID="{7FDD2159-15D0-45BF-A37B-40CF97FAA80E}" presName="node" presStyleLbl="node1" presStyleIdx="2" presStyleCnt="4" custScaleX="201959" custScaleY="66312">
        <dgm:presLayoutVars>
          <dgm:bulletEnabled val="1"/>
        </dgm:presLayoutVars>
      </dgm:prSet>
      <dgm:spPr/>
    </dgm:pt>
    <dgm:pt modelId="{E9CEA7F0-04F7-49CF-82D5-C98116D19175}" type="pres">
      <dgm:prSet presAssocID="{787F3A26-F6E8-4F91-93F2-D0624DAF4AD6}" presName="parTrans" presStyleLbl="sibTrans2D1" presStyleIdx="3" presStyleCnt="4"/>
      <dgm:spPr/>
    </dgm:pt>
    <dgm:pt modelId="{C11FA457-0B18-41FC-87F8-0DD91F006BB7}" type="pres">
      <dgm:prSet presAssocID="{787F3A26-F6E8-4F91-93F2-D0624DAF4AD6}" presName="connectorText" presStyleLbl="sibTrans2D1" presStyleIdx="3" presStyleCnt="4"/>
      <dgm:spPr/>
    </dgm:pt>
    <dgm:pt modelId="{56131E69-9C44-4C75-A1F9-E4E09A3F0F50}" type="pres">
      <dgm:prSet presAssocID="{37D32BFB-A01F-4EA8-A630-D7E69004F543}" presName="node" presStyleLbl="node1" presStyleIdx="3" presStyleCnt="4" custScaleX="120808" custScaleY="102378" custRadScaleRad="165694">
        <dgm:presLayoutVars>
          <dgm:bulletEnabled val="1"/>
        </dgm:presLayoutVars>
      </dgm:prSet>
      <dgm:spPr/>
    </dgm:pt>
  </dgm:ptLst>
  <dgm:cxnLst>
    <dgm:cxn modelId="{966A1A00-7C6F-4239-B3B2-49EFE74B662A}" srcId="{8E469F1C-87EB-4584-98BF-7DB601F0602E}" destId="{8ADE2D14-6065-49CD-B7F7-7345C269EA9A}" srcOrd="1" destOrd="0" parTransId="{05D55C63-82EA-41A1-8A3D-44084D27F663}" sibTransId="{B2364E0A-EA3D-43A6-9342-68FD03CF45F0}"/>
    <dgm:cxn modelId="{9F1E9C22-3CFA-4D9C-A139-BA11877BF365}" type="presOf" srcId="{8ADE2D14-6065-49CD-B7F7-7345C269EA9A}" destId="{9BE2E45E-9F3C-4D16-BD29-E44030A9040D}" srcOrd="0" destOrd="0" presId="urn:microsoft.com/office/officeart/2005/8/layout/radial5"/>
    <dgm:cxn modelId="{19271632-690C-4939-9C3E-7E589B0D564F}" type="presOf" srcId="{7FDD2159-15D0-45BF-A37B-40CF97FAA80E}" destId="{5F7EF91C-DE7E-4C6C-B5C8-CFC977BAD03D}" srcOrd="0" destOrd="0" presId="urn:microsoft.com/office/officeart/2005/8/layout/radial5"/>
    <dgm:cxn modelId="{CBD0C13D-A990-49CC-96DE-B22AE8C64573}" type="presOf" srcId="{05D55C63-82EA-41A1-8A3D-44084D27F663}" destId="{157EA9C4-06D6-4607-B660-E090BD07D7A7}" srcOrd="1" destOrd="0" presId="urn:microsoft.com/office/officeart/2005/8/layout/radial5"/>
    <dgm:cxn modelId="{2A888C5E-9DAC-4F37-A061-F3C550241D4A}" type="presOf" srcId="{1D7FC35B-C2C1-4231-9434-BAACA8DB0722}" destId="{B399330F-D82D-4DB5-B439-B7F5B9F8F864}" srcOrd="1" destOrd="0" presId="urn:microsoft.com/office/officeart/2005/8/layout/radial5"/>
    <dgm:cxn modelId="{288EC262-0CF8-488D-94BB-16664ADDE1B0}" srcId="{8E469F1C-87EB-4584-98BF-7DB601F0602E}" destId="{7FDD2159-15D0-45BF-A37B-40CF97FAA80E}" srcOrd="2" destOrd="0" parTransId="{A9A9C501-905C-471C-A5D2-CD33484E063B}" sibTransId="{796AE5C8-3E61-4867-9761-C7DAAE6371D3}"/>
    <dgm:cxn modelId="{208E7763-9F8C-40B9-A98A-DB9741ED5CA5}" type="presOf" srcId="{787F3A26-F6E8-4F91-93F2-D0624DAF4AD6}" destId="{C11FA457-0B18-41FC-87F8-0DD91F006BB7}" srcOrd="1" destOrd="0" presId="urn:microsoft.com/office/officeart/2005/8/layout/radial5"/>
    <dgm:cxn modelId="{57AA2465-63FB-439C-981D-7BD01D99D3EB}" type="presOf" srcId="{8E469F1C-87EB-4584-98BF-7DB601F0602E}" destId="{A6B34C45-D8F9-416B-AAF9-1CDAEF3AD09E}" srcOrd="0" destOrd="0" presId="urn:microsoft.com/office/officeart/2005/8/layout/radial5"/>
    <dgm:cxn modelId="{22149E65-30CE-463B-806C-DF4CBC0E3927}" srcId="{8E469F1C-87EB-4584-98BF-7DB601F0602E}" destId="{37D32BFB-A01F-4EA8-A630-D7E69004F543}" srcOrd="3" destOrd="0" parTransId="{787F3A26-F6E8-4F91-93F2-D0624DAF4AD6}" sibTransId="{95976572-D2CD-4644-830D-3AD8DBE691A6}"/>
    <dgm:cxn modelId="{301DFA67-0231-4A4D-B84A-0F1E01192A48}" type="presOf" srcId="{A9A9C501-905C-471C-A5D2-CD33484E063B}" destId="{33AA8C9F-2E17-4B10-BDE6-BB7D026939D7}" srcOrd="0" destOrd="0" presId="urn:microsoft.com/office/officeart/2005/8/layout/radial5"/>
    <dgm:cxn modelId="{D3067E6D-2FE2-4400-B0E7-18051A604159}" type="presOf" srcId="{1D7FC35B-C2C1-4231-9434-BAACA8DB0722}" destId="{4DF134B1-27A2-47C6-B53A-5E01C1785A4E}" srcOrd="0" destOrd="0" presId="urn:microsoft.com/office/officeart/2005/8/layout/radial5"/>
    <dgm:cxn modelId="{E5CA4C4E-BD75-496D-A510-44564638162E}" type="presOf" srcId="{A9A9C501-905C-471C-A5D2-CD33484E063B}" destId="{FF14CD3B-46F0-4979-A88F-E674B81CFAB7}" srcOrd="1" destOrd="0" presId="urn:microsoft.com/office/officeart/2005/8/layout/radial5"/>
    <dgm:cxn modelId="{126E9B80-720A-4338-AB65-004F2CDBD456}" srcId="{8E469F1C-87EB-4584-98BF-7DB601F0602E}" destId="{C69A3CAD-8504-4A11-A7FC-68F1E0A7781E}" srcOrd="0" destOrd="0" parTransId="{1D7FC35B-C2C1-4231-9434-BAACA8DB0722}" sibTransId="{519B8AF0-2EC0-46B5-B4CF-00C07446C3D5}"/>
    <dgm:cxn modelId="{0A35BA83-D45C-4217-A761-6BD0EEBB92BA}" type="presOf" srcId="{5B43F4F2-0B45-4DB6-BED3-9B6A490EF23A}" destId="{DB082974-180F-453F-9FBE-BD4353DF9778}" srcOrd="0" destOrd="0" presId="urn:microsoft.com/office/officeart/2005/8/layout/radial5"/>
    <dgm:cxn modelId="{139B4CA6-2130-4A7A-AD82-D1B85BC1894C}" srcId="{5B43F4F2-0B45-4DB6-BED3-9B6A490EF23A}" destId="{8E469F1C-87EB-4584-98BF-7DB601F0602E}" srcOrd="0" destOrd="0" parTransId="{12859CC1-F0F6-4441-83DD-E3FA11B8DE8A}" sibTransId="{03022E5E-976F-4CBA-B9EE-90CEA080B9E3}"/>
    <dgm:cxn modelId="{833F6DB6-AA96-438D-B277-BA1ADDF8897B}" type="presOf" srcId="{37D32BFB-A01F-4EA8-A630-D7E69004F543}" destId="{56131E69-9C44-4C75-A1F9-E4E09A3F0F50}" srcOrd="0" destOrd="0" presId="urn:microsoft.com/office/officeart/2005/8/layout/radial5"/>
    <dgm:cxn modelId="{B0120BD9-9568-493A-BB88-C14BC9BC68E5}" type="presOf" srcId="{787F3A26-F6E8-4F91-93F2-D0624DAF4AD6}" destId="{E9CEA7F0-04F7-49CF-82D5-C98116D19175}" srcOrd="0" destOrd="0" presId="urn:microsoft.com/office/officeart/2005/8/layout/radial5"/>
    <dgm:cxn modelId="{2630B2DB-5939-4C3D-B716-213D2C0EABE3}" type="presOf" srcId="{05D55C63-82EA-41A1-8A3D-44084D27F663}" destId="{CA9B71FC-23B4-4582-A317-1C7FB197575E}" srcOrd="0" destOrd="0" presId="urn:microsoft.com/office/officeart/2005/8/layout/radial5"/>
    <dgm:cxn modelId="{4BD6AADF-BB59-4843-ACED-652D8043ED72}" type="presOf" srcId="{C69A3CAD-8504-4A11-A7FC-68F1E0A7781E}" destId="{4D0D1A65-7E27-491C-822D-8AA7CB2D0B5A}" srcOrd="0" destOrd="0" presId="urn:microsoft.com/office/officeart/2005/8/layout/radial5"/>
    <dgm:cxn modelId="{D275E09F-5F92-4CAE-9B8B-93B62F32AD58}" type="presParOf" srcId="{DB082974-180F-453F-9FBE-BD4353DF9778}" destId="{A6B34C45-D8F9-416B-AAF9-1CDAEF3AD09E}" srcOrd="0" destOrd="0" presId="urn:microsoft.com/office/officeart/2005/8/layout/radial5"/>
    <dgm:cxn modelId="{50ABC380-C190-4D9C-9A94-280480BB1F5B}" type="presParOf" srcId="{DB082974-180F-453F-9FBE-BD4353DF9778}" destId="{4DF134B1-27A2-47C6-B53A-5E01C1785A4E}" srcOrd="1" destOrd="0" presId="urn:microsoft.com/office/officeart/2005/8/layout/radial5"/>
    <dgm:cxn modelId="{227044B6-DBA2-4BBA-95EE-EBD012E90738}" type="presParOf" srcId="{4DF134B1-27A2-47C6-B53A-5E01C1785A4E}" destId="{B399330F-D82D-4DB5-B439-B7F5B9F8F864}" srcOrd="0" destOrd="0" presId="urn:microsoft.com/office/officeart/2005/8/layout/radial5"/>
    <dgm:cxn modelId="{EE970F0B-00F5-444F-84AA-DF35AC22F934}" type="presParOf" srcId="{DB082974-180F-453F-9FBE-BD4353DF9778}" destId="{4D0D1A65-7E27-491C-822D-8AA7CB2D0B5A}" srcOrd="2" destOrd="0" presId="urn:microsoft.com/office/officeart/2005/8/layout/radial5"/>
    <dgm:cxn modelId="{B7B82FB2-12FA-47A8-B5B0-5C1B3C89D804}" type="presParOf" srcId="{DB082974-180F-453F-9FBE-BD4353DF9778}" destId="{CA9B71FC-23B4-4582-A317-1C7FB197575E}" srcOrd="3" destOrd="0" presId="urn:microsoft.com/office/officeart/2005/8/layout/radial5"/>
    <dgm:cxn modelId="{CBE3266B-EA2E-4037-B78A-71B404C0127E}" type="presParOf" srcId="{CA9B71FC-23B4-4582-A317-1C7FB197575E}" destId="{157EA9C4-06D6-4607-B660-E090BD07D7A7}" srcOrd="0" destOrd="0" presId="urn:microsoft.com/office/officeart/2005/8/layout/radial5"/>
    <dgm:cxn modelId="{49E2D420-328C-49EB-8038-FAE3A15B7C99}" type="presParOf" srcId="{DB082974-180F-453F-9FBE-BD4353DF9778}" destId="{9BE2E45E-9F3C-4D16-BD29-E44030A9040D}" srcOrd="4" destOrd="0" presId="urn:microsoft.com/office/officeart/2005/8/layout/radial5"/>
    <dgm:cxn modelId="{F20E1B49-7DAB-49CC-B930-73F25A4B5B3B}" type="presParOf" srcId="{DB082974-180F-453F-9FBE-BD4353DF9778}" destId="{33AA8C9F-2E17-4B10-BDE6-BB7D026939D7}" srcOrd="5" destOrd="0" presId="urn:microsoft.com/office/officeart/2005/8/layout/radial5"/>
    <dgm:cxn modelId="{2055CC57-48C5-44E6-96D0-2F839A399FDF}" type="presParOf" srcId="{33AA8C9F-2E17-4B10-BDE6-BB7D026939D7}" destId="{FF14CD3B-46F0-4979-A88F-E674B81CFAB7}" srcOrd="0" destOrd="0" presId="urn:microsoft.com/office/officeart/2005/8/layout/radial5"/>
    <dgm:cxn modelId="{B16993D2-F6B3-44BE-9AAD-181CD233837C}" type="presParOf" srcId="{DB082974-180F-453F-9FBE-BD4353DF9778}" destId="{5F7EF91C-DE7E-4C6C-B5C8-CFC977BAD03D}" srcOrd="6" destOrd="0" presId="urn:microsoft.com/office/officeart/2005/8/layout/radial5"/>
    <dgm:cxn modelId="{31EEB049-E034-487B-8C5C-C70316892B28}" type="presParOf" srcId="{DB082974-180F-453F-9FBE-BD4353DF9778}" destId="{E9CEA7F0-04F7-49CF-82D5-C98116D19175}" srcOrd="7" destOrd="0" presId="urn:microsoft.com/office/officeart/2005/8/layout/radial5"/>
    <dgm:cxn modelId="{474807BC-869A-49A8-AAA0-7582AB5CB2BE}" type="presParOf" srcId="{E9CEA7F0-04F7-49CF-82D5-C98116D19175}" destId="{C11FA457-0B18-41FC-87F8-0DD91F006BB7}" srcOrd="0" destOrd="0" presId="urn:microsoft.com/office/officeart/2005/8/layout/radial5"/>
    <dgm:cxn modelId="{9576FBB6-F75E-4F8C-8A2D-6D6DBA3926CC}" type="presParOf" srcId="{DB082974-180F-453F-9FBE-BD4353DF9778}" destId="{56131E69-9C44-4C75-A1F9-E4E09A3F0F50}" srcOrd="8" destOrd="0" presId="urn:microsoft.com/office/officeart/2005/8/layout/radial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6B34C45-D8F9-416B-AAF9-1CDAEF3AD09E}">
      <dsp:nvSpPr>
        <dsp:cNvPr id="0" name=""/>
        <dsp:cNvSpPr/>
      </dsp:nvSpPr>
      <dsp:spPr>
        <a:xfrm>
          <a:off x="3316365" y="2153628"/>
          <a:ext cx="2393406" cy="2002601"/>
        </a:xfrm>
        <a:prstGeom prst="ellipse">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5560" tIns="35560" rIns="35560" bIns="35560" numCol="1" spcCol="1270" anchor="ctr" anchorCtr="0">
          <a:noAutofit/>
        </a:bodyPr>
        <a:lstStyle/>
        <a:p>
          <a:pPr marL="0" lvl="0" indent="0" algn="ctr" defTabSz="1244600">
            <a:lnSpc>
              <a:spcPct val="90000"/>
            </a:lnSpc>
            <a:spcBef>
              <a:spcPct val="0"/>
            </a:spcBef>
            <a:spcAft>
              <a:spcPct val="35000"/>
            </a:spcAft>
            <a:buNone/>
          </a:pPr>
          <a:r>
            <a:rPr lang="en-US" sz="2800" kern="1200" dirty="0" err="1">
              <a:latin typeface="Times New Roman" panose="02020603050405020304" pitchFamily="18" charset="0"/>
              <a:cs typeface="Times New Roman" panose="02020603050405020304" pitchFamily="18" charset="0"/>
            </a:rPr>
            <a:t>Hình</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ảnh</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đặc</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sắc</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nhất</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với</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nhóm</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tôi</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là</a:t>
          </a:r>
          <a:endParaRPr lang="en-SG" sz="2800" kern="1200" dirty="0">
            <a:latin typeface="Times New Roman" panose="02020603050405020304" pitchFamily="18" charset="0"/>
            <a:cs typeface="Times New Roman" panose="02020603050405020304" pitchFamily="18" charset="0"/>
          </a:endParaRPr>
        </a:p>
      </dsp:txBody>
      <dsp:txXfrm>
        <a:off x="3666871" y="2446902"/>
        <a:ext cx="1692394" cy="1416053"/>
      </dsp:txXfrm>
    </dsp:sp>
    <dsp:sp modelId="{4DF134B1-27A2-47C6-B53A-5E01C1785A4E}">
      <dsp:nvSpPr>
        <dsp:cNvPr id="0" name=""/>
        <dsp:cNvSpPr/>
      </dsp:nvSpPr>
      <dsp:spPr>
        <a:xfrm rot="16200000">
          <a:off x="4305901" y="1492248"/>
          <a:ext cx="414335" cy="564446"/>
        </a:xfrm>
        <a:prstGeom prst="rightArrow">
          <a:avLst>
            <a:gd name="adj1" fmla="val 60000"/>
            <a:gd name="adj2" fmla="val 5000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111250">
            <a:lnSpc>
              <a:spcPct val="90000"/>
            </a:lnSpc>
            <a:spcBef>
              <a:spcPct val="0"/>
            </a:spcBef>
            <a:spcAft>
              <a:spcPct val="35000"/>
            </a:spcAft>
            <a:buNone/>
          </a:pPr>
          <a:endParaRPr lang="en-SG" sz="2500" kern="1200">
            <a:latin typeface="Times New Roman" panose="02020603050405020304" pitchFamily="18" charset="0"/>
            <a:cs typeface="Times New Roman" panose="02020603050405020304" pitchFamily="18" charset="0"/>
          </a:endParaRPr>
        </a:p>
      </dsp:txBody>
      <dsp:txXfrm>
        <a:off x="4368051" y="1667287"/>
        <a:ext cx="290035" cy="338668"/>
      </dsp:txXfrm>
    </dsp:sp>
    <dsp:sp modelId="{4D0D1A65-7E27-491C-822D-8AA7CB2D0B5A}">
      <dsp:nvSpPr>
        <dsp:cNvPr id="0" name=""/>
        <dsp:cNvSpPr/>
      </dsp:nvSpPr>
      <dsp:spPr>
        <a:xfrm>
          <a:off x="2917950" y="286414"/>
          <a:ext cx="3190237" cy="1085448"/>
        </a:xfrm>
        <a:prstGeom prst="ellipse">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5560" tIns="35560" rIns="35560" bIns="35560" numCol="1" spcCol="1270" anchor="ctr" anchorCtr="0">
          <a:noAutofit/>
        </a:bodyPr>
        <a:lstStyle/>
        <a:p>
          <a:pPr marL="0" lvl="0" indent="0" algn="ctr" defTabSz="1244600">
            <a:lnSpc>
              <a:spcPct val="90000"/>
            </a:lnSpc>
            <a:spcBef>
              <a:spcPct val="0"/>
            </a:spcBef>
            <a:spcAft>
              <a:spcPct val="35000"/>
            </a:spcAft>
            <a:buNone/>
          </a:pPr>
          <a:r>
            <a:rPr lang="en-US" sz="2800" kern="1200" dirty="0" err="1">
              <a:latin typeface="Times New Roman" panose="02020603050405020304" pitchFamily="18" charset="0"/>
              <a:cs typeface="Times New Roman" panose="02020603050405020304" pitchFamily="18" charset="0"/>
            </a:rPr>
            <a:t>Nhóm</a:t>
          </a:r>
          <a:r>
            <a:rPr lang="en-US" sz="2800" kern="1200" dirty="0">
              <a:latin typeface="Times New Roman" panose="02020603050405020304" pitchFamily="18" charset="0"/>
              <a:cs typeface="Times New Roman" panose="02020603050405020304" pitchFamily="18" charset="0"/>
            </a:rPr>
            <a:t> 1:</a:t>
          </a:r>
        </a:p>
        <a:p>
          <a:pPr marL="0" lvl="0" indent="0" algn="ctr" defTabSz="1244600">
            <a:lnSpc>
              <a:spcPct val="90000"/>
            </a:lnSpc>
            <a:spcBef>
              <a:spcPct val="0"/>
            </a:spcBef>
            <a:spcAft>
              <a:spcPct val="35000"/>
            </a:spcAft>
            <a:buNone/>
          </a:pPr>
          <a:r>
            <a:rPr lang="en-US" sz="2800" kern="1200" dirty="0">
              <a:latin typeface="Times New Roman" panose="02020603050405020304" pitchFamily="18" charset="0"/>
              <a:cs typeface="Times New Roman" panose="02020603050405020304" pitchFamily="18" charset="0"/>
            </a:rPr>
            <a:t>………..</a:t>
          </a:r>
          <a:endParaRPr lang="en-SG" sz="2800" kern="1200" dirty="0">
            <a:latin typeface="Times New Roman" panose="02020603050405020304" pitchFamily="18" charset="0"/>
            <a:cs typeface="Times New Roman" panose="02020603050405020304" pitchFamily="18" charset="0"/>
          </a:endParaRPr>
        </a:p>
      </dsp:txBody>
      <dsp:txXfrm>
        <a:off x="3385149" y="445374"/>
        <a:ext cx="2255839" cy="767528"/>
      </dsp:txXfrm>
    </dsp:sp>
    <dsp:sp modelId="{CA9B71FC-23B4-4582-A317-1C7FB197575E}">
      <dsp:nvSpPr>
        <dsp:cNvPr id="0" name=""/>
        <dsp:cNvSpPr/>
      </dsp:nvSpPr>
      <dsp:spPr>
        <a:xfrm>
          <a:off x="5967745" y="2872705"/>
          <a:ext cx="621480" cy="564446"/>
        </a:xfrm>
        <a:prstGeom prst="rightArrow">
          <a:avLst>
            <a:gd name="adj1" fmla="val 60000"/>
            <a:gd name="adj2" fmla="val 50000"/>
          </a:avLst>
        </a:prstGeom>
        <a:solidFill>
          <a:schemeClr val="accent4">
            <a:hueOff val="-2956034"/>
            <a:satOff val="5350"/>
            <a:lumOff val="4444"/>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111250">
            <a:lnSpc>
              <a:spcPct val="90000"/>
            </a:lnSpc>
            <a:spcBef>
              <a:spcPct val="0"/>
            </a:spcBef>
            <a:spcAft>
              <a:spcPct val="35000"/>
            </a:spcAft>
            <a:buNone/>
          </a:pPr>
          <a:endParaRPr lang="en-SG" sz="2500" kern="1200">
            <a:latin typeface="Times New Roman" panose="02020603050405020304" pitchFamily="18" charset="0"/>
            <a:cs typeface="Times New Roman" panose="02020603050405020304" pitchFamily="18" charset="0"/>
          </a:endParaRPr>
        </a:p>
      </dsp:txBody>
      <dsp:txXfrm>
        <a:off x="5967745" y="2985594"/>
        <a:ext cx="452146" cy="338668"/>
      </dsp:txXfrm>
    </dsp:sp>
    <dsp:sp modelId="{9BE2E45E-9F3C-4D16-BD29-E44030A9040D}">
      <dsp:nvSpPr>
        <dsp:cNvPr id="0" name=""/>
        <dsp:cNvSpPr/>
      </dsp:nvSpPr>
      <dsp:spPr>
        <a:xfrm>
          <a:off x="6882377" y="2173040"/>
          <a:ext cx="2281942" cy="1963777"/>
        </a:xfrm>
        <a:prstGeom prst="ellipse">
          <a:avLst/>
        </a:prstGeom>
        <a:solidFill>
          <a:schemeClr val="accent4">
            <a:hueOff val="-2956034"/>
            <a:satOff val="5350"/>
            <a:lumOff val="444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5560" tIns="35560" rIns="35560" bIns="35560" numCol="1" spcCol="1270" anchor="ctr" anchorCtr="0">
          <a:noAutofit/>
        </a:bodyPr>
        <a:lstStyle/>
        <a:p>
          <a:pPr marL="0" lvl="0" indent="0" algn="ctr" defTabSz="1244600">
            <a:lnSpc>
              <a:spcPct val="90000"/>
            </a:lnSpc>
            <a:spcBef>
              <a:spcPct val="0"/>
            </a:spcBef>
            <a:spcAft>
              <a:spcPct val="35000"/>
            </a:spcAft>
            <a:buNone/>
          </a:pPr>
          <a:r>
            <a:rPr lang="en-US" sz="2800" kern="1200" dirty="0" err="1">
              <a:latin typeface="Times New Roman" panose="02020603050405020304" pitchFamily="18" charset="0"/>
              <a:cs typeface="Times New Roman" panose="02020603050405020304" pitchFamily="18" charset="0"/>
            </a:rPr>
            <a:t>Nhóm</a:t>
          </a:r>
          <a:r>
            <a:rPr lang="en-US" sz="2800" kern="1200" dirty="0">
              <a:latin typeface="Times New Roman" panose="02020603050405020304" pitchFamily="18" charset="0"/>
              <a:cs typeface="Times New Roman" panose="02020603050405020304" pitchFamily="18" charset="0"/>
            </a:rPr>
            <a:t> 4:</a:t>
          </a:r>
        </a:p>
        <a:p>
          <a:pPr marL="0" lvl="0" indent="0" algn="ctr" defTabSz="1244600">
            <a:lnSpc>
              <a:spcPct val="90000"/>
            </a:lnSpc>
            <a:spcBef>
              <a:spcPct val="0"/>
            </a:spcBef>
            <a:spcAft>
              <a:spcPct val="35000"/>
            </a:spcAft>
            <a:buNone/>
          </a:pPr>
          <a:r>
            <a:rPr lang="en-US" sz="2800" kern="1200" dirty="0">
              <a:latin typeface="Times New Roman" panose="02020603050405020304" pitchFamily="18" charset="0"/>
              <a:cs typeface="Times New Roman" panose="02020603050405020304" pitchFamily="18" charset="0"/>
            </a:rPr>
            <a:t>…………..</a:t>
          </a:r>
          <a:endParaRPr lang="en-SG" sz="2800" kern="1200" dirty="0">
            <a:latin typeface="Times New Roman" panose="02020603050405020304" pitchFamily="18" charset="0"/>
            <a:cs typeface="Times New Roman" panose="02020603050405020304" pitchFamily="18" charset="0"/>
          </a:endParaRPr>
        </a:p>
      </dsp:txBody>
      <dsp:txXfrm>
        <a:off x="7216560" y="2460628"/>
        <a:ext cx="1613576" cy="1388601"/>
      </dsp:txXfrm>
    </dsp:sp>
    <dsp:sp modelId="{33AA8C9F-2E17-4B10-BDE6-BB7D026939D7}">
      <dsp:nvSpPr>
        <dsp:cNvPr id="0" name=""/>
        <dsp:cNvSpPr/>
      </dsp:nvSpPr>
      <dsp:spPr>
        <a:xfrm rot="5400000">
          <a:off x="4307944" y="4249422"/>
          <a:ext cx="410248" cy="564446"/>
        </a:xfrm>
        <a:prstGeom prst="rightArrow">
          <a:avLst>
            <a:gd name="adj1" fmla="val 60000"/>
            <a:gd name="adj2" fmla="val 50000"/>
          </a:avLst>
        </a:prstGeom>
        <a:solidFill>
          <a:schemeClr val="accent4">
            <a:hueOff val="-5912067"/>
            <a:satOff val="10700"/>
            <a:lumOff val="8888"/>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111250">
            <a:lnSpc>
              <a:spcPct val="90000"/>
            </a:lnSpc>
            <a:spcBef>
              <a:spcPct val="0"/>
            </a:spcBef>
            <a:spcAft>
              <a:spcPct val="35000"/>
            </a:spcAft>
            <a:buNone/>
          </a:pPr>
          <a:endParaRPr lang="en-SG" sz="2500" kern="1200">
            <a:latin typeface="Times New Roman" panose="02020603050405020304" pitchFamily="18" charset="0"/>
            <a:cs typeface="Times New Roman" panose="02020603050405020304" pitchFamily="18" charset="0"/>
          </a:endParaRPr>
        </a:p>
      </dsp:txBody>
      <dsp:txXfrm>
        <a:off x="4369481" y="4300774"/>
        <a:ext cx="287174" cy="338668"/>
      </dsp:txXfrm>
    </dsp:sp>
    <dsp:sp modelId="{5F7EF91C-DE7E-4C6C-B5C8-CFC977BAD03D}">
      <dsp:nvSpPr>
        <dsp:cNvPr id="0" name=""/>
        <dsp:cNvSpPr/>
      </dsp:nvSpPr>
      <dsp:spPr>
        <a:xfrm>
          <a:off x="2836670" y="4930284"/>
          <a:ext cx="3352798" cy="1100870"/>
        </a:xfrm>
        <a:prstGeom prst="ellipse">
          <a:avLst/>
        </a:prstGeom>
        <a:solidFill>
          <a:schemeClr val="accent4">
            <a:hueOff val="-5912067"/>
            <a:satOff val="10700"/>
            <a:lumOff val="888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5560" tIns="35560" rIns="35560" bIns="35560" numCol="1" spcCol="1270" anchor="ctr" anchorCtr="0">
          <a:noAutofit/>
        </a:bodyPr>
        <a:lstStyle/>
        <a:p>
          <a:pPr marL="0" lvl="0" indent="0" algn="ctr" defTabSz="1244600">
            <a:lnSpc>
              <a:spcPct val="90000"/>
            </a:lnSpc>
            <a:spcBef>
              <a:spcPct val="0"/>
            </a:spcBef>
            <a:spcAft>
              <a:spcPct val="35000"/>
            </a:spcAft>
            <a:buNone/>
          </a:pPr>
          <a:r>
            <a:rPr lang="en-US" sz="2800" kern="1200" dirty="0" err="1">
              <a:latin typeface="Times New Roman" panose="02020603050405020304" pitchFamily="18" charset="0"/>
              <a:cs typeface="Times New Roman" panose="02020603050405020304" pitchFamily="18" charset="0"/>
            </a:rPr>
            <a:t>Nhóm</a:t>
          </a:r>
          <a:r>
            <a:rPr lang="en-US" sz="2800" kern="1200" dirty="0">
              <a:latin typeface="Times New Roman" panose="02020603050405020304" pitchFamily="18" charset="0"/>
              <a:cs typeface="Times New Roman" panose="02020603050405020304" pitchFamily="18" charset="0"/>
            </a:rPr>
            <a:t> 3:</a:t>
          </a:r>
        </a:p>
        <a:p>
          <a:pPr marL="0" lvl="0" indent="0" algn="ctr" defTabSz="1244600">
            <a:lnSpc>
              <a:spcPct val="90000"/>
            </a:lnSpc>
            <a:spcBef>
              <a:spcPct val="0"/>
            </a:spcBef>
            <a:spcAft>
              <a:spcPct val="35000"/>
            </a:spcAft>
            <a:buNone/>
          </a:pPr>
          <a:r>
            <a:rPr lang="en-US" sz="2800" kern="1200" dirty="0">
              <a:latin typeface="Times New Roman" panose="02020603050405020304" pitchFamily="18" charset="0"/>
              <a:cs typeface="Times New Roman" panose="02020603050405020304" pitchFamily="18" charset="0"/>
            </a:rPr>
            <a:t>…………..</a:t>
          </a:r>
          <a:endParaRPr lang="en-SG" sz="2800" kern="1200" dirty="0">
            <a:latin typeface="Times New Roman" panose="02020603050405020304" pitchFamily="18" charset="0"/>
            <a:cs typeface="Times New Roman" panose="02020603050405020304" pitchFamily="18" charset="0"/>
          </a:endParaRPr>
        </a:p>
      </dsp:txBody>
      <dsp:txXfrm>
        <a:off x="3327676" y="5091503"/>
        <a:ext cx="2370786" cy="778432"/>
      </dsp:txXfrm>
    </dsp:sp>
    <dsp:sp modelId="{E9CEA7F0-04F7-49CF-82D5-C98116D19175}">
      <dsp:nvSpPr>
        <dsp:cNvPr id="0" name=""/>
        <dsp:cNvSpPr/>
      </dsp:nvSpPr>
      <dsp:spPr>
        <a:xfrm rot="10800000">
          <a:off x="2333276" y="2872705"/>
          <a:ext cx="694716" cy="564446"/>
        </a:xfrm>
        <a:prstGeom prst="rightArrow">
          <a:avLst>
            <a:gd name="adj1" fmla="val 60000"/>
            <a:gd name="adj2" fmla="val 50000"/>
          </a:avLst>
        </a:prstGeom>
        <a:solidFill>
          <a:schemeClr val="accent4">
            <a:hueOff val="-8868101"/>
            <a:satOff val="16050"/>
            <a:lumOff val="13332"/>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111250">
            <a:lnSpc>
              <a:spcPct val="90000"/>
            </a:lnSpc>
            <a:spcBef>
              <a:spcPct val="0"/>
            </a:spcBef>
            <a:spcAft>
              <a:spcPct val="35000"/>
            </a:spcAft>
            <a:buNone/>
          </a:pPr>
          <a:endParaRPr lang="en-SG" sz="2500" kern="1200">
            <a:latin typeface="Times New Roman" panose="02020603050405020304" pitchFamily="18" charset="0"/>
            <a:cs typeface="Times New Roman" panose="02020603050405020304" pitchFamily="18" charset="0"/>
          </a:endParaRPr>
        </a:p>
      </dsp:txBody>
      <dsp:txXfrm rot="10800000">
        <a:off x="2502610" y="2985594"/>
        <a:ext cx="525382" cy="338668"/>
      </dsp:txXfrm>
    </dsp:sp>
    <dsp:sp modelId="{56131E69-9C44-4C75-A1F9-E4E09A3F0F50}">
      <dsp:nvSpPr>
        <dsp:cNvPr id="0" name=""/>
        <dsp:cNvSpPr/>
      </dsp:nvSpPr>
      <dsp:spPr>
        <a:xfrm>
          <a:off x="0" y="2305121"/>
          <a:ext cx="2005579" cy="1699616"/>
        </a:xfrm>
        <a:prstGeom prst="ellipse">
          <a:avLst/>
        </a:prstGeom>
        <a:solidFill>
          <a:schemeClr val="accent4">
            <a:hueOff val="-8868101"/>
            <a:satOff val="16050"/>
            <a:lumOff val="1333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5560" tIns="35560" rIns="35560" bIns="35560" numCol="1" spcCol="1270" anchor="ctr" anchorCtr="0">
          <a:noAutofit/>
        </a:bodyPr>
        <a:lstStyle/>
        <a:p>
          <a:pPr marL="0" lvl="0" indent="0" algn="ctr" defTabSz="1244600">
            <a:lnSpc>
              <a:spcPct val="90000"/>
            </a:lnSpc>
            <a:spcBef>
              <a:spcPct val="0"/>
            </a:spcBef>
            <a:spcAft>
              <a:spcPct val="35000"/>
            </a:spcAft>
            <a:buNone/>
          </a:pPr>
          <a:r>
            <a:rPr lang="en-US" sz="2800" kern="1200" dirty="0" err="1">
              <a:latin typeface="Times New Roman" panose="02020603050405020304" pitchFamily="18" charset="0"/>
              <a:cs typeface="Times New Roman" panose="02020603050405020304" pitchFamily="18" charset="0"/>
            </a:rPr>
            <a:t>Nhóm</a:t>
          </a:r>
          <a:r>
            <a:rPr lang="en-US" sz="2800" kern="1200" dirty="0">
              <a:latin typeface="Times New Roman" panose="02020603050405020304" pitchFamily="18" charset="0"/>
              <a:cs typeface="Times New Roman" panose="02020603050405020304" pitchFamily="18" charset="0"/>
            </a:rPr>
            <a:t> 2:</a:t>
          </a:r>
        </a:p>
        <a:p>
          <a:pPr marL="0" lvl="0" indent="0" algn="ctr" defTabSz="1244600">
            <a:lnSpc>
              <a:spcPct val="90000"/>
            </a:lnSpc>
            <a:spcBef>
              <a:spcPct val="0"/>
            </a:spcBef>
            <a:spcAft>
              <a:spcPct val="35000"/>
            </a:spcAft>
            <a:buNone/>
          </a:pPr>
          <a:r>
            <a:rPr lang="en-SG" sz="2800" kern="1200" dirty="0">
              <a:latin typeface="Times New Roman" panose="02020603050405020304" pitchFamily="18" charset="0"/>
              <a:cs typeface="Times New Roman" panose="02020603050405020304" pitchFamily="18" charset="0"/>
            </a:rPr>
            <a:t>………..</a:t>
          </a:r>
        </a:p>
      </dsp:txBody>
      <dsp:txXfrm>
        <a:off x="293710" y="2554024"/>
        <a:ext cx="1418159" cy="1201810"/>
      </dsp:txXfrm>
    </dsp:sp>
  </dsp:spTree>
</dsp:drawing>
</file>

<file path=ppt/diagrams/layout1.xml><?xml version="1.0" encoding="utf-8"?>
<dgm:layoutDef xmlns:dgm="http://schemas.openxmlformats.org/drawingml/2006/diagram" xmlns:a="http://schemas.openxmlformats.org/drawingml/2006/main" uniqueId="urn:microsoft.com/office/officeart/2005/8/layout/radial5">
  <dgm:title val=""/>
  <dgm:desc val=""/>
  <dgm:catLst>
    <dgm:cat type="relationship" pri="23000"/>
    <dgm:cat type="cycle" pri="1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alg type="cycle">
          <dgm:param type="stAng" val="0"/>
          <dgm:param type="spanAng" val="360"/>
          <dgm:param type="ctrShpMap" val="fNode"/>
        </dgm:alg>
      </dgm:if>
      <dgm:else name="Name3">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w" for="ch" forName="parTrans" refType="w" refFor="ch" refForName="centerShape" fact="0.4"/>
      <dgm:constr type="w" for="ch" forName="node" refType="w" refFor="ch" refForName="centerShape" op="equ" fact="1.25"/>
      <dgm:constr type="sp" refType="w" refFor="ch" refForName="centerShape" op="equ" fact="0.4"/>
      <dgm:constr type="sibSp" refType="w" refFor="ch" refForName="node" fact="0.3"/>
      <dgm:constr type="primFontSz" for="ch" forName="centerShape" val="65"/>
      <dgm:constr type="primFontSz" for="des" forName="node" op="equ" val="65"/>
      <dgm:constr type="primFontSz" for="des" forName="node" refType="primFontSz" refFor="ch" refForName="centerShape" op="lte"/>
      <dgm:constr type="primFontSz" for="des" forName="connectorText" op="equ" val="55"/>
      <dgm:constr type="primFontSz" for="des" forName="connectorText" refType="primFontSz" refFor="ch" refForName="centerShape" op="lte" fact="0.8"/>
      <dgm:constr type="primFontSz" for="des" forName="connectorText" refType="primFontSz" refFor="des" refForName="node" op="lte"/>
    </dgm:constrLst>
    <dgm:choose name="Name4">
      <dgm:if name="Name5" axis="ch ch" ptType="node node" st="1 1" cnt="1 0" func="cnt" op="lte" val="6">
        <dgm:ruleLst>
          <dgm:rule type="w" for="ch" forName="node" val="NaN" fact="1" max="NaN"/>
        </dgm:ruleLst>
      </dgm:if>
      <dgm:if name="Name6" axis="ch ch" ptType="node node" st="1 1" cnt="1 0" func="cnt" op="lte" val="8">
        <dgm:ruleLst>
          <dgm:rule type="w" for="ch" forName="node" val="NaN" fact="0.9" max="NaN"/>
        </dgm:ruleLst>
      </dgm:if>
      <dgm:if name="Name7" axis="ch ch" ptType="node node" st="1 1" cnt="1 0" func="cnt" op="lte" val="10">
        <dgm:ruleLst>
          <dgm:rule type="w" for="ch" forName="node" val="NaN" fact="0.8" max="NaN"/>
        </dgm:ruleLst>
      </dgm:if>
      <dgm:if name="Name8" axis="ch ch" ptType="node node" st="1 1" cnt="1 0" func="cnt" op="lte" val="12">
        <dgm:ruleLst>
          <dgm:rule type="w" for="ch" forName="node" val="NaN" fact="0.7" max="NaN"/>
        </dgm:ruleLst>
      </dgm:if>
      <dgm:if name="Name9" axis="ch ch" ptType="node node" st="1 1" cnt="1 0" func="cnt" op="lte" val="14">
        <dgm:ruleLst>
          <dgm:rule type="w" for="ch" forName="node" val="NaN" fact="0.6" max="NaN"/>
        </dgm:ruleLst>
      </dgm:if>
      <dgm:else name="Name10">
        <dgm:ruleLst>
          <dgm:rule type="w" for="ch" forName="node" val="NaN" fact="0.5" max="NaN"/>
        </dgm:ruleLst>
      </dgm:else>
    </dgm:choose>
    <dgm:forEach name="Name11"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12" axis="ch">
        <dgm:forEach name="Name13" axis="self" ptType="parTrans">
          <dgm:layoutNode name="parTrans" styleLbl="sibTrans2D1">
            <dgm:alg type="conn">
              <dgm:param type="begPts" val="auto"/>
              <dgm:param type="endPts" val="auto"/>
            </dgm:alg>
            <dgm:shape xmlns:r="http://schemas.openxmlformats.org/officeDocument/2006/relationships" type="conn" r:blip="">
              <dgm:adjLst/>
            </dgm:shape>
            <dgm:presOf axis="self"/>
            <dgm:constrLst>
              <dgm:constr type="h" refType="w" fact="0.85"/>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name="Name14" axis="self" ptType="node">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w" val="INF" fact="NaN" max="NaN"/>
              <dgm:rule type="primFontSz" val="5" fact="NaN" max="NaN"/>
            </dgm:ruleLst>
          </dgm:layoutNode>
        </dgm:forEach>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txPr/>
    <dgm:style>
      <a:lnRef idx="2">
        <a:scrgbClr r="0" g="0" b="0"/>
      </a:lnRef>
      <a:fillRef idx="1">
        <a:scrgbClr r="0" g="0" b="0"/>
      </a:fillRef>
      <a:effectRef idx="0">
        <a:scrgbClr r="0" g="0" b="0"/>
      </a:effectRef>
      <a:fontRef idx="minor">
        <a:schemeClr val="tx1"/>
      </a:fontRef>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0F9B84EA-7D68-4D60-9CB1-D50884785D1C}" type="datetimeFigureOut">
              <a:rPr lang="zh-CN" altLang="en-US" smtClean="0"/>
            </a:fld>
            <a:endParaRPr lang="zh-CN" altLang="en-US"/>
          </a:p>
        </p:txBody>
      </p:sp>
      <p:sp>
        <p:nvSpPr>
          <p:cNvPr id="4" name="页脚占位符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5" name="灯片编号占位符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D4E0FC9-F1F8-4FAE-9988-3BA365CFD46F}" type="slidenum">
              <a:rPr lang="zh-CN" altLang="en-US" smtClean="0"/>
            </a:fld>
            <a:endParaRPr lang="zh-CN" alt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2A48B96-639E-45A3-A0BA-2464DFDB1FAA}" type="datetimeFigureOut">
              <a:rPr lang="zh-CN" altLang="en-US" smtClean="0"/>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6837353-30EB-4A48-80EB-173D804AEFBD}" type="slidenum">
              <a:rPr lang="zh-CN" altLang="en-US" smtClean="0"/>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0.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5.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18F03C3-53C1-4F10-8DAF-D1F318E96C6E}" type="slidenum">
              <a:rPr lang="zh-CN" altLang="en-US" smtClean="0"/>
            </a:fld>
            <a:endParaRPr lang="zh-CN"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p>
            <a:fld id="{EF332171-9F62-4386-AF33-BDE6ACAA4274}" type="slidenum">
              <a:rPr lang="en-US" altLang="en-US"/>
            </a:fld>
            <a:endParaRPr lang="en-US" altLang="en-US"/>
          </a:p>
        </p:txBody>
      </p:sp>
      <p:sp>
        <p:nvSpPr>
          <p:cNvPr id="254978" name="Rectangle 2"/>
          <p:cNvSpPr>
            <a:spLocks noGrp="1" noRot="1" noChangeAspect="1" noChangeArrowheads="1" noTextEdit="1"/>
          </p:cNvSpPr>
          <p:nvPr>
            <p:ph type="sldImg"/>
          </p:nvPr>
        </p:nvSpPr>
        <p:spPr/>
      </p:sp>
      <p:sp>
        <p:nvSpPr>
          <p:cNvPr id="254979" name="Rectangle 3"/>
          <p:cNvSpPr>
            <a:spLocks noGrp="1" noChangeArrowheads="1"/>
          </p:cNvSpPr>
          <p:nvPr>
            <p:ph type="body" idx="1"/>
          </p:nvPr>
        </p:nvSpPr>
        <p:spPr/>
        <p:txBody>
          <a:bodyPr/>
          <a:lstStyle/>
          <a:p>
            <a:endParaRPr lang="en-GB"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endParaRPr lang="zh-CN" altLang="en-US"/>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endParaRPr lang="zh-CN" altLang="en-US"/>
          </a:p>
        </p:txBody>
      </p:sp>
      <p:sp>
        <p:nvSpPr>
          <p:cNvPr id="4" name="日期占位符 3"/>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endParaRPr lang="zh-CN" altLang="en-US"/>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内容占位符 2"/>
          <p:cNvSpPr>
            <a:spLocks noGrp="1"/>
          </p:cNvSpPr>
          <p:nvPr>
            <p:ph idx="1"/>
          </p:nvPr>
        </p:nvSpPr>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endParaRPr lang="zh-CN" altLang="en-US"/>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endParaRPr lang="zh-CN" altLang="en-US"/>
          </a:p>
        </p:txBody>
      </p:sp>
      <p:sp>
        <p:nvSpPr>
          <p:cNvPr id="4" name="日期占位符 3"/>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内容占位符 2"/>
          <p:cNvSpPr>
            <a:spLocks noGrp="1"/>
          </p:cNvSpPr>
          <p:nvPr>
            <p:ph sz="half" idx="1"/>
          </p:nvPr>
        </p:nvSpPr>
        <p:spPr>
          <a:xfrm>
            <a:off x="838200" y="1825625"/>
            <a:ext cx="5181600" cy="4351338"/>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内容占位符 3"/>
          <p:cNvSpPr>
            <a:spLocks noGrp="1"/>
          </p:cNvSpPr>
          <p:nvPr>
            <p:ph sz="half" idx="2"/>
          </p:nvPr>
        </p:nvSpPr>
        <p:spPr>
          <a:xfrm>
            <a:off x="6172200" y="1825625"/>
            <a:ext cx="5181600" cy="4351338"/>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5" name="日期占位符 4"/>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endParaRPr lang="zh-CN" altLang="en-US"/>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endParaRPr lang="zh-CN" altLang="en-US"/>
          </a:p>
        </p:txBody>
      </p:sp>
      <p:sp>
        <p:nvSpPr>
          <p:cNvPr id="4" name="内容占位符 3"/>
          <p:cNvSpPr>
            <a:spLocks noGrp="1"/>
          </p:cNvSpPr>
          <p:nvPr>
            <p:ph sz="half" idx="2"/>
          </p:nvPr>
        </p:nvSpPr>
        <p:spPr>
          <a:xfrm>
            <a:off x="839788" y="2505075"/>
            <a:ext cx="5157787" cy="3684588"/>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endParaRPr lang="zh-CN" altLang="en-US"/>
          </a:p>
        </p:txBody>
      </p:sp>
      <p:sp>
        <p:nvSpPr>
          <p:cNvPr id="6" name="内容占位符 5"/>
          <p:cNvSpPr>
            <a:spLocks noGrp="1"/>
          </p:cNvSpPr>
          <p:nvPr>
            <p:ph sz="quarter" idx="4"/>
          </p:nvPr>
        </p:nvSpPr>
        <p:spPr>
          <a:xfrm>
            <a:off x="6172200" y="2505075"/>
            <a:ext cx="5183188" cy="3684588"/>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7" name="日期占位符 6"/>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日期占位符 2"/>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endParaRPr lang="zh-CN" altLang="en-US"/>
          </a:p>
        </p:txBody>
      </p:sp>
      <p:sp>
        <p:nvSpPr>
          <p:cNvPr id="3" name="内容占位符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endParaRPr lang="zh-CN" altLang="en-US"/>
          </a:p>
        </p:txBody>
      </p:sp>
      <p:sp>
        <p:nvSpPr>
          <p:cNvPr id="5" name="日期占位符 4"/>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endParaRPr lang="zh-CN" altLang="en-US"/>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endParaRPr lang="zh-CN" altLang="en-US"/>
          </a:p>
        </p:txBody>
      </p:sp>
      <p:sp>
        <p:nvSpPr>
          <p:cNvPr id="5" name="日期占位符 4"/>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endParaRPr lang="zh-CN" altLang="en-US"/>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997B5FA-0921-464F-AAE1-844C04324D75}" type="datetimeFigureOut">
              <a:rPr lang="zh-CN" altLang="en-US" smtClean="0"/>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65CE74E-AB26-4998-AD42-012C4C1AD076}" type="slidenum">
              <a:rPr lang="zh-CN" altLang="en-US" smtClean="0"/>
            </a:fld>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GIF"/></Relationships>
</file>

<file path=ppt/slides/_rels/slide10.xml.rels><?xml version="1.0" encoding="UTF-8" standalone="yes"?>
<Relationships xmlns="http://schemas.openxmlformats.org/package/2006/relationships"><Relationship Id="rId5" Type="http://schemas.openxmlformats.org/officeDocument/2006/relationships/notesSlide" Target="../notesSlides/notesSlide1.xml"/><Relationship Id="rId4" Type="http://schemas.openxmlformats.org/officeDocument/2006/relationships/slideLayout" Target="../slideLayouts/slideLayout1.xml"/><Relationship Id="rId3" Type="http://schemas.openxmlformats.org/officeDocument/2006/relationships/image" Target="../media/image6.jpeg"/><Relationship Id="rId2" Type="http://schemas.openxmlformats.org/officeDocument/2006/relationships/image" Target="../media/image12.jpeg"/><Relationship Id="rId1" Type="http://schemas.openxmlformats.org/officeDocument/2006/relationships/image" Target="../media/image11.png"/></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tags" Target="../tags/tag1.xml"/><Relationship Id="rId1" Type="http://schemas.openxmlformats.org/officeDocument/2006/relationships/image" Target="../media/image4.png"/></Relationships>
</file>

<file path=ppt/slides/_rels/slide12.xml.rels><?xml version="1.0" encoding="UTF-8" standalone="yes"?>
<Relationships xmlns="http://schemas.openxmlformats.org/package/2006/relationships"><Relationship Id="rId4" Type="http://schemas.openxmlformats.org/officeDocument/2006/relationships/slideLayout" Target="../slideLayouts/slideLayout1.xml"/><Relationship Id="rId3" Type="http://schemas.openxmlformats.org/officeDocument/2006/relationships/tags" Target="../tags/tag2.xml"/><Relationship Id="rId2" Type="http://schemas.openxmlformats.org/officeDocument/2006/relationships/image" Target="../media/image13.jpeg"/><Relationship Id="rId1" Type="http://schemas.openxmlformats.org/officeDocument/2006/relationships/image" Target="../media/image4.png"/></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tags" Target="../tags/tag3.xml"/><Relationship Id="rId1" Type="http://schemas.openxmlformats.org/officeDocument/2006/relationships/image" Target="../media/image4.png"/></Relationships>
</file>

<file path=ppt/slides/_rels/slide14.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4.png"/></Relationships>
</file>

<file path=ppt/slides/_rels/slide15.xml.rels><?xml version="1.0" encoding="UTF-8" standalone="yes"?>
<Relationships xmlns="http://schemas.openxmlformats.org/package/2006/relationships"><Relationship Id="rId5" Type="http://schemas.openxmlformats.org/officeDocument/2006/relationships/slideLayout" Target="../slideLayouts/slideLayout1.xml"/><Relationship Id="rId4" Type="http://schemas.openxmlformats.org/officeDocument/2006/relationships/image" Target="../media/image16.GIF"/><Relationship Id="rId3" Type="http://schemas.openxmlformats.org/officeDocument/2006/relationships/image" Target="../media/image15.GIF"/><Relationship Id="rId2" Type="http://schemas.openxmlformats.org/officeDocument/2006/relationships/image" Target="../media/image14.GIF"/><Relationship Id="rId1" Type="http://schemas.openxmlformats.org/officeDocument/2006/relationships/image" Target="../media/image4.png"/></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image" Target="../media/image17.png"/><Relationship Id="rId1" Type="http://schemas.openxmlformats.org/officeDocument/2006/relationships/image" Target="../media/image4.png"/></Relationships>
</file>

<file path=ppt/slides/_rels/slide17.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4.png"/></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image" Target="../media/image18.jpeg"/><Relationship Id="rId1" Type="http://schemas.openxmlformats.org/officeDocument/2006/relationships/image" Target="../media/image4.png"/></Relationships>
</file>

<file path=ppt/slides/_rels/slide19.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4.png"/></Relationships>
</file>

<file path=ppt/slides/_rels/slide2.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2.png"/><Relationship Id="rId2" Type="http://schemas.microsoft.com/office/2007/relationships/media" Target="../media/media1.mp4"/><Relationship Id="rId1" Type="http://schemas.openxmlformats.org/officeDocument/2006/relationships/video" Target="../media/media1.mp4"/></Relationships>
</file>

<file path=ppt/slides/_rels/slide20.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4.png"/></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image" Target="../media/image19.png"/><Relationship Id="rId1" Type="http://schemas.openxmlformats.org/officeDocument/2006/relationships/image" Target="../media/image4.png"/></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21.png"/><Relationship Id="rId1" Type="http://schemas.openxmlformats.org/officeDocument/2006/relationships/image" Target="../media/image20.jpeg"/></Relationships>
</file>

<file path=ppt/slides/_rels/slide23.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4.png"/></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image" Target="../media/image22.png"/><Relationship Id="rId1" Type="http://schemas.openxmlformats.org/officeDocument/2006/relationships/image" Target="../media/image4.png"/></Relationships>
</file>

<file path=ppt/slides/_rels/slide25.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4.png"/></Relationships>
</file>

<file path=ppt/slides/_rels/slide26.xml.rels><?xml version="1.0" encoding="UTF-8" standalone="yes"?>
<Relationships xmlns="http://schemas.openxmlformats.org/package/2006/relationships"><Relationship Id="rId4" Type="http://schemas.openxmlformats.org/officeDocument/2006/relationships/slideLayout" Target="../slideLayouts/slideLayout1.xml"/><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image" Target="../media/image4.png"/></Relationships>
</file>

<file path=ppt/slides/_rels/slide27.xml.rels><?xml version="1.0" encoding="UTF-8" standalone="yes"?>
<Relationships xmlns="http://schemas.openxmlformats.org/package/2006/relationships"><Relationship Id="rId5" Type="http://schemas.openxmlformats.org/officeDocument/2006/relationships/slideLayout" Target="../slideLayouts/slideLayout1.xml"/><Relationship Id="rId4" Type="http://schemas.openxmlformats.org/officeDocument/2006/relationships/image" Target="../media/image27.GIF"/><Relationship Id="rId3" Type="http://schemas.openxmlformats.org/officeDocument/2006/relationships/image" Target="../media/image26.GIF"/><Relationship Id="rId2" Type="http://schemas.openxmlformats.org/officeDocument/2006/relationships/image" Target="../media/image25.GIF"/><Relationship Id="rId1" Type="http://schemas.openxmlformats.org/officeDocument/2006/relationships/image" Target="../media/image4.png"/></Relationships>
</file>

<file path=ppt/slides/_rels/slide28.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image" Target="../media/image28.png"/><Relationship Id="rId1" Type="http://schemas.openxmlformats.org/officeDocument/2006/relationships/image" Target="../media/image4.png"/></Relationships>
</file>

<file path=ppt/slides/_rels/slide29.xml.rels><?xml version="1.0" encoding="UTF-8" standalone="yes"?>
<Relationships xmlns="http://schemas.openxmlformats.org/package/2006/relationships"><Relationship Id="rId5" Type="http://schemas.openxmlformats.org/officeDocument/2006/relationships/slideLayout" Target="../slideLayouts/slideLayout1.xml"/><Relationship Id="rId4" Type="http://schemas.openxmlformats.org/officeDocument/2006/relationships/image" Target="../media/image25.GIF"/><Relationship Id="rId3" Type="http://schemas.openxmlformats.org/officeDocument/2006/relationships/image" Target="../media/image26.GIF"/><Relationship Id="rId2" Type="http://schemas.openxmlformats.org/officeDocument/2006/relationships/image" Target="../media/image27.GIF"/><Relationship Id="rId1" Type="http://schemas.openxmlformats.org/officeDocument/2006/relationships/image" Target="../media/image4.png"/></Relationships>
</file>

<file path=ppt/slides/_rels/slide3.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3.GIF"/></Relationships>
</file>

<file path=ppt/slides/_rels/slide30.xml.rels><?xml version="1.0" encoding="UTF-8" standalone="yes"?>
<Relationships xmlns="http://schemas.openxmlformats.org/package/2006/relationships"><Relationship Id="rId4" Type="http://schemas.openxmlformats.org/officeDocument/2006/relationships/slideLayout" Target="../slideLayouts/slideLayout1.xml"/><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image" Target="../media/image4.png"/></Relationships>
</file>

<file path=ppt/slides/_rels/slide31.xml.rels><?xml version="1.0" encoding="UTF-8" standalone="yes"?>
<Relationships xmlns="http://schemas.openxmlformats.org/package/2006/relationships"><Relationship Id="rId5" Type="http://schemas.openxmlformats.org/officeDocument/2006/relationships/slideLayout" Target="../slideLayouts/slideLayout1.xml"/><Relationship Id="rId4" Type="http://schemas.openxmlformats.org/officeDocument/2006/relationships/image" Target="../media/image31.png"/><Relationship Id="rId3" Type="http://schemas.openxmlformats.org/officeDocument/2006/relationships/image" Target="../media/image26.GIF"/><Relationship Id="rId2" Type="http://schemas.openxmlformats.org/officeDocument/2006/relationships/image" Target="../media/image25.GIF"/><Relationship Id="rId1" Type="http://schemas.openxmlformats.org/officeDocument/2006/relationships/image" Target="../media/image4.png"/></Relationships>
</file>

<file path=ppt/slides/_rels/slide32.xml.rels><?xml version="1.0" encoding="UTF-8" standalone="yes"?>
<Relationships xmlns="http://schemas.openxmlformats.org/package/2006/relationships"><Relationship Id="rId5" Type="http://schemas.openxmlformats.org/officeDocument/2006/relationships/slideLayout" Target="../slideLayouts/slideLayout1.xml"/><Relationship Id="rId4" Type="http://schemas.openxmlformats.org/officeDocument/2006/relationships/image" Target="../media/image29.png"/><Relationship Id="rId3" Type="http://schemas.openxmlformats.org/officeDocument/2006/relationships/image" Target="../media/image26.GIF"/><Relationship Id="rId2" Type="http://schemas.openxmlformats.org/officeDocument/2006/relationships/image" Target="../media/image25.GIF"/><Relationship Id="rId1" Type="http://schemas.openxmlformats.org/officeDocument/2006/relationships/image" Target="../media/image4.png"/></Relationships>
</file>

<file path=ppt/slides/_rels/slide33.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image" Target="../media/image31.png"/><Relationship Id="rId1" Type="http://schemas.openxmlformats.org/officeDocument/2006/relationships/image" Target="../media/image4.png"/></Relationships>
</file>

<file path=ppt/slides/_rels/slide34.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4.png"/></Relationships>
</file>

<file path=ppt/slides/_rels/slide35.xml.rels><?xml version="1.0" encoding="UTF-8" standalone="yes"?>
<Relationships xmlns="http://schemas.openxmlformats.org/package/2006/relationships"><Relationship Id="rId4" Type="http://schemas.openxmlformats.org/officeDocument/2006/relationships/slideLayout" Target="../slideLayouts/slideLayout1.xml"/><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image" Target="../media/image4.png"/></Relationships>
</file>

<file path=ppt/slides/_rels/slide36.xml.rels><?xml version="1.0" encoding="UTF-8" standalone="yes"?>
<Relationships xmlns="http://schemas.openxmlformats.org/package/2006/relationships"><Relationship Id="rId5" Type="http://schemas.openxmlformats.org/officeDocument/2006/relationships/slideLayout" Target="../slideLayouts/slideLayout1.xml"/><Relationship Id="rId4" Type="http://schemas.openxmlformats.org/officeDocument/2006/relationships/image" Target="../media/image34.GIF"/><Relationship Id="rId3" Type="http://schemas.openxmlformats.org/officeDocument/2006/relationships/image" Target="../media/image33.GIF"/><Relationship Id="rId2" Type="http://schemas.openxmlformats.org/officeDocument/2006/relationships/image" Target="../media/image32.GIF"/><Relationship Id="rId1" Type="http://schemas.openxmlformats.org/officeDocument/2006/relationships/image" Target="../media/image4.png"/></Relationships>
</file>

<file path=ppt/slides/_rels/slide37.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4.png"/></Relationships>
</file>

<file path=ppt/slides/_rels/slide38.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image" Target="../media/image31.png"/><Relationship Id="rId1" Type="http://schemas.openxmlformats.org/officeDocument/2006/relationships/image" Target="../media/image4.png"/></Relationships>
</file>

<file path=ppt/slides/_rels/slide39.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image" Target="../media/image35.png"/><Relationship Id="rId1" Type="http://schemas.openxmlformats.org/officeDocument/2006/relationships/image" Target="../media/image4.png"/></Relationships>
</file>

<file path=ppt/slides/_rels/slide4.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4.png"/></Relationships>
</file>

<file path=ppt/slides/_rels/slide40.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4.png"/></Relationships>
</file>

<file path=ppt/slides/_rels/slide4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image" Target="../media/image36.jpeg"/><Relationship Id="rId1" Type="http://schemas.openxmlformats.org/officeDocument/2006/relationships/image" Target="../media/image4.png"/></Relationships>
</file>

<file path=ppt/slides/_rels/slide42.xml.rels><?xml version="1.0" encoding="UTF-8" standalone="yes"?>
<Relationships xmlns="http://schemas.openxmlformats.org/package/2006/relationships"><Relationship Id="rId4" Type="http://schemas.openxmlformats.org/officeDocument/2006/relationships/slideLayout" Target="../slideLayouts/slideLayout1.xml"/><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image" Target="../media/image4.png"/></Relationships>
</file>

<file path=ppt/slides/_rels/slide43.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image" Target="../media/image17.png"/><Relationship Id="rId1" Type="http://schemas.openxmlformats.org/officeDocument/2006/relationships/image" Target="../media/image4.png"/></Relationships>
</file>

<file path=ppt/slides/_rels/slide44.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4.png"/></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4.png"/></Relationships>
</file>

<file path=ppt/slides/_rels/slide47.xml.rels><?xml version="1.0" encoding="UTF-8" standalone="yes"?>
<Relationships xmlns="http://schemas.openxmlformats.org/package/2006/relationships"><Relationship Id="rId7" Type="http://schemas.openxmlformats.org/officeDocument/2006/relationships/slideLayout" Target="../slideLayouts/slideLayout1.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image" Target="../media/image4.png"/></Relationships>
</file>

<file path=ppt/slides/_rels/slide48.xml.rels><?xml version="1.0" encoding="UTF-8" standalone="yes"?>
<Relationships xmlns="http://schemas.openxmlformats.org/package/2006/relationships"><Relationship Id="rId9" Type="http://schemas.openxmlformats.org/officeDocument/2006/relationships/image" Target="../media/image44.png"/><Relationship Id="rId8" Type="http://schemas.openxmlformats.org/officeDocument/2006/relationships/image" Target="../media/image43.png"/><Relationship Id="rId7" Type="http://schemas.openxmlformats.org/officeDocument/2006/relationships/image" Target="../media/image42.png"/><Relationship Id="rId6" Type="http://schemas.openxmlformats.org/officeDocument/2006/relationships/image" Target="../media/image41.png"/><Relationship Id="rId5" Type="http://schemas.openxmlformats.org/officeDocument/2006/relationships/image" Target="../media/image40.png"/><Relationship Id="rId4" Type="http://schemas.openxmlformats.org/officeDocument/2006/relationships/image" Target="../media/image39.png"/><Relationship Id="rId3" Type="http://schemas.openxmlformats.org/officeDocument/2006/relationships/image" Target="../media/image38.png"/><Relationship Id="rId27" Type="http://schemas.openxmlformats.org/officeDocument/2006/relationships/slideLayout" Target="../slideLayouts/slideLayout1.xml"/><Relationship Id="rId26" Type="http://schemas.openxmlformats.org/officeDocument/2006/relationships/image" Target="../media/image61.jpeg"/><Relationship Id="rId25" Type="http://schemas.openxmlformats.org/officeDocument/2006/relationships/image" Target="../media/image60.jpeg"/><Relationship Id="rId24" Type="http://schemas.openxmlformats.org/officeDocument/2006/relationships/image" Target="../media/image59.png"/><Relationship Id="rId23" Type="http://schemas.openxmlformats.org/officeDocument/2006/relationships/image" Target="../media/image58.png"/><Relationship Id="rId22" Type="http://schemas.openxmlformats.org/officeDocument/2006/relationships/image" Target="../media/image57.png"/><Relationship Id="rId21" Type="http://schemas.openxmlformats.org/officeDocument/2006/relationships/image" Target="../media/image56.png"/><Relationship Id="rId20" Type="http://schemas.openxmlformats.org/officeDocument/2006/relationships/image" Target="../media/image55.png"/><Relationship Id="rId2" Type="http://schemas.openxmlformats.org/officeDocument/2006/relationships/image" Target="../media/image37.png"/><Relationship Id="rId19" Type="http://schemas.openxmlformats.org/officeDocument/2006/relationships/image" Target="../media/image54.png"/><Relationship Id="rId18" Type="http://schemas.openxmlformats.org/officeDocument/2006/relationships/image" Target="../media/image53.png"/><Relationship Id="rId17" Type="http://schemas.openxmlformats.org/officeDocument/2006/relationships/image" Target="../media/image52.png"/><Relationship Id="rId16" Type="http://schemas.openxmlformats.org/officeDocument/2006/relationships/image" Target="../media/image51.png"/><Relationship Id="rId15" Type="http://schemas.openxmlformats.org/officeDocument/2006/relationships/image" Target="../media/image50.png"/><Relationship Id="rId14" Type="http://schemas.openxmlformats.org/officeDocument/2006/relationships/image" Target="../media/image49.png"/><Relationship Id="rId13" Type="http://schemas.openxmlformats.org/officeDocument/2006/relationships/image" Target="../media/image48.png"/><Relationship Id="rId12" Type="http://schemas.openxmlformats.org/officeDocument/2006/relationships/image" Target="../media/image47.png"/><Relationship Id="rId11" Type="http://schemas.openxmlformats.org/officeDocument/2006/relationships/image" Target="../media/image46.png"/><Relationship Id="rId10" Type="http://schemas.openxmlformats.org/officeDocument/2006/relationships/image" Target="../media/image45.png"/><Relationship Id="rId1" Type="http://schemas.openxmlformats.org/officeDocument/2006/relationships/image" Target="../media/image4.png"/></Relationships>
</file>

<file path=ppt/slides/_rels/slide49.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4.png"/></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image" Target="../media/image5.png"/><Relationship Id="rId1" Type="http://schemas.openxmlformats.org/officeDocument/2006/relationships/image" Target="../media/image4.png"/></Relationships>
</file>

<file path=ppt/slides/_rels/slide50.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image" Target="../media/image62.png"/><Relationship Id="rId1" Type="http://schemas.openxmlformats.org/officeDocument/2006/relationships/image" Target="../media/image4.png"/></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image" Target="../media/image6.jpeg"/><Relationship Id="rId1" Type="http://schemas.openxmlformats.org/officeDocument/2006/relationships/image" Target="../media/image4.png"/></Relationships>
</file>

<file path=ppt/slides/_rels/slide7.xml.rels><?xml version="1.0" encoding="UTF-8" standalone="yes"?>
<Relationships xmlns="http://schemas.openxmlformats.org/package/2006/relationships"><Relationship Id="rId6" Type="http://schemas.openxmlformats.org/officeDocument/2006/relationships/slideLayout" Target="../slideLayouts/slideLayout1.xml"/><Relationship Id="rId5" Type="http://schemas.openxmlformats.org/officeDocument/2006/relationships/image" Target="../media/image10.jpeg"/><Relationship Id="rId4" Type="http://schemas.openxmlformats.org/officeDocument/2006/relationships/image" Target="../media/image9.jpeg"/><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image" Target="../media/image4.png"/></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image" Target="../media/image10.jpeg"/><Relationship Id="rId1" Type="http://schemas.openxmlformats.org/officeDocument/2006/relationships/image" Target="../media/image4.png"/></Relationships>
</file>

<file path=ppt/slides/_rels/slide9.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Káº¿t quáº£ hÃ¬nh áº£nh cho lÃ¡ vÃ ng rÆ¡i gif"/>
          <p:cNvPicPr>
            <a:picLocks noChangeAspect="1" noChangeArrowheads="1" noCrop="1"/>
          </p:cNvPicPr>
          <p:nvPr/>
        </p:nvPicPr>
        <p:blipFill>
          <a:blip r:embed="rId1">
            <a:extLst>
              <a:ext uri="{28A0092B-C50C-407E-A947-70E740481C1C}">
                <a14:useLocalDpi xmlns:a14="http://schemas.microsoft.com/office/drawing/2010/main" val="0"/>
              </a:ext>
            </a:extLst>
          </a:blip>
          <a:srcRect/>
          <a:stretch>
            <a:fillRect/>
          </a:stretch>
        </p:blipFill>
        <p:spPr bwMode="auto">
          <a:xfrm>
            <a:off x="0" y="9525"/>
            <a:ext cx="12192000" cy="6845427"/>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flipH="1">
            <a:off x="1752598" y="2032000"/>
            <a:ext cx="8813801" cy="1569660"/>
          </a:xfrm>
          <a:prstGeom prst="rect">
            <a:avLst/>
          </a:prstGeom>
          <a:noFill/>
        </p:spPr>
        <p:txBody>
          <a:bodyPr wrap="square" rtlCol="0">
            <a:spAutoFit/>
          </a:bodyPr>
          <a:lstStyle/>
          <a:p>
            <a:r>
              <a:rPr lang="en-SG" sz="9600" dirty="0" err="1">
                <a:solidFill>
                  <a:schemeClr val="bg1"/>
                </a:solidFill>
                <a:effectLst>
                  <a:glow rad="228600">
                    <a:srgbClr val="0070C0">
                      <a:alpha val="40000"/>
                    </a:srgbClr>
                  </a:glow>
                </a:effectLst>
                <a:latin typeface="Times New Roman" panose="02020603050405020304" pitchFamily="18" charset="0"/>
                <a:cs typeface="Times New Roman" panose="02020603050405020304" pitchFamily="18" charset="0"/>
              </a:rPr>
              <a:t>Mùa</a:t>
            </a:r>
            <a:r>
              <a:rPr lang="en-SG" sz="9600" dirty="0">
                <a:solidFill>
                  <a:schemeClr val="bg1"/>
                </a:solidFill>
                <a:effectLst>
                  <a:glow rad="228600">
                    <a:srgbClr val="0070C0">
                      <a:alpha val="40000"/>
                    </a:srgbClr>
                  </a:glow>
                </a:effectLst>
                <a:latin typeface="Times New Roman" panose="02020603050405020304" pitchFamily="18" charset="0"/>
                <a:cs typeface="Times New Roman" panose="02020603050405020304" pitchFamily="18" charset="0"/>
              </a:rPr>
              <a:t> </a:t>
            </a:r>
            <a:r>
              <a:rPr lang="en-SG" sz="9600" dirty="0" err="1">
                <a:solidFill>
                  <a:schemeClr val="bg1"/>
                </a:solidFill>
                <a:effectLst>
                  <a:glow rad="228600">
                    <a:srgbClr val="0070C0">
                      <a:alpha val="40000"/>
                    </a:srgbClr>
                  </a:glow>
                </a:effectLst>
                <a:latin typeface="Times New Roman" panose="02020603050405020304" pitchFamily="18" charset="0"/>
                <a:cs typeface="Times New Roman" panose="02020603050405020304" pitchFamily="18" charset="0"/>
              </a:rPr>
              <a:t>ấy</a:t>
            </a:r>
            <a:r>
              <a:rPr lang="en-SG" sz="9600" dirty="0">
                <a:solidFill>
                  <a:schemeClr val="bg1"/>
                </a:solidFill>
                <a:effectLst>
                  <a:glow rad="228600">
                    <a:srgbClr val="0070C0">
                      <a:alpha val="40000"/>
                    </a:srgbClr>
                  </a:glow>
                </a:effectLst>
                <a:latin typeface="Times New Roman" panose="02020603050405020304" pitchFamily="18" charset="0"/>
                <a:cs typeface="Times New Roman" panose="02020603050405020304" pitchFamily="18" charset="0"/>
              </a:rPr>
              <a:t> ta </a:t>
            </a:r>
            <a:r>
              <a:rPr lang="en-SG" sz="9600" dirty="0" err="1">
                <a:solidFill>
                  <a:schemeClr val="bg1"/>
                </a:solidFill>
                <a:effectLst>
                  <a:glow rad="228600">
                    <a:srgbClr val="0070C0">
                      <a:alpha val="40000"/>
                    </a:srgbClr>
                  </a:glow>
                </a:effectLst>
                <a:latin typeface="Times New Roman" panose="02020603050405020304" pitchFamily="18" charset="0"/>
                <a:cs typeface="Times New Roman" panose="02020603050405020304" pitchFamily="18" charset="0"/>
              </a:rPr>
              <a:t>tìm</a:t>
            </a:r>
            <a:r>
              <a:rPr lang="en-SG" sz="9600" dirty="0">
                <a:solidFill>
                  <a:schemeClr val="bg1"/>
                </a:solidFill>
                <a:effectLst>
                  <a:glow rad="228600">
                    <a:srgbClr val="0070C0">
                      <a:alpha val="40000"/>
                    </a:srgbClr>
                  </a:glow>
                </a:effectLst>
                <a:latin typeface="Times New Roman" panose="02020603050405020304" pitchFamily="18" charset="0"/>
                <a:cs typeface="Times New Roman" panose="02020603050405020304" pitchFamily="18" charset="0"/>
              </a:rPr>
              <a:t> </a:t>
            </a:r>
            <a:r>
              <a:rPr lang="en-SG" sz="9600" dirty="0" err="1">
                <a:solidFill>
                  <a:schemeClr val="bg1"/>
                </a:solidFill>
                <a:effectLst>
                  <a:glow rad="228600">
                    <a:srgbClr val="0070C0">
                      <a:alpha val="40000"/>
                    </a:srgbClr>
                  </a:glow>
                </a:effectLst>
                <a:latin typeface="Times New Roman" panose="02020603050405020304" pitchFamily="18" charset="0"/>
                <a:cs typeface="Times New Roman" panose="02020603050405020304" pitchFamily="18" charset="0"/>
              </a:rPr>
              <a:t>về</a:t>
            </a:r>
            <a:endParaRPr lang="en-SG" sz="9600" dirty="0">
              <a:solidFill>
                <a:schemeClr val="bg1"/>
              </a:solidFill>
              <a:effectLst>
                <a:glow rad="228600">
                  <a:srgbClr val="0070C0">
                    <a:alpha val="40000"/>
                  </a:srgbClr>
                </a:glow>
              </a:effectLst>
              <a:latin typeface="Times New Roman" panose="02020603050405020304" pitchFamily="18" charset="0"/>
              <a:cs typeface="Times New Roman" panose="02020603050405020304" pitchFamily="18" charset="0"/>
            </a:endParaRPr>
          </a:p>
        </p:txBody>
      </p:sp>
    </p:spTree>
  </p:cSld>
  <p:clrMapOvr>
    <a:masterClrMapping/>
  </p:clrMapOvr>
  <p:transition spd="slow">
    <p:wip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0" y="0"/>
            <a:ext cx="12192000" cy="6858000"/>
          </a:xfrm>
          <a:prstGeom prst="rect">
            <a:avLst/>
          </a:prstGeom>
          <a:solidFill>
            <a:schemeClr val="accent2">
              <a:alpha val="3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86694" tIns="43347" rIns="86694" bIns="43347" rtlCol="0" anchor="ctr"/>
          <a:lstStyle/>
          <a:p>
            <a:pPr algn="ctr"/>
            <a:endParaRPr lang="zh-CN" altLang="en-US"/>
          </a:p>
        </p:txBody>
      </p:sp>
      <p:pic>
        <p:nvPicPr>
          <p:cNvPr id="31" name="Picture 30"/>
          <p:cNvPicPr>
            <a:picLocks noChangeAspect="1"/>
          </p:cNvPicPr>
          <p:nvPr/>
        </p:nvPicPr>
        <p:blipFill>
          <a:blip r:embed="rId1" cstate="print">
            <a:extLst>
              <a:ext uri="{28A0092B-C50C-407E-A947-70E740481C1C}">
                <a14:useLocalDpi xmlns:a14="http://schemas.microsoft.com/office/drawing/2010/main" val="0"/>
              </a:ext>
            </a:extLst>
          </a:blip>
          <a:stretch>
            <a:fillRect/>
          </a:stretch>
        </p:blipFill>
        <p:spPr>
          <a:xfrm>
            <a:off x="9782518" y="-387928"/>
            <a:ext cx="2409482" cy="2706652"/>
          </a:xfrm>
          <a:prstGeom prst="rect">
            <a:avLst/>
          </a:prstGeom>
        </p:spPr>
      </p:pic>
      <p:pic>
        <p:nvPicPr>
          <p:cNvPr id="44" name="Picture 43"/>
          <p:cNvPicPr>
            <a:picLocks noChangeAspect="1"/>
          </p:cNvPicPr>
          <p:nvPr/>
        </p:nvPicPr>
        <p:blipFill>
          <a:blip r:embed="rId1" cstate="print">
            <a:extLst>
              <a:ext uri="{28A0092B-C50C-407E-A947-70E740481C1C}">
                <a14:useLocalDpi xmlns:a14="http://schemas.microsoft.com/office/drawing/2010/main" val="0"/>
              </a:ext>
            </a:extLst>
          </a:blip>
          <a:stretch>
            <a:fillRect/>
          </a:stretch>
        </p:blipFill>
        <p:spPr>
          <a:xfrm>
            <a:off x="4005172" y="4400729"/>
            <a:ext cx="2409482" cy="2706652"/>
          </a:xfrm>
          <a:prstGeom prst="rect">
            <a:avLst/>
          </a:prstGeom>
        </p:spPr>
      </p:pic>
      <p:pic>
        <p:nvPicPr>
          <p:cNvPr id="45" name="Picture 44"/>
          <p:cNvPicPr>
            <a:picLocks noChangeAspect="1"/>
          </p:cNvPicPr>
          <p:nvPr/>
        </p:nvPicPr>
        <p:blipFill>
          <a:blip r:embed="rId1" cstate="print">
            <a:extLst>
              <a:ext uri="{28A0092B-C50C-407E-A947-70E740481C1C}">
                <a14:useLocalDpi xmlns:a14="http://schemas.microsoft.com/office/drawing/2010/main" val="0"/>
              </a:ext>
            </a:extLst>
          </a:blip>
          <a:stretch>
            <a:fillRect/>
          </a:stretch>
        </p:blipFill>
        <p:spPr>
          <a:xfrm>
            <a:off x="9782518" y="4151348"/>
            <a:ext cx="2409482" cy="2706652"/>
          </a:xfrm>
          <a:prstGeom prst="rect">
            <a:avLst/>
          </a:prstGeom>
        </p:spPr>
      </p:pic>
      <p:pic>
        <p:nvPicPr>
          <p:cNvPr id="46" name="Picture 45"/>
          <p:cNvPicPr>
            <a:picLocks noChangeAspect="1"/>
          </p:cNvPicPr>
          <p:nvPr/>
        </p:nvPicPr>
        <p:blipFill>
          <a:blip r:embed="rId1" cstate="print">
            <a:extLst>
              <a:ext uri="{28A0092B-C50C-407E-A947-70E740481C1C}">
                <a14:useLocalDpi xmlns:a14="http://schemas.microsoft.com/office/drawing/2010/main" val="0"/>
              </a:ext>
            </a:extLst>
          </a:blip>
          <a:stretch>
            <a:fillRect/>
          </a:stretch>
        </p:blipFill>
        <p:spPr>
          <a:xfrm>
            <a:off x="5418336" y="1745672"/>
            <a:ext cx="2409482" cy="2706652"/>
          </a:xfrm>
          <a:prstGeom prst="rect">
            <a:avLst/>
          </a:prstGeom>
        </p:spPr>
      </p:pic>
      <p:pic>
        <p:nvPicPr>
          <p:cNvPr id="47" name="Picture 46" descr="pngtree-full-hand-painted-autumn-leaves-h5-background-backgrounddeciduous-backgroundhand-drawn-image_60450.jpg"/>
          <p:cNvPicPr>
            <a:picLocks noChangeAspect="1"/>
          </p:cNvPicPr>
          <p:nvPr/>
        </p:nvPicPr>
        <p:blipFill>
          <a:blip r:embed="rId2" cstate="print"/>
          <a:stretch>
            <a:fillRect/>
          </a:stretch>
        </p:blipFill>
        <p:spPr>
          <a:xfrm>
            <a:off x="1" y="0"/>
            <a:ext cx="4876800" cy="6858000"/>
          </a:xfrm>
          <a:prstGeom prst="rect">
            <a:avLst/>
          </a:prstGeom>
        </p:spPr>
      </p:pic>
      <p:sp>
        <p:nvSpPr>
          <p:cNvPr id="49" name="Title 37"/>
          <p:cNvSpPr txBox="1"/>
          <p:nvPr/>
        </p:nvSpPr>
        <p:spPr>
          <a:xfrm>
            <a:off x="1149900" y="1385464"/>
            <a:ext cx="6539374" cy="849890"/>
          </a:xfrm>
          <a:prstGeom prst="rect">
            <a:avLst/>
          </a:prstGeom>
        </p:spPr>
        <p:txBody>
          <a:bodyPr vert="horz" lIns="91440" tIns="45720" rIns="91440" bIns="45720" rtlCol="0" anchor="b">
            <a:noAutofit/>
          </a:bodyPr>
          <a:lstStyle/>
          <a:p>
            <a:pPr marL="0" marR="0" lvl="0" indent="0" algn="ctr" defTabSz="914400" rtl="0" eaLnBrk="1" fontAlgn="auto" latinLnBrk="0" hangingPunct="1">
              <a:lnSpc>
                <a:spcPct val="90000"/>
              </a:lnSpc>
              <a:spcBef>
                <a:spcPct val="0"/>
              </a:spcBef>
              <a:spcAft>
                <a:spcPts val="0"/>
              </a:spcAft>
              <a:buClrTx/>
              <a:buSzTx/>
              <a:buFontTx/>
              <a:buNone/>
              <a:defRPr/>
            </a:pPr>
            <a:r>
              <a:rPr kumimoji="0" lang="en-US" sz="9600" b="1" i="0" u="none" strike="noStrike" kern="1200" cap="none" spc="0" normalizeH="0" baseline="0" noProof="0" dirty="0">
                <a:ln>
                  <a:noFill/>
                </a:ln>
                <a:solidFill>
                  <a:schemeClr val="tx1"/>
                </a:solidFill>
                <a:effectLst/>
                <a:uLnTx/>
                <a:uFillTx/>
                <a:latin typeface="#9Slide05 SVNMotion Picture" pitchFamily="18" charset="0"/>
                <a:ea typeface="+mj-ea"/>
                <a:cs typeface="+mj-cs"/>
              </a:rPr>
              <a:t>Sang </a:t>
            </a:r>
            <a:r>
              <a:rPr kumimoji="0" lang="en-US" sz="9600" b="1" i="0" u="none" strike="noStrike" kern="1200" cap="none" spc="0" normalizeH="0" baseline="0" noProof="0" dirty="0" err="1">
                <a:ln>
                  <a:noFill/>
                </a:ln>
                <a:solidFill>
                  <a:schemeClr val="tx1"/>
                </a:solidFill>
                <a:effectLst/>
                <a:uLnTx/>
                <a:uFillTx/>
                <a:latin typeface="#9Slide05 SVNMotion Picture" pitchFamily="18" charset="0"/>
                <a:ea typeface="+mj-ea"/>
                <a:cs typeface="+mj-cs"/>
              </a:rPr>
              <a:t>thu</a:t>
            </a:r>
            <a:endParaRPr kumimoji="0" lang="en-US" sz="9600" b="1" i="0" u="none" strike="noStrike" kern="1200" cap="none" spc="0" normalizeH="0" baseline="0" noProof="0" dirty="0">
              <a:ln>
                <a:noFill/>
              </a:ln>
              <a:solidFill>
                <a:schemeClr val="tx1"/>
              </a:solidFill>
              <a:effectLst/>
              <a:uLnTx/>
              <a:uFillTx/>
              <a:latin typeface="#9Slide05 SVNMotion Picture" pitchFamily="18" charset="0"/>
              <a:ea typeface="+mj-ea"/>
              <a:cs typeface="+mj-cs"/>
            </a:endParaRPr>
          </a:p>
        </p:txBody>
      </p:sp>
      <p:sp>
        <p:nvSpPr>
          <p:cNvPr id="57" name="Subtitle 35"/>
          <p:cNvSpPr txBox="1"/>
          <p:nvPr/>
        </p:nvSpPr>
        <p:spPr>
          <a:xfrm>
            <a:off x="4156341" y="2549083"/>
            <a:ext cx="3089564" cy="443489"/>
          </a:xfrm>
          <a:prstGeom prst="rect">
            <a:avLst/>
          </a:prstGeom>
        </p:spPr>
        <p:txBody>
          <a:bodyPr vert="horz" lIns="91440" tIns="45720" rIns="91440" bIns="45720" rtlCol="0">
            <a:noAutofit/>
          </a:body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defRPr/>
            </a:pPr>
            <a:r>
              <a:rPr kumimoji="0" lang="en-US" sz="3600" b="1" i="0" u="none" strike="noStrike" kern="1200" cap="none" spc="0" normalizeH="0" baseline="0" noProof="0" dirty="0" err="1">
                <a:ln>
                  <a:noFill/>
                </a:ln>
                <a:solidFill>
                  <a:schemeClr val="tx1"/>
                </a:solidFill>
                <a:effectLst/>
                <a:uLnTx/>
                <a:uFillTx/>
                <a:latin typeface="#9Slide05 Aquarelle" pitchFamily="18" charset="0"/>
                <a:ea typeface="+mn-ea"/>
                <a:cs typeface="+mn-cs"/>
              </a:rPr>
              <a:t>Hữu</a:t>
            </a:r>
            <a:r>
              <a:rPr kumimoji="0" lang="en-US" sz="3600" b="1" i="0" u="none" strike="noStrike" kern="1200" cap="none" spc="0" normalizeH="0" baseline="0" noProof="0" dirty="0">
                <a:ln>
                  <a:noFill/>
                </a:ln>
                <a:solidFill>
                  <a:schemeClr val="tx1"/>
                </a:solidFill>
                <a:effectLst/>
                <a:uLnTx/>
                <a:uFillTx/>
                <a:latin typeface="#9Slide05 Aquarelle" pitchFamily="18" charset="0"/>
                <a:ea typeface="+mn-ea"/>
                <a:cs typeface="+mn-cs"/>
              </a:rPr>
              <a:t> </a:t>
            </a:r>
            <a:r>
              <a:rPr kumimoji="0" lang="en-US" sz="3600" b="1" i="0" u="none" strike="noStrike" kern="1200" cap="none" spc="0" normalizeH="0" baseline="0" noProof="0" dirty="0" err="1">
                <a:ln>
                  <a:noFill/>
                </a:ln>
                <a:solidFill>
                  <a:schemeClr val="tx1"/>
                </a:solidFill>
                <a:effectLst/>
                <a:uLnTx/>
                <a:uFillTx/>
                <a:latin typeface="#9Slide05 Aquarelle" pitchFamily="18" charset="0"/>
                <a:ea typeface="+mn-ea"/>
                <a:cs typeface="+mn-cs"/>
              </a:rPr>
              <a:t>Thỉnh</a:t>
            </a:r>
            <a:endParaRPr kumimoji="0" lang="en-US" sz="3600" b="1" i="0" u="none" strike="noStrike" kern="1200" cap="none" spc="0" normalizeH="0" baseline="0" noProof="0" dirty="0">
              <a:ln>
                <a:noFill/>
              </a:ln>
              <a:solidFill>
                <a:schemeClr val="tx1"/>
              </a:solidFill>
              <a:effectLst/>
              <a:uLnTx/>
              <a:uFillTx/>
              <a:latin typeface="#9Slide05 Aquarelle" pitchFamily="18" charset="0"/>
              <a:ea typeface="+mn-ea"/>
              <a:cs typeface="+mn-cs"/>
            </a:endParaRPr>
          </a:p>
        </p:txBody>
      </p:sp>
      <p:pic>
        <p:nvPicPr>
          <p:cNvPr id="58" name="Picture 57" descr="hthinh.jpg"/>
          <p:cNvPicPr>
            <a:picLocks noChangeAspect="1"/>
          </p:cNvPicPr>
          <p:nvPr/>
        </p:nvPicPr>
        <p:blipFill>
          <a:blip r:embed="rId3" cstate="print"/>
          <a:stretch>
            <a:fillRect/>
          </a:stretch>
        </p:blipFill>
        <p:spPr>
          <a:xfrm>
            <a:off x="1496293" y="2123211"/>
            <a:ext cx="2867892" cy="3072245"/>
          </a:xfrm>
          <a:prstGeom prst="rect">
            <a:avLst/>
          </a:prstGeom>
        </p:spPr>
      </p:pic>
      <p:grpSp>
        <p:nvGrpSpPr>
          <p:cNvPr id="60" name="Group 59"/>
          <p:cNvGrpSpPr/>
          <p:nvPr/>
        </p:nvGrpSpPr>
        <p:grpSpPr>
          <a:xfrm>
            <a:off x="7412181" y="858942"/>
            <a:ext cx="4253345" cy="5583422"/>
            <a:chOff x="817418" y="1219174"/>
            <a:chExt cx="4682836" cy="5583422"/>
          </a:xfrm>
        </p:grpSpPr>
        <p:sp>
          <p:nvSpPr>
            <p:cNvPr id="61" name="Title 25"/>
            <p:cNvSpPr txBox="1"/>
            <p:nvPr/>
          </p:nvSpPr>
          <p:spPr>
            <a:xfrm>
              <a:off x="886700" y="1219174"/>
              <a:ext cx="4336473" cy="1667308"/>
            </a:xfrm>
            <a:prstGeom prst="rect">
              <a:avLst/>
            </a:prstGeom>
          </p:spPr>
          <p:txBody>
            <a:bodyPr vert="horz" lIns="91440" tIns="45720" rIns="91440" bIns="45720" rtlCol="0" anchor="b">
              <a:normAutofit/>
            </a:bodyPr>
            <a:lstStyle/>
            <a:p>
              <a:pPr marL="0" marR="0" lvl="0" indent="0" algn="l" defTabSz="914400" rtl="0" eaLnBrk="1" fontAlgn="auto" latinLnBrk="0" hangingPunct="1">
                <a:lnSpc>
                  <a:spcPct val="90000"/>
                </a:lnSpc>
                <a:spcBef>
                  <a:spcPct val="0"/>
                </a:spcBef>
                <a:spcAft>
                  <a:spcPts val="0"/>
                </a:spcAft>
                <a:buClrTx/>
                <a:buSzTx/>
                <a:buFontTx/>
                <a:buNone/>
                <a:defRPr/>
              </a:pPr>
              <a:r>
                <a:rPr kumimoji="0" lang="vi-VN" sz="2800" b="1" i="0" u="none" strike="noStrike" kern="1200" cap="none" spc="0" normalizeH="0" baseline="0" noProof="0" dirty="0">
                  <a:ln>
                    <a:noFill/>
                  </a:ln>
                  <a:solidFill>
                    <a:schemeClr val="tx1"/>
                  </a:solidFill>
                  <a:effectLst/>
                  <a:uLnTx/>
                  <a:uFillTx/>
                  <a:latin typeface="#9Slide05 Great Vibes" pitchFamily="2" charset="0"/>
                  <a:ea typeface="#9Slide05 HLT Boulevard" pitchFamily="2" charset="0"/>
                  <a:cs typeface="#9Slide05 HLT Boulevard" pitchFamily="2" charset="0"/>
                </a:rPr>
                <a:t>Bỗng nhận ra hương ổi</a:t>
              </a:r>
              <a:br>
                <a:rPr kumimoji="0" lang="vi-VN" sz="2800" b="1" i="0" u="none" strike="noStrike" kern="1200" cap="none" spc="0" normalizeH="0" baseline="0" noProof="0" dirty="0">
                  <a:ln>
                    <a:noFill/>
                  </a:ln>
                  <a:solidFill>
                    <a:schemeClr val="tx1"/>
                  </a:solidFill>
                  <a:effectLst/>
                  <a:uLnTx/>
                  <a:uFillTx/>
                  <a:latin typeface="#9Slide05 Great Vibes" pitchFamily="2" charset="0"/>
                  <a:ea typeface="#9Slide05 HLT Boulevard" pitchFamily="2" charset="0"/>
                  <a:cs typeface="#9Slide05 HLT Boulevard" pitchFamily="2" charset="0"/>
                </a:rPr>
              </a:br>
              <a:r>
                <a:rPr kumimoji="0" lang="vi-VN" sz="2800" b="1" i="0" u="none" strike="noStrike" kern="1200" cap="none" spc="0" normalizeH="0" baseline="0" noProof="0" dirty="0">
                  <a:ln>
                    <a:noFill/>
                  </a:ln>
                  <a:solidFill>
                    <a:schemeClr val="tx1"/>
                  </a:solidFill>
                  <a:effectLst/>
                  <a:uLnTx/>
                  <a:uFillTx/>
                  <a:latin typeface="#9Slide05 Great Vibes" pitchFamily="2" charset="0"/>
                  <a:ea typeface="#9Slide05 HLT Boulevard" pitchFamily="2" charset="0"/>
                  <a:cs typeface="#9Slide05 HLT Boulevard" pitchFamily="2" charset="0"/>
                </a:rPr>
                <a:t>Phả vào trong gió se</a:t>
              </a:r>
              <a:br>
                <a:rPr kumimoji="0" lang="vi-VN" sz="2800" b="1" i="0" u="none" strike="noStrike" kern="1200" cap="none" spc="0" normalizeH="0" baseline="0" noProof="0" dirty="0">
                  <a:ln>
                    <a:noFill/>
                  </a:ln>
                  <a:solidFill>
                    <a:schemeClr val="tx1"/>
                  </a:solidFill>
                  <a:effectLst/>
                  <a:uLnTx/>
                  <a:uFillTx/>
                  <a:latin typeface="#9Slide05 Great Vibes" pitchFamily="2" charset="0"/>
                  <a:ea typeface="#9Slide05 HLT Boulevard" pitchFamily="2" charset="0"/>
                  <a:cs typeface="#9Slide05 HLT Boulevard" pitchFamily="2" charset="0"/>
                </a:rPr>
              </a:br>
              <a:r>
                <a:rPr kumimoji="0" lang="vi-VN" sz="2800" b="1" i="0" u="none" strike="noStrike" kern="1200" cap="none" spc="0" normalizeH="0" baseline="0" noProof="0" dirty="0">
                  <a:ln>
                    <a:noFill/>
                  </a:ln>
                  <a:solidFill>
                    <a:schemeClr val="tx1"/>
                  </a:solidFill>
                  <a:effectLst/>
                  <a:uLnTx/>
                  <a:uFillTx/>
                  <a:latin typeface="#9Slide05 Great Vibes" pitchFamily="2" charset="0"/>
                  <a:ea typeface="#9Slide05 HLT Boulevard" pitchFamily="2" charset="0"/>
                  <a:cs typeface="#9Slide05 HLT Boulevard" pitchFamily="2" charset="0"/>
                </a:rPr>
                <a:t>Sương chùng chình qua ngõ</a:t>
              </a:r>
              <a:br>
                <a:rPr kumimoji="0" lang="vi-VN" sz="2800" b="1" i="0" u="none" strike="noStrike" kern="1200" cap="none" spc="0" normalizeH="0" baseline="0" noProof="0" dirty="0">
                  <a:ln>
                    <a:noFill/>
                  </a:ln>
                  <a:solidFill>
                    <a:schemeClr val="tx1"/>
                  </a:solidFill>
                  <a:effectLst/>
                  <a:uLnTx/>
                  <a:uFillTx/>
                  <a:latin typeface="#9Slide05 Great Vibes" pitchFamily="2" charset="0"/>
                  <a:ea typeface="#9Slide05 HLT Boulevard" pitchFamily="2" charset="0"/>
                  <a:cs typeface="#9Slide05 HLT Boulevard" pitchFamily="2" charset="0"/>
                </a:rPr>
              </a:br>
              <a:r>
                <a:rPr kumimoji="0" lang="vi-VN" sz="2800" b="1" i="0" u="none" strike="noStrike" kern="1200" cap="none" spc="0" normalizeH="0" baseline="0" noProof="0" dirty="0">
                  <a:ln>
                    <a:noFill/>
                  </a:ln>
                  <a:solidFill>
                    <a:schemeClr val="tx1"/>
                  </a:solidFill>
                  <a:effectLst/>
                  <a:uLnTx/>
                  <a:uFillTx/>
                  <a:latin typeface="#9Slide05 Great Vibes" pitchFamily="2" charset="0"/>
                  <a:ea typeface="#9Slide05 HLT Boulevard" pitchFamily="2" charset="0"/>
                  <a:cs typeface="#9Slide05 HLT Boulevard" pitchFamily="2" charset="0"/>
                </a:rPr>
                <a:t>Hình như thu đã về</a:t>
              </a:r>
              <a:endParaRPr kumimoji="0" lang="en-US" sz="2800" b="1" i="0" u="none" strike="noStrike" kern="1200" cap="none" spc="0" normalizeH="0" baseline="0" noProof="0" dirty="0">
                <a:ln>
                  <a:noFill/>
                </a:ln>
                <a:solidFill>
                  <a:schemeClr val="tx1"/>
                </a:solidFill>
                <a:effectLst/>
                <a:uLnTx/>
                <a:uFillTx/>
                <a:latin typeface="#9Slide05 Great Vibes" pitchFamily="2" charset="0"/>
                <a:ea typeface="#9Slide05 HLT Boulevard" pitchFamily="2" charset="0"/>
                <a:cs typeface="#9Slide05 HLT Boulevard" pitchFamily="2" charset="0"/>
              </a:endParaRPr>
            </a:p>
          </p:txBody>
        </p:sp>
        <p:sp>
          <p:nvSpPr>
            <p:cNvPr id="62" name="Subtitle 26"/>
            <p:cNvSpPr txBox="1"/>
            <p:nvPr/>
          </p:nvSpPr>
          <p:spPr>
            <a:xfrm>
              <a:off x="817418" y="2992440"/>
              <a:ext cx="4682836" cy="1655762"/>
            </a:xfrm>
            <a:prstGeom prst="rect">
              <a:avLst/>
            </a:prstGeom>
          </p:spPr>
          <p:txBody>
            <a:bodyPr vert="horz" lIns="91440" tIns="45720" rIns="91440" bIns="45720" rtlCol="0">
              <a:normAutofit/>
            </a:body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defRPr/>
              </a:pPr>
              <a:r>
                <a:rPr kumimoji="0" lang="vi-VN" sz="2800" b="1" i="0" u="none" strike="noStrike" kern="1200" cap="none" spc="0" normalizeH="0" baseline="0" noProof="0" dirty="0">
                  <a:ln>
                    <a:noFill/>
                  </a:ln>
                  <a:solidFill>
                    <a:schemeClr val="tx1"/>
                  </a:solidFill>
                  <a:effectLst/>
                  <a:uLnTx/>
                  <a:uFillTx/>
                  <a:latin typeface="#9Slide05 Great Vibes" pitchFamily="2" charset="0"/>
                  <a:ea typeface="#9Slide05 HLT Boulevard" pitchFamily="2" charset="0"/>
                  <a:cs typeface="#9Slide05 HLT Boulevard" pitchFamily="2" charset="0"/>
                </a:rPr>
                <a:t>Sông được lúc dềnh dàng</a:t>
              </a:r>
              <a:br>
                <a:rPr kumimoji="0" lang="vi-VN" sz="2800" b="1" i="0" u="none" strike="noStrike" kern="1200" cap="none" spc="0" normalizeH="0" baseline="0" noProof="0" dirty="0">
                  <a:ln>
                    <a:noFill/>
                  </a:ln>
                  <a:solidFill>
                    <a:schemeClr val="tx1"/>
                  </a:solidFill>
                  <a:effectLst/>
                  <a:uLnTx/>
                  <a:uFillTx/>
                  <a:latin typeface="#9Slide05 Great Vibes" pitchFamily="2" charset="0"/>
                  <a:ea typeface="#9Slide05 HLT Boulevard" pitchFamily="2" charset="0"/>
                  <a:cs typeface="#9Slide05 HLT Boulevard" pitchFamily="2" charset="0"/>
                </a:rPr>
              </a:br>
              <a:r>
                <a:rPr kumimoji="0" lang="vi-VN" sz="2800" b="1" i="0" u="none" strike="noStrike" kern="1200" cap="none" spc="0" normalizeH="0" baseline="0" noProof="0" dirty="0">
                  <a:ln>
                    <a:noFill/>
                  </a:ln>
                  <a:solidFill>
                    <a:schemeClr val="tx1"/>
                  </a:solidFill>
                  <a:effectLst/>
                  <a:uLnTx/>
                  <a:uFillTx/>
                  <a:latin typeface="#9Slide05 Great Vibes" pitchFamily="2" charset="0"/>
                  <a:ea typeface="#9Slide05 HLT Boulevard" pitchFamily="2" charset="0"/>
                  <a:cs typeface="#9Slide05 HLT Boulevard" pitchFamily="2" charset="0"/>
                </a:rPr>
                <a:t>Chim bắt đầu vội vã</a:t>
              </a:r>
              <a:br>
                <a:rPr kumimoji="0" lang="vi-VN" sz="2800" b="1" i="0" u="none" strike="noStrike" kern="1200" cap="none" spc="0" normalizeH="0" baseline="0" noProof="0" dirty="0">
                  <a:ln>
                    <a:noFill/>
                  </a:ln>
                  <a:solidFill>
                    <a:schemeClr val="tx1"/>
                  </a:solidFill>
                  <a:effectLst/>
                  <a:uLnTx/>
                  <a:uFillTx/>
                  <a:latin typeface="#9Slide05 Great Vibes" pitchFamily="2" charset="0"/>
                  <a:ea typeface="#9Slide05 HLT Boulevard" pitchFamily="2" charset="0"/>
                  <a:cs typeface="#9Slide05 HLT Boulevard" pitchFamily="2" charset="0"/>
                </a:rPr>
              </a:br>
              <a:r>
                <a:rPr kumimoji="0" lang="vi-VN" sz="2800" b="1" i="0" u="none" strike="noStrike" kern="1200" cap="none" spc="0" normalizeH="0" baseline="0" noProof="0" dirty="0">
                  <a:ln>
                    <a:noFill/>
                  </a:ln>
                  <a:solidFill>
                    <a:schemeClr val="tx1"/>
                  </a:solidFill>
                  <a:effectLst/>
                  <a:uLnTx/>
                  <a:uFillTx/>
                  <a:latin typeface="#9Slide05 Great Vibes" pitchFamily="2" charset="0"/>
                  <a:ea typeface="#9Slide05 HLT Boulevard" pitchFamily="2" charset="0"/>
                  <a:cs typeface="#9Slide05 HLT Boulevard" pitchFamily="2" charset="0"/>
                </a:rPr>
                <a:t>Có đám mây mùa hạ</a:t>
              </a:r>
              <a:br>
                <a:rPr kumimoji="0" lang="vi-VN" sz="2800" b="1" i="0" u="none" strike="noStrike" kern="1200" cap="none" spc="0" normalizeH="0" baseline="0" noProof="0" dirty="0">
                  <a:ln>
                    <a:noFill/>
                  </a:ln>
                  <a:solidFill>
                    <a:schemeClr val="tx1"/>
                  </a:solidFill>
                  <a:effectLst/>
                  <a:uLnTx/>
                  <a:uFillTx/>
                  <a:latin typeface="#9Slide05 Great Vibes" pitchFamily="2" charset="0"/>
                  <a:ea typeface="#9Slide05 HLT Boulevard" pitchFamily="2" charset="0"/>
                  <a:cs typeface="#9Slide05 HLT Boulevard" pitchFamily="2" charset="0"/>
                </a:rPr>
              </a:br>
              <a:r>
                <a:rPr kumimoji="0" lang="vi-VN" sz="2800" b="1" i="0" u="none" strike="noStrike" kern="1200" cap="none" spc="0" normalizeH="0" baseline="0" noProof="0" dirty="0">
                  <a:ln>
                    <a:noFill/>
                  </a:ln>
                  <a:solidFill>
                    <a:schemeClr val="tx1"/>
                  </a:solidFill>
                  <a:effectLst/>
                  <a:uLnTx/>
                  <a:uFillTx/>
                  <a:latin typeface="#9Slide05 Great Vibes" pitchFamily="2" charset="0"/>
                  <a:ea typeface="#9Slide05 HLT Boulevard" pitchFamily="2" charset="0"/>
                  <a:cs typeface="#9Slide05 HLT Boulevard" pitchFamily="2" charset="0"/>
                </a:rPr>
                <a:t>Vắt nửa mình sang thu</a:t>
              </a:r>
              <a:endParaRPr kumimoji="0" lang="en-US" sz="2800" b="1" i="0" u="none" strike="noStrike" kern="1200" cap="none" spc="0" normalizeH="0" baseline="0" noProof="0" dirty="0">
                <a:ln>
                  <a:noFill/>
                </a:ln>
                <a:solidFill>
                  <a:schemeClr val="tx1"/>
                </a:solidFill>
                <a:effectLst/>
                <a:uLnTx/>
                <a:uFillTx/>
                <a:latin typeface="#9Slide05 Great Vibes" pitchFamily="2" charset="0"/>
                <a:ea typeface="#9Slide05 HLT Boulevard" pitchFamily="2" charset="0"/>
                <a:cs typeface="#9Slide05 HLT Boulevard" pitchFamily="2" charset="0"/>
              </a:endParaRPr>
            </a:p>
          </p:txBody>
        </p:sp>
        <p:sp>
          <p:nvSpPr>
            <p:cNvPr id="63" name="Title 31"/>
            <p:cNvSpPr txBox="1"/>
            <p:nvPr/>
          </p:nvSpPr>
          <p:spPr>
            <a:xfrm>
              <a:off x="831271" y="5098486"/>
              <a:ext cx="4558145" cy="1704110"/>
            </a:xfrm>
            <a:prstGeom prst="rect">
              <a:avLst/>
            </a:prstGeom>
          </p:spPr>
          <p:txBody>
            <a:bodyPr vert="horz" lIns="91440" tIns="45720" rIns="91440" bIns="45720" rtlCol="0" anchor="b">
              <a:noAutofit/>
            </a:bodyPr>
            <a:lstStyle/>
            <a:p>
              <a:pPr marL="0" marR="0" lvl="0" indent="0" algn="l" defTabSz="914400" rtl="0" eaLnBrk="1" fontAlgn="auto" latinLnBrk="0" hangingPunct="1">
                <a:lnSpc>
                  <a:spcPct val="90000"/>
                </a:lnSpc>
                <a:spcBef>
                  <a:spcPct val="0"/>
                </a:spcBef>
                <a:spcAft>
                  <a:spcPts val="0"/>
                </a:spcAft>
                <a:buClrTx/>
                <a:buSzTx/>
                <a:buFontTx/>
                <a:buNone/>
                <a:defRPr/>
              </a:pPr>
              <a:r>
                <a:rPr kumimoji="0" lang="vi-VN" sz="2800" b="1" i="0" u="none" strike="noStrike" kern="1200" cap="none" spc="0" normalizeH="0" baseline="0" noProof="0" dirty="0">
                  <a:ln>
                    <a:noFill/>
                  </a:ln>
                  <a:solidFill>
                    <a:schemeClr val="tx1"/>
                  </a:solidFill>
                  <a:effectLst/>
                  <a:uLnTx/>
                  <a:uFillTx/>
                  <a:latin typeface="#9Slide05 Great Vibes" pitchFamily="2" charset="0"/>
                  <a:ea typeface="#9Slide05 HLT Boulevard" pitchFamily="2" charset="0"/>
                  <a:cs typeface="#9Slide05 HLT Boulevard" pitchFamily="2" charset="0"/>
                </a:rPr>
                <a:t>Vẫn còn bao nhiêu nắng</a:t>
              </a:r>
              <a:br>
                <a:rPr kumimoji="0" lang="vi-VN" sz="2800" b="1" i="0" u="none" strike="noStrike" kern="1200" cap="none" spc="0" normalizeH="0" baseline="0" noProof="0" dirty="0">
                  <a:ln>
                    <a:noFill/>
                  </a:ln>
                  <a:solidFill>
                    <a:schemeClr val="tx1"/>
                  </a:solidFill>
                  <a:effectLst/>
                  <a:uLnTx/>
                  <a:uFillTx/>
                  <a:latin typeface="#9Slide05 Great Vibes" pitchFamily="2" charset="0"/>
                  <a:ea typeface="#9Slide05 HLT Boulevard" pitchFamily="2" charset="0"/>
                  <a:cs typeface="#9Slide05 HLT Boulevard" pitchFamily="2" charset="0"/>
                </a:rPr>
              </a:br>
              <a:r>
                <a:rPr kumimoji="0" lang="vi-VN" sz="2800" b="1" i="0" u="none" strike="noStrike" kern="1200" cap="none" spc="0" normalizeH="0" baseline="0" noProof="0" dirty="0">
                  <a:ln>
                    <a:noFill/>
                  </a:ln>
                  <a:solidFill>
                    <a:schemeClr val="tx1"/>
                  </a:solidFill>
                  <a:effectLst/>
                  <a:uLnTx/>
                  <a:uFillTx/>
                  <a:latin typeface="#9Slide05 Great Vibes" pitchFamily="2" charset="0"/>
                  <a:ea typeface="#9Slide05 HLT Boulevard" pitchFamily="2" charset="0"/>
                  <a:cs typeface="#9Slide05 HLT Boulevard" pitchFamily="2" charset="0"/>
                </a:rPr>
                <a:t>Đã vơi dần cơn mưa</a:t>
              </a:r>
              <a:br>
                <a:rPr kumimoji="0" lang="vi-VN" sz="2800" b="1" i="0" u="none" strike="noStrike" kern="1200" cap="none" spc="0" normalizeH="0" baseline="0" noProof="0" dirty="0">
                  <a:ln>
                    <a:noFill/>
                  </a:ln>
                  <a:solidFill>
                    <a:schemeClr val="tx1"/>
                  </a:solidFill>
                  <a:effectLst/>
                  <a:uLnTx/>
                  <a:uFillTx/>
                  <a:latin typeface="#9Slide05 Great Vibes" pitchFamily="2" charset="0"/>
                  <a:ea typeface="#9Slide05 HLT Boulevard" pitchFamily="2" charset="0"/>
                  <a:cs typeface="#9Slide05 HLT Boulevard" pitchFamily="2" charset="0"/>
                </a:rPr>
              </a:br>
              <a:r>
                <a:rPr kumimoji="0" lang="vi-VN" sz="2800" b="1" i="0" u="none" strike="noStrike" kern="1200" cap="none" spc="0" normalizeH="0" baseline="0" noProof="0" dirty="0">
                  <a:ln>
                    <a:noFill/>
                  </a:ln>
                  <a:solidFill>
                    <a:schemeClr val="tx1"/>
                  </a:solidFill>
                  <a:effectLst/>
                  <a:uLnTx/>
                  <a:uFillTx/>
                  <a:latin typeface="#9Slide05 Great Vibes" pitchFamily="2" charset="0"/>
                  <a:ea typeface="#9Slide05 HLT Boulevard" pitchFamily="2" charset="0"/>
                  <a:cs typeface="#9Slide05 HLT Boulevard" pitchFamily="2" charset="0"/>
                </a:rPr>
                <a:t>Sấm cũng bớt bất ngờ</a:t>
              </a:r>
              <a:br>
                <a:rPr kumimoji="0" lang="vi-VN" sz="2800" b="1" i="0" u="none" strike="noStrike" kern="1200" cap="none" spc="0" normalizeH="0" baseline="0" noProof="0" dirty="0">
                  <a:ln>
                    <a:noFill/>
                  </a:ln>
                  <a:solidFill>
                    <a:schemeClr val="tx1"/>
                  </a:solidFill>
                  <a:effectLst/>
                  <a:uLnTx/>
                  <a:uFillTx/>
                  <a:latin typeface="#9Slide05 Great Vibes" pitchFamily="2" charset="0"/>
                  <a:ea typeface="#9Slide05 HLT Boulevard" pitchFamily="2" charset="0"/>
                  <a:cs typeface="#9Slide05 HLT Boulevard" pitchFamily="2" charset="0"/>
                </a:rPr>
              </a:br>
              <a:r>
                <a:rPr kumimoji="0" lang="vi-VN" sz="2800" b="1" i="0" u="none" strike="noStrike" kern="1200" cap="none" spc="0" normalizeH="0" baseline="0" noProof="0" dirty="0">
                  <a:ln>
                    <a:noFill/>
                  </a:ln>
                  <a:solidFill>
                    <a:schemeClr val="tx1"/>
                  </a:solidFill>
                  <a:effectLst/>
                  <a:uLnTx/>
                  <a:uFillTx/>
                  <a:latin typeface="#9Slide05 Great Vibes" pitchFamily="2" charset="0"/>
                  <a:ea typeface="#9Slide05 HLT Boulevard" pitchFamily="2" charset="0"/>
                  <a:cs typeface="#9Slide05 HLT Boulevard" pitchFamily="2" charset="0"/>
                </a:rPr>
                <a:t>Trên hàng cây đứng tuổi.</a:t>
              </a:r>
              <a:br>
                <a:rPr kumimoji="0" lang="en-US" sz="2800" b="1" i="0" u="none" strike="noStrike" kern="1200" cap="none" spc="0" normalizeH="0" baseline="0" noProof="0" dirty="0">
                  <a:ln>
                    <a:noFill/>
                  </a:ln>
                  <a:solidFill>
                    <a:schemeClr val="tx1"/>
                  </a:solidFill>
                  <a:effectLst/>
                  <a:uLnTx/>
                  <a:uFillTx/>
                  <a:latin typeface="#9Slide05 Great Vibes" pitchFamily="2" charset="0"/>
                  <a:ea typeface="#9Slide05 HLT Boulevard" pitchFamily="2" charset="0"/>
                  <a:cs typeface="#9Slide05 HLT Boulevard" pitchFamily="2" charset="0"/>
                </a:rPr>
              </a:br>
              <a:endParaRPr kumimoji="0" lang="en-US" sz="2800" b="1" i="0" u="none" strike="noStrike" kern="1200" cap="none" spc="0" normalizeH="0" baseline="0" noProof="0" dirty="0">
                <a:ln>
                  <a:noFill/>
                </a:ln>
                <a:solidFill>
                  <a:schemeClr val="tx1"/>
                </a:solidFill>
                <a:effectLst/>
                <a:uLnTx/>
                <a:uFillTx/>
                <a:latin typeface="#9Slide05 Great Vibes" pitchFamily="2" charset="0"/>
                <a:ea typeface="#9Slide05 HLT Boulevard" pitchFamily="2" charset="0"/>
                <a:cs typeface="#9Slide05 HLT Boulevard" pitchFamily="2" charset="0"/>
              </a:endParaRPr>
            </a:p>
          </p:txBody>
        </p:sp>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rotWithShape="1">
          <a:blip r:embed="rId1"/>
          <a:srcRect b="14327"/>
          <a:stretch>
            <a:fillRect/>
          </a:stretch>
        </p:blipFill>
        <p:spPr>
          <a:xfrm>
            <a:off x="0" y="1"/>
            <a:ext cx="12192000" cy="6858000"/>
          </a:xfrm>
          <a:prstGeom prst="rect">
            <a:avLst/>
          </a:prstGeom>
        </p:spPr>
      </p:pic>
      <p:sp>
        <p:nvSpPr>
          <p:cNvPr id="3" name="矩形 2"/>
          <p:cNvSpPr/>
          <p:nvPr/>
        </p:nvSpPr>
        <p:spPr>
          <a:xfrm>
            <a:off x="264056" y="168975"/>
            <a:ext cx="11663888" cy="652005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矩形 9"/>
          <p:cNvSpPr/>
          <p:nvPr/>
        </p:nvSpPr>
        <p:spPr>
          <a:xfrm>
            <a:off x="5663952" y="2389284"/>
            <a:ext cx="864096" cy="4299742"/>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18" name="组合 17"/>
          <p:cNvGrpSpPr/>
          <p:nvPr/>
        </p:nvGrpSpPr>
        <p:grpSpPr>
          <a:xfrm>
            <a:off x="6528043" y="3060972"/>
            <a:ext cx="1853951" cy="523220"/>
            <a:chOff x="6528048" y="1486172"/>
            <a:chExt cx="1813135" cy="523220"/>
          </a:xfrm>
        </p:grpSpPr>
        <p:cxnSp>
          <p:nvCxnSpPr>
            <p:cNvPr id="12" name="直接连接符 11"/>
            <p:cNvCxnSpPr/>
            <p:nvPr/>
          </p:nvCxnSpPr>
          <p:spPr>
            <a:xfrm>
              <a:off x="6528048" y="1753507"/>
              <a:ext cx="679862" cy="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13" name="矩形 12"/>
            <p:cNvSpPr/>
            <p:nvPr/>
          </p:nvSpPr>
          <p:spPr>
            <a:xfrm>
              <a:off x="7209562" y="1510391"/>
              <a:ext cx="1131621" cy="48573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4" name="文本框 13"/>
            <p:cNvSpPr txBox="1"/>
            <p:nvPr/>
          </p:nvSpPr>
          <p:spPr>
            <a:xfrm>
              <a:off x="7209563" y="1486172"/>
              <a:ext cx="1131620" cy="523220"/>
            </a:xfrm>
            <a:prstGeom prst="rect">
              <a:avLst/>
            </a:prstGeom>
            <a:noFill/>
          </p:spPr>
          <p:txBody>
            <a:bodyPr wrap="square" rtlCol="0">
              <a:spAutoFit/>
            </a:bodyPr>
            <a:lstStyle/>
            <a:p>
              <a:pPr algn="ctr"/>
              <a:r>
                <a:rPr lang="en-SG" altLang="zh-CN" sz="2800" b="1" dirty="0" err="1">
                  <a:solidFill>
                    <a:schemeClr val="bg1"/>
                  </a:solidFill>
                  <a:latin typeface="Times New Roman" panose="02020603050405020304" pitchFamily="18" charset="0"/>
                  <a:ea typeface="华文中宋" pitchFamily="2" charset="-122"/>
                  <a:cs typeface="Times New Roman" panose="02020603050405020304" pitchFamily="18" charset="0"/>
                </a:rPr>
                <a:t>Khổ</a:t>
              </a:r>
              <a:r>
                <a:rPr lang="en-SG" altLang="zh-CN" sz="2800" b="1" dirty="0">
                  <a:solidFill>
                    <a:schemeClr val="bg1"/>
                  </a:solidFill>
                  <a:latin typeface="Times New Roman" panose="02020603050405020304" pitchFamily="18" charset="0"/>
                  <a:ea typeface="华文中宋" pitchFamily="2" charset="-122"/>
                  <a:cs typeface="Times New Roman" panose="02020603050405020304" pitchFamily="18" charset="0"/>
                </a:rPr>
                <a:t> 1</a:t>
              </a:r>
              <a:endParaRPr lang="zh-CN" altLang="en-US" sz="2800" b="1" dirty="0">
                <a:solidFill>
                  <a:schemeClr val="bg1"/>
                </a:solidFill>
                <a:latin typeface="Times New Roman" panose="02020603050405020304" pitchFamily="18" charset="0"/>
                <a:ea typeface="华文中宋" pitchFamily="2" charset="-122"/>
                <a:cs typeface="Times New Roman" panose="02020603050405020304" pitchFamily="18" charset="0"/>
              </a:endParaRPr>
            </a:p>
          </p:txBody>
        </p:sp>
      </p:grpSp>
      <p:sp>
        <p:nvSpPr>
          <p:cNvPr id="15" name="矩形 14"/>
          <p:cNvSpPr/>
          <p:nvPr/>
        </p:nvSpPr>
        <p:spPr>
          <a:xfrm>
            <a:off x="8381994" y="2934688"/>
            <a:ext cx="3331029" cy="631711"/>
          </a:xfrm>
          <a:prstGeom prst="rect">
            <a:avLst/>
          </a:prstGeom>
        </p:spPr>
        <p:txBody>
          <a:bodyPr wrap="square">
            <a:spAutoFit/>
          </a:bodyPr>
          <a:lstStyle/>
          <a:p>
            <a:pPr algn="ctr">
              <a:lnSpc>
                <a:spcPct val="120000"/>
              </a:lnSpc>
            </a:pPr>
            <a:r>
              <a:rPr lang="en-US" altLang="zh-CN" sz="3200" dirty="0" err="1">
                <a:solidFill>
                  <a:schemeClr val="tx1">
                    <a:lumMod val="85000"/>
                    <a:lumOff val="15000"/>
                  </a:schemeClr>
                </a:solidFill>
                <a:latin typeface="Times New Roman" panose="02020603050405020304" pitchFamily="18" charset="0"/>
                <a:ea typeface="华文细黑" pitchFamily="2" charset="-122"/>
                <a:cs typeface="Times New Roman" panose="02020603050405020304" pitchFamily="18" charset="0"/>
              </a:rPr>
              <a:t>Tín</a:t>
            </a:r>
            <a:r>
              <a:rPr lang="en-US" altLang="zh-CN" sz="3200" dirty="0">
                <a:solidFill>
                  <a:schemeClr val="tx1">
                    <a:lumMod val="85000"/>
                    <a:lumOff val="15000"/>
                  </a:schemeClr>
                </a:solidFill>
                <a:latin typeface="Times New Roman" panose="02020603050405020304" pitchFamily="18" charset="0"/>
                <a:ea typeface="华文细黑" pitchFamily="2" charset="-122"/>
                <a:cs typeface="Times New Roman" panose="02020603050405020304" pitchFamily="18" charset="0"/>
              </a:rPr>
              <a:t> </a:t>
            </a:r>
            <a:r>
              <a:rPr lang="en-US" altLang="zh-CN" sz="3200" dirty="0" err="1">
                <a:solidFill>
                  <a:schemeClr val="tx1">
                    <a:lumMod val="85000"/>
                    <a:lumOff val="15000"/>
                  </a:schemeClr>
                </a:solidFill>
                <a:latin typeface="Times New Roman" panose="02020603050405020304" pitchFamily="18" charset="0"/>
                <a:ea typeface="华文细黑" pitchFamily="2" charset="-122"/>
                <a:cs typeface="Times New Roman" panose="02020603050405020304" pitchFamily="18" charset="0"/>
              </a:rPr>
              <a:t>hiệu</a:t>
            </a:r>
            <a:r>
              <a:rPr lang="en-US" altLang="zh-CN" sz="3200" dirty="0">
                <a:solidFill>
                  <a:schemeClr val="tx1">
                    <a:lumMod val="85000"/>
                    <a:lumOff val="15000"/>
                  </a:schemeClr>
                </a:solidFill>
                <a:latin typeface="Times New Roman" panose="02020603050405020304" pitchFamily="18" charset="0"/>
                <a:ea typeface="华文细黑" pitchFamily="2" charset="-122"/>
                <a:cs typeface="Times New Roman" panose="02020603050405020304" pitchFamily="18" charset="0"/>
              </a:rPr>
              <a:t> sang </a:t>
            </a:r>
            <a:r>
              <a:rPr lang="en-US" altLang="zh-CN" sz="3200" dirty="0" err="1">
                <a:solidFill>
                  <a:schemeClr val="tx1">
                    <a:lumMod val="85000"/>
                    <a:lumOff val="15000"/>
                  </a:schemeClr>
                </a:solidFill>
                <a:latin typeface="Times New Roman" panose="02020603050405020304" pitchFamily="18" charset="0"/>
                <a:ea typeface="华文细黑" pitchFamily="2" charset="-122"/>
                <a:cs typeface="Times New Roman" panose="02020603050405020304" pitchFamily="18" charset="0"/>
              </a:rPr>
              <a:t>thu</a:t>
            </a:r>
            <a:endParaRPr lang="zh-CN" altLang="en-US" sz="3200" dirty="0">
              <a:solidFill>
                <a:schemeClr val="tx1">
                  <a:lumMod val="85000"/>
                  <a:lumOff val="15000"/>
                </a:schemeClr>
              </a:solidFill>
              <a:latin typeface="Times New Roman" panose="02020603050405020304" pitchFamily="18" charset="0"/>
              <a:ea typeface="华文细黑" pitchFamily="2" charset="-122"/>
              <a:cs typeface="Times New Roman" panose="02020603050405020304" pitchFamily="18" charset="0"/>
            </a:endParaRPr>
          </a:p>
        </p:txBody>
      </p:sp>
      <p:sp>
        <p:nvSpPr>
          <p:cNvPr id="16" name="文本框 15"/>
          <p:cNvSpPr txBox="1"/>
          <p:nvPr/>
        </p:nvSpPr>
        <p:spPr>
          <a:xfrm>
            <a:off x="5818620" y="3041651"/>
            <a:ext cx="580571" cy="523220"/>
          </a:xfrm>
          <a:prstGeom prst="rect">
            <a:avLst/>
          </a:prstGeom>
          <a:noFill/>
        </p:spPr>
        <p:txBody>
          <a:bodyPr wrap="square" rtlCol="0">
            <a:spAutoFit/>
          </a:bodyPr>
          <a:lstStyle/>
          <a:p>
            <a:pPr algn="ctr"/>
            <a:r>
              <a:rPr lang="en-US" altLang="zh-CN" sz="2800" b="1" dirty="0">
                <a:solidFill>
                  <a:schemeClr val="bg1"/>
                </a:solidFill>
                <a:latin typeface="Times New Roman" panose="02020603050405020304" pitchFamily="18" charset="0"/>
                <a:ea typeface="Microsoft YaHei" panose="020B0503020204020204" pitchFamily="34" charset="-122"/>
                <a:cs typeface="Times New Roman" panose="02020603050405020304" pitchFamily="18" charset="0"/>
              </a:rPr>
              <a:t>P1</a:t>
            </a:r>
            <a:endParaRPr lang="zh-CN" altLang="en-US" sz="2800" b="1" dirty="0">
              <a:solidFill>
                <a:schemeClr val="bg1"/>
              </a:solidFill>
              <a:latin typeface="Times New Roman" panose="02020603050405020304" pitchFamily="18" charset="0"/>
              <a:ea typeface="Microsoft YaHei" panose="020B0503020204020204" pitchFamily="34" charset="-122"/>
              <a:cs typeface="Times New Roman" panose="02020603050405020304" pitchFamily="18" charset="0"/>
            </a:endParaRPr>
          </a:p>
        </p:txBody>
      </p:sp>
      <p:sp>
        <p:nvSpPr>
          <p:cNvPr id="17" name="文本框 16"/>
          <p:cNvSpPr txBox="1"/>
          <p:nvPr/>
        </p:nvSpPr>
        <p:spPr>
          <a:xfrm>
            <a:off x="5818620" y="4186296"/>
            <a:ext cx="580571" cy="523220"/>
          </a:xfrm>
          <a:prstGeom prst="rect">
            <a:avLst/>
          </a:prstGeom>
          <a:noFill/>
        </p:spPr>
        <p:txBody>
          <a:bodyPr wrap="square" rtlCol="0">
            <a:spAutoFit/>
          </a:bodyPr>
          <a:lstStyle/>
          <a:p>
            <a:pPr algn="ctr"/>
            <a:r>
              <a:rPr lang="en-US" altLang="zh-CN" sz="2800" b="1" dirty="0">
                <a:solidFill>
                  <a:schemeClr val="bg1"/>
                </a:solidFill>
                <a:latin typeface="Times New Roman" panose="02020603050405020304" pitchFamily="18" charset="0"/>
                <a:ea typeface="Microsoft YaHei" panose="020B0503020204020204" pitchFamily="34" charset="-122"/>
                <a:cs typeface="Times New Roman" panose="02020603050405020304" pitchFamily="18" charset="0"/>
              </a:rPr>
              <a:t>P2</a:t>
            </a:r>
            <a:endParaRPr lang="zh-CN" altLang="en-US" sz="2800" b="1" dirty="0">
              <a:solidFill>
                <a:schemeClr val="bg1"/>
              </a:solidFill>
              <a:latin typeface="Times New Roman" panose="02020603050405020304" pitchFamily="18" charset="0"/>
              <a:ea typeface="Microsoft YaHei" panose="020B0503020204020204" pitchFamily="34" charset="-122"/>
              <a:cs typeface="Times New Roman" panose="02020603050405020304" pitchFamily="18" charset="0"/>
            </a:endParaRPr>
          </a:p>
        </p:txBody>
      </p:sp>
      <p:grpSp>
        <p:nvGrpSpPr>
          <p:cNvPr id="19" name="组合 18"/>
          <p:cNvGrpSpPr/>
          <p:nvPr/>
        </p:nvGrpSpPr>
        <p:grpSpPr>
          <a:xfrm flipH="1">
            <a:off x="3841004" y="4225600"/>
            <a:ext cx="1829630" cy="531447"/>
            <a:chOff x="6528048" y="1510391"/>
            <a:chExt cx="1829630" cy="531447"/>
          </a:xfrm>
        </p:grpSpPr>
        <p:cxnSp>
          <p:nvCxnSpPr>
            <p:cNvPr id="20" name="直接连接符 19"/>
            <p:cNvCxnSpPr/>
            <p:nvPr/>
          </p:nvCxnSpPr>
          <p:spPr>
            <a:xfrm>
              <a:off x="6528048" y="1753507"/>
              <a:ext cx="679862" cy="0"/>
            </a:xfrm>
            <a:prstGeom prst="line">
              <a:avLst/>
            </a:prstGeom>
            <a:ln w="28575">
              <a:solidFill>
                <a:schemeClr val="accent3"/>
              </a:solidFill>
            </a:ln>
          </p:spPr>
          <p:style>
            <a:lnRef idx="1">
              <a:schemeClr val="accent1"/>
            </a:lnRef>
            <a:fillRef idx="0">
              <a:schemeClr val="accent1"/>
            </a:fillRef>
            <a:effectRef idx="0">
              <a:schemeClr val="accent1"/>
            </a:effectRef>
            <a:fontRef idx="minor">
              <a:schemeClr val="tx1"/>
            </a:fontRef>
          </p:style>
        </p:cxnSp>
        <p:sp>
          <p:nvSpPr>
            <p:cNvPr id="21" name="矩形 20"/>
            <p:cNvSpPr/>
            <p:nvPr/>
          </p:nvSpPr>
          <p:spPr>
            <a:xfrm>
              <a:off x="7209561" y="1510391"/>
              <a:ext cx="1146464" cy="531447"/>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 name="文本框 21"/>
            <p:cNvSpPr txBox="1"/>
            <p:nvPr/>
          </p:nvSpPr>
          <p:spPr>
            <a:xfrm>
              <a:off x="7211216" y="1514411"/>
              <a:ext cx="1146462" cy="523220"/>
            </a:xfrm>
            <a:prstGeom prst="rect">
              <a:avLst/>
            </a:prstGeom>
            <a:noFill/>
          </p:spPr>
          <p:txBody>
            <a:bodyPr wrap="square" rtlCol="0">
              <a:spAutoFit/>
            </a:bodyPr>
            <a:lstStyle/>
            <a:p>
              <a:pPr algn="ctr"/>
              <a:r>
                <a:rPr lang="en-SG" altLang="zh-CN" sz="2800" b="1" dirty="0" err="1">
                  <a:solidFill>
                    <a:schemeClr val="bg1"/>
                  </a:solidFill>
                  <a:latin typeface="Times New Roman" panose="02020603050405020304" pitchFamily="18" charset="0"/>
                  <a:ea typeface="华文中宋" pitchFamily="2" charset="-122"/>
                  <a:cs typeface="Times New Roman" panose="02020603050405020304" pitchFamily="18" charset="0"/>
                </a:rPr>
                <a:t>Khổ</a:t>
              </a:r>
              <a:r>
                <a:rPr lang="en-SG" altLang="zh-CN" sz="2800" b="1" dirty="0">
                  <a:solidFill>
                    <a:schemeClr val="bg1"/>
                  </a:solidFill>
                  <a:latin typeface="Times New Roman" panose="02020603050405020304" pitchFamily="18" charset="0"/>
                  <a:ea typeface="华文中宋" pitchFamily="2" charset="-122"/>
                  <a:cs typeface="Times New Roman" panose="02020603050405020304" pitchFamily="18" charset="0"/>
                </a:rPr>
                <a:t> 2</a:t>
              </a:r>
              <a:endParaRPr lang="zh-CN" altLang="en-US" sz="2800" b="1" dirty="0">
                <a:solidFill>
                  <a:schemeClr val="bg1"/>
                </a:solidFill>
                <a:latin typeface="Times New Roman" panose="02020603050405020304" pitchFamily="18" charset="0"/>
                <a:ea typeface="华文中宋" pitchFamily="2" charset="-122"/>
                <a:cs typeface="Times New Roman" panose="02020603050405020304" pitchFamily="18" charset="0"/>
              </a:endParaRPr>
            </a:p>
          </p:txBody>
        </p:sp>
      </p:grpSp>
      <p:sp>
        <p:nvSpPr>
          <p:cNvPr id="23" name="矩形 22"/>
          <p:cNvSpPr/>
          <p:nvPr/>
        </p:nvSpPr>
        <p:spPr>
          <a:xfrm>
            <a:off x="441393" y="3880090"/>
            <a:ext cx="3397955" cy="1222642"/>
          </a:xfrm>
          <a:prstGeom prst="rect">
            <a:avLst/>
          </a:prstGeom>
        </p:spPr>
        <p:txBody>
          <a:bodyPr wrap="square">
            <a:spAutoFit/>
          </a:bodyPr>
          <a:lstStyle/>
          <a:p>
            <a:pPr algn="ctr">
              <a:lnSpc>
                <a:spcPct val="120000"/>
              </a:lnSpc>
            </a:pPr>
            <a:r>
              <a:rPr lang="en-US" altLang="zh-CN" sz="3200" dirty="0">
                <a:solidFill>
                  <a:schemeClr val="tx1">
                    <a:lumMod val="85000"/>
                    <a:lumOff val="15000"/>
                  </a:schemeClr>
                </a:solidFill>
                <a:latin typeface="Times New Roman" panose="02020603050405020304" pitchFamily="18" charset="0"/>
                <a:ea typeface="华文细黑" pitchFamily="2" charset="-122"/>
                <a:cs typeface="Times New Roman" panose="02020603050405020304" pitchFamily="18" charset="0"/>
              </a:rPr>
              <a:t>B</a:t>
            </a:r>
            <a:r>
              <a:rPr lang="en-SG" altLang="zh-CN" sz="3200" dirty="0" err="1">
                <a:solidFill>
                  <a:schemeClr val="tx1">
                    <a:lumMod val="85000"/>
                    <a:lumOff val="15000"/>
                  </a:schemeClr>
                </a:solidFill>
                <a:latin typeface="Times New Roman" panose="02020603050405020304" pitchFamily="18" charset="0"/>
                <a:ea typeface="华文细黑" pitchFamily="2" charset="-122"/>
                <a:cs typeface="Times New Roman" panose="02020603050405020304" pitchFamily="18" charset="0"/>
              </a:rPr>
              <a:t>ức</a:t>
            </a:r>
            <a:r>
              <a:rPr lang="en-SG" altLang="zh-CN" sz="3200" dirty="0">
                <a:solidFill>
                  <a:schemeClr val="tx1">
                    <a:lumMod val="85000"/>
                    <a:lumOff val="15000"/>
                  </a:schemeClr>
                </a:solidFill>
                <a:latin typeface="Times New Roman" panose="02020603050405020304" pitchFamily="18" charset="0"/>
                <a:ea typeface="华文细黑" pitchFamily="2" charset="-122"/>
                <a:cs typeface="Times New Roman" panose="02020603050405020304" pitchFamily="18" charset="0"/>
              </a:rPr>
              <a:t> </a:t>
            </a:r>
            <a:r>
              <a:rPr lang="en-SG" altLang="zh-CN" sz="3200" dirty="0" err="1">
                <a:solidFill>
                  <a:schemeClr val="tx1">
                    <a:lumMod val="85000"/>
                    <a:lumOff val="15000"/>
                  </a:schemeClr>
                </a:solidFill>
                <a:latin typeface="Times New Roman" panose="02020603050405020304" pitchFamily="18" charset="0"/>
                <a:ea typeface="华文细黑" pitchFamily="2" charset="-122"/>
                <a:cs typeface="Times New Roman" panose="02020603050405020304" pitchFamily="18" charset="0"/>
              </a:rPr>
              <a:t>tranh</a:t>
            </a:r>
            <a:r>
              <a:rPr lang="en-SG" altLang="zh-CN" sz="3200" dirty="0">
                <a:solidFill>
                  <a:schemeClr val="tx1">
                    <a:lumMod val="85000"/>
                    <a:lumOff val="15000"/>
                  </a:schemeClr>
                </a:solidFill>
                <a:latin typeface="Times New Roman" panose="02020603050405020304" pitchFamily="18" charset="0"/>
                <a:ea typeface="华文细黑" pitchFamily="2" charset="-122"/>
                <a:cs typeface="Times New Roman" panose="02020603050405020304" pitchFamily="18" charset="0"/>
              </a:rPr>
              <a:t> </a:t>
            </a:r>
            <a:r>
              <a:rPr lang="en-SG" altLang="zh-CN" sz="3200" dirty="0" err="1">
                <a:solidFill>
                  <a:schemeClr val="tx1">
                    <a:lumMod val="85000"/>
                    <a:lumOff val="15000"/>
                  </a:schemeClr>
                </a:solidFill>
                <a:latin typeface="Times New Roman" panose="02020603050405020304" pitchFamily="18" charset="0"/>
                <a:ea typeface="华文细黑" pitchFamily="2" charset="-122"/>
                <a:cs typeface="Times New Roman" panose="02020603050405020304" pitchFamily="18" charset="0"/>
              </a:rPr>
              <a:t>thiên</a:t>
            </a:r>
            <a:r>
              <a:rPr lang="en-SG" altLang="zh-CN" sz="3200" dirty="0">
                <a:solidFill>
                  <a:schemeClr val="tx1">
                    <a:lumMod val="85000"/>
                    <a:lumOff val="15000"/>
                  </a:schemeClr>
                </a:solidFill>
                <a:latin typeface="Times New Roman" panose="02020603050405020304" pitchFamily="18" charset="0"/>
                <a:ea typeface="华文细黑" pitchFamily="2" charset="-122"/>
                <a:cs typeface="Times New Roman" panose="02020603050405020304" pitchFamily="18" charset="0"/>
              </a:rPr>
              <a:t> </a:t>
            </a:r>
            <a:r>
              <a:rPr lang="en-SG" altLang="zh-CN" sz="3200" dirty="0" err="1">
                <a:solidFill>
                  <a:schemeClr val="tx1">
                    <a:lumMod val="85000"/>
                    <a:lumOff val="15000"/>
                  </a:schemeClr>
                </a:solidFill>
                <a:latin typeface="Times New Roman" panose="02020603050405020304" pitchFamily="18" charset="0"/>
                <a:ea typeface="华文细黑" pitchFamily="2" charset="-122"/>
                <a:cs typeface="Times New Roman" panose="02020603050405020304" pitchFamily="18" charset="0"/>
              </a:rPr>
              <a:t>nhiên</a:t>
            </a:r>
            <a:r>
              <a:rPr lang="en-SG" altLang="zh-CN" sz="3200" dirty="0">
                <a:solidFill>
                  <a:schemeClr val="tx1">
                    <a:lumMod val="85000"/>
                    <a:lumOff val="15000"/>
                  </a:schemeClr>
                </a:solidFill>
                <a:latin typeface="Times New Roman" panose="02020603050405020304" pitchFamily="18" charset="0"/>
                <a:ea typeface="华文细黑" pitchFamily="2" charset="-122"/>
                <a:cs typeface="Times New Roman" panose="02020603050405020304" pitchFamily="18" charset="0"/>
              </a:rPr>
              <a:t> </a:t>
            </a:r>
            <a:r>
              <a:rPr lang="en-SG" altLang="zh-CN" sz="3200" dirty="0" err="1">
                <a:solidFill>
                  <a:schemeClr val="tx1">
                    <a:lumMod val="85000"/>
                    <a:lumOff val="15000"/>
                  </a:schemeClr>
                </a:solidFill>
                <a:latin typeface="Times New Roman" panose="02020603050405020304" pitchFamily="18" charset="0"/>
                <a:ea typeface="华文细黑" pitchFamily="2" charset="-122"/>
                <a:cs typeface="Times New Roman" panose="02020603050405020304" pitchFamily="18" charset="0"/>
              </a:rPr>
              <a:t>lúc</a:t>
            </a:r>
            <a:r>
              <a:rPr lang="en-SG" altLang="zh-CN" sz="3200" dirty="0">
                <a:solidFill>
                  <a:schemeClr val="tx1">
                    <a:lumMod val="85000"/>
                    <a:lumOff val="15000"/>
                  </a:schemeClr>
                </a:solidFill>
                <a:latin typeface="Times New Roman" panose="02020603050405020304" pitchFamily="18" charset="0"/>
                <a:ea typeface="华文细黑" pitchFamily="2" charset="-122"/>
                <a:cs typeface="Times New Roman" panose="02020603050405020304" pitchFamily="18" charset="0"/>
              </a:rPr>
              <a:t> sang </a:t>
            </a:r>
            <a:r>
              <a:rPr lang="en-SG" altLang="zh-CN" sz="3200" dirty="0" err="1">
                <a:solidFill>
                  <a:schemeClr val="tx1">
                    <a:lumMod val="85000"/>
                    <a:lumOff val="15000"/>
                  </a:schemeClr>
                </a:solidFill>
                <a:latin typeface="Times New Roman" panose="02020603050405020304" pitchFamily="18" charset="0"/>
                <a:ea typeface="华文细黑" pitchFamily="2" charset="-122"/>
                <a:cs typeface="Times New Roman" panose="02020603050405020304" pitchFamily="18" charset="0"/>
              </a:rPr>
              <a:t>thu</a:t>
            </a:r>
            <a:endParaRPr lang="zh-CN" altLang="en-US" sz="3200" dirty="0">
              <a:solidFill>
                <a:schemeClr val="tx1">
                  <a:lumMod val="85000"/>
                  <a:lumOff val="15000"/>
                </a:schemeClr>
              </a:solidFill>
              <a:latin typeface="Times New Roman" panose="02020603050405020304" pitchFamily="18" charset="0"/>
              <a:ea typeface="华文细黑" pitchFamily="2" charset="-122"/>
              <a:cs typeface="Times New Roman" panose="02020603050405020304" pitchFamily="18" charset="0"/>
            </a:endParaRPr>
          </a:p>
        </p:txBody>
      </p:sp>
      <p:grpSp>
        <p:nvGrpSpPr>
          <p:cNvPr id="24" name="组合 23"/>
          <p:cNvGrpSpPr/>
          <p:nvPr/>
        </p:nvGrpSpPr>
        <p:grpSpPr>
          <a:xfrm>
            <a:off x="6528048" y="5382402"/>
            <a:ext cx="1853947" cy="538126"/>
            <a:chOff x="6528048" y="1499505"/>
            <a:chExt cx="1853947" cy="538126"/>
          </a:xfrm>
        </p:grpSpPr>
        <p:cxnSp>
          <p:nvCxnSpPr>
            <p:cNvPr id="25" name="直接连接符 24"/>
            <p:cNvCxnSpPr/>
            <p:nvPr/>
          </p:nvCxnSpPr>
          <p:spPr>
            <a:xfrm>
              <a:off x="6528048" y="1753507"/>
              <a:ext cx="679862" cy="0"/>
            </a:xfrm>
            <a:prstGeom prst="line">
              <a:avLst/>
            </a:prstGeom>
            <a:ln w="28575">
              <a:solidFill>
                <a:schemeClr val="accent4"/>
              </a:solidFill>
            </a:ln>
          </p:spPr>
          <p:style>
            <a:lnRef idx="1">
              <a:schemeClr val="accent1"/>
            </a:lnRef>
            <a:fillRef idx="0">
              <a:schemeClr val="accent1"/>
            </a:fillRef>
            <a:effectRef idx="0">
              <a:schemeClr val="accent1"/>
            </a:effectRef>
            <a:fontRef idx="minor">
              <a:schemeClr val="tx1"/>
            </a:fontRef>
          </p:style>
        </p:cxnSp>
        <p:sp>
          <p:nvSpPr>
            <p:cNvPr id="26" name="矩形 25"/>
            <p:cNvSpPr/>
            <p:nvPr/>
          </p:nvSpPr>
          <p:spPr>
            <a:xfrm>
              <a:off x="7209561" y="1499505"/>
              <a:ext cx="1172433" cy="523217"/>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7" name="文本框 26"/>
            <p:cNvSpPr txBox="1"/>
            <p:nvPr/>
          </p:nvSpPr>
          <p:spPr>
            <a:xfrm>
              <a:off x="7201229" y="1514411"/>
              <a:ext cx="1180766" cy="523220"/>
            </a:xfrm>
            <a:prstGeom prst="rect">
              <a:avLst/>
            </a:prstGeom>
            <a:noFill/>
          </p:spPr>
          <p:txBody>
            <a:bodyPr wrap="square" rtlCol="0">
              <a:spAutoFit/>
            </a:bodyPr>
            <a:lstStyle/>
            <a:p>
              <a:pPr algn="ctr"/>
              <a:r>
                <a:rPr lang="en-SG" altLang="zh-CN" sz="2800" b="1" dirty="0" err="1">
                  <a:solidFill>
                    <a:schemeClr val="bg1"/>
                  </a:solidFill>
                  <a:latin typeface="Times New Roman" panose="02020603050405020304" pitchFamily="18" charset="0"/>
                  <a:ea typeface="华文中宋" pitchFamily="2" charset="-122"/>
                  <a:cs typeface="Times New Roman" panose="02020603050405020304" pitchFamily="18" charset="0"/>
                </a:rPr>
                <a:t>Khổ</a:t>
              </a:r>
              <a:r>
                <a:rPr lang="en-SG" altLang="zh-CN" sz="2800" b="1" dirty="0">
                  <a:solidFill>
                    <a:schemeClr val="bg1"/>
                  </a:solidFill>
                  <a:latin typeface="Times New Roman" panose="02020603050405020304" pitchFamily="18" charset="0"/>
                  <a:ea typeface="华文中宋" pitchFamily="2" charset="-122"/>
                  <a:cs typeface="Times New Roman" panose="02020603050405020304" pitchFamily="18" charset="0"/>
                </a:rPr>
                <a:t> 3</a:t>
              </a:r>
              <a:endParaRPr lang="en-SG" altLang="zh-CN" sz="2800" b="1" dirty="0">
                <a:solidFill>
                  <a:schemeClr val="bg1"/>
                </a:solidFill>
                <a:latin typeface="Times New Roman" panose="02020603050405020304" pitchFamily="18" charset="0"/>
                <a:ea typeface="华文中宋" pitchFamily="2" charset="-122"/>
                <a:cs typeface="Times New Roman" panose="02020603050405020304" pitchFamily="18" charset="0"/>
              </a:endParaRPr>
            </a:p>
          </p:txBody>
        </p:sp>
      </p:grpSp>
      <p:sp>
        <p:nvSpPr>
          <p:cNvPr id="28" name="矩形 27"/>
          <p:cNvSpPr/>
          <p:nvPr/>
        </p:nvSpPr>
        <p:spPr>
          <a:xfrm>
            <a:off x="8624278" y="5014197"/>
            <a:ext cx="2555350" cy="1222642"/>
          </a:xfrm>
          <a:prstGeom prst="rect">
            <a:avLst/>
          </a:prstGeom>
        </p:spPr>
        <p:txBody>
          <a:bodyPr wrap="square">
            <a:spAutoFit/>
          </a:bodyPr>
          <a:lstStyle/>
          <a:p>
            <a:pPr algn="ctr">
              <a:lnSpc>
                <a:spcPct val="120000"/>
              </a:lnSpc>
            </a:pPr>
            <a:r>
              <a:rPr lang="en-US" altLang="zh-CN" sz="3200" dirty="0" err="1">
                <a:solidFill>
                  <a:schemeClr val="tx1">
                    <a:lumMod val="85000"/>
                    <a:lumOff val="15000"/>
                  </a:schemeClr>
                </a:solidFill>
                <a:latin typeface="Times New Roman" panose="02020603050405020304" pitchFamily="18" charset="0"/>
                <a:ea typeface="华文细黑" pitchFamily="2" charset="-122"/>
                <a:cs typeface="Times New Roman" panose="02020603050405020304" pitchFamily="18" charset="0"/>
              </a:rPr>
              <a:t>Suy</a:t>
            </a:r>
            <a:r>
              <a:rPr lang="en-US" altLang="zh-CN" sz="3200" dirty="0">
                <a:solidFill>
                  <a:schemeClr val="tx1">
                    <a:lumMod val="85000"/>
                    <a:lumOff val="15000"/>
                  </a:schemeClr>
                </a:solidFill>
                <a:latin typeface="Times New Roman" panose="02020603050405020304" pitchFamily="18" charset="0"/>
                <a:ea typeface="华文细黑" pitchFamily="2" charset="-122"/>
                <a:cs typeface="Times New Roman" panose="02020603050405020304" pitchFamily="18" charset="0"/>
              </a:rPr>
              <a:t> </a:t>
            </a:r>
            <a:r>
              <a:rPr lang="en-US" altLang="zh-CN" sz="3200" dirty="0" err="1">
                <a:solidFill>
                  <a:schemeClr val="tx1">
                    <a:lumMod val="85000"/>
                    <a:lumOff val="15000"/>
                  </a:schemeClr>
                </a:solidFill>
                <a:latin typeface="Times New Roman" panose="02020603050405020304" pitchFamily="18" charset="0"/>
                <a:ea typeface="华文细黑" pitchFamily="2" charset="-122"/>
                <a:cs typeface="Times New Roman" panose="02020603050405020304" pitchFamily="18" charset="0"/>
              </a:rPr>
              <a:t>ngẫm</a:t>
            </a:r>
            <a:r>
              <a:rPr lang="en-US" altLang="zh-CN" sz="3200" dirty="0">
                <a:solidFill>
                  <a:schemeClr val="tx1">
                    <a:lumMod val="85000"/>
                    <a:lumOff val="15000"/>
                  </a:schemeClr>
                </a:solidFill>
                <a:latin typeface="Times New Roman" panose="02020603050405020304" pitchFamily="18" charset="0"/>
                <a:ea typeface="华文细黑" pitchFamily="2" charset="-122"/>
                <a:cs typeface="Times New Roman" panose="02020603050405020304" pitchFamily="18" charset="0"/>
              </a:rPr>
              <a:t> </a:t>
            </a:r>
            <a:r>
              <a:rPr lang="en-US" altLang="zh-CN" sz="3200" dirty="0" err="1">
                <a:solidFill>
                  <a:schemeClr val="tx1">
                    <a:lumMod val="85000"/>
                    <a:lumOff val="15000"/>
                  </a:schemeClr>
                </a:solidFill>
                <a:latin typeface="Times New Roman" panose="02020603050405020304" pitchFamily="18" charset="0"/>
                <a:ea typeface="华文细黑" pitchFamily="2" charset="-122"/>
                <a:cs typeface="Times New Roman" panose="02020603050405020304" pitchFamily="18" charset="0"/>
              </a:rPr>
              <a:t>của</a:t>
            </a:r>
            <a:r>
              <a:rPr lang="en-US" altLang="zh-CN" sz="3200" dirty="0">
                <a:solidFill>
                  <a:schemeClr val="tx1">
                    <a:lumMod val="85000"/>
                    <a:lumOff val="15000"/>
                  </a:schemeClr>
                </a:solidFill>
                <a:latin typeface="Times New Roman" panose="02020603050405020304" pitchFamily="18" charset="0"/>
                <a:ea typeface="华文细黑" pitchFamily="2" charset="-122"/>
                <a:cs typeface="Times New Roman" panose="02020603050405020304" pitchFamily="18" charset="0"/>
              </a:rPr>
              <a:t> </a:t>
            </a:r>
            <a:r>
              <a:rPr lang="en-US" altLang="zh-CN" sz="3200" dirty="0" err="1">
                <a:solidFill>
                  <a:schemeClr val="tx1">
                    <a:lumMod val="85000"/>
                    <a:lumOff val="15000"/>
                  </a:schemeClr>
                </a:solidFill>
                <a:latin typeface="Times New Roman" panose="02020603050405020304" pitchFamily="18" charset="0"/>
                <a:ea typeface="华文细黑" pitchFamily="2" charset="-122"/>
                <a:cs typeface="Times New Roman" panose="02020603050405020304" pitchFamily="18" charset="0"/>
              </a:rPr>
              <a:t>tác</a:t>
            </a:r>
            <a:r>
              <a:rPr lang="en-US" altLang="zh-CN" sz="3200" dirty="0">
                <a:solidFill>
                  <a:schemeClr val="tx1">
                    <a:lumMod val="85000"/>
                    <a:lumOff val="15000"/>
                  </a:schemeClr>
                </a:solidFill>
                <a:latin typeface="Times New Roman" panose="02020603050405020304" pitchFamily="18" charset="0"/>
                <a:ea typeface="华文细黑" pitchFamily="2" charset="-122"/>
                <a:cs typeface="Times New Roman" panose="02020603050405020304" pitchFamily="18" charset="0"/>
              </a:rPr>
              <a:t> </a:t>
            </a:r>
            <a:r>
              <a:rPr lang="en-US" altLang="zh-CN" sz="3200" dirty="0" err="1">
                <a:solidFill>
                  <a:schemeClr val="tx1">
                    <a:lumMod val="85000"/>
                    <a:lumOff val="15000"/>
                  </a:schemeClr>
                </a:solidFill>
                <a:latin typeface="Times New Roman" panose="02020603050405020304" pitchFamily="18" charset="0"/>
                <a:ea typeface="华文细黑" pitchFamily="2" charset="-122"/>
                <a:cs typeface="Times New Roman" panose="02020603050405020304" pitchFamily="18" charset="0"/>
              </a:rPr>
              <a:t>giả</a:t>
            </a:r>
            <a:endParaRPr lang="zh-CN" altLang="en-US" sz="3200" dirty="0">
              <a:solidFill>
                <a:schemeClr val="tx1">
                  <a:lumMod val="85000"/>
                  <a:lumOff val="15000"/>
                </a:schemeClr>
              </a:solidFill>
              <a:latin typeface="Times New Roman" panose="02020603050405020304" pitchFamily="18" charset="0"/>
              <a:ea typeface="华文细黑" pitchFamily="2" charset="-122"/>
              <a:cs typeface="Times New Roman" panose="02020603050405020304" pitchFamily="18" charset="0"/>
            </a:endParaRPr>
          </a:p>
        </p:txBody>
      </p:sp>
      <p:sp>
        <p:nvSpPr>
          <p:cNvPr id="29" name="文本框 28"/>
          <p:cNvSpPr txBox="1"/>
          <p:nvPr/>
        </p:nvSpPr>
        <p:spPr>
          <a:xfrm>
            <a:off x="5818620" y="5330770"/>
            <a:ext cx="580571" cy="523220"/>
          </a:xfrm>
          <a:prstGeom prst="rect">
            <a:avLst/>
          </a:prstGeom>
          <a:noFill/>
        </p:spPr>
        <p:txBody>
          <a:bodyPr wrap="square" rtlCol="0">
            <a:spAutoFit/>
          </a:bodyPr>
          <a:lstStyle/>
          <a:p>
            <a:pPr algn="ctr"/>
            <a:r>
              <a:rPr lang="en-US" altLang="zh-CN" sz="2800" b="1" dirty="0">
                <a:solidFill>
                  <a:schemeClr val="bg1"/>
                </a:solidFill>
                <a:latin typeface="Times New Roman" panose="02020603050405020304" pitchFamily="18" charset="0"/>
                <a:ea typeface="Microsoft YaHei" panose="020B0503020204020204" pitchFamily="34" charset="-122"/>
                <a:cs typeface="Times New Roman" panose="02020603050405020304" pitchFamily="18" charset="0"/>
              </a:rPr>
              <a:t>P3</a:t>
            </a:r>
            <a:endParaRPr lang="zh-CN" altLang="en-US" sz="2800" b="1" dirty="0">
              <a:solidFill>
                <a:schemeClr val="bg1"/>
              </a:solidFill>
              <a:latin typeface="Times New Roman" panose="02020603050405020304" pitchFamily="18" charset="0"/>
              <a:ea typeface="Microsoft YaHei" panose="020B0503020204020204" pitchFamily="34" charset="-122"/>
              <a:cs typeface="Times New Roman" panose="02020603050405020304" pitchFamily="18" charset="0"/>
            </a:endParaRPr>
          </a:p>
        </p:txBody>
      </p:sp>
      <p:grpSp>
        <p:nvGrpSpPr>
          <p:cNvPr id="30" name="组合 7"/>
          <p:cNvGrpSpPr/>
          <p:nvPr/>
        </p:nvGrpSpPr>
        <p:grpSpPr>
          <a:xfrm flipV="1">
            <a:off x="4971528" y="1225338"/>
            <a:ext cx="2488590" cy="179957"/>
            <a:chOff x="5264727" y="1496291"/>
            <a:chExt cx="1197811" cy="872836"/>
          </a:xfrm>
        </p:grpSpPr>
        <p:sp>
          <p:nvSpPr>
            <p:cNvPr id="31" name="矩形 3"/>
            <p:cNvSpPr/>
            <p:nvPr/>
          </p:nvSpPr>
          <p:spPr>
            <a:xfrm>
              <a:off x="5264727" y="1496291"/>
              <a:ext cx="304800" cy="87283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2" name="矩形 4"/>
            <p:cNvSpPr/>
            <p:nvPr/>
          </p:nvSpPr>
          <p:spPr>
            <a:xfrm>
              <a:off x="5569527" y="1496291"/>
              <a:ext cx="304800" cy="87283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3" name="矩形 5"/>
            <p:cNvSpPr/>
            <p:nvPr/>
          </p:nvSpPr>
          <p:spPr>
            <a:xfrm>
              <a:off x="5853955" y="1496291"/>
              <a:ext cx="304800" cy="87283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4" name="矩形 6"/>
            <p:cNvSpPr/>
            <p:nvPr/>
          </p:nvSpPr>
          <p:spPr>
            <a:xfrm>
              <a:off x="6157738" y="1496291"/>
              <a:ext cx="304800" cy="872836"/>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35" name="文本框 8"/>
          <p:cNvSpPr txBox="1"/>
          <p:nvPr/>
        </p:nvSpPr>
        <p:spPr>
          <a:xfrm>
            <a:off x="4644955" y="433197"/>
            <a:ext cx="3255818" cy="707886"/>
          </a:xfrm>
          <a:prstGeom prst="rect">
            <a:avLst/>
          </a:prstGeom>
          <a:noFill/>
        </p:spPr>
        <p:txBody>
          <a:bodyPr wrap="square" rtlCol="0">
            <a:spAutoFit/>
          </a:bodyPr>
          <a:lstStyle/>
          <a:p>
            <a:pPr algn="ctr"/>
            <a:r>
              <a:rPr lang="en-SG" altLang="zh-CN" sz="4000" b="1" dirty="0" err="1">
                <a:solidFill>
                  <a:schemeClr val="tx1">
                    <a:lumMod val="85000"/>
                    <a:lumOff val="15000"/>
                  </a:schemeClr>
                </a:solidFill>
                <a:latin typeface="Times New Roman" panose="02020603050405020304" pitchFamily="18" charset="0"/>
                <a:ea typeface="华文中宋" pitchFamily="2" charset="-122"/>
                <a:cs typeface="Times New Roman" panose="02020603050405020304" pitchFamily="18" charset="0"/>
              </a:rPr>
              <a:t>Bố</a:t>
            </a:r>
            <a:r>
              <a:rPr lang="en-SG" altLang="zh-CN" sz="4000" b="1" dirty="0">
                <a:solidFill>
                  <a:schemeClr val="tx1">
                    <a:lumMod val="85000"/>
                    <a:lumOff val="15000"/>
                  </a:schemeClr>
                </a:solidFill>
                <a:latin typeface="Times New Roman" panose="02020603050405020304" pitchFamily="18" charset="0"/>
                <a:ea typeface="华文中宋" pitchFamily="2" charset="-122"/>
                <a:cs typeface="Times New Roman" panose="02020603050405020304" pitchFamily="18" charset="0"/>
              </a:rPr>
              <a:t> </a:t>
            </a:r>
            <a:r>
              <a:rPr lang="en-SG" altLang="zh-CN" sz="4000" b="1" dirty="0" err="1">
                <a:solidFill>
                  <a:schemeClr val="tx1">
                    <a:lumMod val="85000"/>
                    <a:lumOff val="15000"/>
                  </a:schemeClr>
                </a:solidFill>
                <a:latin typeface="Times New Roman" panose="02020603050405020304" pitchFamily="18" charset="0"/>
                <a:ea typeface="华文中宋" pitchFamily="2" charset="-122"/>
                <a:cs typeface="Times New Roman" panose="02020603050405020304" pitchFamily="18" charset="0"/>
              </a:rPr>
              <a:t>cục</a:t>
            </a:r>
            <a:endParaRPr lang="zh-CN" altLang="en-US" sz="4000" b="1" dirty="0">
              <a:solidFill>
                <a:schemeClr val="tx1">
                  <a:lumMod val="85000"/>
                  <a:lumOff val="15000"/>
                </a:schemeClr>
              </a:solidFill>
              <a:latin typeface="Times New Roman" panose="02020603050405020304" pitchFamily="18" charset="0"/>
              <a:ea typeface="华文中宋" pitchFamily="2" charset="-122"/>
              <a:cs typeface="Times New Roman" panose="02020603050405020304" pitchFamily="18" charset="0"/>
            </a:endParaRPr>
          </a:p>
        </p:txBody>
      </p:sp>
    </p:spTree>
    <p:custDataLst>
      <p:tags r:id="rId2"/>
    </p:custData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5"/>
                                        </p:tgtEl>
                                        <p:attrNameLst>
                                          <p:attrName>style.visibility</p:attrName>
                                        </p:attrNameLst>
                                      </p:cBhvr>
                                      <p:to>
                                        <p:strVal val="visible"/>
                                      </p:to>
                                    </p:set>
                                    <p:animEffect transition="in" filter="barn(inVertical)">
                                      <p:cBhvr>
                                        <p:cTn id="7" dur="500"/>
                                        <p:tgtEl>
                                          <p:spTgt spid="35"/>
                                        </p:tgtEl>
                                      </p:cBhvr>
                                    </p:animEffect>
                                  </p:childTnLst>
                                </p:cTn>
                              </p:par>
                              <p:par>
                                <p:cTn id="8" presetID="16" presetClass="entr" presetSubtype="21" fill="hold" nodeType="withEffect">
                                  <p:stCondLst>
                                    <p:cond delay="0"/>
                                  </p:stCondLst>
                                  <p:childTnLst>
                                    <p:set>
                                      <p:cBhvr>
                                        <p:cTn id="9" dur="1" fill="hold">
                                          <p:stCondLst>
                                            <p:cond delay="0"/>
                                          </p:stCondLst>
                                        </p:cTn>
                                        <p:tgtEl>
                                          <p:spTgt spid="30"/>
                                        </p:tgtEl>
                                        <p:attrNameLst>
                                          <p:attrName>style.visibility</p:attrName>
                                        </p:attrNameLst>
                                      </p:cBhvr>
                                      <p:to>
                                        <p:strVal val="visible"/>
                                      </p:to>
                                    </p:set>
                                    <p:animEffect transition="in" filter="barn(inVertical)">
                                      <p:cBhvr>
                                        <p:cTn id="10" dur="500"/>
                                        <p:tgtEl>
                                          <p:spTgt spid="30"/>
                                        </p:tgtEl>
                                      </p:cBhvr>
                                    </p:animEffect>
                                  </p:childTnLst>
                                </p:cTn>
                              </p:par>
                            </p:childTnLst>
                          </p:cTn>
                        </p:par>
                      </p:childTnLst>
                    </p:cTn>
                  </p:par>
                  <p:par>
                    <p:cTn id="11" fill="hold">
                      <p:stCondLst>
                        <p:cond delay="indefinite"/>
                      </p:stCondLst>
                      <p:childTnLst>
                        <p:par>
                          <p:cTn id="12" fill="hold">
                            <p:stCondLst>
                              <p:cond delay="0"/>
                            </p:stCondLst>
                            <p:childTnLst>
                              <p:par>
                                <p:cTn id="13" presetID="14" presetClass="entr" presetSubtype="10"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randombar(horizontal)">
                                      <p:cBhvr>
                                        <p:cTn id="15" dur="500"/>
                                        <p:tgtEl>
                                          <p:spTgt spid="10"/>
                                        </p:tgtEl>
                                      </p:cBhvr>
                                    </p:animEffect>
                                  </p:childTnLst>
                                </p:cTn>
                              </p:par>
                              <p:par>
                                <p:cTn id="16" presetID="14" presetClass="entr" presetSubtype="10" fill="hold" grpId="0" nodeType="withEffect">
                                  <p:stCondLst>
                                    <p:cond delay="0"/>
                                  </p:stCondLst>
                                  <p:childTnLst>
                                    <p:set>
                                      <p:cBhvr>
                                        <p:cTn id="17" dur="1" fill="hold">
                                          <p:stCondLst>
                                            <p:cond delay="0"/>
                                          </p:stCondLst>
                                        </p:cTn>
                                        <p:tgtEl>
                                          <p:spTgt spid="16"/>
                                        </p:tgtEl>
                                        <p:attrNameLst>
                                          <p:attrName>style.visibility</p:attrName>
                                        </p:attrNameLst>
                                      </p:cBhvr>
                                      <p:to>
                                        <p:strVal val="visible"/>
                                      </p:to>
                                    </p:set>
                                    <p:animEffect transition="in" filter="randombar(horizontal)">
                                      <p:cBhvr>
                                        <p:cTn id="18" dur="500"/>
                                        <p:tgtEl>
                                          <p:spTgt spid="16"/>
                                        </p:tgtEl>
                                      </p:cBhvr>
                                    </p:animEffect>
                                  </p:childTnLst>
                                </p:cTn>
                              </p:par>
                              <p:par>
                                <p:cTn id="19" presetID="14" presetClass="entr" presetSubtype="10" fill="hold" grpId="0" nodeType="withEffect">
                                  <p:stCondLst>
                                    <p:cond delay="0"/>
                                  </p:stCondLst>
                                  <p:childTnLst>
                                    <p:set>
                                      <p:cBhvr>
                                        <p:cTn id="20" dur="1" fill="hold">
                                          <p:stCondLst>
                                            <p:cond delay="0"/>
                                          </p:stCondLst>
                                        </p:cTn>
                                        <p:tgtEl>
                                          <p:spTgt spid="17"/>
                                        </p:tgtEl>
                                        <p:attrNameLst>
                                          <p:attrName>style.visibility</p:attrName>
                                        </p:attrNameLst>
                                      </p:cBhvr>
                                      <p:to>
                                        <p:strVal val="visible"/>
                                      </p:to>
                                    </p:set>
                                    <p:animEffect transition="in" filter="randombar(horizontal)">
                                      <p:cBhvr>
                                        <p:cTn id="21" dur="500"/>
                                        <p:tgtEl>
                                          <p:spTgt spid="17"/>
                                        </p:tgtEl>
                                      </p:cBhvr>
                                    </p:animEffect>
                                  </p:childTnLst>
                                </p:cTn>
                              </p:par>
                              <p:par>
                                <p:cTn id="22" presetID="14" presetClass="entr" presetSubtype="10" fill="hold" grpId="0" nodeType="withEffect">
                                  <p:stCondLst>
                                    <p:cond delay="0"/>
                                  </p:stCondLst>
                                  <p:childTnLst>
                                    <p:set>
                                      <p:cBhvr>
                                        <p:cTn id="23" dur="1" fill="hold">
                                          <p:stCondLst>
                                            <p:cond delay="0"/>
                                          </p:stCondLst>
                                        </p:cTn>
                                        <p:tgtEl>
                                          <p:spTgt spid="29"/>
                                        </p:tgtEl>
                                        <p:attrNameLst>
                                          <p:attrName>style.visibility</p:attrName>
                                        </p:attrNameLst>
                                      </p:cBhvr>
                                      <p:to>
                                        <p:strVal val="visible"/>
                                      </p:to>
                                    </p:set>
                                    <p:animEffect transition="in" filter="randombar(horizontal)">
                                      <p:cBhvr>
                                        <p:cTn id="24" dur="500"/>
                                        <p:tgtEl>
                                          <p:spTgt spid="29"/>
                                        </p:tgtEl>
                                      </p:cBhvr>
                                    </p:animEffect>
                                  </p:childTnLst>
                                </p:cTn>
                              </p:par>
                            </p:childTnLst>
                          </p:cTn>
                        </p:par>
                      </p:childTnLst>
                    </p:cTn>
                  </p:par>
                  <p:par>
                    <p:cTn id="25" fill="hold">
                      <p:stCondLst>
                        <p:cond delay="indefinite"/>
                      </p:stCondLst>
                      <p:childTnLst>
                        <p:par>
                          <p:cTn id="26" fill="hold">
                            <p:stCondLst>
                              <p:cond delay="0"/>
                            </p:stCondLst>
                            <p:childTnLst>
                              <p:par>
                                <p:cTn id="27" presetID="14" presetClass="entr" presetSubtype="10" fill="hold" nodeType="clickEffect">
                                  <p:stCondLst>
                                    <p:cond delay="0"/>
                                  </p:stCondLst>
                                  <p:childTnLst>
                                    <p:set>
                                      <p:cBhvr>
                                        <p:cTn id="28" dur="1" fill="hold">
                                          <p:stCondLst>
                                            <p:cond delay="0"/>
                                          </p:stCondLst>
                                        </p:cTn>
                                        <p:tgtEl>
                                          <p:spTgt spid="18"/>
                                        </p:tgtEl>
                                        <p:attrNameLst>
                                          <p:attrName>style.visibility</p:attrName>
                                        </p:attrNameLst>
                                      </p:cBhvr>
                                      <p:to>
                                        <p:strVal val="visible"/>
                                      </p:to>
                                    </p:set>
                                    <p:animEffect transition="in" filter="randombar(horizontal)">
                                      <p:cBhvr>
                                        <p:cTn id="29" dur="500"/>
                                        <p:tgtEl>
                                          <p:spTgt spid="18"/>
                                        </p:tgtEl>
                                      </p:cBhvr>
                                    </p:animEffect>
                                  </p:childTnLst>
                                </p:cTn>
                              </p:par>
                            </p:childTnLst>
                          </p:cTn>
                        </p:par>
                      </p:childTnLst>
                    </p:cTn>
                  </p:par>
                  <p:par>
                    <p:cTn id="30" fill="hold">
                      <p:stCondLst>
                        <p:cond delay="indefinite"/>
                      </p:stCondLst>
                      <p:childTnLst>
                        <p:par>
                          <p:cTn id="31" fill="hold">
                            <p:stCondLst>
                              <p:cond delay="0"/>
                            </p:stCondLst>
                            <p:childTnLst>
                              <p:par>
                                <p:cTn id="32" presetID="14" presetClass="entr" presetSubtype="10" fill="hold" grpId="0" nodeType="clickEffect">
                                  <p:stCondLst>
                                    <p:cond delay="0"/>
                                  </p:stCondLst>
                                  <p:childTnLst>
                                    <p:set>
                                      <p:cBhvr>
                                        <p:cTn id="33" dur="1" fill="hold">
                                          <p:stCondLst>
                                            <p:cond delay="0"/>
                                          </p:stCondLst>
                                        </p:cTn>
                                        <p:tgtEl>
                                          <p:spTgt spid="15"/>
                                        </p:tgtEl>
                                        <p:attrNameLst>
                                          <p:attrName>style.visibility</p:attrName>
                                        </p:attrNameLst>
                                      </p:cBhvr>
                                      <p:to>
                                        <p:strVal val="visible"/>
                                      </p:to>
                                    </p:set>
                                    <p:animEffect transition="in" filter="randombar(horizontal)">
                                      <p:cBhvr>
                                        <p:cTn id="34" dur="500"/>
                                        <p:tgtEl>
                                          <p:spTgt spid="15"/>
                                        </p:tgtEl>
                                      </p:cBhvr>
                                    </p:animEffect>
                                  </p:childTnLst>
                                </p:cTn>
                              </p:par>
                            </p:childTnLst>
                          </p:cTn>
                        </p:par>
                      </p:childTnLst>
                    </p:cTn>
                  </p:par>
                  <p:par>
                    <p:cTn id="35" fill="hold">
                      <p:stCondLst>
                        <p:cond delay="indefinite"/>
                      </p:stCondLst>
                      <p:childTnLst>
                        <p:par>
                          <p:cTn id="36" fill="hold">
                            <p:stCondLst>
                              <p:cond delay="0"/>
                            </p:stCondLst>
                            <p:childTnLst>
                              <p:par>
                                <p:cTn id="37" presetID="14" presetClass="entr" presetSubtype="10" fill="hold" nodeType="clickEffect">
                                  <p:stCondLst>
                                    <p:cond delay="0"/>
                                  </p:stCondLst>
                                  <p:childTnLst>
                                    <p:set>
                                      <p:cBhvr>
                                        <p:cTn id="38" dur="1" fill="hold">
                                          <p:stCondLst>
                                            <p:cond delay="0"/>
                                          </p:stCondLst>
                                        </p:cTn>
                                        <p:tgtEl>
                                          <p:spTgt spid="19"/>
                                        </p:tgtEl>
                                        <p:attrNameLst>
                                          <p:attrName>style.visibility</p:attrName>
                                        </p:attrNameLst>
                                      </p:cBhvr>
                                      <p:to>
                                        <p:strVal val="visible"/>
                                      </p:to>
                                    </p:set>
                                    <p:animEffect transition="in" filter="randombar(horizontal)">
                                      <p:cBhvr>
                                        <p:cTn id="39" dur="500"/>
                                        <p:tgtEl>
                                          <p:spTgt spid="19"/>
                                        </p:tgtEl>
                                      </p:cBhvr>
                                    </p:animEffect>
                                  </p:childTnLst>
                                </p:cTn>
                              </p:par>
                            </p:childTnLst>
                          </p:cTn>
                        </p:par>
                      </p:childTnLst>
                    </p:cTn>
                  </p:par>
                  <p:par>
                    <p:cTn id="40" fill="hold">
                      <p:stCondLst>
                        <p:cond delay="indefinite"/>
                      </p:stCondLst>
                      <p:childTnLst>
                        <p:par>
                          <p:cTn id="41" fill="hold">
                            <p:stCondLst>
                              <p:cond delay="0"/>
                            </p:stCondLst>
                            <p:childTnLst>
                              <p:par>
                                <p:cTn id="42" presetID="14" presetClass="entr" presetSubtype="10" fill="hold" grpId="0" nodeType="clickEffect">
                                  <p:stCondLst>
                                    <p:cond delay="0"/>
                                  </p:stCondLst>
                                  <p:childTnLst>
                                    <p:set>
                                      <p:cBhvr>
                                        <p:cTn id="43" dur="1" fill="hold">
                                          <p:stCondLst>
                                            <p:cond delay="0"/>
                                          </p:stCondLst>
                                        </p:cTn>
                                        <p:tgtEl>
                                          <p:spTgt spid="23"/>
                                        </p:tgtEl>
                                        <p:attrNameLst>
                                          <p:attrName>style.visibility</p:attrName>
                                        </p:attrNameLst>
                                      </p:cBhvr>
                                      <p:to>
                                        <p:strVal val="visible"/>
                                      </p:to>
                                    </p:set>
                                    <p:animEffect transition="in" filter="randombar(horizontal)">
                                      <p:cBhvr>
                                        <p:cTn id="44" dur="500"/>
                                        <p:tgtEl>
                                          <p:spTgt spid="23"/>
                                        </p:tgtEl>
                                      </p:cBhvr>
                                    </p:animEffect>
                                  </p:childTnLst>
                                </p:cTn>
                              </p:par>
                            </p:childTnLst>
                          </p:cTn>
                        </p:par>
                      </p:childTnLst>
                    </p:cTn>
                  </p:par>
                  <p:par>
                    <p:cTn id="45" fill="hold">
                      <p:stCondLst>
                        <p:cond delay="indefinite"/>
                      </p:stCondLst>
                      <p:childTnLst>
                        <p:par>
                          <p:cTn id="46" fill="hold">
                            <p:stCondLst>
                              <p:cond delay="0"/>
                            </p:stCondLst>
                            <p:childTnLst>
                              <p:par>
                                <p:cTn id="47" presetID="14" presetClass="entr" presetSubtype="10" fill="hold" nodeType="clickEffect">
                                  <p:stCondLst>
                                    <p:cond delay="0"/>
                                  </p:stCondLst>
                                  <p:childTnLst>
                                    <p:set>
                                      <p:cBhvr>
                                        <p:cTn id="48" dur="1" fill="hold">
                                          <p:stCondLst>
                                            <p:cond delay="0"/>
                                          </p:stCondLst>
                                        </p:cTn>
                                        <p:tgtEl>
                                          <p:spTgt spid="24"/>
                                        </p:tgtEl>
                                        <p:attrNameLst>
                                          <p:attrName>style.visibility</p:attrName>
                                        </p:attrNameLst>
                                      </p:cBhvr>
                                      <p:to>
                                        <p:strVal val="visible"/>
                                      </p:to>
                                    </p:set>
                                    <p:animEffect transition="in" filter="randombar(horizontal)">
                                      <p:cBhvr>
                                        <p:cTn id="49" dur="500"/>
                                        <p:tgtEl>
                                          <p:spTgt spid="24"/>
                                        </p:tgtEl>
                                      </p:cBhvr>
                                    </p:animEffect>
                                  </p:childTnLst>
                                </p:cTn>
                              </p:par>
                            </p:childTnLst>
                          </p:cTn>
                        </p:par>
                      </p:childTnLst>
                    </p:cTn>
                  </p:par>
                  <p:par>
                    <p:cTn id="50" fill="hold">
                      <p:stCondLst>
                        <p:cond delay="indefinite"/>
                      </p:stCondLst>
                      <p:childTnLst>
                        <p:par>
                          <p:cTn id="51" fill="hold">
                            <p:stCondLst>
                              <p:cond delay="0"/>
                            </p:stCondLst>
                            <p:childTnLst>
                              <p:par>
                                <p:cTn id="52" presetID="14" presetClass="entr" presetSubtype="10" fill="hold" grpId="0" nodeType="clickEffect">
                                  <p:stCondLst>
                                    <p:cond delay="0"/>
                                  </p:stCondLst>
                                  <p:childTnLst>
                                    <p:set>
                                      <p:cBhvr>
                                        <p:cTn id="53" dur="1" fill="hold">
                                          <p:stCondLst>
                                            <p:cond delay="0"/>
                                          </p:stCondLst>
                                        </p:cTn>
                                        <p:tgtEl>
                                          <p:spTgt spid="28"/>
                                        </p:tgtEl>
                                        <p:attrNameLst>
                                          <p:attrName>style.visibility</p:attrName>
                                        </p:attrNameLst>
                                      </p:cBhvr>
                                      <p:to>
                                        <p:strVal val="visible"/>
                                      </p:to>
                                    </p:set>
                                    <p:animEffect transition="in" filter="randombar(horizontal)">
                                      <p:cBhvr>
                                        <p:cTn id="54" dur="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5" grpId="0"/>
      <p:bldP spid="16" grpId="0"/>
      <p:bldP spid="17" grpId="0"/>
      <p:bldP spid="23" grpId="0"/>
      <p:bldP spid="28" grpId="0"/>
      <p:bldP spid="29" grpId="0"/>
      <p:bldP spid="35"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rotWithShape="1">
          <a:blip r:embed="rId1"/>
          <a:srcRect b="14327"/>
          <a:stretch>
            <a:fillRect/>
          </a:stretch>
        </p:blipFill>
        <p:spPr>
          <a:xfrm>
            <a:off x="0" y="1"/>
            <a:ext cx="12192000" cy="6858000"/>
          </a:xfrm>
          <a:prstGeom prst="rect">
            <a:avLst/>
          </a:prstGeom>
        </p:spPr>
      </p:pic>
      <p:sp>
        <p:nvSpPr>
          <p:cNvPr id="3" name="矩形 2"/>
          <p:cNvSpPr/>
          <p:nvPr/>
        </p:nvSpPr>
        <p:spPr>
          <a:xfrm>
            <a:off x="264056" y="177335"/>
            <a:ext cx="11663888" cy="652005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0" name="文本框 29"/>
          <p:cNvSpPr txBox="1"/>
          <p:nvPr/>
        </p:nvSpPr>
        <p:spPr>
          <a:xfrm>
            <a:off x="6237042" y="2334064"/>
            <a:ext cx="2726144" cy="584775"/>
          </a:xfrm>
          <a:prstGeom prst="rect">
            <a:avLst/>
          </a:prstGeom>
          <a:noFill/>
        </p:spPr>
        <p:txBody>
          <a:bodyPr wrap="square" rtlCol="0">
            <a:spAutoFit/>
          </a:bodyPr>
          <a:lstStyle/>
          <a:p>
            <a:r>
              <a:rPr lang="en-SG" altLang="zh-CN" sz="3200" b="1" dirty="0" err="1">
                <a:solidFill>
                  <a:schemeClr val="accent1"/>
                </a:solidFill>
                <a:latin typeface="华文中宋" pitchFamily="2" charset="-122"/>
                <a:ea typeface="华文中宋" pitchFamily="2" charset="-122"/>
              </a:rPr>
              <a:t>Nghệ</a:t>
            </a:r>
            <a:r>
              <a:rPr lang="en-SG" altLang="zh-CN" sz="3200" b="1" dirty="0">
                <a:solidFill>
                  <a:schemeClr val="accent1"/>
                </a:solidFill>
                <a:latin typeface="华文中宋" pitchFamily="2" charset="-122"/>
                <a:ea typeface="华文中宋" pitchFamily="2" charset="-122"/>
              </a:rPr>
              <a:t> </a:t>
            </a:r>
            <a:r>
              <a:rPr lang="en-SG" altLang="zh-CN" sz="3200" b="1" dirty="0" err="1">
                <a:solidFill>
                  <a:schemeClr val="accent1"/>
                </a:solidFill>
                <a:latin typeface="华文中宋" pitchFamily="2" charset="-122"/>
                <a:ea typeface="华文中宋" pitchFamily="2" charset="-122"/>
              </a:rPr>
              <a:t>thuật</a:t>
            </a:r>
            <a:r>
              <a:rPr lang="en-SG" altLang="zh-CN" sz="3200" b="1" dirty="0">
                <a:solidFill>
                  <a:schemeClr val="accent1"/>
                </a:solidFill>
                <a:latin typeface="华文中宋" pitchFamily="2" charset="-122"/>
                <a:ea typeface="华文中宋" pitchFamily="2" charset="-122"/>
              </a:rPr>
              <a:t>: </a:t>
            </a:r>
            <a:endParaRPr lang="zh-CN" altLang="en-US" sz="3200" b="1" dirty="0">
              <a:solidFill>
                <a:schemeClr val="accent1"/>
              </a:solidFill>
              <a:latin typeface="华文中宋" pitchFamily="2" charset="-122"/>
              <a:ea typeface="华文中宋" pitchFamily="2" charset="-122"/>
            </a:endParaRPr>
          </a:p>
        </p:txBody>
      </p:sp>
      <p:cxnSp>
        <p:nvCxnSpPr>
          <p:cNvPr id="31" name="直接连接符 30"/>
          <p:cNvCxnSpPr/>
          <p:nvPr/>
        </p:nvCxnSpPr>
        <p:spPr>
          <a:xfrm>
            <a:off x="6902042" y="2933612"/>
            <a:ext cx="1292102" cy="0"/>
          </a:xfrm>
          <a:prstGeom prst="line">
            <a:avLst/>
          </a:prstGeom>
        </p:spPr>
        <p:style>
          <a:lnRef idx="1">
            <a:schemeClr val="accent1"/>
          </a:lnRef>
          <a:fillRef idx="0">
            <a:schemeClr val="accent1"/>
          </a:fillRef>
          <a:effectRef idx="0">
            <a:schemeClr val="accent1"/>
          </a:effectRef>
          <a:fontRef idx="minor">
            <a:schemeClr val="tx1"/>
          </a:fontRef>
        </p:style>
      </p:cxnSp>
      <p:sp>
        <p:nvSpPr>
          <p:cNvPr id="37" name="文本框 36"/>
          <p:cNvSpPr txBox="1"/>
          <p:nvPr/>
        </p:nvSpPr>
        <p:spPr>
          <a:xfrm>
            <a:off x="6325630" y="3411495"/>
            <a:ext cx="2877590" cy="584775"/>
          </a:xfrm>
          <a:prstGeom prst="rect">
            <a:avLst/>
          </a:prstGeom>
          <a:noFill/>
        </p:spPr>
        <p:txBody>
          <a:bodyPr wrap="square" rtlCol="0">
            <a:spAutoFit/>
          </a:bodyPr>
          <a:lstStyle/>
          <a:p>
            <a:r>
              <a:rPr lang="en-SG" altLang="zh-CN" sz="3200" b="1" dirty="0" err="1">
                <a:solidFill>
                  <a:schemeClr val="accent4"/>
                </a:solidFill>
                <a:latin typeface="华文中宋" pitchFamily="2" charset="-122"/>
                <a:ea typeface="华文中宋" pitchFamily="2" charset="-122"/>
              </a:rPr>
              <a:t>Tác</a:t>
            </a:r>
            <a:r>
              <a:rPr lang="en-SG" altLang="zh-CN" sz="3200" b="1" dirty="0">
                <a:solidFill>
                  <a:schemeClr val="accent4"/>
                </a:solidFill>
                <a:latin typeface="华文中宋" pitchFamily="2" charset="-122"/>
                <a:ea typeface="华文中宋" pitchFamily="2" charset="-122"/>
              </a:rPr>
              <a:t> </a:t>
            </a:r>
            <a:r>
              <a:rPr lang="en-SG" altLang="zh-CN" sz="3200" b="1" dirty="0" err="1">
                <a:solidFill>
                  <a:schemeClr val="accent4"/>
                </a:solidFill>
                <a:latin typeface="华文中宋" pitchFamily="2" charset="-122"/>
                <a:ea typeface="华文中宋" pitchFamily="2" charset="-122"/>
              </a:rPr>
              <a:t>dụng</a:t>
            </a:r>
            <a:r>
              <a:rPr lang="en-SG" altLang="zh-CN" sz="3200" b="1" dirty="0">
                <a:solidFill>
                  <a:schemeClr val="accent4"/>
                </a:solidFill>
                <a:latin typeface="华文中宋" pitchFamily="2" charset="-122"/>
                <a:ea typeface="华文中宋" pitchFamily="2" charset="-122"/>
              </a:rPr>
              <a:t>:</a:t>
            </a:r>
            <a:endParaRPr lang="zh-CN" altLang="en-US" sz="3200" b="1" dirty="0">
              <a:solidFill>
                <a:schemeClr val="accent4"/>
              </a:solidFill>
              <a:latin typeface="华文中宋" pitchFamily="2" charset="-122"/>
              <a:ea typeface="华文中宋" pitchFamily="2" charset="-122"/>
            </a:endParaRPr>
          </a:p>
        </p:txBody>
      </p:sp>
      <p:cxnSp>
        <p:nvCxnSpPr>
          <p:cNvPr id="38" name="直接连接符 37"/>
          <p:cNvCxnSpPr/>
          <p:nvPr/>
        </p:nvCxnSpPr>
        <p:spPr>
          <a:xfrm>
            <a:off x="6821196" y="3996270"/>
            <a:ext cx="1083718" cy="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pic>
        <p:nvPicPr>
          <p:cNvPr id="1026" name="Picture 2" descr="Káº¿t quáº£ hÃ¬nh áº£nh cho hoa mÃ¹a thu"/>
          <p:cNvPicPr>
            <a:picLocks noChangeAspect="1" noChangeArrowheads="1"/>
          </p:cNvPicPr>
          <p:nvPr/>
        </p:nvPicPr>
        <p:blipFill rotWithShape="1">
          <a:blip r:embed="rId2">
            <a:extLst>
              <a:ext uri="{28A0092B-C50C-407E-A947-70E740481C1C}">
                <a14:useLocalDpi xmlns:a14="http://schemas.microsoft.com/office/drawing/2010/main" val="0"/>
              </a:ext>
            </a:extLst>
          </a:blip>
          <a:srcRect l="4378" r="14106"/>
          <a:stretch>
            <a:fillRect/>
          </a:stretch>
        </p:blipFill>
        <p:spPr bwMode="auto">
          <a:xfrm>
            <a:off x="787643" y="1782691"/>
            <a:ext cx="4925812" cy="4258529"/>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
        <p:nvSpPr>
          <p:cNvPr id="42" name="矩形 11"/>
          <p:cNvSpPr/>
          <p:nvPr/>
        </p:nvSpPr>
        <p:spPr>
          <a:xfrm rot="16200000">
            <a:off x="2207331" y="2144608"/>
            <a:ext cx="1816491" cy="3477491"/>
          </a:xfrm>
          <a:prstGeom prst="rect">
            <a:avLst/>
          </a:prstGeom>
          <a:no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3" name="文本框 13"/>
          <p:cNvSpPr txBox="1"/>
          <p:nvPr/>
        </p:nvSpPr>
        <p:spPr>
          <a:xfrm rot="16200000">
            <a:off x="2603914" y="2263280"/>
            <a:ext cx="1107996" cy="3139717"/>
          </a:xfrm>
          <a:prstGeom prst="rect">
            <a:avLst/>
          </a:prstGeom>
          <a:noFill/>
        </p:spPr>
        <p:txBody>
          <a:bodyPr vert="eaVert" wrap="square" rtlCol="0">
            <a:spAutoFit/>
          </a:bodyPr>
          <a:lstStyle/>
          <a:p>
            <a:pPr algn="dist"/>
            <a:r>
              <a:rPr lang="en-SG" altLang="zh-CN" sz="6000" dirty="0">
                <a:solidFill>
                  <a:schemeClr val="accent1"/>
                </a:solidFill>
                <a:latin typeface="Times New Roman" panose="02020603050405020304" pitchFamily="18" charset="0"/>
                <a:ea typeface="华文中宋" pitchFamily="2" charset="-122"/>
                <a:cs typeface="Times New Roman" panose="02020603050405020304" pitchFamily="18" charset="0"/>
              </a:rPr>
              <a:t>Sang </a:t>
            </a:r>
            <a:r>
              <a:rPr lang="en-SG" altLang="zh-CN" sz="6000" dirty="0" err="1">
                <a:solidFill>
                  <a:schemeClr val="accent1"/>
                </a:solidFill>
                <a:latin typeface="Times New Roman" panose="02020603050405020304" pitchFamily="18" charset="0"/>
                <a:ea typeface="华文中宋" pitchFamily="2" charset="-122"/>
                <a:cs typeface="Times New Roman" panose="02020603050405020304" pitchFamily="18" charset="0"/>
              </a:rPr>
              <a:t>thu</a:t>
            </a:r>
            <a:endParaRPr lang="zh-CN" altLang="en-US" sz="6000" dirty="0">
              <a:solidFill>
                <a:schemeClr val="accent1"/>
              </a:solidFill>
              <a:latin typeface="Times New Roman" panose="02020603050405020304" pitchFamily="18" charset="0"/>
              <a:ea typeface="华文中宋" pitchFamily="2" charset="-122"/>
              <a:cs typeface="Times New Roman" panose="02020603050405020304" pitchFamily="18" charset="0"/>
            </a:endParaRPr>
          </a:p>
        </p:txBody>
      </p:sp>
      <p:grpSp>
        <p:nvGrpSpPr>
          <p:cNvPr id="44" name="组合 7"/>
          <p:cNvGrpSpPr/>
          <p:nvPr/>
        </p:nvGrpSpPr>
        <p:grpSpPr>
          <a:xfrm flipV="1">
            <a:off x="5032488" y="1144057"/>
            <a:ext cx="3237752" cy="158779"/>
            <a:chOff x="5264727" y="1496291"/>
            <a:chExt cx="1197811" cy="872836"/>
          </a:xfrm>
        </p:grpSpPr>
        <p:sp>
          <p:nvSpPr>
            <p:cNvPr id="45" name="矩形 3"/>
            <p:cNvSpPr/>
            <p:nvPr/>
          </p:nvSpPr>
          <p:spPr>
            <a:xfrm>
              <a:off x="5264727" y="1496291"/>
              <a:ext cx="304800" cy="87283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6" name="矩形 4"/>
            <p:cNvSpPr/>
            <p:nvPr/>
          </p:nvSpPr>
          <p:spPr>
            <a:xfrm>
              <a:off x="5569527" y="1496291"/>
              <a:ext cx="304800" cy="87283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7" name="矩形 5"/>
            <p:cNvSpPr/>
            <p:nvPr/>
          </p:nvSpPr>
          <p:spPr>
            <a:xfrm>
              <a:off x="5853955" y="1496291"/>
              <a:ext cx="304800" cy="87283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8" name="矩形 6"/>
            <p:cNvSpPr/>
            <p:nvPr/>
          </p:nvSpPr>
          <p:spPr>
            <a:xfrm>
              <a:off x="6157738" y="1496291"/>
              <a:ext cx="304800" cy="872836"/>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49" name="文本框 8"/>
          <p:cNvSpPr txBox="1"/>
          <p:nvPr/>
        </p:nvSpPr>
        <p:spPr>
          <a:xfrm>
            <a:off x="4644954" y="433197"/>
            <a:ext cx="3970725" cy="707886"/>
          </a:xfrm>
          <a:prstGeom prst="rect">
            <a:avLst/>
          </a:prstGeom>
          <a:noFill/>
        </p:spPr>
        <p:txBody>
          <a:bodyPr wrap="square" rtlCol="0">
            <a:spAutoFit/>
          </a:bodyPr>
          <a:lstStyle/>
          <a:p>
            <a:pPr algn="ctr"/>
            <a:r>
              <a:rPr lang="en-SG" altLang="zh-CN" sz="4000" b="1" dirty="0">
                <a:solidFill>
                  <a:schemeClr val="tx1">
                    <a:lumMod val="85000"/>
                    <a:lumOff val="15000"/>
                  </a:schemeClr>
                </a:solidFill>
                <a:latin typeface="Times New Roman" panose="02020603050405020304" pitchFamily="18" charset="0"/>
                <a:ea typeface="华文中宋" pitchFamily="2" charset="-122"/>
                <a:cs typeface="Times New Roman" panose="02020603050405020304" pitchFamily="18" charset="0"/>
              </a:rPr>
              <a:t>Ý </a:t>
            </a:r>
            <a:r>
              <a:rPr lang="en-SG" altLang="zh-CN" sz="4000" b="1" dirty="0" err="1">
                <a:solidFill>
                  <a:schemeClr val="tx1">
                    <a:lumMod val="85000"/>
                    <a:lumOff val="15000"/>
                  </a:schemeClr>
                </a:solidFill>
                <a:latin typeface="Times New Roman" panose="02020603050405020304" pitchFamily="18" charset="0"/>
                <a:ea typeface="华文中宋" pitchFamily="2" charset="-122"/>
                <a:cs typeface="Times New Roman" panose="02020603050405020304" pitchFamily="18" charset="0"/>
              </a:rPr>
              <a:t>nghĩa</a:t>
            </a:r>
            <a:r>
              <a:rPr lang="en-SG" altLang="zh-CN" sz="4000" b="1" dirty="0">
                <a:solidFill>
                  <a:schemeClr val="tx1">
                    <a:lumMod val="85000"/>
                    <a:lumOff val="15000"/>
                  </a:schemeClr>
                </a:solidFill>
                <a:latin typeface="Times New Roman" panose="02020603050405020304" pitchFamily="18" charset="0"/>
                <a:ea typeface="华文中宋" pitchFamily="2" charset="-122"/>
                <a:cs typeface="Times New Roman" panose="02020603050405020304" pitchFamily="18" charset="0"/>
              </a:rPr>
              <a:t> </a:t>
            </a:r>
            <a:r>
              <a:rPr lang="en-SG" altLang="zh-CN" sz="4000" b="1" dirty="0" err="1">
                <a:solidFill>
                  <a:schemeClr val="tx1">
                    <a:lumMod val="85000"/>
                    <a:lumOff val="15000"/>
                  </a:schemeClr>
                </a:solidFill>
                <a:latin typeface="Times New Roman" panose="02020603050405020304" pitchFamily="18" charset="0"/>
                <a:ea typeface="华文中宋" pitchFamily="2" charset="-122"/>
                <a:cs typeface="Times New Roman" panose="02020603050405020304" pitchFamily="18" charset="0"/>
              </a:rPr>
              <a:t>nhan</a:t>
            </a:r>
            <a:r>
              <a:rPr lang="en-SG" altLang="zh-CN" sz="4000" b="1" dirty="0">
                <a:solidFill>
                  <a:schemeClr val="tx1">
                    <a:lumMod val="85000"/>
                    <a:lumOff val="15000"/>
                  </a:schemeClr>
                </a:solidFill>
                <a:latin typeface="Times New Roman" panose="02020603050405020304" pitchFamily="18" charset="0"/>
                <a:ea typeface="华文中宋" pitchFamily="2" charset="-122"/>
                <a:cs typeface="Times New Roman" panose="02020603050405020304" pitchFamily="18" charset="0"/>
              </a:rPr>
              <a:t> </a:t>
            </a:r>
            <a:r>
              <a:rPr lang="en-SG" altLang="zh-CN" sz="4000" b="1" dirty="0" err="1">
                <a:solidFill>
                  <a:schemeClr val="tx1">
                    <a:lumMod val="85000"/>
                    <a:lumOff val="15000"/>
                  </a:schemeClr>
                </a:solidFill>
                <a:latin typeface="Times New Roman" panose="02020603050405020304" pitchFamily="18" charset="0"/>
                <a:ea typeface="华文中宋" pitchFamily="2" charset="-122"/>
                <a:cs typeface="Times New Roman" panose="02020603050405020304" pitchFamily="18" charset="0"/>
              </a:rPr>
              <a:t>đề</a:t>
            </a:r>
            <a:endParaRPr lang="zh-CN" altLang="en-US" sz="4000" b="1" dirty="0">
              <a:solidFill>
                <a:schemeClr val="tx1">
                  <a:lumMod val="85000"/>
                  <a:lumOff val="15000"/>
                </a:schemeClr>
              </a:solidFill>
              <a:latin typeface="Times New Roman" panose="02020603050405020304" pitchFamily="18" charset="0"/>
              <a:ea typeface="华文中宋" pitchFamily="2" charset="-122"/>
              <a:cs typeface="Times New Roman" panose="02020603050405020304" pitchFamily="18" charset="0"/>
            </a:endParaRPr>
          </a:p>
        </p:txBody>
      </p:sp>
      <p:sp>
        <p:nvSpPr>
          <p:cNvPr id="50" name="TextBox 49"/>
          <p:cNvSpPr txBox="1"/>
          <p:nvPr/>
        </p:nvSpPr>
        <p:spPr>
          <a:xfrm>
            <a:off x="8889404" y="2334064"/>
            <a:ext cx="1851984" cy="584775"/>
          </a:xfrm>
          <a:prstGeom prst="rect">
            <a:avLst/>
          </a:prstGeom>
          <a:noFill/>
        </p:spPr>
        <p:txBody>
          <a:bodyPr wrap="square" rtlCol="0">
            <a:spAutoFit/>
          </a:bodyPr>
          <a:lstStyle/>
          <a:p>
            <a:r>
              <a:rPr lang="en-SG" sz="3200" dirty="0" err="1">
                <a:latin typeface="Times New Roman" panose="02020603050405020304" pitchFamily="18" charset="0"/>
                <a:cs typeface="Times New Roman" panose="02020603050405020304" pitchFamily="18" charset="0"/>
              </a:rPr>
              <a:t>Đảo</a:t>
            </a:r>
            <a:r>
              <a:rPr lang="en-SG" sz="3200" dirty="0">
                <a:latin typeface="Times New Roman" panose="02020603050405020304" pitchFamily="18" charset="0"/>
                <a:cs typeface="Times New Roman" panose="02020603050405020304" pitchFamily="18" charset="0"/>
              </a:rPr>
              <a:t> </a:t>
            </a:r>
            <a:r>
              <a:rPr lang="en-SG" sz="3200" dirty="0" err="1">
                <a:latin typeface="Times New Roman" panose="02020603050405020304" pitchFamily="18" charset="0"/>
                <a:cs typeface="Times New Roman" panose="02020603050405020304" pitchFamily="18" charset="0"/>
              </a:rPr>
              <a:t>ngữ</a:t>
            </a:r>
            <a:endParaRPr lang="en-SG" sz="3200" dirty="0">
              <a:latin typeface="Times New Roman" panose="02020603050405020304" pitchFamily="18" charset="0"/>
              <a:cs typeface="Times New Roman" panose="02020603050405020304" pitchFamily="18" charset="0"/>
            </a:endParaRPr>
          </a:p>
        </p:txBody>
      </p:sp>
      <p:sp>
        <p:nvSpPr>
          <p:cNvPr id="53" name="TextBox 52"/>
          <p:cNvSpPr txBox="1"/>
          <p:nvPr/>
        </p:nvSpPr>
        <p:spPr>
          <a:xfrm>
            <a:off x="6325630" y="3417041"/>
            <a:ext cx="5145114" cy="2708434"/>
          </a:xfrm>
          <a:prstGeom prst="rect">
            <a:avLst/>
          </a:prstGeom>
          <a:noFill/>
        </p:spPr>
        <p:txBody>
          <a:bodyPr wrap="square" rtlCol="0">
            <a:spAutoFit/>
          </a:bodyPr>
          <a:lstStyle/>
          <a:p>
            <a:pPr algn="just"/>
            <a:r>
              <a:rPr lang="en-SG" sz="3200" dirty="0">
                <a:latin typeface="Times New Roman" panose="02020603050405020304" pitchFamily="18" charset="0"/>
                <a:cs typeface="Times New Roman" panose="02020603050405020304" pitchFamily="18" charset="0"/>
              </a:rPr>
              <a:t>		       </a:t>
            </a:r>
            <a:r>
              <a:rPr lang="en-SG" sz="3200" dirty="0" err="1">
                <a:latin typeface="Times New Roman" panose="02020603050405020304" pitchFamily="18" charset="0"/>
                <a:cs typeface="Times New Roman" panose="02020603050405020304" pitchFamily="18" charset="0"/>
              </a:rPr>
              <a:t>Nhấn</a:t>
            </a:r>
            <a:r>
              <a:rPr lang="en-SG" sz="3200" dirty="0">
                <a:latin typeface="Times New Roman" panose="02020603050405020304" pitchFamily="18" charset="0"/>
                <a:cs typeface="Times New Roman" panose="02020603050405020304" pitchFamily="18" charset="0"/>
              </a:rPr>
              <a:t> </a:t>
            </a:r>
            <a:r>
              <a:rPr lang="en-SG" sz="3200" dirty="0" err="1">
                <a:latin typeface="Times New Roman" panose="02020603050405020304" pitchFamily="18" charset="0"/>
                <a:cs typeface="Times New Roman" panose="02020603050405020304" pitchFamily="18" charset="0"/>
              </a:rPr>
              <a:t>mạnh</a:t>
            </a:r>
            <a:r>
              <a:rPr lang="en-SG" sz="3200" dirty="0">
                <a:latin typeface="Times New Roman" panose="02020603050405020304" pitchFamily="18" charset="0"/>
                <a:cs typeface="Times New Roman" panose="02020603050405020304" pitchFamily="18" charset="0"/>
              </a:rPr>
              <a:t> </a:t>
            </a:r>
            <a:r>
              <a:rPr lang="en-SG" sz="3200" dirty="0" err="1">
                <a:latin typeface="Times New Roman" panose="02020603050405020304" pitchFamily="18" charset="0"/>
                <a:cs typeface="Times New Roman" panose="02020603050405020304" pitchFamily="18" charset="0"/>
              </a:rPr>
              <a:t>sự</a:t>
            </a:r>
            <a:r>
              <a:rPr lang="en-SG" sz="3200" dirty="0">
                <a:latin typeface="Times New Roman" panose="02020603050405020304" pitchFamily="18" charset="0"/>
                <a:cs typeface="Times New Roman" panose="02020603050405020304" pitchFamily="18" charset="0"/>
              </a:rPr>
              <a:t> </a:t>
            </a:r>
            <a:endParaRPr lang="en-SG" sz="3200" dirty="0">
              <a:latin typeface="Times New Roman" panose="02020603050405020304" pitchFamily="18" charset="0"/>
              <a:cs typeface="Times New Roman" panose="02020603050405020304" pitchFamily="18" charset="0"/>
            </a:endParaRPr>
          </a:p>
          <a:p>
            <a:pPr algn="just"/>
            <a:endParaRPr lang="en-SG" sz="1000" dirty="0">
              <a:latin typeface="Times New Roman" panose="02020603050405020304" pitchFamily="18" charset="0"/>
              <a:cs typeface="Times New Roman" panose="02020603050405020304" pitchFamily="18" charset="0"/>
            </a:endParaRPr>
          </a:p>
          <a:p>
            <a:pPr algn="just"/>
            <a:r>
              <a:rPr lang="en-SG" sz="3200" dirty="0" err="1">
                <a:latin typeface="Times New Roman" panose="02020603050405020304" pitchFamily="18" charset="0"/>
                <a:cs typeface="Times New Roman" panose="02020603050405020304" pitchFamily="18" charset="0"/>
              </a:rPr>
              <a:t>vận</a:t>
            </a:r>
            <a:r>
              <a:rPr lang="en-SG" sz="3200" dirty="0">
                <a:latin typeface="Times New Roman" panose="02020603050405020304" pitchFamily="18" charset="0"/>
                <a:cs typeface="Times New Roman" panose="02020603050405020304" pitchFamily="18" charset="0"/>
              </a:rPr>
              <a:t> </a:t>
            </a:r>
            <a:r>
              <a:rPr lang="en-SG" sz="3200" dirty="0" err="1">
                <a:latin typeface="Times New Roman" panose="02020603050405020304" pitchFamily="18" charset="0"/>
                <a:cs typeface="Times New Roman" panose="02020603050405020304" pitchFamily="18" charset="0"/>
              </a:rPr>
              <a:t>động</a:t>
            </a:r>
            <a:r>
              <a:rPr lang="en-SG" sz="3200" dirty="0">
                <a:latin typeface="Times New Roman" panose="02020603050405020304" pitchFamily="18" charset="0"/>
                <a:cs typeface="Times New Roman" panose="02020603050405020304" pitchFamily="18" charset="0"/>
              </a:rPr>
              <a:t>, </a:t>
            </a:r>
            <a:r>
              <a:rPr lang="en-SG" sz="3200" dirty="0" err="1">
                <a:latin typeface="Times New Roman" panose="02020603050405020304" pitchFamily="18" charset="0"/>
                <a:cs typeface="Times New Roman" panose="02020603050405020304" pitchFamily="18" charset="0"/>
              </a:rPr>
              <a:t>chuyển</a:t>
            </a:r>
            <a:r>
              <a:rPr lang="en-SG" sz="3200" dirty="0">
                <a:latin typeface="Times New Roman" panose="02020603050405020304" pitchFamily="18" charset="0"/>
                <a:cs typeface="Times New Roman" panose="02020603050405020304" pitchFamily="18" charset="0"/>
              </a:rPr>
              <a:t> </a:t>
            </a:r>
            <a:r>
              <a:rPr lang="en-SG" sz="3200" dirty="0" err="1">
                <a:latin typeface="Times New Roman" panose="02020603050405020304" pitchFamily="18" charset="0"/>
                <a:cs typeface="Times New Roman" panose="02020603050405020304" pitchFamily="18" charset="0"/>
              </a:rPr>
              <a:t>biến</a:t>
            </a:r>
            <a:r>
              <a:rPr lang="en-SG" sz="3200" dirty="0">
                <a:latin typeface="Times New Roman" panose="02020603050405020304" pitchFamily="18" charset="0"/>
                <a:cs typeface="Times New Roman" panose="02020603050405020304" pitchFamily="18" charset="0"/>
              </a:rPr>
              <a:t> </a:t>
            </a:r>
            <a:r>
              <a:rPr lang="en-SG" sz="3200" dirty="0" err="1">
                <a:latin typeface="Times New Roman" panose="02020603050405020304" pitchFamily="18" charset="0"/>
                <a:cs typeface="Times New Roman" panose="02020603050405020304" pitchFamily="18" charset="0"/>
              </a:rPr>
              <a:t>của</a:t>
            </a:r>
            <a:r>
              <a:rPr lang="en-SG" sz="3200" dirty="0">
                <a:latin typeface="Times New Roman" panose="02020603050405020304" pitchFamily="18" charset="0"/>
                <a:cs typeface="Times New Roman" panose="02020603050405020304" pitchFamily="18" charset="0"/>
              </a:rPr>
              <a:t> </a:t>
            </a:r>
            <a:r>
              <a:rPr lang="en-SG" sz="3200" dirty="0" err="1">
                <a:latin typeface="Times New Roman" panose="02020603050405020304" pitchFamily="18" charset="0"/>
                <a:cs typeface="Times New Roman" panose="02020603050405020304" pitchFamily="18" charset="0"/>
              </a:rPr>
              <a:t>đất</a:t>
            </a:r>
            <a:r>
              <a:rPr lang="en-SG" sz="3200" dirty="0">
                <a:latin typeface="Times New Roman" panose="02020603050405020304" pitchFamily="18" charset="0"/>
                <a:cs typeface="Times New Roman" panose="02020603050405020304" pitchFamily="18" charset="0"/>
              </a:rPr>
              <a:t> </a:t>
            </a:r>
            <a:r>
              <a:rPr lang="en-SG" sz="3200" dirty="0" err="1">
                <a:latin typeface="Times New Roman" panose="02020603050405020304" pitchFamily="18" charset="0"/>
                <a:cs typeface="Times New Roman" panose="02020603050405020304" pitchFamily="18" charset="0"/>
              </a:rPr>
              <a:t>trời</a:t>
            </a:r>
            <a:r>
              <a:rPr lang="en-SG" sz="3200" dirty="0">
                <a:latin typeface="Times New Roman" panose="02020603050405020304" pitchFamily="18" charset="0"/>
                <a:cs typeface="Times New Roman" panose="02020603050405020304" pitchFamily="18" charset="0"/>
              </a:rPr>
              <a:t> </a:t>
            </a:r>
            <a:r>
              <a:rPr lang="en-SG" sz="3200" dirty="0" err="1">
                <a:latin typeface="Times New Roman" panose="02020603050405020304" pitchFamily="18" charset="0"/>
                <a:cs typeface="Times New Roman" panose="02020603050405020304" pitchFamily="18" charset="0"/>
              </a:rPr>
              <a:t>cũng</a:t>
            </a:r>
            <a:r>
              <a:rPr lang="en-SG" sz="3200" dirty="0">
                <a:latin typeface="Times New Roman" panose="02020603050405020304" pitchFamily="18" charset="0"/>
                <a:cs typeface="Times New Roman" panose="02020603050405020304" pitchFamily="18" charset="0"/>
              </a:rPr>
              <a:t> </a:t>
            </a:r>
            <a:r>
              <a:rPr lang="en-SG" sz="3200" dirty="0" err="1">
                <a:latin typeface="Times New Roman" panose="02020603050405020304" pitchFamily="18" charset="0"/>
                <a:cs typeface="Times New Roman" panose="02020603050405020304" pitchFamily="18" charset="0"/>
              </a:rPr>
              <a:t>như</a:t>
            </a:r>
            <a:r>
              <a:rPr lang="en-SG" sz="3200" dirty="0">
                <a:latin typeface="Times New Roman" panose="02020603050405020304" pitchFamily="18" charset="0"/>
                <a:cs typeface="Times New Roman" panose="02020603050405020304" pitchFamily="18" charset="0"/>
              </a:rPr>
              <a:t> </a:t>
            </a:r>
            <a:r>
              <a:rPr lang="en-SG" sz="3200" dirty="0" err="1">
                <a:latin typeface="Times New Roman" panose="02020603050405020304" pitchFamily="18" charset="0"/>
                <a:cs typeface="Times New Roman" panose="02020603050405020304" pitchFamily="18" charset="0"/>
              </a:rPr>
              <a:t>sự</a:t>
            </a:r>
            <a:r>
              <a:rPr lang="en-SG" sz="3200" dirty="0">
                <a:latin typeface="Times New Roman" panose="02020603050405020304" pitchFamily="18" charset="0"/>
                <a:cs typeface="Times New Roman" panose="02020603050405020304" pitchFamily="18" charset="0"/>
              </a:rPr>
              <a:t> </a:t>
            </a:r>
            <a:r>
              <a:rPr lang="en-SG" sz="3200" dirty="0" err="1">
                <a:latin typeface="Times New Roman" panose="02020603050405020304" pitchFamily="18" charset="0"/>
                <a:cs typeface="Times New Roman" panose="02020603050405020304" pitchFamily="18" charset="0"/>
              </a:rPr>
              <a:t>vận</a:t>
            </a:r>
            <a:r>
              <a:rPr lang="en-SG" sz="3200" dirty="0">
                <a:latin typeface="Times New Roman" panose="02020603050405020304" pitchFamily="18" charset="0"/>
                <a:cs typeface="Times New Roman" panose="02020603050405020304" pitchFamily="18" charset="0"/>
              </a:rPr>
              <a:t> </a:t>
            </a:r>
            <a:r>
              <a:rPr lang="en-SG" sz="3200" dirty="0" err="1">
                <a:latin typeface="Times New Roman" panose="02020603050405020304" pitchFamily="18" charset="0"/>
                <a:cs typeface="Times New Roman" panose="02020603050405020304" pitchFamily="18" charset="0"/>
              </a:rPr>
              <a:t>động</a:t>
            </a:r>
            <a:r>
              <a:rPr lang="en-SG" sz="3200" dirty="0">
                <a:latin typeface="Times New Roman" panose="02020603050405020304" pitchFamily="18" charset="0"/>
                <a:cs typeface="Times New Roman" panose="02020603050405020304" pitchFamily="18" charset="0"/>
              </a:rPr>
              <a:t> </a:t>
            </a:r>
            <a:r>
              <a:rPr lang="en-SG" sz="3200" dirty="0" err="1">
                <a:latin typeface="Times New Roman" panose="02020603050405020304" pitchFamily="18" charset="0"/>
                <a:cs typeface="Times New Roman" panose="02020603050405020304" pitchFamily="18" charset="0"/>
              </a:rPr>
              <a:t>của</a:t>
            </a:r>
            <a:r>
              <a:rPr lang="en-SG" sz="3200" dirty="0">
                <a:latin typeface="Times New Roman" panose="02020603050405020304" pitchFamily="18" charset="0"/>
                <a:cs typeface="Times New Roman" panose="02020603050405020304" pitchFamily="18" charset="0"/>
              </a:rPr>
              <a:t> </a:t>
            </a:r>
            <a:r>
              <a:rPr lang="en-SG" sz="3200" dirty="0" err="1">
                <a:latin typeface="Times New Roman" panose="02020603050405020304" pitchFamily="18" charset="0"/>
                <a:cs typeface="Times New Roman" panose="02020603050405020304" pitchFamily="18" charset="0"/>
              </a:rPr>
              <a:t>cảm</a:t>
            </a:r>
            <a:r>
              <a:rPr lang="en-SG" sz="3200" dirty="0">
                <a:latin typeface="Times New Roman" panose="02020603050405020304" pitchFamily="18" charset="0"/>
                <a:cs typeface="Times New Roman" panose="02020603050405020304" pitchFamily="18" charset="0"/>
              </a:rPr>
              <a:t> </a:t>
            </a:r>
            <a:r>
              <a:rPr lang="en-SG" sz="3200" dirty="0" err="1">
                <a:latin typeface="Times New Roman" panose="02020603050405020304" pitchFamily="18" charset="0"/>
                <a:cs typeface="Times New Roman" panose="02020603050405020304" pitchFamily="18" charset="0"/>
              </a:rPr>
              <a:t>xúc</a:t>
            </a:r>
            <a:r>
              <a:rPr lang="en-SG" sz="3200" dirty="0">
                <a:latin typeface="Times New Roman" panose="02020603050405020304" pitchFamily="18" charset="0"/>
                <a:cs typeface="Times New Roman" panose="02020603050405020304" pitchFamily="18" charset="0"/>
              </a:rPr>
              <a:t> con </a:t>
            </a:r>
            <a:r>
              <a:rPr lang="en-SG" sz="3200" dirty="0" err="1">
                <a:latin typeface="Times New Roman" panose="02020603050405020304" pitchFamily="18" charset="0"/>
                <a:cs typeface="Times New Roman" panose="02020603050405020304" pitchFamily="18" charset="0"/>
              </a:rPr>
              <a:t>người</a:t>
            </a:r>
            <a:r>
              <a:rPr lang="en-SG" sz="3200" dirty="0">
                <a:latin typeface="Times New Roman" panose="02020603050405020304" pitchFamily="18" charset="0"/>
                <a:cs typeface="Times New Roman" panose="02020603050405020304" pitchFamily="18" charset="0"/>
              </a:rPr>
              <a:t> </a:t>
            </a:r>
            <a:r>
              <a:rPr lang="en-SG" sz="3200" dirty="0" err="1">
                <a:latin typeface="Times New Roman" panose="02020603050405020304" pitchFamily="18" charset="0"/>
                <a:cs typeface="Times New Roman" panose="02020603050405020304" pitchFamily="18" charset="0"/>
              </a:rPr>
              <a:t>trong</a:t>
            </a:r>
            <a:r>
              <a:rPr lang="en-SG" sz="3200" dirty="0">
                <a:latin typeface="Times New Roman" panose="02020603050405020304" pitchFamily="18" charset="0"/>
                <a:cs typeface="Times New Roman" panose="02020603050405020304" pitchFamily="18" charset="0"/>
              </a:rPr>
              <a:t> </a:t>
            </a:r>
            <a:r>
              <a:rPr lang="en-SG" sz="3200" dirty="0" err="1">
                <a:latin typeface="Times New Roman" panose="02020603050405020304" pitchFamily="18" charset="0"/>
                <a:cs typeface="Times New Roman" panose="02020603050405020304" pitchFamily="18" charset="0"/>
              </a:rPr>
              <a:t>giây</a:t>
            </a:r>
            <a:r>
              <a:rPr lang="en-SG" sz="3200" dirty="0">
                <a:latin typeface="Times New Roman" panose="02020603050405020304" pitchFamily="18" charset="0"/>
                <a:cs typeface="Times New Roman" panose="02020603050405020304" pitchFamily="18" charset="0"/>
              </a:rPr>
              <a:t> </a:t>
            </a:r>
            <a:r>
              <a:rPr lang="en-SG" sz="3200" dirty="0" err="1">
                <a:latin typeface="Times New Roman" panose="02020603050405020304" pitchFamily="18" charset="0"/>
                <a:cs typeface="Times New Roman" panose="02020603050405020304" pitchFamily="18" charset="0"/>
              </a:rPr>
              <a:t>phút</a:t>
            </a:r>
            <a:r>
              <a:rPr lang="en-SG" sz="3200" dirty="0">
                <a:latin typeface="Times New Roman" panose="02020603050405020304" pitchFamily="18" charset="0"/>
                <a:cs typeface="Times New Roman" panose="02020603050405020304" pitchFamily="18" charset="0"/>
              </a:rPr>
              <a:t> </a:t>
            </a:r>
            <a:r>
              <a:rPr lang="en-SG" sz="3200" dirty="0" err="1">
                <a:latin typeface="Times New Roman" panose="02020603050405020304" pitchFamily="18" charset="0"/>
                <a:cs typeface="Times New Roman" panose="02020603050405020304" pitchFamily="18" charset="0"/>
              </a:rPr>
              <a:t>giao</a:t>
            </a:r>
            <a:r>
              <a:rPr lang="en-SG" sz="3200" dirty="0">
                <a:latin typeface="Times New Roman" panose="02020603050405020304" pitchFamily="18" charset="0"/>
                <a:cs typeface="Times New Roman" panose="02020603050405020304" pitchFamily="18" charset="0"/>
              </a:rPr>
              <a:t> </a:t>
            </a:r>
            <a:r>
              <a:rPr lang="en-SG" sz="3200" dirty="0" err="1">
                <a:latin typeface="Times New Roman" panose="02020603050405020304" pitchFamily="18" charset="0"/>
                <a:cs typeface="Times New Roman" panose="02020603050405020304" pitchFamily="18" charset="0"/>
              </a:rPr>
              <a:t>mùa</a:t>
            </a:r>
            <a:r>
              <a:rPr lang="en-SG" sz="3200" dirty="0">
                <a:latin typeface="Times New Roman" panose="02020603050405020304" pitchFamily="18" charset="0"/>
                <a:cs typeface="Times New Roman" panose="02020603050405020304" pitchFamily="18" charset="0"/>
              </a:rPr>
              <a:t> </a:t>
            </a:r>
            <a:r>
              <a:rPr lang="en-SG" sz="3200" dirty="0" err="1">
                <a:latin typeface="Times New Roman" panose="02020603050405020304" pitchFamily="18" charset="0"/>
                <a:cs typeface="Times New Roman" panose="02020603050405020304" pitchFamily="18" charset="0"/>
              </a:rPr>
              <a:t>từ</a:t>
            </a:r>
            <a:r>
              <a:rPr lang="en-SG" sz="3200" dirty="0">
                <a:latin typeface="Times New Roman" panose="02020603050405020304" pitchFamily="18" charset="0"/>
                <a:cs typeface="Times New Roman" panose="02020603050405020304" pitchFamily="18" charset="0"/>
              </a:rPr>
              <a:t> </a:t>
            </a:r>
            <a:r>
              <a:rPr lang="en-SG" sz="3200" dirty="0" err="1">
                <a:latin typeface="Times New Roman" panose="02020603050405020304" pitchFamily="18" charset="0"/>
                <a:cs typeface="Times New Roman" panose="02020603050405020304" pitchFamily="18" charset="0"/>
              </a:rPr>
              <a:t>hạ</a:t>
            </a:r>
            <a:r>
              <a:rPr lang="en-SG" sz="3200" dirty="0">
                <a:latin typeface="Times New Roman" panose="02020603050405020304" pitchFamily="18" charset="0"/>
                <a:cs typeface="Times New Roman" panose="02020603050405020304" pitchFamily="18" charset="0"/>
              </a:rPr>
              <a:t> sang </a:t>
            </a:r>
            <a:r>
              <a:rPr lang="en-SG" sz="3200" dirty="0" err="1">
                <a:latin typeface="Times New Roman" panose="02020603050405020304" pitchFamily="18" charset="0"/>
                <a:cs typeface="Times New Roman" panose="02020603050405020304" pitchFamily="18" charset="0"/>
              </a:rPr>
              <a:t>thu</a:t>
            </a:r>
            <a:r>
              <a:rPr lang="en-SG" sz="3200" dirty="0">
                <a:latin typeface="Times New Roman" panose="02020603050405020304" pitchFamily="18" charset="0"/>
                <a:cs typeface="Times New Roman" panose="02020603050405020304" pitchFamily="18" charset="0"/>
              </a:rPr>
              <a:t>.</a:t>
            </a:r>
            <a:endParaRPr lang="en-SG" sz="3200" dirty="0">
              <a:latin typeface="Times New Roman" panose="02020603050405020304" pitchFamily="18" charset="0"/>
              <a:cs typeface="Times New Roman" panose="02020603050405020304" pitchFamily="18" charset="0"/>
            </a:endParaRPr>
          </a:p>
        </p:txBody>
      </p:sp>
    </p:spTree>
    <p:custDataLst>
      <p:tags r:id="rId3"/>
    </p:custData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9"/>
                                        </p:tgtEl>
                                        <p:attrNameLst>
                                          <p:attrName>style.visibility</p:attrName>
                                        </p:attrNameLst>
                                      </p:cBhvr>
                                      <p:to>
                                        <p:strVal val="visible"/>
                                      </p:to>
                                    </p:set>
                                    <p:animEffect transition="in" filter="barn(inVertical)">
                                      <p:cBhvr>
                                        <p:cTn id="7" dur="500"/>
                                        <p:tgtEl>
                                          <p:spTgt spid="49"/>
                                        </p:tgtEl>
                                      </p:cBhvr>
                                    </p:animEffect>
                                  </p:childTnLst>
                                </p:cTn>
                              </p:par>
                              <p:par>
                                <p:cTn id="8" presetID="16" presetClass="entr" presetSubtype="21" fill="hold" nodeType="withEffect">
                                  <p:stCondLst>
                                    <p:cond delay="0"/>
                                  </p:stCondLst>
                                  <p:childTnLst>
                                    <p:set>
                                      <p:cBhvr>
                                        <p:cTn id="9" dur="1" fill="hold">
                                          <p:stCondLst>
                                            <p:cond delay="0"/>
                                          </p:stCondLst>
                                        </p:cTn>
                                        <p:tgtEl>
                                          <p:spTgt spid="44"/>
                                        </p:tgtEl>
                                        <p:attrNameLst>
                                          <p:attrName>style.visibility</p:attrName>
                                        </p:attrNameLst>
                                      </p:cBhvr>
                                      <p:to>
                                        <p:strVal val="visible"/>
                                      </p:to>
                                    </p:set>
                                    <p:animEffect transition="in" filter="barn(inVertical)">
                                      <p:cBhvr>
                                        <p:cTn id="10" dur="500"/>
                                        <p:tgtEl>
                                          <p:spTgt spid="44"/>
                                        </p:tgtEl>
                                      </p:cBhvr>
                                    </p:animEffect>
                                  </p:childTnLst>
                                </p:cTn>
                              </p:par>
                            </p:childTnLst>
                          </p:cTn>
                        </p:par>
                      </p:childTnLst>
                    </p:cTn>
                  </p:par>
                  <p:par>
                    <p:cTn id="11" fill="hold">
                      <p:stCondLst>
                        <p:cond delay="indefinite"/>
                      </p:stCondLst>
                      <p:childTnLst>
                        <p:par>
                          <p:cTn id="12" fill="hold">
                            <p:stCondLst>
                              <p:cond delay="0"/>
                            </p:stCondLst>
                            <p:childTnLst>
                              <p:par>
                                <p:cTn id="13" presetID="21" presetClass="entr" presetSubtype="1" fill="hold" nodeType="clickEffect">
                                  <p:stCondLst>
                                    <p:cond delay="0"/>
                                  </p:stCondLst>
                                  <p:childTnLst>
                                    <p:set>
                                      <p:cBhvr>
                                        <p:cTn id="14" dur="1" fill="hold">
                                          <p:stCondLst>
                                            <p:cond delay="0"/>
                                          </p:stCondLst>
                                        </p:cTn>
                                        <p:tgtEl>
                                          <p:spTgt spid="1026"/>
                                        </p:tgtEl>
                                        <p:attrNameLst>
                                          <p:attrName>style.visibility</p:attrName>
                                        </p:attrNameLst>
                                      </p:cBhvr>
                                      <p:to>
                                        <p:strVal val="visible"/>
                                      </p:to>
                                    </p:set>
                                    <p:animEffect transition="in" filter="wheel(1)">
                                      <p:cBhvr>
                                        <p:cTn id="15" dur="2000"/>
                                        <p:tgtEl>
                                          <p:spTgt spid="1026"/>
                                        </p:tgtEl>
                                      </p:cBhvr>
                                    </p:animEffect>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grpId="0" nodeType="clickEffect">
                                  <p:stCondLst>
                                    <p:cond delay="0"/>
                                  </p:stCondLst>
                                  <p:childTnLst>
                                    <p:set>
                                      <p:cBhvr>
                                        <p:cTn id="19" dur="1" fill="hold">
                                          <p:stCondLst>
                                            <p:cond delay="0"/>
                                          </p:stCondLst>
                                        </p:cTn>
                                        <p:tgtEl>
                                          <p:spTgt spid="43"/>
                                        </p:tgtEl>
                                        <p:attrNameLst>
                                          <p:attrName>style.visibility</p:attrName>
                                        </p:attrNameLst>
                                      </p:cBhvr>
                                      <p:to>
                                        <p:strVal val="visible"/>
                                      </p:to>
                                    </p:set>
                                    <p:animEffect transition="in" filter="barn(inVertical)">
                                      <p:cBhvr>
                                        <p:cTn id="20" dur="500"/>
                                        <p:tgtEl>
                                          <p:spTgt spid="43"/>
                                        </p:tgtEl>
                                      </p:cBhvr>
                                    </p:animEffect>
                                  </p:childTnLst>
                                </p:cTn>
                              </p:par>
                              <p:par>
                                <p:cTn id="21" presetID="16" presetClass="entr" presetSubtype="21" fill="hold" grpId="0" nodeType="withEffect">
                                  <p:stCondLst>
                                    <p:cond delay="0"/>
                                  </p:stCondLst>
                                  <p:childTnLst>
                                    <p:set>
                                      <p:cBhvr>
                                        <p:cTn id="22" dur="1" fill="hold">
                                          <p:stCondLst>
                                            <p:cond delay="0"/>
                                          </p:stCondLst>
                                        </p:cTn>
                                        <p:tgtEl>
                                          <p:spTgt spid="42"/>
                                        </p:tgtEl>
                                        <p:attrNameLst>
                                          <p:attrName>style.visibility</p:attrName>
                                        </p:attrNameLst>
                                      </p:cBhvr>
                                      <p:to>
                                        <p:strVal val="visible"/>
                                      </p:to>
                                    </p:set>
                                    <p:animEffect transition="in" filter="barn(inVertical)">
                                      <p:cBhvr>
                                        <p:cTn id="23" dur="500"/>
                                        <p:tgtEl>
                                          <p:spTgt spid="42"/>
                                        </p:tgtEl>
                                      </p:cBhvr>
                                    </p:animEffect>
                                  </p:childTnLst>
                                </p:cTn>
                              </p:par>
                            </p:childTnLst>
                          </p:cTn>
                        </p:par>
                      </p:childTnLst>
                    </p:cTn>
                  </p:par>
                  <p:par>
                    <p:cTn id="24" fill="hold">
                      <p:stCondLst>
                        <p:cond delay="indefinite"/>
                      </p:stCondLst>
                      <p:childTnLst>
                        <p:par>
                          <p:cTn id="25" fill="hold">
                            <p:stCondLst>
                              <p:cond delay="0"/>
                            </p:stCondLst>
                            <p:childTnLst>
                              <p:par>
                                <p:cTn id="26" presetID="16" presetClass="entr" presetSubtype="21" fill="hold" grpId="0" nodeType="clickEffect">
                                  <p:stCondLst>
                                    <p:cond delay="0"/>
                                  </p:stCondLst>
                                  <p:childTnLst>
                                    <p:set>
                                      <p:cBhvr>
                                        <p:cTn id="27" dur="1" fill="hold">
                                          <p:stCondLst>
                                            <p:cond delay="0"/>
                                          </p:stCondLst>
                                        </p:cTn>
                                        <p:tgtEl>
                                          <p:spTgt spid="30"/>
                                        </p:tgtEl>
                                        <p:attrNameLst>
                                          <p:attrName>style.visibility</p:attrName>
                                        </p:attrNameLst>
                                      </p:cBhvr>
                                      <p:to>
                                        <p:strVal val="visible"/>
                                      </p:to>
                                    </p:set>
                                    <p:animEffect transition="in" filter="barn(inVertical)">
                                      <p:cBhvr>
                                        <p:cTn id="28" dur="500"/>
                                        <p:tgtEl>
                                          <p:spTgt spid="30"/>
                                        </p:tgtEl>
                                      </p:cBhvr>
                                    </p:animEffect>
                                  </p:childTnLst>
                                </p:cTn>
                              </p:par>
                              <p:par>
                                <p:cTn id="29" presetID="16" presetClass="entr" presetSubtype="21" fill="hold" nodeType="withEffect">
                                  <p:stCondLst>
                                    <p:cond delay="0"/>
                                  </p:stCondLst>
                                  <p:childTnLst>
                                    <p:set>
                                      <p:cBhvr>
                                        <p:cTn id="30" dur="1" fill="hold">
                                          <p:stCondLst>
                                            <p:cond delay="0"/>
                                          </p:stCondLst>
                                        </p:cTn>
                                        <p:tgtEl>
                                          <p:spTgt spid="31"/>
                                        </p:tgtEl>
                                        <p:attrNameLst>
                                          <p:attrName>style.visibility</p:attrName>
                                        </p:attrNameLst>
                                      </p:cBhvr>
                                      <p:to>
                                        <p:strVal val="visible"/>
                                      </p:to>
                                    </p:set>
                                    <p:animEffect transition="in" filter="barn(inVertical)">
                                      <p:cBhvr>
                                        <p:cTn id="31" dur="500"/>
                                        <p:tgtEl>
                                          <p:spTgt spid="31"/>
                                        </p:tgtEl>
                                      </p:cBhvr>
                                    </p:animEffect>
                                  </p:childTnLst>
                                </p:cTn>
                              </p:par>
                            </p:childTnLst>
                          </p:cTn>
                        </p:par>
                      </p:childTnLst>
                    </p:cTn>
                  </p:par>
                  <p:par>
                    <p:cTn id="32" fill="hold">
                      <p:stCondLst>
                        <p:cond delay="indefinite"/>
                      </p:stCondLst>
                      <p:childTnLst>
                        <p:par>
                          <p:cTn id="33" fill="hold">
                            <p:stCondLst>
                              <p:cond delay="0"/>
                            </p:stCondLst>
                            <p:childTnLst>
                              <p:par>
                                <p:cTn id="34" presetID="14" presetClass="entr" presetSubtype="10" fill="hold" grpId="0" nodeType="clickEffect">
                                  <p:stCondLst>
                                    <p:cond delay="0"/>
                                  </p:stCondLst>
                                  <p:childTnLst>
                                    <p:set>
                                      <p:cBhvr>
                                        <p:cTn id="35" dur="1" fill="hold">
                                          <p:stCondLst>
                                            <p:cond delay="0"/>
                                          </p:stCondLst>
                                        </p:cTn>
                                        <p:tgtEl>
                                          <p:spTgt spid="50"/>
                                        </p:tgtEl>
                                        <p:attrNameLst>
                                          <p:attrName>style.visibility</p:attrName>
                                        </p:attrNameLst>
                                      </p:cBhvr>
                                      <p:to>
                                        <p:strVal val="visible"/>
                                      </p:to>
                                    </p:set>
                                    <p:animEffect transition="in" filter="randombar(horizontal)">
                                      <p:cBhvr>
                                        <p:cTn id="36" dur="500"/>
                                        <p:tgtEl>
                                          <p:spTgt spid="50"/>
                                        </p:tgtEl>
                                      </p:cBhvr>
                                    </p:animEffect>
                                  </p:childTnLst>
                                </p:cTn>
                              </p:par>
                            </p:childTnLst>
                          </p:cTn>
                        </p:par>
                      </p:childTnLst>
                    </p:cTn>
                  </p:par>
                  <p:par>
                    <p:cTn id="37" fill="hold">
                      <p:stCondLst>
                        <p:cond delay="indefinite"/>
                      </p:stCondLst>
                      <p:childTnLst>
                        <p:par>
                          <p:cTn id="38" fill="hold">
                            <p:stCondLst>
                              <p:cond delay="0"/>
                            </p:stCondLst>
                            <p:childTnLst>
                              <p:par>
                                <p:cTn id="39" presetID="16" presetClass="entr" presetSubtype="21" fill="hold" nodeType="clickEffect">
                                  <p:stCondLst>
                                    <p:cond delay="0"/>
                                  </p:stCondLst>
                                  <p:childTnLst>
                                    <p:set>
                                      <p:cBhvr>
                                        <p:cTn id="40" dur="1" fill="hold">
                                          <p:stCondLst>
                                            <p:cond delay="0"/>
                                          </p:stCondLst>
                                        </p:cTn>
                                        <p:tgtEl>
                                          <p:spTgt spid="38"/>
                                        </p:tgtEl>
                                        <p:attrNameLst>
                                          <p:attrName>style.visibility</p:attrName>
                                        </p:attrNameLst>
                                      </p:cBhvr>
                                      <p:to>
                                        <p:strVal val="visible"/>
                                      </p:to>
                                    </p:set>
                                    <p:animEffect transition="in" filter="barn(inVertical)">
                                      <p:cBhvr>
                                        <p:cTn id="41" dur="500"/>
                                        <p:tgtEl>
                                          <p:spTgt spid="38"/>
                                        </p:tgtEl>
                                      </p:cBhvr>
                                    </p:animEffect>
                                  </p:childTnLst>
                                </p:cTn>
                              </p:par>
                              <p:par>
                                <p:cTn id="42" presetID="16" presetClass="entr" presetSubtype="21" fill="hold" grpId="0" nodeType="withEffect">
                                  <p:stCondLst>
                                    <p:cond delay="0"/>
                                  </p:stCondLst>
                                  <p:childTnLst>
                                    <p:set>
                                      <p:cBhvr>
                                        <p:cTn id="43" dur="1" fill="hold">
                                          <p:stCondLst>
                                            <p:cond delay="0"/>
                                          </p:stCondLst>
                                        </p:cTn>
                                        <p:tgtEl>
                                          <p:spTgt spid="37"/>
                                        </p:tgtEl>
                                        <p:attrNameLst>
                                          <p:attrName>style.visibility</p:attrName>
                                        </p:attrNameLst>
                                      </p:cBhvr>
                                      <p:to>
                                        <p:strVal val="visible"/>
                                      </p:to>
                                    </p:set>
                                    <p:animEffect transition="in" filter="barn(inVertical)">
                                      <p:cBhvr>
                                        <p:cTn id="44" dur="500"/>
                                        <p:tgtEl>
                                          <p:spTgt spid="37"/>
                                        </p:tgtEl>
                                      </p:cBhvr>
                                    </p:animEffect>
                                  </p:childTnLst>
                                </p:cTn>
                              </p:par>
                            </p:childTnLst>
                          </p:cTn>
                        </p:par>
                      </p:childTnLst>
                    </p:cTn>
                  </p:par>
                  <p:par>
                    <p:cTn id="45" fill="hold">
                      <p:stCondLst>
                        <p:cond delay="indefinite"/>
                      </p:stCondLst>
                      <p:childTnLst>
                        <p:par>
                          <p:cTn id="46" fill="hold">
                            <p:stCondLst>
                              <p:cond delay="0"/>
                            </p:stCondLst>
                            <p:childTnLst>
                              <p:par>
                                <p:cTn id="47" presetID="14" presetClass="entr" presetSubtype="10" fill="hold" grpId="0" nodeType="clickEffect">
                                  <p:stCondLst>
                                    <p:cond delay="0"/>
                                  </p:stCondLst>
                                  <p:childTnLst>
                                    <p:set>
                                      <p:cBhvr>
                                        <p:cTn id="48" dur="1" fill="hold">
                                          <p:stCondLst>
                                            <p:cond delay="0"/>
                                          </p:stCondLst>
                                        </p:cTn>
                                        <p:tgtEl>
                                          <p:spTgt spid="53"/>
                                        </p:tgtEl>
                                        <p:attrNameLst>
                                          <p:attrName>style.visibility</p:attrName>
                                        </p:attrNameLst>
                                      </p:cBhvr>
                                      <p:to>
                                        <p:strVal val="visible"/>
                                      </p:to>
                                    </p:set>
                                    <p:animEffect transition="in" filter="randombar(horizontal)">
                                      <p:cBhvr>
                                        <p:cTn id="49" dur="500"/>
                                        <p:tgtEl>
                                          <p:spTgt spid="5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p:bldP spid="37" grpId="0"/>
      <p:bldP spid="42" grpId="0" animBg="1"/>
      <p:bldP spid="43" grpId="0"/>
      <p:bldP spid="49" grpId="0"/>
      <p:bldP spid="50" grpId="0"/>
      <p:bldP spid="53"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rotWithShape="1">
          <a:blip r:embed="rId1"/>
          <a:srcRect b="14327"/>
          <a:stretch>
            <a:fillRect/>
          </a:stretch>
        </p:blipFill>
        <p:spPr>
          <a:xfrm>
            <a:off x="0" y="1"/>
            <a:ext cx="12192000" cy="6858000"/>
          </a:xfrm>
          <a:prstGeom prst="rect">
            <a:avLst/>
          </a:prstGeom>
        </p:spPr>
      </p:pic>
      <p:sp>
        <p:nvSpPr>
          <p:cNvPr id="3" name="矩形 2"/>
          <p:cNvSpPr/>
          <p:nvPr/>
        </p:nvSpPr>
        <p:spPr>
          <a:xfrm>
            <a:off x="264056" y="177335"/>
            <a:ext cx="11663888" cy="652005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44" name="组合 7"/>
          <p:cNvGrpSpPr/>
          <p:nvPr/>
        </p:nvGrpSpPr>
        <p:grpSpPr>
          <a:xfrm flipV="1">
            <a:off x="4768328" y="1408217"/>
            <a:ext cx="3237752" cy="158779"/>
            <a:chOff x="5264727" y="1496291"/>
            <a:chExt cx="1197811" cy="872836"/>
          </a:xfrm>
        </p:grpSpPr>
        <p:sp>
          <p:nvSpPr>
            <p:cNvPr id="45" name="矩形 3"/>
            <p:cNvSpPr/>
            <p:nvPr/>
          </p:nvSpPr>
          <p:spPr>
            <a:xfrm>
              <a:off x="5264727" y="1496291"/>
              <a:ext cx="304800" cy="87283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6" name="矩形 4"/>
            <p:cNvSpPr/>
            <p:nvPr/>
          </p:nvSpPr>
          <p:spPr>
            <a:xfrm>
              <a:off x="5569527" y="1496291"/>
              <a:ext cx="304800" cy="87283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7" name="矩形 5"/>
            <p:cNvSpPr/>
            <p:nvPr/>
          </p:nvSpPr>
          <p:spPr>
            <a:xfrm>
              <a:off x="5853955" y="1496291"/>
              <a:ext cx="304800" cy="87283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8" name="矩形 6"/>
            <p:cNvSpPr/>
            <p:nvPr/>
          </p:nvSpPr>
          <p:spPr>
            <a:xfrm>
              <a:off x="6157738" y="1496291"/>
              <a:ext cx="304800" cy="872836"/>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49" name="文本框 8"/>
          <p:cNvSpPr txBox="1"/>
          <p:nvPr/>
        </p:nvSpPr>
        <p:spPr>
          <a:xfrm>
            <a:off x="4380794" y="697357"/>
            <a:ext cx="3970725" cy="707886"/>
          </a:xfrm>
          <a:prstGeom prst="rect">
            <a:avLst/>
          </a:prstGeom>
          <a:noFill/>
        </p:spPr>
        <p:txBody>
          <a:bodyPr wrap="square" rtlCol="0">
            <a:spAutoFit/>
          </a:bodyPr>
          <a:lstStyle/>
          <a:p>
            <a:pPr algn="ctr"/>
            <a:r>
              <a:rPr lang="en-SG" altLang="zh-CN" sz="4000" b="1" dirty="0" err="1">
                <a:solidFill>
                  <a:schemeClr val="tx1">
                    <a:lumMod val="85000"/>
                    <a:lumOff val="15000"/>
                  </a:schemeClr>
                </a:solidFill>
                <a:latin typeface="Times New Roman" panose="02020603050405020304" pitchFamily="18" charset="0"/>
                <a:ea typeface="华文中宋" pitchFamily="2" charset="-122"/>
                <a:cs typeface="Times New Roman" panose="02020603050405020304" pitchFamily="18" charset="0"/>
              </a:rPr>
              <a:t>Mạch</a:t>
            </a:r>
            <a:r>
              <a:rPr lang="en-SG" altLang="zh-CN" sz="4000" b="1" dirty="0">
                <a:solidFill>
                  <a:schemeClr val="tx1">
                    <a:lumMod val="85000"/>
                    <a:lumOff val="15000"/>
                  </a:schemeClr>
                </a:solidFill>
                <a:latin typeface="Times New Roman" panose="02020603050405020304" pitchFamily="18" charset="0"/>
                <a:ea typeface="华文中宋" pitchFamily="2" charset="-122"/>
                <a:cs typeface="Times New Roman" panose="02020603050405020304" pitchFamily="18" charset="0"/>
              </a:rPr>
              <a:t> </a:t>
            </a:r>
            <a:r>
              <a:rPr lang="en-SG" altLang="zh-CN" sz="4000" b="1" dirty="0" err="1">
                <a:solidFill>
                  <a:schemeClr val="tx1">
                    <a:lumMod val="85000"/>
                    <a:lumOff val="15000"/>
                  </a:schemeClr>
                </a:solidFill>
                <a:latin typeface="Times New Roman" panose="02020603050405020304" pitchFamily="18" charset="0"/>
                <a:ea typeface="华文中宋" pitchFamily="2" charset="-122"/>
                <a:cs typeface="Times New Roman" panose="02020603050405020304" pitchFamily="18" charset="0"/>
              </a:rPr>
              <a:t>cảm</a:t>
            </a:r>
            <a:r>
              <a:rPr lang="en-SG" altLang="zh-CN" sz="4000" b="1" dirty="0">
                <a:solidFill>
                  <a:schemeClr val="tx1">
                    <a:lumMod val="85000"/>
                    <a:lumOff val="15000"/>
                  </a:schemeClr>
                </a:solidFill>
                <a:latin typeface="Times New Roman" panose="02020603050405020304" pitchFamily="18" charset="0"/>
                <a:ea typeface="华文中宋" pitchFamily="2" charset="-122"/>
                <a:cs typeface="Times New Roman" panose="02020603050405020304" pitchFamily="18" charset="0"/>
              </a:rPr>
              <a:t> </a:t>
            </a:r>
            <a:r>
              <a:rPr lang="en-SG" altLang="zh-CN" sz="4000" b="1" dirty="0" err="1">
                <a:solidFill>
                  <a:schemeClr val="tx1">
                    <a:lumMod val="85000"/>
                    <a:lumOff val="15000"/>
                  </a:schemeClr>
                </a:solidFill>
                <a:latin typeface="Times New Roman" panose="02020603050405020304" pitchFamily="18" charset="0"/>
                <a:ea typeface="华文中宋" pitchFamily="2" charset="-122"/>
                <a:cs typeface="Times New Roman" panose="02020603050405020304" pitchFamily="18" charset="0"/>
              </a:rPr>
              <a:t>xúc</a:t>
            </a:r>
            <a:endParaRPr lang="zh-CN" altLang="en-US" sz="4000" b="1" dirty="0">
              <a:solidFill>
                <a:schemeClr val="tx1">
                  <a:lumMod val="85000"/>
                  <a:lumOff val="15000"/>
                </a:schemeClr>
              </a:solidFill>
              <a:latin typeface="Times New Roman" panose="02020603050405020304" pitchFamily="18" charset="0"/>
              <a:ea typeface="华文中宋" pitchFamily="2" charset="-122"/>
              <a:cs typeface="Times New Roman" panose="02020603050405020304" pitchFamily="18" charset="0"/>
            </a:endParaRPr>
          </a:p>
        </p:txBody>
      </p:sp>
      <p:cxnSp>
        <p:nvCxnSpPr>
          <p:cNvPr id="5" name="Straight Arrow Connector 4"/>
          <p:cNvCxnSpPr>
            <a:stCxn id="47" idx="1"/>
            <a:endCxn id="8" idx="0"/>
          </p:cNvCxnSpPr>
          <p:nvPr/>
        </p:nvCxnSpPr>
        <p:spPr>
          <a:xfrm flipH="1">
            <a:off x="3807681" y="1487606"/>
            <a:ext cx="2553364" cy="1011754"/>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21" name="Straight Arrow Connector 20"/>
          <p:cNvCxnSpPr>
            <a:stCxn id="47" idx="1"/>
            <a:endCxn id="25" idx="0"/>
          </p:cNvCxnSpPr>
          <p:nvPr/>
        </p:nvCxnSpPr>
        <p:spPr>
          <a:xfrm>
            <a:off x="6361045" y="1487606"/>
            <a:ext cx="2746141" cy="1011754"/>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
        <p:nvSpPr>
          <p:cNvPr id="8" name="Rectangle: Rounded Corners 7"/>
          <p:cNvSpPr/>
          <p:nvPr/>
        </p:nvSpPr>
        <p:spPr>
          <a:xfrm>
            <a:off x="1346642" y="2499360"/>
            <a:ext cx="4922078" cy="858515"/>
          </a:xfrm>
          <a:prstGeom prst="roundRect">
            <a:avLst/>
          </a:prstGeom>
          <a:solidFill>
            <a:schemeClr val="accent3">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SG" sz="3200" b="1" i="1" dirty="0" err="1">
                <a:solidFill>
                  <a:schemeClr val="tx1"/>
                </a:solidFill>
                <a:latin typeface="Times New Roman" panose="02020603050405020304" pitchFamily="18" charset="0"/>
                <a:cs typeface="Times New Roman" panose="02020603050405020304" pitchFamily="18" charset="0"/>
              </a:rPr>
              <a:t>Thiên</a:t>
            </a:r>
            <a:r>
              <a:rPr lang="en-SG" sz="3200" b="1" i="1" dirty="0">
                <a:solidFill>
                  <a:schemeClr val="tx1"/>
                </a:solidFill>
                <a:latin typeface="Times New Roman" panose="02020603050405020304" pitchFamily="18" charset="0"/>
                <a:cs typeface="Times New Roman" panose="02020603050405020304" pitchFamily="18" charset="0"/>
              </a:rPr>
              <a:t> </a:t>
            </a:r>
            <a:r>
              <a:rPr lang="en-SG" sz="3200" b="1" i="1" dirty="0" err="1">
                <a:solidFill>
                  <a:schemeClr val="tx1"/>
                </a:solidFill>
                <a:latin typeface="Times New Roman" panose="02020603050405020304" pitchFamily="18" charset="0"/>
                <a:cs typeface="Times New Roman" panose="02020603050405020304" pitchFamily="18" charset="0"/>
              </a:rPr>
              <a:t>nhiên</a:t>
            </a:r>
            <a:r>
              <a:rPr lang="en-SG" sz="3200" b="1" i="1" dirty="0">
                <a:solidFill>
                  <a:schemeClr val="tx1"/>
                </a:solidFill>
                <a:latin typeface="Times New Roman" panose="02020603050405020304" pitchFamily="18" charset="0"/>
                <a:cs typeface="Times New Roman" panose="02020603050405020304" pitchFamily="18" charset="0"/>
              </a:rPr>
              <a:t> sang </a:t>
            </a:r>
            <a:r>
              <a:rPr lang="en-SG" sz="3200" b="1" i="1" dirty="0" err="1">
                <a:solidFill>
                  <a:schemeClr val="tx1"/>
                </a:solidFill>
                <a:latin typeface="Times New Roman" panose="02020603050405020304" pitchFamily="18" charset="0"/>
                <a:cs typeface="Times New Roman" panose="02020603050405020304" pitchFamily="18" charset="0"/>
              </a:rPr>
              <a:t>thu</a:t>
            </a:r>
            <a:endParaRPr lang="en-SG" sz="3200" b="1" i="1" dirty="0">
              <a:solidFill>
                <a:schemeClr val="tx1"/>
              </a:solidFill>
              <a:latin typeface="Times New Roman" panose="02020603050405020304" pitchFamily="18" charset="0"/>
              <a:cs typeface="Times New Roman" panose="02020603050405020304" pitchFamily="18" charset="0"/>
            </a:endParaRPr>
          </a:p>
        </p:txBody>
      </p:sp>
      <p:sp>
        <p:nvSpPr>
          <p:cNvPr id="25" name="Rectangle: Rounded Corners 24"/>
          <p:cNvSpPr/>
          <p:nvPr/>
        </p:nvSpPr>
        <p:spPr>
          <a:xfrm>
            <a:off x="7435866" y="2499360"/>
            <a:ext cx="3342640" cy="858515"/>
          </a:xfrm>
          <a:prstGeom prst="roundRect">
            <a:avLst/>
          </a:prstGeom>
          <a:solidFill>
            <a:schemeClr val="accent3">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SG" sz="3200" b="1" i="1" dirty="0" err="1">
                <a:solidFill>
                  <a:schemeClr val="tx1"/>
                </a:solidFill>
                <a:latin typeface="Times New Roman" panose="02020603050405020304" pitchFamily="18" charset="0"/>
                <a:cs typeface="Times New Roman" panose="02020603050405020304" pitchFamily="18" charset="0"/>
              </a:rPr>
              <a:t>Ngoại</a:t>
            </a:r>
            <a:r>
              <a:rPr lang="en-SG" sz="3200" b="1" i="1" dirty="0">
                <a:solidFill>
                  <a:schemeClr val="tx1"/>
                </a:solidFill>
                <a:latin typeface="Times New Roman" panose="02020603050405020304" pitchFamily="18" charset="0"/>
                <a:cs typeface="Times New Roman" panose="02020603050405020304" pitchFamily="18" charset="0"/>
              </a:rPr>
              <a:t> </a:t>
            </a:r>
            <a:r>
              <a:rPr lang="en-SG" sz="3200" b="1" i="1" dirty="0" err="1">
                <a:solidFill>
                  <a:schemeClr val="tx1"/>
                </a:solidFill>
                <a:latin typeface="Times New Roman" panose="02020603050405020304" pitchFamily="18" charset="0"/>
                <a:cs typeface="Times New Roman" panose="02020603050405020304" pitchFamily="18" charset="0"/>
              </a:rPr>
              <a:t>cảnh</a:t>
            </a:r>
            <a:endParaRPr lang="en-SG" sz="3200" b="1" i="1" dirty="0">
              <a:solidFill>
                <a:schemeClr val="tx1"/>
              </a:solidFill>
              <a:latin typeface="Times New Roman" panose="02020603050405020304" pitchFamily="18" charset="0"/>
              <a:cs typeface="Times New Roman" panose="02020603050405020304" pitchFamily="18" charset="0"/>
            </a:endParaRPr>
          </a:p>
        </p:txBody>
      </p:sp>
      <p:cxnSp>
        <p:nvCxnSpPr>
          <p:cNvPr id="32" name="Straight Arrow Connector 31"/>
          <p:cNvCxnSpPr>
            <a:stCxn id="25" idx="2"/>
            <a:endCxn id="33" idx="0"/>
          </p:cNvCxnSpPr>
          <p:nvPr/>
        </p:nvCxnSpPr>
        <p:spPr>
          <a:xfrm>
            <a:off x="9107186" y="3357875"/>
            <a:ext cx="11946" cy="874134"/>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
        <p:nvSpPr>
          <p:cNvPr id="33" name="Rectangle: Rounded Corners 32"/>
          <p:cNvSpPr/>
          <p:nvPr/>
        </p:nvSpPr>
        <p:spPr>
          <a:xfrm>
            <a:off x="7447812" y="4232009"/>
            <a:ext cx="3342640" cy="1142632"/>
          </a:xfrm>
          <a:prstGeom prst="round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SG" sz="3200" b="1" i="1" dirty="0" err="1">
                <a:solidFill>
                  <a:schemeClr val="tx1"/>
                </a:solidFill>
                <a:latin typeface="Times New Roman" panose="02020603050405020304" pitchFamily="18" charset="0"/>
                <a:cs typeface="Times New Roman" panose="02020603050405020304" pitchFamily="18" charset="0"/>
              </a:rPr>
              <a:t>Tâm</a:t>
            </a:r>
            <a:r>
              <a:rPr lang="en-SG" sz="3200" b="1" i="1" dirty="0">
                <a:solidFill>
                  <a:schemeClr val="tx1"/>
                </a:solidFill>
                <a:latin typeface="Times New Roman" panose="02020603050405020304" pitchFamily="18" charset="0"/>
                <a:cs typeface="Times New Roman" panose="02020603050405020304" pitchFamily="18" charset="0"/>
              </a:rPr>
              <a:t> </a:t>
            </a:r>
            <a:r>
              <a:rPr lang="en-SG" sz="3200" b="1" i="1" dirty="0" err="1">
                <a:solidFill>
                  <a:schemeClr val="tx1"/>
                </a:solidFill>
                <a:latin typeface="Times New Roman" panose="02020603050405020304" pitchFamily="18" charset="0"/>
                <a:cs typeface="Times New Roman" panose="02020603050405020304" pitchFamily="18" charset="0"/>
              </a:rPr>
              <a:t>cảnh</a:t>
            </a:r>
            <a:endParaRPr lang="en-SG" sz="3200" b="1" i="1" dirty="0">
              <a:solidFill>
                <a:schemeClr val="tx1"/>
              </a:solidFill>
              <a:latin typeface="Times New Roman" panose="02020603050405020304" pitchFamily="18" charset="0"/>
              <a:cs typeface="Times New Roman" panose="02020603050405020304" pitchFamily="18" charset="0"/>
            </a:endParaRPr>
          </a:p>
        </p:txBody>
      </p:sp>
      <p:cxnSp>
        <p:nvCxnSpPr>
          <p:cNvPr id="34" name="Straight Arrow Connector 33"/>
          <p:cNvCxnSpPr>
            <a:stCxn id="8" idx="2"/>
            <a:endCxn id="35" idx="0"/>
          </p:cNvCxnSpPr>
          <p:nvPr/>
        </p:nvCxnSpPr>
        <p:spPr>
          <a:xfrm>
            <a:off x="3807681" y="3357875"/>
            <a:ext cx="24540" cy="874134"/>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
        <p:nvSpPr>
          <p:cNvPr id="35" name="Rectangle: Rounded Corners 34"/>
          <p:cNvSpPr/>
          <p:nvPr/>
        </p:nvSpPr>
        <p:spPr>
          <a:xfrm>
            <a:off x="1371182" y="4232009"/>
            <a:ext cx="4922078" cy="1142632"/>
          </a:xfrm>
          <a:prstGeom prst="round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SG" sz="3200" b="1" i="1" dirty="0" err="1">
                <a:solidFill>
                  <a:schemeClr val="tx1"/>
                </a:solidFill>
                <a:latin typeface="Times New Roman" panose="02020603050405020304" pitchFamily="18" charset="0"/>
                <a:cs typeface="Times New Roman" panose="02020603050405020304" pitchFamily="18" charset="0"/>
              </a:rPr>
              <a:t>Suy</a:t>
            </a:r>
            <a:r>
              <a:rPr lang="en-SG" sz="3200" b="1" i="1" dirty="0">
                <a:solidFill>
                  <a:schemeClr val="tx1"/>
                </a:solidFill>
                <a:latin typeface="Times New Roman" panose="02020603050405020304" pitchFamily="18" charset="0"/>
                <a:cs typeface="Times New Roman" panose="02020603050405020304" pitchFamily="18" charset="0"/>
              </a:rPr>
              <a:t> </a:t>
            </a:r>
            <a:r>
              <a:rPr lang="en-SG" sz="3200" b="1" i="1" dirty="0" err="1">
                <a:solidFill>
                  <a:schemeClr val="tx1"/>
                </a:solidFill>
                <a:latin typeface="Times New Roman" panose="02020603050405020304" pitchFamily="18" charset="0"/>
                <a:cs typeface="Times New Roman" panose="02020603050405020304" pitchFamily="18" charset="0"/>
              </a:rPr>
              <a:t>ngẫm</a:t>
            </a:r>
            <a:r>
              <a:rPr lang="en-SG" sz="3200" b="1" i="1" dirty="0">
                <a:solidFill>
                  <a:schemeClr val="tx1"/>
                </a:solidFill>
                <a:latin typeface="Times New Roman" panose="02020603050405020304" pitchFamily="18" charset="0"/>
                <a:cs typeface="Times New Roman" panose="02020603050405020304" pitchFamily="18" charset="0"/>
              </a:rPr>
              <a:t> </a:t>
            </a:r>
            <a:r>
              <a:rPr lang="en-SG" sz="3200" b="1" i="1" dirty="0" err="1">
                <a:solidFill>
                  <a:schemeClr val="tx1"/>
                </a:solidFill>
                <a:latin typeface="Times New Roman" panose="02020603050405020304" pitchFamily="18" charset="0"/>
                <a:cs typeface="Times New Roman" panose="02020603050405020304" pitchFamily="18" charset="0"/>
              </a:rPr>
              <a:t>về</a:t>
            </a:r>
            <a:r>
              <a:rPr lang="en-SG" sz="3200" b="1" i="1" dirty="0">
                <a:solidFill>
                  <a:schemeClr val="tx1"/>
                </a:solidFill>
                <a:latin typeface="Times New Roman" panose="02020603050405020304" pitchFamily="18" charset="0"/>
                <a:cs typeface="Times New Roman" panose="02020603050405020304" pitchFamily="18" charset="0"/>
              </a:rPr>
              <a:t> </a:t>
            </a:r>
            <a:r>
              <a:rPr lang="en-SG" sz="3200" b="1" i="1" dirty="0" err="1">
                <a:solidFill>
                  <a:schemeClr val="tx1"/>
                </a:solidFill>
                <a:latin typeface="Times New Roman" panose="02020603050405020304" pitchFamily="18" charset="0"/>
                <a:cs typeface="Times New Roman" panose="02020603050405020304" pitchFamily="18" charset="0"/>
              </a:rPr>
              <a:t>đời</a:t>
            </a:r>
            <a:r>
              <a:rPr lang="en-SG" sz="3200" b="1" i="1" dirty="0">
                <a:solidFill>
                  <a:schemeClr val="tx1"/>
                </a:solidFill>
                <a:latin typeface="Times New Roman" panose="02020603050405020304" pitchFamily="18" charset="0"/>
                <a:cs typeface="Times New Roman" panose="02020603050405020304" pitchFamily="18" charset="0"/>
              </a:rPr>
              <a:t> </a:t>
            </a:r>
            <a:r>
              <a:rPr lang="en-SG" sz="3200" b="1" i="1" dirty="0" err="1">
                <a:solidFill>
                  <a:schemeClr val="tx1"/>
                </a:solidFill>
                <a:latin typeface="Times New Roman" panose="02020603050405020304" pitchFamily="18" charset="0"/>
                <a:cs typeface="Times New Roman" panose="02020603050405020304" pitchFamily="18" charset="0"/>
              </a:rPr>
              <a:t>người</a:t>
            </a:r>
            <a:r>
              <a:rPr lang="en-SG" sz="3200" b="1" i="1" dirty="0">
                <a:solidFill>
                  <a:schemeClr val="tx1"/>
                </a:solidFill>
                <a:latin typeface="Times New Roman" panose="02020603050405020304" pitchFamily="18" charset="0"/>
                <a:cs typeface="Times New Roman" panose="02020603050405020304" pitchFamily="18" charset="0"/>
              </a:rPr>
              <a:t> sang </a:t>
            </a:r>
            <a:r>
              <a:rPr lang="en-SG" sz="3200" b="1" i="1" dirty="0" err="1">
                <a:solidFill>
                  <a:schemeClr val="tx1"/>
                </a:solidFill>
                <a:latin typeface="Times New Roman" panose="02020603050405020304" pitchFamily="18" charset="0"/>
                <a:cs typeface="Times New Roman" panose="02020603050405020304" pitchFamily="18" charset="0"/>
              </a:rPr>
              <a:t>thu</a:t>
            </a:r>
            <a:endParaRPr lang="en-SG" sz="3200" b="1" i="1" dirty="0">
              <a:solidFill>
                <a:schemeClr val="tx1"/>
              </a:solidFill>
              <a:latin typeface="Times New Roman" panose="02020603050405020304" pitchFamily="18" charset="0"/>
              <a:cs typeface="Times New Roman" panose="02020603050405020304" pitchFamily="18" charset="0"/>
            </a:endParaRPr>
          </a:p>
        </p:txBody>
      </p:sp>
      <p:cxnSp>
        <p:nvCxnSpPr>
          <p:cNvPr id="57" name="Straight Arrow Connector 56"/>
          <p:cNvCxnSpPr>
            <a:stCxn id="35" idx="3"/>
            <a:endCxn id="33" idx="1"/>
          </p:cNvCxnSpPr>
          <p:nvPr/>
        </p:nvCxnSpPr>
        <p:spPr>
          <a:xfrm>
            <a:off x="6293260" y="4803325"/>
            <a:ext cx="1154552" cy="0"/>
          </a:xfrm>
          <a:prstGeom prst="straightConnector1">
            <a:avLst/>
          </a:prstGeom>
          <a:ln w="38100">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59" name="Straight Arrow Connector 58"/>
          <p:cNvCxnSpPr>
            <a:stCxn id="8" idx="3"/>
            <a:endCxn id="25" idx="1"/>
          </p:cNvCxnSpPr>
          <p:nvPr/>
        </p:nvCxnSpPr>
        <p:spPr>
          <a:xfrm>
            <a:off x="6268720" y="2928618"/>
            <a:ext cx="1167146" cy="0"/>
          </a:xfrm>
          <a:prstGeom prst="straightConnector1">
            <a:avLst/>
          </a:prstGeom>
          <a:ln w="38100">
            <a:headEnd type="triangle"/>
            <a:tailEnd type="triangle"/>
          </a:ln>
        </p:spPr>
        <p:style>
          <a:lnRef idx="1">
            <a:schemeClr val="accent1"/>
          </a:lnRef>
          <a:fillRef idx="0">
            <a:schemeClr val="accent1"/>
          </a:fillRef>
          <a:effectRef idx="0">
            <a:schemeClr val="accent1"/>
          </a:effectRef>
          <a:fontRef idx="minor">
            <a:schemeClr val="tx1"/>
          </a:fontRef>
        </p:style>
      </p:cxnSp>
      <p:sp>
        <p:nvSpPr>
          <p:cNvPr id="114" name="文本框 8"/>
          <p:cNvSpPr txBox="1"/>
          <p:nvPr/>
        </p:nvSpPr>
        <p:spPr>
          <a:xfrm>
            <a:off x="3434660" y="5799604"/>
            <a:ext cx="6075100" cy="646331"/>
          </a:xfrm>
          <a:prstGeom prst="rect">
            <a:avLst/>
          </a:prstGeom>
          <a:noFill/>
        </p:spPr>
        <p:txBody>
          <a:bodyPr wrap="square" rtlCol="0">
            <a:spAutoFit/>
          </a:bodyPr>
          <a:lstStyle/>
          <a:p>
            <a:pPr algn="ctr"/>
            <a:r>
              <a:rPr lang="en-SG" altLang="zh-CN" sz="3600" b="1" i="1" dirty="0">
                <a:solidFill>
                  <a:srgbClr val="FF0000"/>
                </a:solidFill>
                <a:latin typeface="Times New Roman" panose="02020603050405020304" pitchFamily="18" charset="0"/>
                <a:ea typeface="华文中宋" pitchFamily="2" charset="-122"/>
                <a:cs typeface="Times New Roman" panose="02020603050405020304" pitchFamily="18" charset="0"/>
                <a:sym typeface="Wingdings" panose="05000000000000000000" pitchFamily="2" charset="2"/>
              </a:rPr>
              <a:t> </a:t>
            </a:r>
            <a:r>
              <a:rPr lang="en-SG" altLang="zh-CN" sz="3600" b="1" i="1" dirty="0" err="1">
                <a:solidFill>
                  <a:srgbClr val="FF0000"/>
                </a:solidFill>
                <a:latin typeface="Times New Roman" panose="02020603050405020304" pitchFamily="18" charset="0"/>
                <a:ea typeface="华文中宋" pitchFamily="2" charset="-122"/>
                <a:cs typeface="Times New Roman" panose="02020603050405020304" pitchFamily="18" charset="0"/>
                <a:sym typeface="Wingdings" panose="05000000000000000000" pitchFamily="2" charset="2"/>
              </a:rPr>
              <a:t>Lắng</a:t>
            </a:r>
            <a:r>
              <a:rPr lang="en-SG" altLang="zh-CN" sz="3600" b="1" i="1" dirty="0">
                <a:solidFill>
                  <a:srgbClr val="FF0000"/>
                </a:solidFill>
                <a:latin typeface="Times New Roman" panose="02020603050405020304" pitchFamily="18" charset="0"/>
                <a:ea typeface="华文中宋" pitchFamily="2" charset="-122"/>
                <a:cs typeface="Times New Roman" panose="02020603050405020304" pitchFamily="18" charset="0"/>
                <a:sym typeface="Wingdings" panose="05000000000000000000" pitchFamily="2" charset="2"/>
              </a:rPr>
              <a:t> </a:t>
            </a:r>
            <a:r>
              <a:rPr lang="en-SG" altLang="zh-CN" sz="3600" b="1" i="1" dirty="0" err="1">
                <a:solidFill>
                  <a:srgbClr val="FF0000"/>
                </a:solidFill>
                <a:latin typeface="Times New Roman" panose="02020603050405020304" pitchFamily="18" charset="0"/>
                <a:ea typeface="华文中宋" pitchFamily="2" charset="-122"/>
                <a:cs typeface="Times New Roman" panose="02020603050405020304" pitchFamily="18" charset="0"/>
                <a:sym typeface="Wingdings" panose="05000000000000000000" pitchFamily="2" charset="2"/>
              </a:rPr>
              <a:t>dần</a:t>
            </a:r>
            <a:r>
              <a:rPr lang="en-SG" altLang="zh-CN" sz="3600" b="1" i="1" dirty="0">
                <a:solidFill>
                  <a:srgbClr val="FF0000"/>
                </a:solidFill>
                <a:latin typeface="Times New Roman" panose="02020603050405020304" pitchFamily="18" charset="0"/>
                <a:ea typeface="华文中宋" pitchFamily="2" charset="-122"/>
                <a:cs typeface="Times New Roman" panose="02020603050405020304" pitchFamily="18" charset="0"/>
                <a:sym typeface="Wingdings" panose="05000000000000000000" pitchFamily="2" charset="2"/>
              </a:rPr>
              <a:t> </a:t>
            </a:r>
            <a:r>
              <a:rPr lang="en-SG" altLang="zh-CN" sz="3600" b="1" i="1" dirty="0" err="1">
                <a:solidFill>
                  <a:srgbClr val="FF0000"/>
                </a:solidFill>
                <a:latin typeface="Times New Roman" panose="02020603050405020304" pitchFamily="18" charset="0"/>
                <a:ea typeface="华文中宋" pitchFamily="2" charset="-122"/>
                <a:cs typeface="Times New Roman" panose="02020603050405020304" pitchFamily="18" charset="0"/>
                <a:sym typeface="Wingdings" panose="05000000000000000000" pitchFamily="2" charset="2"/>
              </a:rPr>
              <a:t>vào</a:t>
            </a:r>
            <a:r>
              <a:rPr lang="en-SG" altLang="zh-CN" sz="3600" b="1" i="1" dirty="0">
                <a:solidFill>
                  <a:srgbClr val="FF0000"/>
                </a:solidFill>
                <a:latin typeface="Times New Roman" panose="02020603050405020304" pitchFamily="18" charset="0"/>
                <a:ea typeface="华文中宋" pitchFamily="2" charset="-122"/>
                <a:cs typeface="Times New Roman" panose="02020603050405020304" pitchFamily="18" charset="0"/>
                <a:sym typeface="Wingdings" panose="05000000000000000000" pitchFamily="2" charset="2"/>
              </a:rPr>
              <a:t> </a:t>
            </a:r>
            <a:r>
              <a:rPr lang="en-SG" altLang="zh-CN" sz="3600" b="1" i="1" dirty="0" err="1">
                <a:solidFill>
                  <a:srgbClr val="FF0000"/>
                </a:solidFill>
                <a:latin typeface="Times New Roman" panose="02020603050405020304" pitchFamily="18" charset="0"/>
                <a:ea typeface="华文中宋" pitchFamily="2" charset="-122"/>
                <a:cs typeface="Times New Roman" panose="02020603050405020304" pitchFamily="18" charset="0"/>
                <a:sym typeface="Wingdings" panose="05000000000000000000" pitchFamily="2" charset="2"/>
              </a:rPr>
              <a:t>suy</a:t>
            </a:r>
            <a:r>
              <a:rPr lang="en-SG" altLang="zh-CN" sz="3600" b="1" i="1" dirty="0">
                <a:solidFill>
                  <a:srgbClr val="FF0000"/>
                </a:solidFill>
                <a:latin typeface="Times New Roman" panose="02020603050405020304" pitchFamily="18" charset="0"/>
                <a:ea typeface="华文中宋" pitchFamily="2" charset="-122"/>
                <a:cs typeface="Times New Roman" panose="02020603050405020304" pitchFamily="18" charset="0"/>
                <a:sym typeface="Wingdings" panose="05000000000000000000" pitchFamily="2" charset="2"/>
              </a:rPr>
              <a:t> </a:t>
            </a:r>
            <a:r>
              <a:rPr lang="en-SG" altLang="zh-CN" sz="3600" b="1" i="1" dirty="0" err="1">
                <a:solidFill>
                  <a:srgbClr val="FF0000"/>
                </a:solidFill>
                <a:latin typeface="Times New Roman" panose="02020603050405020304" pitchFamily="18" charset="0"/>
                <a:ea typeface="华文中宋" pitchFamily="2" charset="-122"/>
                <a:cs typeface="Times New Roman" panose="02020603050405020304" pitchFamily="18" charset="0"/>
                <a:sym typeface="Wingdings" panose="05000000000000000000" pitchFamily="2" charset="2"/>
              </a:rPr>
              <a:t>tư</a:t>
            </a:r>
            <a:endParaRPr lang="zh-CN" altLang="en-US" sz="3600" b="1" i="1" dirty="0">
              <a:solidFill>
                <a:srgbClr val="FF0000"/>
              </a:solidFill>
              <a:latin typeface="Times New Roman" panose="02020603050405020304" pitchFamily="18" charset="0"/>
              <a:ea typeface="华文中宋" pitchFamily="2" charset="-122"/>
              <a:cs typeface="Times New Roman" panose="02020603050405020304" pitchFamily="18" charset="0"/>
            </a:endParaRPr>
          </a:p>
        </p:txBody>
      </p:sp>
    </p:spTree>
    <p:custDataLst>
      <p:tags r:id="rId2"/>
    </p:custData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9"/>
                                        </p:tgtEl>
                                        <p:attrNameLst>
                                          <p:attrName>style.visibility</p:attrName>
                                        </p:attrNameLst>
                                      </p:cBhvr>
                                      <p:to>
                                        <p:strVal val="visible"/>
                                      </p:to>
                                    </p:set>
                                    <p:animEffect transition="in" filter="barn(inVertical)">
                                      <p:cBhvr>
                                        <p:cTn id="7" dur="500"/>
                                        <p:tgtEl>
                                          <p:spTgt spid="49"/>
                                        </p:tgtEl>
                                      </p:cBhvr>
                                    </p:animEffect>
                                  </p:childTnLst>
                                </p:cTn>
                              </p:par>
                              <p:par>
                                <p:cTn id="8" presetID="16" presetClass="entr" presetSubtype="21" fill="hold" nodeType="withEffect">
                                  <p:stCondLst>
                                    <p:cond delay="0"/>
                                  </p:stCondLst>
                                  <p:childTnLst>
                                    <p:set>
                                      <p:cBhvr>
                                        <p:cTn id="9" dur="1" fill="hold">
                                          <p:stCondLst>
                                            <p:cond delay="0"/>
                                          </p:stCondLst>
                                        </p:cTn>
                                        <p:tgtEl>
                                          <p:spTgt spid="44"/>
                                        </p:tgtEl>
                                        <p:attrNameLst>
                                          <p:attrName>style.visibility</p:attrName>
                                        </p:attrNameLst>
                                      </p:cBhvr>
                                      <p:to>
                                        <p:strVal val="visible"/>
                                      </p:to>
                                    </p:set>
                                    <p:animEffect transition="in" filter="barn(inVertical)">
                                      <p:cBhvr>
                                        <p:cTn id="10" dur="500"/>
                                        <p:tgtEl>
                                          <p:spTgt spid="44"/>
                                        </p:tgtEl>
                                      </p:cBhvr>
                                    </p:animEffect>
                                  </p:childTnLst>
                                </p:cTn>
                              </p:par>
                            </p:childTnLst>
                          </p:cTn>
                        </p:par>
                      </p:childTnLst>
                    </p:cTn>
                  </p:par>
                  <p:par>
                    <p:cTn id="11" fill="hold">
                      <p:stCondLst>
                        <p:cond delay="indefinite"/>
                      </p:stCondLst>
                      <p:childTnLst>
                        <p:par>
                          <p:cTn id="12" fill="hold">
                            <p:stCondLst>
                              <p:cond delay="0"/>
                            </p:stCondLst>
                            <p:childTnLst>
                              <p:par>
                                <p:cTn id="13" presetID="14" presetClass="entr" presetSubtype="10" fill="hold" nodeType="clickEffect">
                                  <p:stCondLst>
                                    <p:cond delay="0"/>
                                  </p:stCondLst>
                                  <p:childTnLst>
                                    <p:set>
                                      <p:cBhvr>
                                        <p:cTn id="14" dur="1" fill="hold">
                                          <p:stCondLst>
                                            <p:cond delay="0"/>
                                          </p:stCondLst>
                                        </p:cTn>
                                        <p:tgtEl>
                                          <p:spTgt spid="21"/>
                                        </p:tgtEl>
                                        <p:attrNameLst>
                                          <p:attrName>style.visibility</p:attrName>
                                        </p:attrNameLst>
                                      </p:cBhvr>
                                      <p:to>
                                        <p:strVal val="visible"/>
                                      </p:to>
                                    </p:set>
                                    <p:animEffect transition="in" filter="randombar(horizontal)">
                                      <p:cBhvr>
                                        <p:cTn id="15" dur="500"/>
                                        <p:tgtEl>
                                          <p:spTgt spid="21"/>
                                        </p:tgtEl>
                                      </p:cBhvr>
                                    </p:animEffect>
                                  </p:childTnLst>
                                </p:cTn>
                              </p:par>
                              <p:par>
                                <p:cTn id="16" presetID="14" presetClass="entr" presetSubtype="10" fill="hold" grpId="0" nodeType="withEffect">
                                  <p:stCondLst>
                                    <p:cond delay="0"/>
                                  </p:stCondLst>
                                  <p:childTnLst>
                                    <p:set>
                                      <p:cBhvr>
                                        <p:cTn id="17" dur="1" fill="hold">
                                          <p:stCondLst>
                                            <p:cond delay="0"/>
                                          </p:stCondLst>
                                        </p:cTn>
                                        <p:tgtEl>
                                          <p:spTgt spid="25"/>
                                        </p:tgtEl>
                                        <p:attrNameLst>
                                          <p:attrName>style.visibility</p:attrName>
                                        </p:attrNameLst>
                                      </p:cBhvr>
                                      <p:to>
                                        <p:strVal val="visible"/>
                                      </p:to>
                                    </p:set>
                                    <p:animEffect transition="in" filter="randombar(horizontal)">
                                      <p:cBhvr>
                                        <p:cTn id="18" dur="500"/>
                                        <p:tgtEl>
                                          <p:spTgt spid="25"/>
                                        </p:tgtEl>
                                      </p:cBhvr>
                                    </p:animEffect>
                                  </p:childTnLst>
                                </p:cTn>
                              </p:par>
                            </p:childTnLst>
                          </p:cTn>
                        </p:par>
                      </p:childTnLst>
                    </p:cTn>
                  </p:par>
                  <p:par>
                    <p:cTn id="19" fill="hold">
                      <p:stCondLst>
                        <p:cond delay="indefinite"/>
                      </p:stCondLst>
                      <p:childTnLst>
                        <p:par>
                          <p:cTn id="20" fill="hold">
                            <p:stCondLst>
                              <p:cond delay="0"/>
                            </p:stCondLst>
                            <p:childTnLst>
                              <p:par>
                                <p:cTn id="21" presetID="14" presetClass="entr" presetSubtype="10" fill="hold" nodeType="clickEffect">
                                  <p:stCondLst>
                                    <p:cond delay="0"/>
                                  </p:stCondLst>
                                  <p:childTnLst>
                                    <p:set>
                                      <p:cBhvr>
                                        <p:cTn id="22" dur="1" fill="hold">
                                          <p:stCondLst>
                                            <p:cond delay="0"/>
                                          </p:stCondLst>
                                        </p:cTn>
                                        <p:tgtEl>
                                          <p:spTgt spid="32"/>
                                        </p:tgtEl>
                                        <p:attrNameLst>
                                          <p:attrName>style.visibility</p:attrName>
                                        </p:attrNameLst>
                                      </p:cBhvr>
                                      <p:to>
                                        <p:strVal val="visible"/>
                                      </p:to>
                                    </p:set>
                                    <p:animEffect transition="in" filter="randombar(horizontal)">
                                      <p:cBhvr>
                                        <p:cTn id="23" dur="500"/>
                                        <p:tgtEl>
                                          <p:spTgt spid="32"/>
                                        </p:tgtEl>
                                      </p:cBhvr>
                                    </p:animEffect>
                                  </p:childTnLst>
                                </p:cTn>
                              </p:par>
                              <p:par>
                                <p:cTn id="24" presetID="14" presetClass="entr" presetSubtype="10" fill="hold" grpId="0" nodeType="withEffect">
                                  <p:stCondLst>
                                    <p:cond delay="0"/>
                                  </p:stCondLst>
                                  <p:childTnLst>
                                    <p:set>
                                      <p:cBhvr>
                                        <p:cTn id="25" dur="1" fill="hold">
                                          <p:stCondLst>
                                            <p:cond delay="0"/>
                                          </p:stCondLst>
                                        </p:cTn>
                                        <p:tgtEl>
                                          <p:spTgt spid="33"/>
                                        </p:tgtEl>
                                        <p:attrNameLst>
                                          <p:attrName>style.visibility</p:attrName>
                                        </p:attrNameLst>
                                      </p:cBhvr>
                                      <p:to>
                                        <p:strVal val="visible"/>
                                      </p:to>
                                    </p:set>
                                    <p:animEffect transition="in" filter="randombar(horizontal)">
                                      <p:cBhvr>
                                        <p:cTn id="26" dur="500"/>
                                        <p:tgtEl>
                                          <p:spTgt spid="33"/>
                                        </p:tgtEl>
                                      </p:cBhvr>
                                    </p:animEffect>
                                  </p:childTnLst>
                                </p:cTn>
                              </p:par>
                            </p:childTnLst>
                          </p:cTn>
                        </p:par>
                      </p:childTnLst>
                    </p:cTn>
                  </p:par>
                  <p:par>
                    <p:cTn id="27" fill="hold">
                      <p:stCondLst>
                        <p:cond delay="indefinite"/>
                      </p:stCondLst>
                      <p:childTnLst>
                        <p:par>
                          <p:cTn id="28" fill="hold">
                            <p:stCondLst>
                              <p:cond delay="0"/>
                            </p:stCondLst>
                            <p:childTnLst>
                              <p:par>
                                <p:cTn id="29" presetID="14" presetClass="entr" presetSubtype="10" fill="hold" nodeType="clickEffect">
                                  <p:stCondLst>
                                    <p:cond delay="0"/>
                                  </p:stCondLst>
                                  <p:childTnLst>
                                    <p:set>
                                      <p:cBhvr>
                                        <p:cTn id="30" dur="1" fill="hold">
                                          <p:stCondLst>
                                            <p:cond delay="0"/>
                                          </p:stCondLst>
                                        </p:cTn>
                                        <p:tgtEl>
                                          <p:spTgt spid="5"/>
                                        </p:tgtEl>
                                        <p:attrNameLst>
                                          <p:attrName>style.visibility</p:attrName>
                                        </p:attrNameLst>
                                      </p:cBhvr>
                                      <p:to>
                                        <p:strVal val="visible"/>
                                      </p:to>
                                    </p:set>
                                    <p:animEffect transition="in" filter="randombar(horizontal)">
                                      <p:cBhvr>
                                        <p:cTn id="31" dur="500"/>
                                        <p:tgtEl>
                                          <p:spTgt spid="5"/>
                                        </p:tgtEl>
                                      </p:cBhvr>
                                    </p:animEffect>
                                  </p:childTnLst>
                                </p:cTn>
                              </p:par>
                              <p:par>
                                <p:cTn id="32" presetID="14" presetClass="entr" presetSubtype="10" fill="hold" grpId="0" nodeType="withEffect">
                                  <p:stCondLst>
                                    <p:cond delay="0"/>
                                  </p:stCondLst>
                                  <p:childTnLst>
                                    <p:set>
                                      <p:cBhvr>
                                        <p:cTn id="33" dur="1" fill="hold">
                                          <p:stCondLst>
                                            <p:cond delay="0"/>
                                          </p:stCondLst>
                                        </p:cTn>
                                        <p:tgtEl>
                                          <p:spTgt spid="8"/>
                                        </p:tgtEl>
                                        <p:attrNameLst>
                                          <p:attrName>style.visibility</p:attrName>
                                        </p:attrNameLst>
                                      </p:cBhvr>
                                      <p:to>
                                        <p:strVal val="visible"/>
                                      </p:to>
                                    </p:set>
                                    <p:animEffect transition="in" filter="randombar(horizontal)">
                                      <p:cBhvr>
                                        <p:cTn id="34" dur="500"/>
                                        <p:tgtEl>
                                          <p:spTgt spid="8"/>
                                        </p:tgtEl>
                                      </p:cBhvr>
                                    </p:animEffect>
                                  </p:childTnLst>
                                </p:cTn>
                              </p:par>
                            </p:childTnLst>
                          </p:cTn>
                        </p:par>
                      </p:childTnLst>
                    </p:cTn>
                  </p:par>
                  <p:par>
                    <p:cTn id="35" fill="hold">
                      <p:stCondLst>
                        <p:cond delay="indefinite"/>
                      </p:stCondLst>
                      <p:childTnLst>
                        <p:par>
                          <p:cTn id="36" fill="hold">
                            <p:stCondLst>
                              <p:cond delay="0"/>
                            </p:stCondLst>
                            <p:childTnLst>
                              <p:par>
                                <p:cTn id="37" presetID="14" presetClass="entr" presetSubtype="10" fill="hold" nodeType="clickEffect">
                                  <p:stCondLst>
                                    <p:cond delay="0"/>
                                  </p:stCondLst>
                                  <p:childTnLst>
                                    <p:set>
                                      <p:cBhvr>
                                        <p:cTn id="38" dur="1" fill="hold">
                                          <p:stCondLst>
                                            <p:cond delay="0"/>
                                          </p:stCondLst>
                                        </p:cTn>
                                        <p:tgtEl>
                                          <p:spTgt spid="34"/>
                                        </p:tgtEl>
                                        <p:attrNameLst>
                                          <p:attrName>style.visibility</p:attrName>
                                        </p:attrNameLst>
                                      </p:cBhvr>
                                      <p:to>
                                        <p:strVal val="visible"/>
                                      </p:to>
                                    </p:set>
                                    <p:animEffect transition="in" filter="randombar(horizontal)">
                                      <p:cBhvr>
                                        <p:cTn id="39" dur="500"/>
                                        <p:tgtEl>
                                          <p:spTgt spid="34"/>
                                        </p:tgtEl>
                                      </p:cBhvr>
                                    </p:animEffect>
                                  </p:childTnLst>
                                </p:cTn>
                              </p:par>
                              <p:par>
                                <p:cTn id="40" presetID="14" presetClass="entr" presetSubtype="10" fill="hold" grpId="0" nodeType="withEffect">
                                  <p:stCondLst>
                                    <p:cond delay="0"/>
                                  </p:stCondLst>
                                  <p:childTnLst>
                                    <p:set>
                                      <p:cBhvr>
                                        <p:cTn id="41" dur="1" fill="hold">
                                          <p:stCondLst>
                                            <p:cond delay="0"/>
                                          </p:stCondLst>
                                        </p:cTn>
                                        <p:tgtEl>
                                          <p:spTgt spid="35"/>
                                        </p:tgtEl>
                                        <p:attrNameLst>
                                          <p:attrName>style.visibility</p:attrName>
                                        </p:attrNameLst>
                                      </p:cBhvr>
                                      <p:to>
                                        <p:strVal val="visible"/>
                                      </p:to>
                                    </p:set>
                                    <p:animEffect transition="in" filter="randombar(horizontal)">
                                      <p:cBhvr>
                                        <p:cTn id="42" dur="500"/>
                                        <p:tgtEl>
                                          <p:spTgt spid="35"/>
                                        </p:tgtEl>
                                      </p:cBhvr>
                                    </p:animEffect>
                                  </p:childTnLst>
                                </p:cTn>
                              </p:par>
                            </p:childTnLst>
                          </p:cTn>
                        </p:par>
                      </p:childTnLst>
                    </p:cTn>
                  </p:par>
                  <p:par>
                    <p:cTn id="43" fill="hold">
                      <p:stCondLst>
                        <p:cond delay="indefinite"/>
                      </p:stCondLst>
                      <p:childTnLst>
                        <p:par>
                          <p:cTn id="44" fill="hold">
                            <p:stCondLst>
                              <p:cond delay="0"/>
                            </p:stCondLst>
                            <p:childTnLst>
                              <p:par>
                                <p:cTn id="45" presetID="16" presetClass="entr" presetSubtype="21" fill="hold" nodeType="clickEffect">
                                  <p:stCondLst>
                                    <p:cond delay="0"/>
                                  </p:stCondLst>
                                  <p:childTnLst>
                                    <p:set>
                                      <p:cBhvr>
                                        <p:cTn id="46" dur="1" fill="hold">
                                          <p:stCondLst>
                                            <p:cond delay="0"/>
                                          </p:stCondLst>
                                        </p:cTn>
                                        <p:tgtEl>
                                          <p:spTgt spid="59"/>
                                        </p:tgtEl>
                                        <p:attrNameLst>
                                          <p:attrName>style.visibility</p:attrName>
                                        </p:attrNameLst>
                                      </p:cBhvr>
                                      <p:to>
                                        <p:strVal val="visible"/>
                                      </p:to>
                                    </p:set>
                                    <p:animEffect transition="in" filter="barn(inVertical)">
                                      <p:cBhvr>
                                        <p:cTn id="47" dur="500"/>
                                        <p:tgtEl>
                                          <p:spTgt spid="59"/>
                                        </p:tgtEl>
                                      </p:cBhvr>
                                    </p:animEffect>
                                  </p:childTnLst>
                                </p:cTn>
                              </p:par>
                              <p:par>
                                <p:cTn id="48" presetID="16" presetClass="entr" presetSubtype="21" fill="hold" nodeType="withEffect">
                                  <p:stCondLst>
                                    <p:cond delay="0"/>
                                  </p:stCondLst>
                                  <p:childTnLst>
                                    <p:set>
                                      <p:cBhvr>
                                        <p:cTn id="49" dur="1" fill="hold">
                                          <p:stCondLst>
                                            <p:cond delay="0"/>
                                          </p:stCondLst>
                                        </p:cTn>
                                        <p:tgtEl>
                                          <p:spTgt spid="57"/>
                                        </p:tgtEl>
                                        <p:attrNameLst>
                                          <p:attrName>style.visibility</p:attrName>
                                        </p:attrNameLst>
                                      </p:cBhvr>
                                      <p:to>
                                        <p:strVal val="visible"/>
                                      </p:to>
                                    </p:set>
                                    <p:animEffect transition="in" filter="barn(inVertical)">
                                      <p:cBhvr>
                                        <p:cTn id="50" dur="500"/>
                                        <p:tgtEl>
                                          <p:spTgt spid="57"/>
                                        </p:tgtEl>
                                      </p:cBhvr>
                                    </p:animEffect>
                                  </p:childTnLst>
                                </p:cTn>
                              </p:par>
                            </p:childTnLst>
                          </p:cTn>
                        </p:par>
                      </p:childTnLst>
                    </p:cTn>
                  </p:par>
                  <p:par>
                    <p:cTn id="51" fill="hold">
                      <p:stCondLst>
                        <p:cond delay="indefinite"/>
                      </p:stCondLst>
                      <p:childTnLst>
                        <p:par>
                          <p:cTn id="52" fill="hold">
                            <p:stCondLst>
                              <p:cond delay="0"/>
                            </p:stCondLst>
                            <p:childTnLst>
                              <p:par>
                                <p:cTn id="53" presetID="16" presetClass="entr" presetSubtype="21" fill="hold" grpId="0" nodeType="clickEffect">
                                  <p:stCondLst>
                                    <p:cond delay="0"/>
                                  </p:stCondLst>
                                  <p:childTnLst>
                                    <p:set>
                                      <p:cBhvr>
                                        <p:cTn id="54" dur="1" fill="hold">
                                          <p:stCondLst>
                                            <p:cond delay="0"/>
                                          </p:stCondLst>
                                        </p:cTn>
                                        <p:tgtEl>
                                          <p:spTgt spid="114"/>
                                        </p:tgtEl>
                                        <p:attrNameLst>
                                          <p:attrName>style.visibility</p:attrName>
                                        </p:attrNameLst>
                                      </p:cBhvr>
                                      <p:to>
                                        <p:strVal val="visible"/>
                                      </p:to>
                                    </p:set>
                                    <p:animEffect transition="in" filter="barn(inVertical)">
                                      <p:cBhvr>
                                        <p:cTn id="55" dur="500"/>
                                        <p:tgtEl>
                                          <p:spTgt spid="1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9" grpId="0"/>
      <p:bldP spid="8" grpId="0" animBg="1"/>
      <p:bldP spid="25" grpId="0" animBg="1"/>
      <p:bldP spid="33" grpId="0" animBg="1"/>
      <p:bldP spid="35" grpId="0" animBg="1"/>
      <p:bldP spid="114"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图片 7"/>
          <p:cNvPicPr>
            <a:picLocks noChangeAspect="1"/>
          </p:cNvPicPr>
          <p:nvPr/>
        </p:nvPicPr>
        <p:blipFill rotWithShape="1">
          <a:blip r:embed="rId1"/>
          <a:srcRect b="14327"/>
          <a:stretch>
            <a:fillRect/>
          </a:stretch>
        </p:blipFill>
        <p:spPr>
          <a:xfrm>
            <a:off x="0" y="1"/>
            <a:ext cx="12192000" cy="6858000"/>
          </a:xfrm>
          <a:prstGeom prst="rect">
            <a:avLst/>
          </a:prstGeom>
        </p:spPr>
      </p:pic>
      <p:grpSp>
        <p:nvGrpSpPr>
          <p:cNvPr id="31" name="组合 30"/>
          <p:cNvGrpSpPr/>
          <p:nvPr/>
        </p:nvGrpSpPr>
        <p:grpSpPr>
          <a:xfrm>
            <a:off x="1097787" y="698166"/>
            <a:ext cx="9996426" cy="5461669"/>
            <a:chOff x="799393" y="535135"/>
            <a:chExt cx="10593214" cy="5787731"/>
          </a:xfrm>
        </p:grpSpPr>
        <p:sp>
          <p:nvSpPr>
            <p:cNvPr id="10" name="矩形 9"/>
            <p:cNvSpPr/>
            <p:nvPr/>
          </p:nvSpPr>
          <p:spPr>
            <a:xfrm>
              <a:off x="799393" y="535135"/>
              <a:ext cx="10593214" cy="578773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0" name="矩形 29"/>
            <p:cNvSpPr/>
            <p:nvPr/>
          </p:nvSpPr>
          <p:spPr>
            <a:xfrm>
              <a:off x="1199536" y="855407"/>
              <a:ext cx="9792929" cy="5147187"/>
            </a:xfrm>
            <a:prstGeom prst="rect">
              <a:avLst/>
            </a:prstGeom>
            <a:noFill/>
            <a:ln w="28575">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2" name="矩形 1"/>
          <p:cNvSpPr/>
          <p:nvPr/>
        </p:nvSpPr>
        <p:spPr>
          <a:xfrm>
            <a:off x="4950690" y="1614576"/>
            <a:ext cx="1505527" cy="142828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矩形 13"/>
          <p:cNvSpPr/>
          <p:nvPr/>
        </p:nvSpPr>
        <p:spPr>
          <a:xfrm>
            <a:off x="5163127" y="1791855"/>
            <a:ext cx="1098839" cy="111040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6000" b="1" dirty="0">
                <a:solidFill>
                  <a:schemeClr val="accent1"/>
                </a:solidFill>
                <a:latin typeface="Times New Roman" panose="02020603050405020304" pitchFamily="18" charset="0"/>
                <a:ea typeface="Microsoft YaHei" panose="020B0503020204020204" pitchFamily="34" charset="-122"/>
                <a:cs typeface="Times New Roman" panose="02020603050405020304" pitchFamily="18" charset="0"/>
              </a:rPr>
              <a:t>II.</a:t>
            </a:r>
            <a:endParaRPr lang="zh-CN" altLang="en-US" sz="6000" b="1" dirty="0">
              <a:solidFill>
                <a:schemeClr val="accent1"/>
              </a:solidFill>
              <a:latin typeface="Times New Roman" panose="02020603050405020304" pitchFamily="18" charset="0"/>
              <a:ea typeface="Microsoft YaHei" panose="020B0503020204020204" pitchFamily="34" charset="-122"/>
              <a:cs typeface="Times New Roman" panose="02020603050405020304" pitchFamily="18" charset="0"/>
            </a:endParaRPr>
          </a:p>
        </p:txBody>
      </p:sp>
      <p:sp>
        <p:nvSpPr>
          <p:cNvPr id="15" name="文本框 14"/>
          <p:cNvSpPr txBox="1"/>
          <p:nvPr/>
        </p:nvSpPr>
        <p:spPr>
          <a:xfrm>
            <a:off x="1861127" y="3465389"/>
            <a:ext cx="8469746" cy="1446550"/>
          </a:xfrm>
          <a:prstGeom prst="rect">
            <a:avLst/>
          </a:prstGeom>
          <a:noFill/>
        </p:spPr>
        <p:txBody>
          <a:bodyPr wrap="square" rtlCol="0">
            <a:spAutoFit/>
          </a:bodyPr>
          <a:lstStyle/>
          <a:p>
            <a:pPr algn="ctr"/>
            <a:r>
              <a:rPr lang="en-SG" altLang="zh-CN" sz="8800" dirty="0" err="1">
                <a:solidFill>
                  <a:schemeClr val="tx1">
                    <a:lumMod val="85000"/>
                    <a:lumOff val="15000"/>
                  </a:schemeClr>
                </a:solidFill>
                <a:latin typeface="Times New Roman" panose="02020603050405020304" pitchFamily="18" charset="0"/>
                <a:ea typeface="华文中宋" pitchFamily="2" charset="-122"/>
                <a:cs typeface="Times New Roman" panose="02020603050405020304" pitchFamily="18" charset="0"/>
              </a:rPr>
              <a:t>Đọc</a:t>
            </a:r>
            <a:r>
              <a:rPr lang="en-SG" altLang="zh-CN" sz="8800" dirty="0">
                <a:solidFill>
                  <a:schemeClr val="tx1">
                    <a:lumMod val="85000"/>
                    <a:lumOff val="15000"/>
                  </a:schemeClr>
                </a:solidFill>
                <a:latin typeface="Times New Roman" panose="02020603050405020304" pitchFamily="18" charset="0"/>
                <a:ea typeface="华文中宋" pitchFamily="2" charset="-122"/>
                <a:cs typeface="Times New Roman" panose="02020603050405020304" pitchFamily="18" charset="0"/>
              </a:rPr>
              <a:t> </a:t>
            </a:r>
            <a:r>
              <a:rPr lang="en-SG" altLang="zh-CN" sz="8800" dirty="0" err="1">
                <a:solidFill>
                  <a:schemeClr val="tx1">
                    <a:lumMod val="85000"/>
                    <a:lumOff val="15000"/>
                  </a:schemeClr>
                </a:solidFill>
                <a:latin typeface="Times New Roman" panose="02020603050405020304" pitchFamily="18" charset="0"/>
                <a:ea typeface="华文中宋" pitchFamily="2" charset="-122"/>
                <a:cs typeface="Times New Roman" panose="02020603050405020304" pitchFamily="18" charset="0"/>
              </a:rPr>
              <a:t>hiểu</a:t>
            </a:r>
            <a:r>
              <a:rPr lang="en-SG" altLang="zh-CN" sz="8800" dirty="0">
                <a:solidFill>
                  <a:schemeClr val="tx1">
                    <a:lumMod val="85000"/>
                    <a:lumOff val="15000"/>
                  </a:schemeClr>
                </a:solidFill>
                <a:latin typeface="Times New Roman" panose="02020603050405020304" pitchFamily="18" charset="0"/>
                <a:ea typeface="华文中宋" pitchFamily="2" charset="-122"/>
                <a:cs typeface="Times New Roman" panose="02020603050405020304" pitchFamily="18" charset="0"/>
              </a:rPr>
              <a:t> </a:t>
            </a:r>
            <a:r>
              <a:rPr lang="en-SG" altLang="zh-CN" sz="8800" dirty="0" err="1">
                <a:solidFill>
                  <a:schemeClr val="tx1">
                    <a:lumMod val="85000"/>
                    <a:lumOff val="15000"/>
                  </a:schemeClr>
                </a:solidFill>
                <a:latin typeface="Times New Roman" panose="02020603050405020304" pitchFamily="18" charset="0"/>
                <a:ea typeface="华文中宋" pitchFamily="2" charset="-122"/>
                <a:cs typeface="Times New Roman" panose="02020603050405020304" pitchFamily="18" charset="0"/>
              </a:rPr>
              <a:t>văn</a:t>
            </a:r>
            <a:r>
              <a:rPr lang="en-SG" altLang="zh-CN" sz="8800" dirty="0">
                <a:solidFill>
                  <a:schemeClr val="tx1">
                    <a:lumMod val="85000"/>
                    <a:lumOff val="15000"/>
                  </a:schemeClr>
                </a:solidFill>
                <a:latin typeface="Times New Roman" panose="02020603050405020304" pitchFamily="18" charset="0"/>
                <a:ea typeface="华文中宋" pitchFamily="2" charset="-122"/>
                <a:cs typeface="Times New Roman" panose="02020603050405020304" pitchFamily="18" charset="0"/>
              </a:rPr>
              <a:t> </a:t>
            </a:r>
            <a:r>
              <a:rPr lang="en-SG" altLang="zh-CN" sz="8800" dirty="0" err="1">
                <a:solidFill>
                  <a:schemeClr val="tx1">
                    <a:lumMod val="85000"/>
                    <a:lumOff val="15000"/>
                  </a:schemeClr>
                </a:solidFill>
                <a:latin typeface="Times New Roman" panose="02020603050405020304" pitchFamily="18" charset="0"/>
                <a:ea typeface="华文中宋" pitchFamily="2" charset="-122"/>
                <a:cs typeface="Times New Roman" panose="02020603050405020304" pitchFamily="18" charset="0"/>
              </a:rPr>
              <a:t>bản</a:t>
            </a:r>
            <a:endParaRPr lang="zh-CN" altLang="en-US" sz="8800" dirty="0">
              <a:solidFill>
                <a:schemeClr val="tx1">
                  <a:lumMod val="85000"/>
                  <a:lumOff val="15000"/>
                </a:schemeClr>
              </a:solidFill>
              <a:latin typeface="Times New Roman" panose="02020603050405020304" pitchFamily="18" charset="0"/>
              <a:ea typeface="华文中宋" pitchFamily="2" charset="-122"/>
              <a:cs typeface="Times New Roman" panose="02020603050405020304" pitchFamily="18" charset="0"/>
            </a:endParaRPr>
          </a:p>
        </p:txBody>
      </p:sp>
    </p:spTree>
  </p:cSld>
  <p:clrMapOvr>
    <a:masterClrMapping/>
  </p:clrMapOvr>
  <p:transition spd="slow">
    <p:wipe/>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rotWithShape="1">
          <a:blip r:embed="rId1"/>
          <a:srcRect b="14327"/>
          <a:stretch>
            <a:fillRect/>
          </a:stretch>
        </p:blipFill>
        <p:spPr>
          <a:xfrm>
            <a:off x="0" y="1"/>
            <a:ext cx="12192000" cy="6858000"/>
          </a:xfrm>
          <a:prstGeom prst="rect">
            <a:avLst/>
          </a:prstGeom>
        </p:spPr>
      </p:pic>
      <p:sp>
        <p:nvSpPr>
          <p:cNvPr id="3" name="矩形 2"/>
          <p:cNvSpPr/>
          <p:nvPr/>
        </p:nvSpPr>
        <p:spPr>
          <a:xfrm>
            <a:off x="199404" y="147783"/>
            <a:ext cx="11793192" cy="658552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8" name="Picture 4" descr="HÃ¬nh áº£nh cÃ³ liÃªn quan"/>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272211" y="691553"/>
            <a:ext cx="3841167" cy="3840423"/>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1026" name="Picture 2" descr="Káº¿t quáº£ hÃ¬nh áº£nh cho giÃ³ gif"/>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4312782" y="678368"/>
            <a:ext cx="3777049" cy="3772735"/>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1028" name="Picture 4" descr="Káº¿t quáº£ hÃ¬nh áº£nh cho sÆ°Æ¡ng gif"/>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a:off x="8234931" y="691553"/>
            <a:ext cx="3709693" cy="3797319"/>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grpSp>
        <p:nvGrpSpPr>
          <p:cNvPr id="21" name="组合 7"/>
          <p:cNvGrpSpPr/>
          <p:nvPr/>
        </p:nvGrpSpPr>
        <p:grpSpPr>
          <a:xfrm flipV="1">
            <a:off x="2827125" y="6219969"/>
            <a:ext cx="6537749" cy="82731"/>
            <a:chOff x="5264727" y="1496291"/>
            <a:chExt cx="1197811" cy="872836"/>
          </a:xfrm>
        </p:grpSpPr>
        <p:sp>
          <p:nvSpPr>
            <p:cNvPr id="22" name="矩形 3"/>
            <p:cNvSpPr/>
            <p:nvPr/>
          </p:nvSpPr>
          <p:spPr>
            <a:xfrm>
              <a:off x="5264727" y="1496291"/>
              <a:ext cx="304800" cy="87283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3" name="矩形 4"/>
            <p:cNvSpPr/>
            <p:nvPr/>
          </p:nvSpPr>
          <p:spPr>
            <a:xfrm>
              <a:off x="5569527" y="1496291"/>
              <a:ext cx="304800" cy="87283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4" name="矩形 5"/>
            <p:cNvSpPr/>
            <p:nvPr/>
          </p:nvSpPr>
          <p:spPr>
            <a:xfrm>
              <a:off x="5853955" y="1496291"/>
              <a:ext cx="304800" cy="87283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5" name="矩形 6"/>
            <p:cNvSpPr/>
            <p:nvPr/>
          </p:nvSpPr>
          <p:spPr>
            <a:xfrm>
              <a:off x="6157738" y="1496291"/>
              <a:ext cx="304800" cy="872836"/>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26" name="文本框 8"/>
          <p:cNvSpPr txBox="1"/>
          <p:nvPr/>
        </p:nvSpPr>
        <p:spPr>
          <a:xfrm>
            <a:off x="3054861" y="5356700"/>
            <a:ext cx="6052838" cy="830997"/>
          </a:xfrm>
          <a:prstGeom prst="rect">
            <a:avLst/>
          </a:prstGeom>
          <a:noFill/>
        </p:spPr>
        <p:txBody>
          <a:bodyPr wrap="square" rtlCol="0">
            <a:spAutoFit/>
          </a:bodyPr>
          <a:lstStyle/>
          <a:p>
            <a:pPr algn="dist"/>
            <a:r>
              <a:rPr lang="en-SG" altLang="zh-CN" sz="4800" b="1" dirty="0">
                <a:solidFill>
                  <a:schemeClr val="tx1">
                    <a:lumMod val="85000"/>
                    <a:lumOff val="15000"/>
                  </a:schemeClr>
                </a:solidFill>
                <a:latin typeface="Times New Roman" panose="02020603050405020304" pitchFamily="18" charset="0"/>
                <a:ea typeface="华文中宋" pitchFamily="2" charset="-122"/>
                <a:cs typeface="Times New Roman" panose="02020603050405020304" pitchFamily="18" charset="0"/>
              </a:rPr>
              <a:t>1. </a:t>
            </a:r>
            <a:r>
              <a:rPr lang="en-SG" altLang="zh-CN" sz="4800" b="1" dirty="0" err="1">
                <a:solidFill>
                  <a:schemeClr val="tx1">
                    <a:lumMod val="85000"/>
                    <a:lumOff val="15000"/>
                  </a:schemeClr>
                </a:solidFill>
                <a:latin typeface="Times New Roman" panose="02020603050405020304" pitchFamily="18" charset="0"/>
                <a:ea typeface="华文中宋" pitchFamily="2" charset="-122"/>
                <a:cs typeface="Times New Roman" panose="02020603050405020304" pitchFamily="18" charset="0"/>
              </a:rPr>
              <a:t>Tín</a:t>
            </a:r>
            <a:r>
              <a:rPr lang="en-SG" altLang="zh-CN" sz="4800" b="1" dirty="0">
                <a:solidFill>
                  <a:schemeClr val="tx1">
                    <a:lumMod val="85000"/>
                    <a:lumOff val="15000"/>
                  </a:schemeClr>
                </a:solidFill>
                <a:latin typeface="Times New Roman" panose="02020603050405020304" pitchFamily="18" charset="0"/>
                <a:ea typeface="华文中宋" pitchFamily="2" charset="-122"/>
                <a:cs typeface="Times New Roman" panose="02020603050405020304" pitchFamily="18" charset="0"/>
              </a:rPr>
              <a:t> </a:t>
            </a:r>
            <a:r>
              <a:rPr lang="en-SG" altLang="zh-CN" sz="4800" b="1" dirty="0" err="1">
                <a:solidFill>
                  <a:schemeClr val="tx1">
                    <a:lumMod val="85000"/>
                    <a:lumOff val="15000"/>
                  </a:schemeClr>
                </a:solidFill>
                <a:latin typeface="Times New Roman" panose="02020603050405020304" pitchFamily="18" charset="0"/>
                <a:ea typeface="华文中宋" pitchFamily="2" charset="-122"/>
                <a:cs typeface="Times New Roman" panose="02020603050405020304" pitchFamily="18" charset="0"/>
              </a:rPr>
              <a:t>hiệu</a:t>
            </a:r>
            <a:r>
              <a:rPr lang="en-SG" altLang="zh-CN" sz="4800" b="1" dirty="0">
                <a:solidFill>
                  <a:schemeClr val="tx1">
                    <a:lumMod val="85000"/>
                    <a:lumOff val="15000"/>
                  </a:schemeClr>
                </a:solidFill>
                <a:latin typeface="Times New Roman" panose="02020603050405020304" pitchFamily="18" charset="0"/>
                <a:ea typeface="华文中宋" pitchFamily="2" charset="-122"/>
                <a:cs typeface="Times New Roman" panose="02020603050405020304" pitchFamily="18" charset="0"/>
              </a:rPr>
              <a:t> sang </a:t>
            </a:r>
            <a:r>
              <a:rPr lang="en-SG" altLang="zh-CN" sz="4800" b="1" dirty="0" err="1">
                <a:solidFill>
                  <a:schemeClr val="tx1">
                    <a:lumMod val="85000"/>
                    <a:lumOff val="15000"/>
                  </a:schemeClr>
                </a:solidFill>
                <a:latin typeface="Times New Roman" panose="02020603050405020304" pitchFamily="18" charset="0"/>
                <a:ea typeface="华文中宋" pitchFamily="2" charset="-122"/>
                <a:cs typeface="Times New Roman" panose="02020603050405020304" pitchFamily="18" charset="0"/>
              </a:rPr>
              <a:t>thu</a:t>
            </a:r>
            <a:endParaRPr lang="zh-CN" altLang="en-US" sz="4800" b="1" dirty="0">
              <a:solidFill>
                <a:schemeClr val="tx1">
                  <a:lumMod val="85000"/>
                  <a:lumOff val="15000"/>
                </a:schemeClr>
              </a:solidFill>
              <a:latin typeface="Times New Roman" panose="02020603050405020304" pitchFamily="18" charset="0"/>
              <a:ea typeface="华文中宋" pitchFamily="2" charset="-122"/>
              <a:cs typeface="Times New Roman" panose="02020603050405020304" pitchFamily="18" charset="0"/>
            </a:endParaRPr>
          </a:p>
        </p:txBody>
      </p:sp>
      <p:grpSp>
        <p:nvGrpSpPr>
          <p:cNvPr id="27" name="组合 7"/>
          <p:cNvGrpSpPr/>
          <p:nvPr/>
        </p:nvGrpSpPr>
        <p:grpSpPr>
          <a:xfrm flipV="1">
            <a:off x="2827125" y="5258142"/>
            <a:ext cx="6537749" cy="82731"/>
            <a:chOff x="5264727" y="1496291"/>
            <a:chExt cx="1197811" cy="872836"/>
          </a:xfrm>
        </p:grpSpPr>
        <p:sp>
          <p:nvSpPr>
            <p:cNvPr id="28" name="矩形 3"/>
            <p:cNvSpPr/>
            <p:nvPr/>
          </p:nvSpPr>
          <p:spPr>
            <a:xfrm>
              <a:off x="5264727" y="1496291"/>
              <a:ext cx="304800" cy="87283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9" name="矩形 4"/>
            <p:cNvSpPr/>
            <p:nvPr/>
          </p:nvSpPr>
          <p:spPr>
            <a:xfrm>
              <a:off x="5569527" y="1496291"/>
              <a:ext cx="304800" cy="87283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0" name="矩形 5"/>
            <p:cNvSpPr/>
            <p:nvPr/>
          </p:nvSpPr>
          <p:spPr>
            <a:xfrm>
              <a:off x="5853955" y="1496291"/>
              <a:ext cx="304800" cy="87283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1" name="矩形 6"/>
            <p:cNvSpPr/>
            <p:nvPr/>
          </p:nvSpPr>
          <p:spPr>
            <a:xfrm>
              <a:off x="6157738" y="1496291"/>
              <a:ext cx="304800" cy="872836"/>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wheel(1)">
                                      <p:cBhvr>
                                        <p:cTn id="7" dur="2000"/>
                                        <p:tgtEl>
                                          <p:spTgt spid="18"/>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nodeType="clickEffect">
                                  <p:stCondLst>
                                    <p:cond delay="0"/>
                                  </p:stCondLst>
                                  <p:childTnLst>
                                    <p:set>
                                      <p:cBhvr>
                                        <p:cTn id="11" dur="1" fill="hold">
                                          <p:stCondLst>
                                            <p:cond delay="0"/>
                                          </p:stCondLst>
                                        </p:cTn>
                                        <p:tgtEl>
                                          <p:spTgt spid="1026"/>
                                        </p:tgtEl>
                                        <p:attrNameLst>
                                          <p:attrName>style.visibility</p:attrName>
                                        </p:attrNameLst>
                                      </p:cBhvr>
                                      <p:to>
                                        <p:strVal val="visible"/>
                                      </p:to>
                                    </p:set>
                                    <p:animEffect transition="in" filter="wheel(1)">
                                      <p:cBhvr>
                                        <p:cTn id="12" dur="2000"/>
                                        <p:tgtEl>
                                          <p:spTgt spid="1026"/>
                                        </p:tgtEl>
                                      </p:cBhvr>
                                    </p:animEffect>
                                  </p:childTnLst>
                                </p:cTn>
                              </p:par>
                            </p:childTnLst>
                          </p:cTn>
                        </p:par>
                      </p:childTnLst>
                    </p:cTn>
                  </p:par>
                  <p:par>
                    <p:cTn id="13" fill="hold">
                      <p:stCondLst>
                        <p:cond delay="indefinite"/>
                      </p:stCondLst>
                      <p:childTnLst>
                        <p:par>
                          <p:cTn id="14" fill="hold">
                            <p:stCondLst>
                              <p:cond delay="0"/>
                            </p:stCondLst>
                            <p:childTnLst>
                              <p:par>
                                <p:cTn id="15" presetID="21" presetClass="entr" presetSubtype="1" fill="hold" nodeType="clickEffect">
                                  <p:stCondLst>
                                    <p:cond delay="0"/>
                                  </p:stCondLst>
                                  <p:childTnLst>
                                    <p:set>
                                      <p:cBhvr>
                                        <p:cTn id="16" dur="1" fill="hold">
                                          <p:stCondLst>
                                            <p:cond delay="0"/>
                                          </p:stCondLst>
                                        </p:cTn>
                                        <p:tgtEl>
                                          <p:spTgt spid="1028"/>
                                        </p:tgtEl>
                                        <p:attrNameLst>
                                          <p:attrName>style.visibility</p:attrName>
                                        </p:attrNameLst>
                                      </p:cBhvr>
                                      <p:to>
                                        <p:strVal val="visible"/>
                                      </p:to>
                                    </p:set>
                                    <p:animEffect transition="in" filter="wheel(1)">
                                      <p:cBhvr>
                                        <p:cTn id="17" dur="2000"/>
                                        <p:tgtEl>
                                          <p:spTgt spid="1028"/>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27"/>
                                        </p:tgtEl>
                                        <p:attrNameLst>
                                          <p:attrName>style.visibility</p:attrName>
                                        </p:attrNameLst>
                                      </p:cBhvr>
                                      <p:to>
                                        <p:strVal val="visible"/>
                                      </p:to>
                                    </p:set>
                                    <p:animEffect transition="in" filter="barn(inVertical)">
                                      <p:cBhvr>
                                        <p:cTn id="22" dur="500"/>
                                        <p:tgtEl>
                                          <p:spTgt spid="27"/>
                                        </p:tgtEl>
                                      </p:cBhvr>
                                    </p:animEffect>
                                  </p:childTnLst>
                                </p:cTn>
                              </p:par>
                              <p:par>
                                <p:cTn id="23" presetID="16" presetClass="entr" presetSubtype="21" fill="hold" grpId="0" nodeType="withEffect">
                                  <p:stCondLst>
                                    <p:cond delay="0"/>
                                  </p:stCondLst>
                                  <p:childTnLst>
                                    <p:set>
                                      <p:cBhvr>
                                        <p:cTn id="24" dur="1" fill="hold">
                                          <p:stCondLst>
                                            <p:cond delay="0"/>
                                          </p:stCondLst>
                                        </p:cTn>
                                        <p:tgtEl>
                                          <p:spTgt spid="26"/>
                                        </p:tgtEl>
                                        <p:attrNameLst>
                                          <p:attrName>style.visibility</p:attrName>
                                        </p:attrNameLst>
                                      </p:cBhvr>
                                      <p:to>
                                        <p:strVal val="visible"/>
                                      </p:to>
                                    </p:set>
                                    <p:animEffect transition="in" filter="barn(inVertical)">
                                      <p:cBhvr>
                                        <p:cTn id="25" dur="500"/>
                                        <p:tgtEl>
                                          <p:spTgt spid="26"/>
                                        </p:tgtEl>
                                      </p:cBhvr>
                                    </p:animEffect>
                                  </p:childTnLst>
                                </p:cTn>
                              </p:par>
                              <p:par>
                                <p:cTn id="26" presetID="16" presetClass="entr" presetSubtype="21" fill="hold" nodeType="withEffect">
                                  <p:stCondLst>
                                    <p:cond delay="0"/>
                                  </p:stCondLst>
                                  <p:childTnLst>
                                    <p:set>
                                      <p:cBhvr>
                                        <p:cTn id="27" dur="1" fill="hold">
                                          <p:stCondLst>
                                            <p:cond delay="0"/>
                                          </p:stCondLst>
                                        </p:cTn>
                                        <p:tgtEl>
                                          <p:spTgt spid="21"/>
                                        </p:tgtEl>
                                        <p:attrNameLst>
                                          <p:attrName>style.visibility</p:attrName>
                                        </p:attrNameLst>
                                      </p:cBhvr>
                                      <p:to>
                                        <p:strVal val="visible"/>
                                      </p:to>
                                    </p:set>
                                    <p:animEffect transition="in" filter="barn(inVertical)">
                                      <p:cBhvr>
                                        <p:cTn id="28"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rotWithShape="1">
          <a:blip r:embed="rId1"/>
          <a:srcRect b="14327"/>
          <a:stretch>
            <a:fillRect/>
          </a:stretch>
        </p:blipFill>
        <p:spPr>
          <a:xfrm>
            <a:off x="0" y="1"/>
            <a:ext cx="12192000" cy="6858000"/>
          </a:xfrm>
          <a:prstGeom prst="rect">
            <a:avLst/>
          </a:prstGeom>
        </p:spPr>
      </p:pic>
      <p:sp>
        <p:nvSpPr>
          <p:cNvPr id="3" name="矩形 2"/>
          <p:cNvSpPr/>
          <p:nvPr/>
        </p:nvSpPr>
        <p:spPr>
          <a:xfrm>
            <a:off x="264056" y="168975"/>
            <a:ext cx="11663888" cy="652005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45" name="Picture 44"/>
          <p:cNvPicPr>
            <a:picLocks noChangeAspect="1"/>
          </p:cNvPicPr>
          <p:nvPr/>
        </p:nvPicPr>
        <p:blipFill rotWithShape="1">
          <a:blip r:embed="rId2" cstate="print">
            <a:extLst>
              <a:ext uri="{28A0092B-C50C-407E-A947-70E740481C1C}">
                <a14:useLocalDpi xmlns:a14="http://schemas.microsoft.com/office/drawing/2010/main" val="0"/>
              </a:ext>
            </a:extLst>
          </a:blip>
          <a:srcRect b="39958"/>
          <a:stretch>
            <a:fillRect/>
          </a:stretch>
        </p:blipFill>
        <p:spPr>
          <a:xfrm flipH="1">
            <a:off x="143714" y="168974"/>
            <a:ext cx="4026994" cy="2370110"/>
          </a:xfrm>
          <a:prstGeom prst="rect">
            <a:avLst/>
          </a:prstGeom>
        </p:spPr>
      </p:pic>
      <p:sp>
        <p:nvSpPr>
          <p:cNvPr id="4" name="TextBox 3"/>
          <p:cNvSpPr txBox="1"/>
          <p:nvPr/>
        </p:nvSpPr>
        <p:spPr>
          <a:xfrm flipH="1">
            <a:off x="4065413" y="651403"/>
            <a:ext cx="7374747" cy="1569660"/>
          </a:xfrm>
          <a:prstGeom prst="rect">
            <a:avLst/>
          </a:prstGeom>
          <a:noFill/>
        </p:spPr>
        <p:txBody>
          <a:bodyPr wrap="square" rtlCol="0">
            <a:spAutoFit/>
          </a:bodyPr>
          <a:lstStyle/>
          <a:p>
            <a:pPr algn="ctr"/>
            <a:r>
              <a:rPr lang="en-SG" sz="3200" dirty="0" err="1">
                <a:latin typeface="Times New Roman" panose="02020603050405020304" pitchFamily="18" charset="0"/>
                <a:cs typeface="Times New Roman" panose="02020603050405020304" pitchFamily="18" charset="0"/>
              </a:rPr>
              <a:t>Đọc</a:t>
            </a:r>
            <a:r>
              <a:rPr lang="en-SG" sz="3200" dirty="0">
                <a:latin typeface="Times New Roman" panose="02020603050405020304" pitchFamily="18" charset="0"/>
                <a:cs typeface="Times New Roman" panose="02020603050405020304" pitchFamily="18" charset="0"/>
              </a:rPr>
              <a:t> </a:t>
            </a:r>
            <a:r>
              <a:rPr lang="en-SG" sz="3200" dirty="0" err="1">
                <a:latin typeface="Times New Roman" panose="02020603050405020304" pitchFamily="18" charset="0"/>
                <a:cs typeface="Times New Roman" panose="02020603050405020304" pitchFamily="18" charset="0"/>
              </a:rPr>
              <a:t>đoạn</a:t>
            </a:r>
            <a:r>
              <a:rPr lang="en-SG" sz="3200" dirty="0">
                <a:latin typeface="Times New Roman" panose="02020603050405020304" pitchFamily="18" charset="0"/>
                <a:cs typeface="Times New Roman" panose="02020603050405020304" pitchFamily="18" charset="0"/>
              </a:rPr>
              <a:t> 1, </a:t>
            </a:r>
            <a:r>
              <a:rPr lang="en-SG" sz="3200" dirty="0" err="1">
                <a:latin typeface="Times New Roman" panose="02020603050405020304" pitchFamily="18" charset="0"/>
                <a:cs typeface="Times New Roman" panose="02020603050405020304" pitchFamily="18" charset="0"/>
              </a:rPr>
              <a:t>liệt</a:t>
            </a:r>
            <a:r>
              <a:rPr lang="en-SG" sz="3200" dirty="0">
                <a:latin typeface="Times New Roman" panose="02020603050405020304" pitchFamily="18" charset="0"/>
                <a:cs typeface="Times New Roman" panose="02020603050405020304" pitchFamily="18" charset="0"/>
              </a:rPr>
              <a:t> </a:t>
            </a:r>
            <a:r>
              <a:rPr lang="en-SG" sz="3200" dirty="0" err="1">
                <a:latin typeface="Times New Roman" panose="02020603050405020304" pitchFamily="18" charset="0"/>
                <a:cs typeface="Times New Roman" panose="02020603050405020304" pitchFamily="18" charset="0"/>
              </a:rPr>
              <a:t>kê</a:t>
            </a:r>
            <a:r>
              <a:rPr lang="en-SG" sz="3200" dirty="0">
                <a:latin typeface="Times New Roman" panose="02020603050405020304" pitchFamily="18" charset="0"/>
                <a:cs typeface="Times New Roman" panose="02020603050405020304" pitchFamily="18" charset="0"/>
              </a:rPr>
              <a:t> </a:t>
            </a:r>
            <a:r>
              <a:rPr lang="en-SG" sz="3200" dirty="0" err="1">
                <a:latin typeface="Times New Roman" panose="02020603050405020304" pitchFamily="18" charset="0"/>
                <a:cs typeface="Times New Roman" panose="02020603050405020304" pitchFamily="18" charset="0"/>
              </a:rPr>
              <a:t>và</a:t>
            </a:r>
            <a:r>
              <a:rPr lang="en-SG" sz="3200" dirty="0">
                <a:latin typeface="Times New Roman" panose="02020603050405020304" pitchFamily="18" charset="0"/>
                <a:cs typeface="Times New Roman" panose="02020603050405020304" pitchFamily="18" charset="0"/>
              </a:rPr>
              <a:t> </a:t>
            </a:r>
            <a:r>
              <a:rPr lang="en-SG" sz="3200" dirty="0" err="1">
                <a:latin typeface="Times New Roman" panose="02020603050405020304" pitchFamily="18" charset="0"/>
                <a:cs typeface="Times New Roman" panose="02020603050405020304" pitchFamily="18" charset="0"/>
              </a:rPr>
              <a:t>phân</a:t>
            </a:r>
            <a:r>
              <a:rPr lang="en-SG" sz="3200" dirty="0">
                <a:latin typeface="Times New Roman" panose="02020603050405020304" pitchFamily="18" charset="0"/>
                <a:cs typeface="Times New Roman" panose="02020603050405020304" pitchFamily="18" charset="0"/>
              </a:rPr>
              <a:t> </a:t>
            </a:r>
            <a:r>
              <a:rPr lang="en-SG" sz="3200" dirty="0" err="1">
                <a:latin typeface="Times New Roman" panose="02020603050405020304" pitchFamily="18" charset="0"/>
                <a:cs typeface="Times New Roman" panose="02020603050405020304" pitchFamily="18" charset="0"/>
              </a:rPr>
              <a:t>tích</a:t>
            </a:r>
            <a:r>
              <a:rPr lang="en-SG" sz="3200" dirty="0">
                <a:latin typeface="Times New Roman" panose="02020603050405020304" pitchFamily="18" charset="0"/>
                <a:cs typeface="Times New Roman" panose="02020603050405020304" pitchFamily="18" charset="0"/>
              </a:rPr>
              <a:t> </a:t>
            </a:r>
            <a:r>
              <a:rPr lang="en-SG" sz="3200" dirty="0" err="1">
                <a:latin typeface="Times New Roman" panose="02020603050405020304" pitchFamily="18" charset="0"/>
                <a:cs typeface="Times New Roman" panose="02020603050405020304" pitchFamily="18" charset="0"/>
              </a:rPr>
              <a:t>các</a:t>
            </a:r>
            <a:r>
              <a:rPr lang="en-SG" sz="3200" dirty="0">
                <a:latin typeface="Times New Roman" panose="02020603050405020304" pitchFamily="18" charset="0"/>
                <a:cs typeface="Times New Roman" panose="02020603050405020304" pitchFamily="18" charset="0"/>
              </a:rPr>
              <a:t> </a:t>
            </a:r>
            <a:r>
              <a:rPr lang="en-SG" sz="3200" dirty="0" err="1">
                <a:latin typeface="Times New Roman" panose="02020603050405020304" pitchFamily="18" charset="0"/>
                <a:cs typeface="Times New Roman" panose="02020603050405020304" pitchFamily="18" charset="0"/>
              </a:rPr>
              <a:t>tín</a:t>
            </a:r>
            <a:r>
              <a:rPr lang="en-SG" sz="3200" dirty="0">
                <a:latin typeface="Times New Roman" panose="02020603050405020304" pitchFamily="18" charset="0"/>
                <a:cs typeface="Times New Roman" panose="02020603050405020304" pitchFamily="18" charset="0"/>
              </a:rPr>
              <a:t> </a:t>
            </a:r>
            <a:r>
              <a:rPr lang="en-SG" sz="3200" dirty="0" err="1">
                <a:latin typeface="Times New Roman" panose="02020603050405020304" pitchFamily="18" charset="0"/>
                <a:cs typeface="Times New Roman" panose="02020603050405020304" pitchFamily="18" charset="0"/>
              </a:rPr>
              <a:t>hiệu</a:t>
            </a:r>
            <a:r>
              <a:rPr lang="en-SG" sz="3200" dirty="0">
                <a:latin typeface="Times New Roman" panose="02020603050405020304" pitchFamily="18" charset="0"/>
                <a:cs typeface="Times New Roman" panose="02020603050405020304" pitchFamily="18" charset="0"/>
              </a:rPr>
              <a:t> </a:t>
            </a:r>
            <a:r>
              <a:rPr lang="en-SG" sz="3200" dirty="0" err="1">
                <a:latin typeface="Times New Roman" panose="02020603050405020304" pitchFamily="18" charset="0"/>
                <a:cs typeface="Times New Roman" panose="02020603050405020304" pitchFamily="18" charset="0"/>
              </a:rPr>
              <a:t>báo</a:t>
            </a:r>
            <a:r>
              <a:rPr lang="en-SG" sz="3200" dirty="0">
                <a:latin typeface="Times New Roman" panose="02020603050405020304" pitchFamily="18" charset="0"/>
                <a:cs typeface="Times New Roman" panose="02020603050405020304" pitchFamily="18" charset="0"/>
              </a:rPr>
              <a:t> </a:t>
            </a:r>
            <a:r>
              <a:rPr lang="en-SG" sz="3200" dirty="0" err="1">
                <a:latin typeface="Times New Roman" panose="02020603050405020304" pitchFamily="18" charset="0"/>
                <a:cs typeface="Times New Roman" panose="02020603050405020304" pitchFamily="18" charset="0"/>
              </a:rPr>
              <a:t>hiệu</a:t>
            </a:r>
            <a:r>
              <a:rPr lang="en-SG" sz="3200" dirty="0">
                <a:latin typeface="Times New Roman" panose="02020603050405020304" pitchFamily="18" charset="0"/>
                <a:cs typeface="Times New Roman" panose="02020603050405020304" pitchFamily="18" charset="0"/>
              </a:rPr>
              <a:t> “sang </a:t>
            </a:r>
            <a:r>
              <a:rPr lang="en-SG" sz="3200" dirty="0" err="1">
                <a:latin typeface="Times New Roman" panose="02020603050405020304" pitchFamily="18" charset="0"/>
                <a:cs typeface="Times New Roman" panose="02020603050405020304" pitchFamily="18" charset="0"/>
              </a:rPr>
              <a:t>thu</a:t>
            </a:r>
            <a:r>
              <a:rPr lang="en-SG" sz="3200" dirty="0">
                <a:latin typeface="Times New Roman" panose="02020603050405020304" pitchFamily="18" charset="0"/>
                <a:cs typeface="Times New Roman" panose="02020603050405020304" pitchFamily="18" charset="0"/>
              </a:rPr>
              <a:t>” đ</a:t>
            </a:r>
            <a:r>
              <a:rPr lang="vi-VN" sz="3200" dirty="0">
                <a:latin typeface="Times New Roman" panose="02020603050405020304" pitchFamily="18" charset="0"/>
                <a:cs typeface="Times New Roman" panose="02020603050405020304" pitchFamily="18" charset="0"/>
              </a:rPr>
              <a:t>ư</a:t>
            </a:r>
            <a:r>
              <a:rPr lang="en-SG" sz="3200" dirty="0" err="1">
                <a:latin typeface="Times New Roman" panose="02020603050405020304" pitchFamily="18" charset="0"/>
                <a:cs typeface="Times New Roman" panose="02020603050405020304" pitchFamily="18" charset="0"/>
              </a:rPr>
              <a:t>ợc</a:t>
            </a:r>
            <a:r>
              <a:rPr lang="en-SG" sz="3200" dirty="0">
                <a:latin typeface="Times New Roman" panose="02020603050405020304" pitchFamily="18" charset="0"/>
                <a:cs typeface="Times New Roman" panose="02020603050405020304" pitchFamily="18" charset="0"/>
              </a:rPr>
              <a:t> </a:t>
            </a:r>
            <a:r>
              <a:rPr lang="en-SG" sz="3200" dirty="0" err="1">
                <a:latin typeface="Times New Roman" panose="02020603050405020304" pitchFamily="18" charset="0"/>
                <a:cs typeface="Times New Roman" panose="02020603050405020304" pitchFamily="18" charset="0"/>
              </a:rPr>
              <a:t>nhà</a:t>
            </a:r>
            <a:r>
              <a:rPr lang="en-SG" sz="3200" dirty="0">
                <a:latin typeface="Times New Roman" panose="02020603050405020304" pitchFamily="18" charset="0"/>
                <a:cs typeface="Times New Roman" panose="02020603050405020304" pitchFamily="18" charset="0"/>
              </a:rPr>
              <a:t> </a:t>
            </a:r>
            <a:r>
              <a:rPr lang="en-SG" sz="3200" dirty="0" err="1">
                <a:latin typeface="Times New Roman" panose="02020603050405020304" pitchFamily="18" charset="0"/>
                <a:cs typeface="Times New Roman" panose="02020603050405020304" pitchFamily="18" charset="0"/>
              </a:rPr>
              <a:t>th</a:t>
            </a:r>
            <a:r>
              <a:rPr lang="vi-VN" sz="3200" dirty="0">
                <a:latin typeface="Times New Roman" panose="02020603050405020304" pitchFamily="18" charset="0"/>
                <a:cs typeface="Times New Roman" panose="02020603050405020304" pitchFamily="18" charset="0"/>
              </a:rPr>
              <a:t>ơ</a:t>
            </a:r>
            <a:r>
              <a:rPr lang="en-SG" sz="3200" dirty="0">
                <a:latin typeface="Times New Roman" panose="02020603050405020304" pitchFamily="18" charset="0"/>
                <a:cs typeface="Times New Roman" panose="02020603050405020304" pitchFamily="18" charset="0"/>
              </a:rPr>
              <a:t> </a:t>
            </a:r>
            <a:r>
              <a:rPr lang="en-SG" sz="3200" dirty="0" err="1">
                <a:latin typeface="Times New Roman" panose="02020603050405020304" pitchFamily="18" charset="0"/>
                <a:cs typeface="Times New Roman" panose="02020603050405020304" pitchFamily="18" charset="0"/>
              </a:rPr>
              <a:t>lựa</a:t>
            </a:r>
            <a:r>
              <a:rPr lang="en-SG" sz="3200" dirty="0">
                <a:latin typeface="Times New Roman" panose="02020603050405020304" pitchFamily="18" charset="0"/>
                <a:cs typeface="Times New Roman" panose="02020603050405020304" pitchFamily="18" charset="0"/>
              </a:rPr>
              <a:t> </a:t>
            </a:r>
            <a:endParaRPr lang="en-SG" sz="3200" dirty="0">
              <a:latin typeface="Times New Roman" panose="02020603050405020304" pitchFamily="18" charset="0"/>
              <a:cs typeface="Times New Roman" panose="02020603050405020304" pitchFamily="18" charset="0"/>
            </a:endParaRPr>
          </a:p>
          <a:p>
            <a:pPr algn="ctr"/>
            <a:r>
              <a:rPr lang="en-SG" sz="3200" dirty="0" err="1">
                <a:latin typeface="Times New Roman" panose="02020603050405020304" pitchFamily="18" charset="0"/>
                <a:cs typeface="Times New Roman" panose="02020603050405020304" pitchFamily="18" charset="0"/>
              </a:rPr>
              <a:t>chọn</a:t>
            </a:r>
            <a:r>
              <a:rPr lang="en-SG" sz="3200" dirty="0">
                <a:latin typeface="Times New Roman" panose="02020603050405020304" pitchFamily="18" charset="0"/>
                <a:cs typeface="Times New Roman" panose="02020603050405020304" pitchFamily="18" charset="0"/>
              </a:rPr>
              <a:t> </a:t>
            </a:r>
            <a:r>
              <a:rPr lang="en-SG" sz="3200" dirty="0" err="1">
                <a:latin typeface="Times New Roman" panose="02020603050405020304" pitchFamily="18" charset="0"/>
                <a:cs typeface="Times New Roman" panose="02020603050405020304" pitchFamily="18" charset="0"/>
              </a:rPr>
              <a:t>và</a:t>
            </a:r>
            <a:r>
              <a:rPr lang="en-SG" sz="3200" dirty="0">
                <a:latin typeface="Times New Roman" panose="02020603050405020304" pitchFamily="18" charset="0"/>
                <a:cs typeface="Times New Roman" panose="02020603050405020304" pitchFamily="18" charset="0"/>
              </a:rPr>
              <a:t> </a:t>
            </a:r>
            <a:r>
              <a:rPr lang="en-SG" sz="3200" dirty="0" err="1">
                <a:latin typeface="Times New Roman" panose="02020603050405020304" pitchFamily="18" charset="0"/>
                <a:cs typeface="Times New Roman" panose="02020603050405020304" pitchFamily="18" charset="0"/>
              </a:rPr>
              <a:t>theo</a:t>
            </a:r>
            <a:r>
              <a:rPr lang="en-SG" sz="3200" dirty="0">
                <a:latin typeface="Times New Roman" panose="02020603050405020304" pitchFamily="18" charset="0"/>
                <a:cs typeface="Times New Roman" panose="02020603050405020304" pitchFamily="18" charset="0"/>
              </a:rPr>
              <a:t> </a:t>
            </a:r>
            <a:r>
              <a:rPr lang="en-SG" sz="3200" dirty="0" err="1">
                <a:latin typeface="Times New Roman" panose="02020603050405020304" pitchFamily="18" charset="0"/>
                <a:cs typeface="Times New Roman" panose="02020603050405020304" pitchFamily="18" charset="0"/>
              </a:rPr>
              <a:t>bảng</a:t>
            </a:r>
            <a:r>
              <a:rPr lang="en-SG" sz="3200" dirty="0">
                <a:latin typeface="Times New Roman" panose="02020603050405020304" pitchFamily="18" charset="0"/>
                <a:cs typeface="Times New Roman" panose="02020603050405020304" pitchFamily="18" charset="0"/>
              </a:rPr>
              <a:t> </a:t>
            </a:r>
            <a:r>
              <a:rPr lang="en-SG" sz="3200" dirty="0" err="1">
                <a:latin typeface="Times New Roman" panose="02020603050405020304" pitchFamily="18" charset="0"/>
                <a:cs typeface="Times New Roman" panose="02020603050405020304" pitchFamily="18" charset="0"/>
              </a:rPr>
              <a:t>mẫu</a:t>
            </a:r>
            <a:r>
              <a:rPr lang="en-SG" sz="3200" dirty="0">
                <a:latin typeface="Times New Roman" panose="02020603050405020304" pitchFamily="18" charset="0"/>
                <a:cs typeface="Times New Roman" panose="02020603050405020304" pitchFamily="18" charset="0"/>
              </a:rPr>
              <a:t> </a:t>
            </a:r>
            <a:r>
              <a:rPr lang="en-SG" sz="3200" dirty="0" err="1">
                <a:latin typeface="Times New Roman" panose="02020603050405020304" pitchFamily="18" charset="0"/>
                <a:cs typeface="Times New Roman" panose="02020603050405020304" pitchFamily="18" charset="0"/>
              </a:rPr>
              <a:t>sau</a:t>
            </a:r>
            <a:r>
              <a:rPr lang="en-SG" sz="3200" dirty="0">
                <a:latin typeface="Times New Roman" panose="02020603050405020304" pitchFamily="18" charset="0"/>
                <a:cs typeface="Times New Roman" panose="02020603050405020304" pitchFamily="18" charset="0"/>
              </a:rPr>
              <a:t>:</a:t>
            </a:r>
            <a:endParaRPr lang="en-SG" sz="3200" dirty="0">
              <a:latin typeface="Times New Roman" panose="02020603050405020304" pitchFamily="18" charset="0"/>
              <a:cs typeface="Times New Roman" panose="02020603050405020304" pitchFamily="18" charset="0"/>
            </a:endParaRPr>
          </a:p>
        </p:txBody>
      </p:sp>
      <p:graphicFrame>
        <p:nvGraphicFramePr>
          <p:cNvPr id="5" name="Table 5"/>
          <p:cNvGraphicFramePr>
            <a:graphicFrameLocks noGrp="1"/>
          </p:cNvGraphicFramePr>
          <p:nvPr/>
        </p:nvGraphicFramePr>
        <p:xfrm>
          <a:off x="751839" y="2631876"/>
          <a:ext cx="10688321" cy="3646337"/>
        </p:xfrm>
        <a:graphic>
          <a:graphicData uri="http://schemas.openxmlformats.org/drawingml/2006/table">
            <a:tbl>
              <a:tblPr firstRow="1" bandRow="1">
                <a:tableStyleId>{5940675A-B579-460E-94D1-54222C63F5DA}</a:tableStyleId>
              </a:tblPr>
              <a:tblGrid>
                <a:gridCol w="2245360"/>
                <a:gridCol w="3251200"/>
                <a:gridCol w="2921000"/>
                <a:gridCol w="2270761"/>
              </a:tblGrid>
              <a:tr h="1346160">
                <a:tc>
                  <a:txBody>
                    <a:bodyPr/>
                    <a:lstStyle/>
                    <a:p>
                      <a:pPr algn="ctr"/>
                      <a:r>
                        <a:rPr lang="en-SG" sz="3200" b="1" dirty="0" err="1">
                          <a:solidFill>
                            <a:srgbClr val="FF0000"/>
                          </a:solidFill>
                          <a:latin typeface="Times New Roman" panose="02020603050405020304" pitchFamily="18" charset="0"/>
                          <a:cs typeface="Times New Roman" panose="02020603050405020304" pitchFamily="18" charset="0"/>
                        </a:rPr>
                        <a:t>Tín</a:t>
                      </a:r>
                      <a:r>
                        <a:rPr lang="en-SG" sz="3200" b="1" dirty="0">
                          <a:solidFill>
                            <a:srgbClr val="FF0000"/>
                          </a:solidFill>
                          <a:latin typeface="Times New Roman" panose="02020603050405020304" pitchFamily="18" charset="0"/>
                          <a:cs typeface="Times New Roman" panose="02020603050405020304" pitchFamily="18" charset="0"/>
                        </a:rPr>
                        <a:t> </a:t>
                      </a:r>
                      <a:r>
                        <a:rPr lang="en-SG" sz="3200" b="1" dirty="0" err="1">
                          <a:solidFill>
                            <a:srgbClr val="FF0000"/>
                          </a:solidFill>
                          <a:latin typeface="Times New Roman" panose="02020603050405020304" pitchFamily="18" charset="0"/>
                          <a:cs typeface="Times New Roman" panose="02020603050405020304" pitchFamily="18" charset="0"/>
                        </a:rPr>
                        <a:t>hiệu</a:t>
                      </a:r>
                      <a:endParaRPr lang="en-SG" sz="3200" b="1" dirty="0">
                        <a:solidFill>
                          <a:srgbClr val="FF0000"/>
                        </a:solidFill>
                        <a:latin typeface="Times New Roman" panose="02020603050405020304" pitchFamily="18" charset="0"/>
                        <a:cs typeface="Times New Roman" panose="02020603050405020304" pitchFamily="18" charset="0"/>
                      </a:endParaRPr>
                    </a:p>
                  </a:txBody>
                  <a:tcPr anchor="ctr"/>
                </a:tc>
                <a:tc>
                  <a:txBody>
                    <a:bodyPr/>
                    <a:lstStyle/>
                    <a:p>
                      <a:pPr algn="ctr"/>
                      <a:r>
                        <a:rPr lang="en-SG" sz="3200" b="1" dirty="0" err="1">
                          <a:solidFill>
                            <a:srgbClr val="FF0000"/>
                          </a:solidFill>
                          <a:latin typeface="Times New Roman" panose="02020603050405020304" pitchFamily="18" charset="0"/>
                          <a:cs typeface="Times New Roman" panose="02020603050405020304" pitchFamily="18" charset="0"/>
                        </a:rPr>
                        <a:t>Từ</a:t>
                      </a:r>
                      <a:r>
                        <a:rPr lang="en-SG" sz="3200" b="1" dirty="0">
                          <a:solidFill>
                            <a:srgbClr val="FF0000"/>
                          </a:solidFill>
                          <a:latin typeface="Times New Roman" panose="02020603050405020304" pitchFamily="18" charset="0"/>
                          <a:cs typeface="Times New Roman" panose="02020603050405020304" pitchFamily="18" charset="0"/>
                        </a:rPr>
                        <a:t> </a:t>
                      </a:r>
                      <a:r>
                        <a:rPr lang="en-SG" sz="3200" b="1" dirty="0" err="1">
                          <a:solidFill>
                            <a:srgbClr val="FF0000"/>
                          </a:solidFill>
                          <a:latin typeface="Times New Roman" panose="02020603050405020304" pitchFamily="18" charset="0"/>
                          <a:cs typeface="Times New Roman" panose="02020603050405020304" pitchFamily="18" charset="0"/>
                        </a:rPr>
                        <a:t>ngữ</a:t>
                      </a:r>
                      <a:r>
                        <a:rPr lang="en-SG" sz="3200" b="1" dirty="0">
                          <a:solidFill>
                            <a:srgbClr val="FF0000"/>
                          </a:solidFill>
                          <a:latin typeface="Times New Roman" panose="02020603050405020304" pitchFamily="18" charset="0"/>
                          <a:cs typeface="Times New Roman" panose="02020603050405020304" pitchFamily="18" charset="0"/>
                        </a:rPr>
                        <a:t> </a:t>
                      </a:r>
                      <a:r>
                        <a:rPr lang="en-SG" sz="3200" b="1" dirty="0" err="1">
                          <a:solidFill>
                            <a:srgbClr val="FF0000"/>
                          </a:solidFill>
                          <a:latin typeface="Times New Roman" panose="02020603050405020304" pitchFamily="18" charset="0"/>
                          <a:cs typeface="Times New Roman" panose="02020603050405020304" pitchFamily="18" charset="0"/>
                        </a:rPr>
                        <a:t>miêu</a:t>
                      </a:r>
                      <a:r>
                        <a:rPr lang="en-SG" sz="3200" b="1" dirty="0">
                          <a:solidFill>
                            <a:srgbClr val="FF0000"/>
                          </a:solidFill>
                          <a:latin typeface="Times New Roman" panose="02020603050405020304" pitchFamily="18" charset="0"/>
                          <a:cs typeface="Times New Roman" panose="02020603050405020304" pitchFamily="18" charset="0"/>
                        </a:rPr>
                        <a:t> </a:t>
                      </a:r>
                      <a:r>
                        <a:rPr lang="en-SG" sz="3200" b="1" dirty="0" err="1">
                          <a:solidFill>
                            <a:srgbClr val="FF0000"/>
                          </a:solidFill>
                          <a:latin typeface="Times New Roman" panose="02020603050405020304" pitchFamily="18" charset="0"/>
                          <a:cs typeface="Times New Roman" panose="02020603050405020304" pitchFamily="18" charset="0"/>
                        </a:rPr>
                        <a:t>tả</a:t>
                      </a:r>
                      <a:r>
                        <a:rPr lang="en-SG" sz="3200" b="1" dirty="0">
                          <a:solidFill>
                            <a:srgbClr val="FF0000"/>
                          </a:solidFill>
                          <a:latin typeface="Times New Roman" panose="02020603050405020304" pitchFamily="18" charset="0"/>
                          <a:cs typeface="Times New Roman" panose="02020603050405020304" pitchFamily="18" charset="0"/>
                        </a:rPr>
                        <a:t>, </a:t>
                      </a:r>
                      <a:r>
                        <a:rPr lang="en-SG" sz="3200" b="1" dirty="0" err="1">
                          <a:solidFill>
                            <a:srgbClr val="FF0000"/>
                          </a:solidFill>
                          <a:latin typeface="Times New Roman" panose="02020603050405020304" pitchFamily="18" charset="0"/>
                          <a:cs typeface="Times New Roman" panose="02020603050405020304" pitchFamily="18" charset="0"/>
                        </a:rPr>
                        <a:t>đặc</a:t>
                      </a:r>
                      <a:r>
                        <a:rPr lang="en-SG" sz="3200" b="1" dirty="0">
                          <a:solidFill>
                            <a:srgbClr val="FF0000"/>
                          </a:solidFill>
                          <a:latin typeface="Times New Roman" panose="02020603050405020304" pitchFamily="18" charset="0"/>
                          <a:cs typeface="Times New Roman" panose="02020603050405020304" pitchFamily="18" charset="0"/>
                        </a:rPr>
                        <a:t> </a:t>
                      </a:r>
                      <a:r>
                        <a:rPr lang="en-SG" sz="3200" b="1" dirty="0" err="1">
                          <a:solidFill>
                            <a:srgbClr val="FF0000"/>
                          </a:solidFill>
                          <a:latin typeface="Times New Roman" panose="02020603050405020304" pitchFamily="18" charset="0"/>
                          <a:cs typeface="Times New Roman" panose="02020603050405020304" pitchFamily="18" charset="0"/>
                        </a:rPr>
                        <a:t>điểm</a:t>
                      </a:r>
                      <a:endParaRPr lang="en-SG" sz="3200" b="1" dirty="0">
                        <a:solidFill>
                          <a:srgbClr val="FF0000"/>
                        </a:solidFill>
                        <a:latin typeface="Times New Roman" panose="02020603050405020304" pitchFamily="18" charset="0"/>
                        <a:cs typeface="Times New Roman" panose="02020603050405020304" pitchFamily="18" charset="0"/>
                      </a:endParaRPr>
                    </a:p>
                  </a:txBody>
                  <a:tcPr anchor="ctr"/>
                </a:tc>
                <a:tc>
                  <a:txBody>
                    <a:bodyPr/>
                    <a:lstStyle/>
                    <a:p>
                      <a:pPr algn="ctr"/>
                      <a:r>
                        <a:rPr lang="en-SG" sz="3200" b="1" dirty="0" err="1">
                          <a:solidFill>
                            <a:srgbClr val="FF0000"/>
                          </a:solidFill>
                          <a:latin typeface="Times New Roman" panose="02020603050405020304" pitchFamily="18" charset="0"/>
                          <a:cs typeface="Times New Roman" panose="02020603050405020304" pitchFamily="18" charset="0"/>
                        </a:rPr>
                        <a:t>Giác</a:t>
                      </a:r>
                      <a:r>
                        <a:rPr lang="en-SG" sz="3200" b="1" dirty="0">
                          <a:solidFill>
                            <a:srgbClr val="FF0000"/>
                          </a:solidFill>
                          <a:latin typeface="Times New Roman" panose="02020603050405020304" pitchFamily="18" charset="0"/>
                          <a:cs typeface="Times New Roman" panose="02020603050405020304" pitchFamily="18" charset="0"/>
                        </a:rPr>
                        <a:t> </a:t>
                      </a:r>
                      <a:r>
                        <a:rPr lang="en-SG" sz="3200" b="1" dirty="0" err="1">
                          <a:solidFill>
                            <a:srgbClr val="FF0000"/>
                          </a:solidFill>
                          <a:latin typeface="Times New Roman" panose="02020603050405020304" pitchFamily="18" charset="0"/>
                          <a:cs typeface="Times New Roman" panose="02020603050405020304" pitchFamily="18" charset="0"/>
                        </a:rPr>
                        <a:t>quan</a:t>
                      </a:r>
                      <a:r>
                        <a:rPr lang="en-SG" sz="3200" b="1" dirty="0">
                          <a:solidFill>
                            <a:srgbClr val="FF0000"/>
                          </a:solidFill>
                          <a:latin typeface="Times New Roman" panose="02020603050405020304" pitchFamily="18" charset="0"/>
                          <a:cs typeface="Times New Roman" panose="02020603050405020304" pitchFamily="18" charset="0"/>
                        </a:rPr>
                        <a:t> </a:t>
                      </a:r>
                      <a:r>
                        <a:rPr lang="en-SG" sz="3200" b="1" dirty="0" err="1">
                          <a:solidFill>
                            <a:srgbClr val="FF0000"/>
                          </a:solidFill>
                          <a:latin typeface="Times New Roman" panose="02020603050405020304" pitchFamily="18" charset="0"/>
                          <a:cs typeface="Times New Roman" panose="02020603050405020304" pitchFamily="18" charset="0"/>
                        </a:rPr>
                        <a:t>cảm</a:t>
                      </a:r>
                      <a:r>
                        <a:rPr lang="en-SG" sz="3200" b="1" dirty="0">
                          <a:solidFill>
                            <a:srgbClr val="FF0000"/>
                          </a:solidFill>
                          <a:latin typeface="Times New Roman" panose="02020603050405020304" pitchFamily="18" charset="0"/>
                          <a:cs typeface="Times New Roman" panose="02020603050405020304" pitchFamily="18" charset="0"/>
                        </a:rPr>
                        <a:t> </a:t>
                      </a:r>
                      <a:r>
                        <a:rPr lang="en-SG" sz="3200" b="1" dirty="0" err="1">
                          <a:solidFill>
                            <a:srgbClr val="FF0000"/>
                          </a:solidFill>
                          <a:latin typeface="Times New Roman" panose="02020603050405020304" pitchFamily="18" charset="0"/>
                          <a:cs typeface="Times New Roman" panose="02020603050405020304" pitchFamily="18" charset="0"/>
                        </a:rPr>
                        <a:t>nhận</a:t>
                      </a:r>
                      <a:endParaRPr lang="en-SG" sz="3200" b="1" dirty="0">
                        <a:solidFill>
                          <a:srgbClr val="FF0000"/>
                        </a:solidFill>
                        <a:latin typeface="Times New Roman" panose="02020603050405020304" pitchFamily="18" charset="0"/>
                        <a:cs typeface="Times New Roman" panose="02020603050405020304" pitchFamily="18" charset="0"/>
                      </a:endParaRPr>
                    </a:p>
                  </a:txBody>
                  <a:tcPr anchor="ctr"/>
                </a:tc>
                <a:tc>
                  <a:txBody>
                    <a:bodyPr/>
                    <a:lstStyle/>
                    <a:p>
                      <a:pPr algn="ctr"/>
                      <a:r>
                        <a:rPr lang="en-SG" sz="3200" b="1" dirty="0" err="1">
                          <a:solidFill>
                            <a:srgbClr val="FF0000"/>
                          </a:solidFill>
                          <a:latin typeface="Times New Roman" panose="02020603050405020304" pitchFamily="18" charset="0"/>
                          <a:cs typeface="Times New Roman" panose="02020603050405020304" pitchFamily="18" charset="0"/>
                        </a:rPr>
                        <a:t>Nghệ</a:t>
                      </a:r>
                      <a:r>
                        <a:rPr lang="en-SG" sz="3200" b="1" dirty="0">
                          <a:solidFill>
                            <a:srgbClr val="FF0000"/>
                          </a:solidFill>
                          <a:latin typeface="Times New Roman" panose="02020603050405020304" pitchFamily="18" charset="0"/>
                          <a:cs typeface="Times New Roman" panose="02020603050405020304" pitchFamily="18" charset="0"/>
                        </a:rPr>
                        <a:t> </a:t>
                      </a:r>
                      <a:r>
                        <a:rPr lang="en-SG" sz="3200" b="1" dirty="0" err="1">
                          <a:solidFill>
                            <a:srgbClr val="FF0000"/>
                          </a:solidFill>
                          <a:latin typeface="Times New Roman" panose="02020603050405020304" pitchFamily="18" charset="0"/>
                          <a:cs typeface="Times New Roman" panose="02020603050405020304" pitchFamily="18" charset="0"/>
                        </a:rPr>
                        <a:t>thuật</a:t>
                      </a:r>
                      <a:endParaRPr lang="en-SG" sz="3200" b="1" dirty="0">
                        <a:solidFill>
                          <a:srgbClr val="FF0000"/>
                        </a:solidFill>
                        <a:latin typeface="Times New Roman" panose="02020603050405020304" pitchFamily="18" charset="0"/>
                        <a:cs typeface="Times New Roman" panose="02020603050405020304" pitchFamily="18" charset="0"/>
                      </a:endParaRPr>
                    </a:p>
                  </a:txBody>
                  <a:tcPr anchor="ctr"/>
                </a:tc>
              </a:tr>
              <a:tr h="1347677">
                <a:tc>
                  <a:txBody>
                    <a:bodyPr/>
                    <a:lstStyle/>
                    <a:p>
                      <a:endParaRPr lang="en-SG" dirty="0">
                        <a:latin typeface="Times New Roman" panose="02020603050405020304" pitchFamily="18" charset="0"/>
                        <a:cs typeface="Times New Roman" panose="02020603050405020304" pitchFamily="18" charset="0"/>
                      </a:endParaRPr>
                    </a:p>
                  </a:txBody>
                  <a:tcPr/>
                </a:tc>
                <a:tc>
                  <a:txBody>
                    <a:bodyPr/>
                    <a:lstStyle/>
                    <a:p>
                      <a:endParaRPr lang="en-SG" dirty="0">
                        <a:latin typeface="Times New Roman" panose="02020603050405020304" pitchFamily="18" charset="0"/>
                        <a:cs typeface="Times New Roman" panose="02020603050405020304" pitchFamily="18" charset="0"/>
                      </a:endParaRPr>
                    </a:p>
                    <a:p>
                      <a:endParaRPr lang="en-SG" dirty="0">
                        <a:latin typeface="Times New Roman" panose="02020603050405020304" pitchFamily="18" charset="0"/>
                        <a:cs typeface="Times New Roman" panose="02020603050405020304" pitchFamily="18" charset="0"/>
                      </a:endParaRPr>
                    </a:p>
                    <a:p>
                      <a:endParaRPr lang="en-SG" dirty="0">
                        <a:latin typeface="Times New Roman" panose="02020603050405020304" pitchFamily="18" charset="0"/>
                        <a:cs typeface="Times New Roman" panose="02020603050405020304" pitchFamily="18" charset="0"/>
                      </a:endParaRPr>
                    </a:p>
                  </a:txBody>
                  <a:tcPr/>
                </a:tc>
                <a:tc>
                  <a:txBody>
                    <a:bodyPr/>
                    <a:lstStyle/>
                    <a:p>
                      <a:endParaRPr lang="en-SG" dirty="0">
                        <a:latin typeface="Times New Roman" panose="02020603050405020304" pitchFamily="18" charset="0"/>
                        <a:cs typeface="Times New Roman" panose="02020603050405020304" pitchFamily="18" charset="0"/>
                      </a:endParaRPr>
                    </a:p>
                  </a:txBody>
                  <a:tcPr/>
                </a:tc>
                <a:tc>
                  <a:txBody>
                    <a:bodyPr/>
                    <a:lstStyle/>
                    <a:p>
                      <a:endParaRPr lang="en-SG" dirty="0">
                        <a:latin typeface="Times New Roman" panose="02020603050405020304" pitchFamily="18" charset="0"/>
                        <a:cs typeface="Times New Roman" panose="02020603050405020304" pitchFamily="18" charset="0"/>
                      </a:endParaRPr>
                    </a:p>
                  </a:txBody>
                  <a:tcPr/>
                </a:tc>
              </a:tr>
              <a:tr h="952500">
                <a:tc gridSpan="4">
                  <a:txBody>
                    <a:bodyPr/>
                    <a:lstStyle/>
                    <a:p>
                      <a:r>
                        <a:rPr lang="en-SG" sz="3200" dirty="0">
                          <a:solidFill>
                            <a:srgbClr val="FF0000"/>
                          </a:solidFill>
                          <a:latin typeface="Times New Roman" panose="02020603050405020304" pitchFamily="18" charset="0"/>
                          <a:cs typeface="Times New Roman" panose="02020603050405020304" pitchFamily="18" charset="0"/>
                          <a:sym typeface="Wingdings" panose="05000000000000000000" pitchFamily="2" charset="2"/>
                        </a:rPr>
                        <a:t> </a:t>
                      </a:r>
                      <a:r>
                        <a:rPr lang="en-SG" sz="3200" dirty="0" err="1">
                          <a:solidFill>
                            <a:srgbClr val="FF0000"/>
                          </a:solidFill>
                          <a:latin typeface="Times New Roman" panose="02020603050405020304" pitchFamily="18" charset="0"/>
                          <a:cs typeface="Times New Roman" panose="02020603050405020304" pitchFamily="18" charset="0"/>
                          <a:sym typeface="Wingdings" panose="05000000000000000000" pitchFamily="2" charset="2"/>
                        </a:rPr>
                        <a:t>Nhận</a:t>
                      </a:r>
                      <a:r>
                        <a:rPr lang="en-SG" sz="3200" dirty="0">
                          <a:solidFill>
                            <a:srgbClr val="FF0000"/>
                          </a:solidFill>
                          <a:latin typeface="Times New Roman" panose="02020603050405020304" pitchFamily="18" charset="0"/>
                          <a:cs typeface="Times New Roman" panose="02020603050405020304" pitchFamily="18" charset="0"/>
                          <a:sym typeface="Wingdings" panose="05000000000000000000" pitchFamily="2" charset="2"/>
                        </a:rPr>
                        <a:t> </a:t>
                      </a:r>
                      <a:r>
                        <a:rPr lang="en-SG" sz="3200" dirty="0" err="1">
                          <a:solidFill>
                            <a:srgbClr val="FF0000"/>
                          </a:solidFill>
                          <a:latin typeface="Times New Roman" panose="02020603050405020304" pitchFamily="18" charset="0"/>
                          <a:cs typeface="Times New Roman" panose="02020603050405020304" pitchFamily="18" charset="0"/>
                          <a:sym typeface="Wingdings" panose="05000000000000000000" pitchFamily="2" charset="2"/>
                        </a:rPr>
                        <a:t>xét</a:t>
                      </a:r>
                      <a:r>
                        <a:rPr lang="en-SG" sz="3200" dirty="0">
                          <a:solidFill>
                            <a:srgbClr val="FF0000"/>
                          </a:solidFill>
                          <a:latin typeface="Times New Roman" panose="02020603050405020304" pitchFamily="18" charset="0"/>
                          <a:cs typeface="Times New Roman" panose="02020603050405020304" pitchFamily="18" charset="0"/>
                          <a:sym typeface="Wingdings" panose="05000000000000000000" pitchFamily="2" charset="2"/>
                        </a:rPr>
                        <a:t>:</a:t>
                      </a:r>
                      <a:endParaRPr lang="en-SG" sz="3200" dirty="0">
                        <a:solidFill>
                          <a:srgbClr val="FF0000"/>
                        </a:solidFill>
                        <a:latin typeface="Times New Roman" panose="02020603050405020304" pitchFamily="18" charset="0"/>
                        <a:cs typeface="Times New Roman" panose="02020603050405020304" pitchFamily="18" charset="0"/>
                      </a:endParaRPr>
                    </a:p>
                  </a:txBody>
                  <a:tcPr anchor="ctr"/>
                </a:tc>
                <a:tc hMerge="1">
                  <a:tcPr/>
                </a:tc>
                <a:tc hMerge="1">
                  <a:tcPr/>
                </a:tc>
                <a:tc hMerge="1">
                  <a:tcPr/>
                </a:tc>
              </a:tr>
            </a:tbl>
          </a:graphicData>
        </a:graphic>
      </p:graphicFrame>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45"/>
                                        </p:tgtEl>
                                        <p:attrNameLst>
                                          <p:attrName>style.visibility</p:attrName>
                                        </p:attrNameLst>
                                      </p:cBhvr>
                                      <p:to>
                                        <p:strVal val="visible"/>
                                      </p:to>
                                    </p:set>
                                    <p:animEffect transition="in" filter="randombar(horizontal)">
                                      <p:cBhvr>
                                        <p:cTn id="7" dur="500"/>
                                        <p:tgtEl>
                                          <p:spTgt spid="45"/>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randombar(horizontal)">
                                      <p:cBhvr>
                                        <p:cTn id="10" dur="500"/>
                                        <p:tgtEl>
                                          <p:spTgt spid="4"/>
                                        </p:tgtEl>
                                      </p:cBhvr>
                                    </p:animEffect>
                                  </p:childTnLst>
                                </p:cTn>
                              </p:par>
                            </p:childTnLst>
                          </p:cTn>
                        </p:par>
                      </p:childTnLst>
                    </p:cTn>
                  </p:par>
                  <p:par>
                    <p:cTn id="11" fill="hold">
                      <p:stCondLst>
                        <p:cond delay="indefinite"/>
                      </p:stCondLst>
                      <p:childTnLst>
                        <p:par>
                          <p:cTn id="12" fill="hold">
                            <p:stCondLst>
                              <p:cond delay="0"/>
                            </p:stCondLst>
                            <p:childTnLst>
                              <p:par>
                                <p:cTn id="13" presetID="6" presetClass="entr" presetSubtype="16" fill="hold" nodeType="click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circle(in)">
                                      <p:cBhvr>
                                        <p:cTn id="15"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rotWithShape="1">
          <a:blip r:embed="rId1"/>
          <a:srcRect b="14327"/>
          <a:stretch>
            <a:fillRect/>
          </a:stretch>
        </p:blipFill>
        <p:spPr>
          <a:xfrm>
            <a:off x="0" y="1"/>
            <a:ext cx="12192000" cy="6858000"/>
          </a:xfrm>
          <a:prstGeom prst="rect">
            <a:avLst/>
          </a:prstGeom>
        </p:spPr>
      </p:pic>
      <p:sp>
        <p:nvSpPr>
          <p:cNvPr id="3" name="矩形 2"/>
          <p:cNvSpPr/>
          <p:nvPr/>
        </p:nvSpPr>
        <p:spPr>
          <a:xfrm>
            <a:off x="264056" y="168975"/>
            <a:ext cx="11663888" cy="652005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aphicFrame>
        <p:nvGraphicFramePr>
          <p:cNvPr id="5" name="Table 5"/>
          <p:cNvGraphicFramePr>
            <a:graphicFrameLocks noGrp="1"/>
          </p:cNvGraphicFramePr>
          <p:nvPr/>
        </p:nvGraphicFramePr>
        <p:xfrm>
          <a:off x="610326" y="1240639"/>
          <a:ext cx="10995661" cy="5138392"/>
        </p:xfrm>
        <a:graphic>
          <a:graphicData uri="http://schemas.openxmlformats.org/drawingml/2006/table">
            <a:tbl>
              <a:tblPr firstRow="1" bandRow="1">
                <a:tableStyleId>{5940675A-B579-460E-94D1-54222C63F5DA}</a:tableStyleId>
              </a:tblPr>
              <a:tblGrid>
                <a:gridCol w="2309925"/>
                <a:gridCol w="3344687"/>
                <a:gridCol w="3004993"/>
                <a:gridCol w="2336056"/>
              </a:tblGrid>
              <a:tr h="1305124">
                <a:tc>
                  <a:txBody>
                    <a:bodyPr/>
                    <a:lstStyle/>
                    <a:p>
                      <a:pPr algn="ctr"/>
                      <a:r>
                        <a:rPr lang="en-SG" sz="3200" b="1" dirty="0" err="1">
                          <a:solidFill>
                            <a:srgbClr val="FF0000"/>
                          </a:solidFill>
                          <a:latin typeface="Times New Roman" panose="02020603050405020304" pitchFamily="18" charset="0"/>
                          <a:cs typeface="Times New Roman" panose="02020603050405020304" pitchFamily="18" charset="0"/>
                        </a:rPr>
                        <a:t>Tín</a:t>
                      </a:r>
                      <a:r>
                        <a:rPr lang="en-SG" sz="3200" b="1" dirty="0">
                          <a:solidFill>
                            <a:srgbClr val="FF0000"/>
                          </a:solidFill>
                          <a:latin typeface="Times New Roman" panose="02020603050405020304" pitchFamily="18" charset="0"/>
                          <a:cs typeface="Times New Roman" panose="02020603050405020304" pitchFamily="18" charset="0"/>
                        </a:rPr>
                        <a:t> </a:t>
                      </a:r>
                      <a:r>
                        <a:rPr lang="en-SG" sz="3200" b="1" dirty="0" err="1">
                          <a:solidFill>
                            <a:srgbClr val="FF0000"/>
                          </a:solidFill>
                          <a:latin typeface="Times New Roman" panose="02020603050405020304" pitchFamily="18" charset="0"/>
                          <a:cs typeface="Times New Roman" panose="02020603050405020304" pitchFamily="18" charset="0"/>
                        </a:rPr>
                        <a:t>hiệu</a:t>
                      </a:r>
                      <a:endParaRPr lang="en-SG" sz="3200" b="1" dirty="0">
                        <a:solidFill>
                          <a:srgbClr val="FF0000"/>
                        </a:solidFill>
                        <a:latin typeface="Times New Roman" panose="02020603050405020304" pitchFamily="18" charset="0"/>
                        <a:cs typeface="Times New Roman" panose="02020603050405020304" pitchFamily="18" charset="0"/>
                      </a:endParaRPr>
                    </a:p>
                  </a:txBody>
                  <a:tcPr anchor="ctr"/>
                </a:tc>
                <a:tc>
                  <a:txBody>
                    <a:bodyPr/>
                    <a:lstStyle/>
                    <a:p>
                      <a:pPr algn="ctr"/>
                      <a:r>
                        <a:rPr lang="en-SG" sz="3200" b="1" dirty="0" err="1">
                          <a:solidFill>
                            <a:srgbClr val="FF0000"/>
                          </a:solidFill>
                          <a:latin typeface="Times New Roman" panose="02020603050405020304" pitchFamily="18" charset="0"/>
                          <a:cs typeface="Times New Roman" panose="02020603050405020304" pitchFamily="18" charset="0"/>
                        </a:rPr>
                        <a:t>Từ</a:t>
                      </a:r>
                      <a:r>
                        <a:rPr lang="en-SG" sz="3200" b="1" dirty="0">
                          <a:solidFill>
                            <a:srgbClr val="FF0000"/>
                          </a:solidFill>
                          <a:latin typeface="Times New Roman" panose="02020603050405020304" pitchFamily="18" charset="0"/>
                          <a:cs typeface="Times New Roman" panose="02020603050405020304" pitchFamily="18" charset="0"/>
                        </a:rPr>
                        <a:t> </a:t>
                      </a:r>
                      <a:r>
                        <a:rPr lang="en-SG" sz="3200" b="1" dirty="0" err="1">
                          <a:solidFill>
                            <a:srgbClr val="FF0000"/>
                          </a:solidFill>
                          <a:latin typeface="Times New Roman" panose="02020603050405020304" pitchFamily="18" charset="0"/>
                          <a:cs typeface="Times New Roman" panose="02020603050405020304" pitchFamily="18" charset="0"/>
                        </a:rPr>
                        <a:t>ngữ</a:t>
                      </a:r>
                      <a:r>
                        <a:rPr lang="en-SG" sz="3200" b="1" dirty="0">
                          <a:solidFill>
                            <a:srgbClr val="FF0000"/>
                          </a:solidFill>
                          <a:latin typeface="Times New Roman" panose="02020603050405020304" pitchFamily="18" charset="0"/>
                          <a:cs typeface="Times New Roman" panose="02020603050405020304" pitchFamily="18" charset="0"/>
                        </a:rPr>
                        <a:t> </a:t>
                      </a:r>
                      <a:r>
                        <a:rPr lang="en-SG" sz="3200" b="1" dirty="0" err="1">
                          <a:solidFill>
                            <a:srgbClr val="FF0000"/>
                          </a:solidFill>
                          <a:latin typeface="Times New Roman" panose="02020603050405020304" pitchFamily="18" charset="0"/>
                          <a:cs typeface="Times New Roman" panose="02020603050405020304" pitchFamily="18" charset="0"/>
                        </a:rPr>
                        <a:t>miêu</a:t>
                      </a:r>
                      <a:r>
                        <a:rPr lang="en-SG" sz="3200" b="1" dirty="0">
                          <a:solidFill>
                            <a:srgbClr val="FF0000"/>
                          </a:solidFill>
                          <a:latin typeface="Times New Roman" panose="02020603050405020304" pitchFamily="18" charset="0"/>
                          <a:cs typeface="Times New Roman" panose="02020603050405020304" pitchFamily="18" charset="0"/>
                        </a:rPr>
                        <a:t> </a:t>
                      </a:r>
                      <a:r>
                        <a:rPr lang="en-SG" sz="3200" b="1" dirty="0" err="1">
                          <a:solidFill>
                            <a:srgbClr val="FF0000"/>
                          </a:solidFill>
                          <a:latin typeface="Times New Roman" panose="02020603050405020304" pitchFamily="18" charset="0"/>
                          <a:cs typeface="Times New Roman" panose="02020603050405020304" pitchFamily="18" charset="0"/>
                        </a:rPr>
                        <a:t>tả</a:t>
                      </a:r>
                      <a:r>
                        <a:rPr lang="en-SG" sz="3200" b="1" dirty="0">
                          <a:solidFill>
                            <a:srgbClr val="FF0000"/>
                          </a:solidFill>
                          <a:latin typeface="Times New Roman" panose="02020603050405020304" pitchFamily="18" charset="0"/>
                          <a:cs typeface="Times New Roman" panose="02020603050405020304" pitchFamily="18" charset="0"/>
                        </a:rPr>
                        <a:t>, </a:t>
                      </a:r>
                      <a:r>
                        <a:rPr lang="en-SG" sz="3200" b="1" dirty="0" err="1">
                          <a:solidFill>
                            <a:srgbClr val="FF0000"/>
                          </a:solidFill>
                          <a:latin typeface="Times New Roman" panose="02020603050405020304" pitchFamily="18" charset="0"/>
                          <a:cs typeface="Times New Roman" panose="02020603050405020304" pitchFamily="18" charset="0"/>
                        </a:rPr>
                        <a:t>đặc</a:t>
                      </a:r>
                      <a:r>
                        <a:rPr lang="en-SG" sz="3200" b="1" dirty="0">
                          <a:solidFill>
                            <a:srgbClr val="FF0000"/>
                          </a:solidFill>
                          <a:latin typeface="Times New Roman" panose="02020603050405020304" pitchFamily="18" charset="0"/>
                          <a:cs typeface="Times New Roman" panose="02020603050405020304" pitchFamily="18" charset="0"/>
                        </a:rPr>
                        <a:t> </a:t>
                      </a:r>
                      <a:r>
                        <a:rPr lang="en-SG" sz="3200" b="1" dirty="0" err="1">
                          <a:solidFill>
                            <a:srgbClr val="FF0000"/>
                          </a:solidFill>
                          <a:latin typeface="Times New Roman" panose="02020603050405020304" pitchFamily="18" charset="0"/>
                          <a:cs typeface="Times New Roman" panose="02020603050405020304" pitchFamily="18" charset="0"/>
                        </a:rPr>
                        <a:t>điểm</a:t>
                      </a:r>
                      <a:endParaRPr lang="en-SG" sz="3200" b="1" dirty="0">
                        <a:solidFill>
                          <a:srgbClr val="FF0000"/>
                        </a:solidFill>
                        <a:latin typeface="Times New Roman" panose="02020603050405020304" pitchFamily="18" charset="0"/>
                        <a:cs typeface="Times New Roman" panose="02020603050405020304" pitchFamily="18" charset="0"/>
                      </a:endParaRPr>
                    </a:p>
                  </a:txBody>
                  <a:tcPr anchor="ctr"/>
                </a:tc>
                <a:tc>
                  <a:txBody>
                    <a:bodyPr/>
                    <a:lstStyle/>
                    <a:p>
                      <a:pPr algn="ctr"/>
                      <a:r>
                        <a:rPr lang="en-SG" sz="3200" b="1" dirty="0" err="1">
                          <a:solidFill>
                            <a:srgbClr val="FF0000"/>
                          </a:solidFill>
                          <a:latin typeface="Times New Roman" panose="02020603050405020304" pitchFamily="18" charset="0"/>
                          <a:cs typeface="Times New Roman" panose="02020603050405020304" pitchFamily="18" charset="0"/>
                        </a:rPr>
                        <a:t>Giác</a:t>
                      </a:r>
                      <a:r>
                        <a:rPr lang="en-SG" sz="3200" b="1" dirty="0">
                          <a:solidFill>
                            <a:srgbClr val="FF0000"/>
                          </a:solidFill>
                          <a:latin typeface="Times New Roman" panose="02020603050405020304" pitchFamily="18" charset="0"/>
                          <a:cs typeface="Times New Roman" panose="02020603050405020304" pitchFamily="18" charset="0"/>
                        </a:rPr>
                        <a:t> </a:t>
                      </a:r>
                      <a:r>
                        <a:rPr lang="en-SG" sz="3200" b="1" dirty="0" err="1">
                          <a:solidFill>
                            <a:srgbClr val="FF0000"/>
                          </a:solidFill>
                          <a:latin typeface="Times New Roman" panose="02020603050405020304" pitchFamily="18" charset="0"/>
                          <a:cs typeface="Times New Roman" panose="02020603050405020304" pitchFamily="18" charset="0"/>
                        </a:rPr>
                        <a:t>quan</a:t>
                      </a:r>
                      <a:r>
                        <a:rPr lang="en-SG" sz="3200" b="1" dirty="0">
                          <a:solidFill>
                            <a:srgbClr val="FF0000"/>
                          </a:solidFill>
                          <a:latin typeface="Times New Roman" panose="02020603050405020304" pitchFamily="18" charset="0"/>
                          <a:cs typeface="Times New Roman" panose="02020603050405020304" pitchFamily="18" charset="0"/>
                        </a:rPr>
                        <a:t> </a:t>
                      </a:r>
                      <a:r>
                        <a:rPr lang="en-SG" sz="3200" b="1" dirty="0" err="1">
                          <a:solidFill>
                            <a:srgbClr val="FF0000"/>
                          </a:solidFill>
                          <a:latin typeface="Times New Roman" panose="02020603050405020304" pitchFamily="18" charset="0"/>
                          <a:cs typeface="Times New Roman" panose="02020603050405020304" pitchFamily="18" charset="0"/>
                        </a:rPr>
                        <a:t>cảm</a:t>
                      </a:r>
                      <a:r>
                        <a:rPr lang="en-SG" sz="3200" b="1" dirty="0">
                          <a:solidFill>
                            <a:srgbClr val="FF0000"/>
                          </a:solidFill>
                          <a:latin typeface="Times New Roman" panose="02020603050405020304" pitchFamily="18" charset="0"/>
                          <a:cs typeface="Times New Roman" panose="02020603050405020304" pitchFamily="18" charset="0"/>
                        </a:rPr>
                        <a:t> </a:t>
                      </a:r>
                      <a:r>
                        <a:rPr lang="en-SG" sz="3200" b="1" dirty="0" err="1">
                          <a:solidFill>
                            <a:srgbClr val="FF0000"/>
                          </a:solidFill>
                          <a:latin typeface="Times New Roman" panose="02020603050405020304" pitchFamily="18" charset="0"/>
                          <a:cs typeface="Times New Roman" panose="02020603050405020304" pitchFamily="18" charset="0"/>
                        </a:rPr>
                        <a:t>nhận</a:t>
                      </a:r>
                      <a:endParaRPr lang="en-SG" sz="3200" b="1" dirty="0">
                        <a:solidFill>
                          <a:srgbClr val="FF0000"/>
                        </a:solidFill>
                        <a:latin typeface="Times New Roman" panose="02020603050405020304" pitchFamily="18" charset="0"/>
                        <a:cs typeface="Times New Roman" panose="02020603050405020304" pitchFamily="18" charset="0"/>
                      </a:endParaRPr>
                    </a:p>
                  </a:txBody>
                  <a:tcPr anchor="ctr"/>
                </a:tc>
                <a:tc>
                  <a:txBody>
                    <a:bodyPr/>
                    <a:lstStyle/>
                    <a:p>
                      <a:pPr algn="ctr"/>
                      <a:r>
                        <a:rPr lang="en-SG" sz="3200" b="1" dirty="0" err="1">
                          <a:solidFill>
                            <a:srgbClr val="FF0000"/>
                          </a:solidFill>
                          <a:latin typeface="Times New Roman" panose="02020603050405020304" pitchFamily="18" charset="0"/>
                          <a:cs typeface="Times New Roman" panose="02020603050405020304" pitchFamily="18" charset="0"/>
                        </a:rPr>
                        <a:t>Nghệ</a:t>
                      </a:r>
                      <a:r>
                        <a:rPr lang="en-SG" sz="3200" b="1" dirty="0">
                          <a:solidFill>
                            <a:srgbClr val="FF0000"/>
                          </a:solidFill>
                          <a:latin typeface="Times New Roman" panose="02020603050405020304" pitchFamily="18" charset="0"/>
                          <a:cs typeface="Times New Roman" panose="02020603050405020304" pitchFamily="18" charset="0"/>
                        </a:rPr>
                        <a:t> </a:t>
                      </a:r>
                      <a:r>
                        <a:rPr lang="en-SG" sz="3200" b="1" dirty="0" err="1">
                          <a:solidFill>
                            <a:srgbClr val="FF0000"/>
                          </a:solidFill>
                          <a:latin typeface="Times New Roman" panose="02020603050405020304" pitchFamily="18" charset="0"/>
                          <a:cs typeface="Times New Roman" panose="02020603050405020304" pitchFamily="18" charset="0"/>
                        </a:rPr>
                        <a:t>thuật</a:t>
                      </a:r>
                      <a:endParaRPr lang="en-SG" sz="3200" b="1" dirty="0">
                        <a:solidFill>
                          <a:srgbClr val="FF0000"/>
                        </a:solidFill>
                        <a:latin typeface="Times New Roman" panose="02020603050405020304" pitchFamily="18" charset="0"/>
                        <a:cs typeface="Times New Roman" panose="02020603050405020304" pitchFamily="18" charset="0"/>
                      </a:endParaRPr>
                    </a:p>
                  </a:txBody>
                  <a:tcPr anchor="ctr"/>
                </a:tc>
              </a:tr>
              <a:tr h="341346">
                <a:tc>
                  <a:txBody>
                    <a:bodyPr/>
                    <a:lstStyle/>
                    <a:p>
                      <a:endParaRPr lang="en-SG" dirty="0">
                        <a:latin typeface="Times New Roman" panose="02020603050405020304" pitchFamily="18" charset="0"/>
                        <a:cs typeface="Times New Roman" panose="02020603050405020304" pitchFamily="18" charset="0"/>
                      </a:endParaRPr>
                    </a:p>
                  </a:txBody>
                  <a:tcPr/>
                </a:tc>
                <a:tc>
                  <a:txBody>
                    <a:bodyPr/>
                    <a:lstStyle/>
                    <a:p>
                      <a:endParaRPr lang="en-SG" dirty="0">
                        <a:latin typeface="Times New Roman" panose="02020603050405020304" pitchFamily="18" charset="0"/>
                        <a:cs typeface="Times New Roman" panose="02020603050405020304" pitchFamily="18" charset="0"/>
                      </a:endParaRPr>
                    </a:p>
                    <a:p>
                      <a:endParaRPr lang="en-SG" dirty="0">
                        <a:latin typeface="Times New Roman" panose="02020603050405020304" pitchFamily="18" charset="0"/>
                        <a:cs typeface="Times New Roman" panose="02020603050405020304" pitchFamily="18" charset="0"/>
                      </a:endParaRPr>
                    </a:p>
                    <a:p>
                      <a:endParaRPr lang="en-SG" dirty="0">
                        <a:latin typeface="Times New Roman" panose="02020603050405020304" pitchFamily="18" charset="0"/>
                        <a:cs typeface="Times New Roman" panose="02020603050405020304" pitchFamily="18" charset="0"/>
                      </a:endParaRPr>
                    </a:p>
                  </a:txBody>
                  <a:tcPr/>
                </a:tc>
                <a:tc>
                  <a:txBody>
                    <a:bodyPr/>
                    <a:lstStyle/>
                    <a:p>
                      <a:endParaRPr lang="en-SG" dirty="0">
                        <a:latin typeface="Times New Roman" panose="02020603050405020304" pitchFamily="18" charset="0"/>
                        <a:cs typeface="Times New Roman" panose="02020603050405020304" pitchFamily="18" charset="0"/>
                      </a:endParaRPr>
                    </a:p>
                  </a:txBody>
                  <a:tcPr/>
                </a:tc>
                <a:tc>
                  <a:txBody>
                    <a:bodyPr/>
                    <a:lstStyle/>
                    <a:p>
                      <a:endParaRPr lang="en-SG" dirty="0">
                        <a:latin typeface="Times New Roman" panose="02020603050405020304" pitchFamily="18" charset="0"/>
                        <a:cs typeface="Times New Roman" panose="02020603050405020304" pitchFamily="18" charset="0"/>
                      </a:endParaRPr>
                    </a:p>
                    <a:p>
                      <a:endParaRPr lang="en-SG" dirty="0">
                        <a:latin typeface="Times New Roman" panose="02020603050405020304" pitchFamily="18" charset="0"/>
                        <a:cs typeface="Times New Roman" panose="02020603050405020304" pitchFamily="18" charset="0"/>
                      </a:endParaRPr>
                    </a:p>
                    <a:p>
                      <a:endParaRPr lang="en-SG" dirty="0">
                        <a:latin typeface="Times New Roman" panose="02020603050405020304" pitchFamily="18" charset="0"/>
                        <a:cs typeface="Times New Roman" panose="02020603050405020304" pitchFamily="18" charset="0"/>
                      </a:endParaRPr>
                    </a:p>
                    <a:p>
                      <a:endParaRPr lang="en-SG" dirty="0">
                        <a:latin typeface="Times New Roman" panose="02020603050405020304" pitchFamily="18" charset="0"/>
                        <a:cs typeface="Times New Roman" panose="02020603050405020304" pitchFamily="18" charset="0"/>
                      </a:endParaRPr>
                    </a:p>
                    <a:p>
                      <a:endParaRPr lang="en-SG" dirty="0">
                        <a:latin typeface="Times New Roman" panose="02020603050405020304" pitchFamily="18" charset="0"/>
                        <a:cs typeface="Times New Roman" panose="02020603050405020304" pitchFamily="18" charset="0"/>
                      </a:endParaRPr>
                    </a:p>
                    <a:p>
                      <a:endParaRPr lang="en-SG" dirty="0">
                        <a:latin typeface="Times New Roman" panose="02020603050405020304" pitchFamily="18" charset="0"/>
                        <a:cs typeface="Times New Roman" panose="02020603050405020304" pitchFamily="18" charset="0"/>
                      </a:endParaRPr>
                    </a:p>
                    <a:p>
                      <a:endParaRPr lang="en-SG" dirty="0">
                        <a:latin typeface="Times New Roman" panose="02020603050405020304" pitchFamily="18" charset="0"/>
                        <a:cs typeface="Times New Roman" panose="02020603050405020304" pitchFamily="18" charset="0"/>
                      </a:endParaRPr>
                    </a:p>
                    <a:p>
                      <a:endParaRPr lang="en-SG" dirty="0">
                        <a:latin typeface="Times New Roman" panose="02020603050405020304" pitchFamily="18" charset="0"/>
                        <a:cs typeface="Times New Roman" panose="02020603050405020304" pitchFamily="18" charset="0"/>
                      </a:endParaRPr>
                    </a:p>
                    <a:p>
                      <a:endParaRPr lang="en-SG" dirty="0">
                        <a:latin typeface="Times New Roman" panose="02020603050405020304" pitchFamily="18" charset="0"/>
                        <a:cs typeface="Times New Roman" panose="02020603050405020304" pitchFamily="18" charset="0"/>
                      </a:endParaRPr>
                    </a:p>
                  </a:txBody>
                  <a:tcPr/>
                </a:tc>
              </a:tr>
              <a:tr h="1272948">
                <a:tc gridSpan="4">
                  <a:txBody>
                    <a:bodyPr/>
                    <a:lstStyle/>
                    <a:p>
                      <a:pPr marL="457200" indent="-457200">
                        <a:buFont typeface="Wingdings" panose="05000000000000000000" pitchFamily="2" charset="2"/>
                        <a:buChar char="è"/>
                      </a:pPr>
                      <a:r>
                        <a:rPr lang="en-SG" sz="3200" b="1" dirty="0" err="1">
                          <a:solidFill>
                            <a:srgbClr val="FF0000"/>
                          </a:solidFill>
                          <a:latin typeface="Times New Roman" panose="02020603050405020304" pitchFamily="18" charset="0"/>
                          <a:cs typeface="Times New Roman" panose="02020603050405020304" pitchFamily="18" charset="0"/>
                          <a:sym typeface="Wingdings" panose="05000000000000000000" pitchFamily="2" charset="2"/>
                        </a:rPr>
                        <a:t>Nhận</a:t>
                      </a:r>
                      <a:r>
                        <a:rPr lang="en-SG" sz="3200" b="1" dirty="0">
                          <a:solidFill>
                            <a:srgbClr val="FF0000"/>
                          </a:solidFill>
                          <a:latin typeface="Times New Roman" panose="02020603050405020304" pitchFamily="18" charset="0"/>
                          <a:cs typeface="Times New Roman" panose="02020603050405020304" pitchFamily="18" charset="0"/>
                          <a:sym typeface="Wingdings" panose="05000000000000000000" pitchFamily="2" charset="2"/>
                        </a:rPr>
                        <a:t> </a:t>
                      </a:r>
                      <a:r>
                        <a:rPr lang="en-SG" sz="3200" b="1" dirty="0" err="1">
                          <a:solidFill>
                            <a:srgbClr val="FF0000"/>
                          </a:solidFill>
                          <a:latin typeface="Times New Roman" panose="02020603050405020304" pitchFamily="18" charset="0"/>
                          <a:cs typeface="Times New Roman" panose="02020603050405020304" pitchFamily="18" charset="0"/>
                          <a:sym typeface="Wingdings" panose="05000000000000000000" pitchFamily="2" charset="2"/>
                        </a:rPr>
                        <a:t>xét</a:t>
                      </a:r>
                      <a:r>
                        <a:rPr lang="en-SG" sz="3200" b="1" dirty="0">
                          <a:solidFill>
                            <a:srgbClr val="FF0000"/>
                          </a:solidFill>
                          <a:latin typeface="Times New Roman" panose="02020603050405020304" pitchFamily="18" charset="0"/>
                          <a:cs typeface="Times New Roman" panose="02020603050405020304" pitchFamily="18" charset="0"/>
                          <a:sym typeface="Wingdings" panose="05000000000000000000" pitchFamily="2" charset="2"/>
                        </a:rPr>
                        <a:t>:</a:t>
                      </a:r>
                      <a:endParaRPr lang="en-SG" sz="3200" b="1" dirty="0">
                        <a:solidFill>
                          <a:srgbClr val="FF0000"/>
                        </a:solidFill>
                        <a:latin typeface="Times New Roman" panose="02020603050405020304" pitchFamily="18" charset="0"/>
                        <a:cs typeface="Times New Roman" panose="02020603050405020304" pitchFamily="18" charset="0"/>
                        <a:sym typeface="Wingdings" panose="05000000000000000000" pitchFamily="2" charset="2"/>
                      </a:endParaRPr>
                    </a:p>
                  </a:txBody>
                  <a:tcPr anchor="ctr"/>
                </a:tc>
                <a:tc hMerge="1">
                  <a:tcPr/>
                </a:tc>
                <a:tc hMerge="1">
                  <a:tcPr/>
                </a:tc>
                <a:tc hMerge="1">
                  <a:tcPr/>
                </a:tc>
              </a:tr>
            </a:tbl>
          </a:graphicData>
        </a:graphic>
      </p:graphicFrame>
      <p:sp>
        <p:nvSpPr>
          <p:cNvPr id="7" name="TextBox 6"/>
          <p:cNvSpPr txBox="1"/>
          <p:nvPr/>
        </p:nvSpPr>
        <p:spPr>
          <a:xfrm>
            <a:off x="799012" y="2738114"/>
            <a:ext cx="1958444" cy="584775"/>
          </a:xfrm>
          <a:prstGeom prst="rect">
            <a:avLst/>
          </a:prstGeom>
          <a:noFill/>
        </p:spPr>
        <p:txBody>
          <a:bodyPr wrap="square" rtlCol="0">
            <a:spAutoFit/>
          </a:bodyPr>
          <a:lstStyle/>
          <a:p>
            <a:pPr algn="ctr"/>
            <a:r>
              <a:rPr lang="en-SG" sz="3200" dirty="0">
                <a:latin typeface="Times New Roman" panose="02020603050405020304" pitchFamily="18" charset="0"/>
                <a:cs typeface="Times New Roman" panose="02020603050405020304" pitchFamily="18" charset="0"/>
              </a:rPr>
              <a:t>H</a:t>
            </a:r>
            <a:r>
              <a:rPr lang="vi-VN" sz="3200" dirty="0">
                <a:latin typeface="Times New Roman" panose="02020603050405020304" pitchFamily="18" charset="0"/>
                <a:cs typeface="Times New Roman" panose="02020603050405020304" pitchFamily="18" charset="0"/>
              </a:rPr>
              <a:t>ư</a:t>
            </a:r>
            <a:r>
              <a:rPr lang="en-SG" sz="3200" dirty="0" err="1">
                <a:latin typeface="Times New Roman" panose="02020603050405020304" pitchFamily="18" charset="0"/>
                <a:cs typeface="Times New Roman" panose="02020603050405020304" pitchFamily="18" charset="0"/>
              </a:rPr>
              <a:t>ơng</a:t>
            </a:r>
            <a:r>
              <a:rPr lang="en-SG" sz="3200" dirty="0">
                <a:latin typeface="Times New Roman" panose="02020603050405020304" pitchFamily="18" charset="0"/>
                <a:cs typeface="Times New Roman" panose="02020603050405020304" pitchFamily="18" charset="0"/>
              </a:rPr>
              <a:t> </a:t>
            </a:r>
            <a:r>
              <a:rPr lang="en-SG" sz="3200" dirty="0" err="1">
                <a:latin typeface="Times New Roman" panose="02020603050405020304" pitchFamily="18" charset="0"/>
                <a:cs typeface="Times New Roman" panose="02020603050405020304" pitchFamily="18" charset="0"/>
              </a:rPr>
              <a:t>ổi</a:t>
            </a:r>
            <a:endParaRPr lang="en-SG" sz="3200" dirty="0">
              <a:latin typeface="Times New Roman" panose="02020603050405020304" pitchFamily="18" charset="0"/>
              <a:cs typeface="Times New Roman" panose="02020603050405020304" pitchFamily="18" charset="0"/>
            </a:endParaRPr>
          </a:p>
        </p:txBody>
      </p:sp>
      <p:sp>
        <p:nvSpPr>
          <p:cNvPr id="8" name="TextBox 7"/>
          <p:cNvSpPr txBox="1"/>
          <p:nvPr/>
        </p:nvSpPr>
        <p:spPr>
          <a:xfrm>
            <a:off x="3669212" y="2738114"/>
            <a:ext cx="1958444" cy="584775"/>
          </a:xfrm>
          <a:prstGeom prst="rect">
            <a:avLst/>
          </a:prstGeom>
          <a:noFill/>
        </p:spPr>
        <p:txBody>
          <a:bodyPr wrap="square" rtlCol="0">
            <a:spAutoFit/>
          </a:bodyPr>
          <a:lstStyle/>
          <a:p>
            <a:pPr algn="ctr"/>
            <a:r>
              <a:rPr lang="en-SG" sz="3200" dirty="0" err="1">
                <a:latin typeface="Times New Roman" panose="02020603050405020304" pitchFamily="18" charset="0"/>
                <a:cs typeface="Times New Roman" panose="02020603050405020304" pitchFamily="18" charset="0"/>
              </a:rPr>
              <a:t>phả</a:t>
            </a:r>
            <a:endParaRPr lang="en-SG" sz="3200" dirty="0">
              <a:latin typeface="Times New Roman" panose="02020603050405020304" pitchFamily="18" charset="0"/>
              <a:cs typeface="Times New Roman" panose="02020603050405020304" pitchFamily="18" charset="0"/>
            </a:endParaRPr>
          </a:p>
        </p:txBody>
      </p:sp>
      <p:sp>
        <p:nvSpPr>
          <p:cNvPr id="9" name="TextBox 8"/>
          <p:cNvSpPr txBox="1"/>
          <p:nvPr/>
        </p:nvSpPr>
        <p:spPr>
          <a:xfrm>
            <a:off x="6780712" y="2738114"/>
            <a:ext cx="1958444" cy="584775"/>
          </a:xfrm>
          <a:prstGeom prst="rect">
            <a:avLst/>
          </a:prstGeom>
          <a:noFill/>
        </p:spPr>
        <p:txBody>
          <a:bodyPr wrap="square" rtlCol="0">
            <a:spAutoFit/>
          </a:bodyPr>
          <a:lstStyle/>
          <a:p>
            <a:pPr algn="ctr"/>
            <a:r>
              <a:rPr lang="en-SG" sz="3200" dirty="0" err="1">
                <a:latin typeface="Times New Roman" panose="02020603050405020304" pitchFamily="18" charset="0"/>
                <a:cs typeface="Times New Roman" panose="02020603050405020304" pitchFamily="18" charset="0"/>
              </a:rPr>
              <a:t>Khứu</a:t>
            </a:r>
            <a:r>
              <a:rPr lang="en-SG" sz="3200" dirty="0">
                <a:latin typeface="Times New Roman" panose="02020603050405020304" pitchFamily="18" charset="0"/>
                <a:cs typeface="Times New Roman" panose="02020603050405020304" pitchFamily="18" charset="0"/>
              </a:rPr>
              <a:t> </a:t>
            </a:r>
            <a:r>
              <a:rPr lang="en-SG" sz="3200" dirty="0" err="1">
                <a:latin typeface="Times New Roman" panose="02020603050405020304" pitchFamily="18" charset="0"/>
                <a:cs typeface="Times New Roman" panose="02020603050405020304" pitchFamily="18" charset="0"/>
              </a:rPr>
              <a:t>giác</a:t>
            </a:r>
            <a:endParaRPr lang="en-SG" sz="3200" dirty="0">
              <a:latin typeface="Times New Roman" panose="02020603050405020304" pitchFamily="18" charset="0"/>
              <a:cs typeface="Times New Roman" panose="02020603050405020304" pitchFamily="18" charset="0"/>
            </a:endParaRPr>
          </a:p>
        </p:txBody>
      </p:sp>
      <p:sp>
        <p:nvSpPr>
          <p:cNvPr id="23" name="TextBox 22"/>
          <p:cNvSpPr txBox="1"/>
          <p:nvPr/>
        </p:nvSpPr>
        <p:spPr>
          <a:xfrm>
            <a:off x="4757785" y="295811"/>
            <a:ext cx="3558900" cy="769441"/>
          </a:xfrm>
          <a:prstGeom prst="rect">
            <a:avLst/>
          </a:prstGeom>
          <a:noFill/>
        </p:spPr>
        <p:txBody>
          <a:bodyPr wrap="square" rtlCol="0">
            <a:spAutoFit/>
          </a:bodyPr>
          <a:lstStyle/>
          <a:p>
            <a:r>
              <a:rPr lang="en-SG" sz="4400" dirty="0" err="1">
                <a:effectLst>
                  <a:glow rad="101600">
                    <a:srgbClr val="00B0F0">
                      <a:alpha val="40000"/>
                    </a:srgbClr>
                  </a:glow>
                </a:effectLst>
                <a:latin typeface="Times New Roman" panose="02020603050405020304" pitchFamily="18" charset="0"/>
                <a:cs typeface="Times New Roman" panose="02020603050405020304" pitchFamily="18" charset="0"/>
              </a:rPr>
              <a:t>Thiên</a:t>
            </a:r>
            <a:r>
              <a:rPr lang="en-SG" sz="4400" dirty="0">
                <a:effectLst>
                  <a:glow rad="101600">
                    <a:srgbClr val="00B0F0">
                      <a:alpha val="40000"/>
                    </a:srgbClr>
                  </a:glow>
                </a:effectLst>
                <a:latin typeface="Times New Roman" panose="02020603050405020304" pitchFamily="18" charset="0"/>
                <a:cs typeface="Times New Roman" panose="02020603050405020304" pitchFamily="18" charset="0"/>
              </a:rPr>
              <a:t> </a:t>
            </a:r>
            <a:r>
              <a:rPr lang="en-SG" sz="4400" dirty="0" err="1">
                <a:effectLst>
                  <a:glow rad="101600">
                    <a:srgbClr val="00B0F0">
                      <a:alpha val="40000"/>
                    </a:srgbClr>
                  </a:glow>
                </a:effectLst>
                <a:latin typeface="Times New Roman" panose="02020603050405020304" pitchFamily="18" charset="0"/>
                <a:cs typeface="Times New Roman" panose="02020603050405020304" pitchFamily="18" charset="0"/>
              </a:rPr>
              <a:t>nhiên</a:t>
            </a:r>
            <a:endParaRPr lang="en-SG" sz="4400" dirty="0">
              <a:effectLst>
                <a:glow rad="101600">
                  <a:srgbClr val="00B0F0">
                    <a:alpha val="40000"/>
                  </a:srgbClr>
                </a:glow>
              </a:effectLst>
              <a:latin typeface="Times New Roman" panose="02020603050405020304" pitchFamily="18" charset="0"/>
              <a:cs typeface="Times New Roman" panose="02020603050405020304" pitchFamily="18" charset="0"/>
            </a:endParaRPr>
          </a:p>
        </p:txBody>
      </p:sp>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barn(inVertical)">
                                      <p:cBhvr>
                                        <p:cTn id="7" dur="500"/>
                                        <p:tgtEl>
                                          <p:spTgt spid="23"/>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circle(in)">
                                      <p:cBhvr>
                                        <p:cTn id="12" dur="20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barn(inVertical)">
                                      <p:cBhvr>
                                        <p:cTn id="17" dur="5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barn(inVertical)">
                                      <p:cBhvr>
                                        <p:cTn id="22" dur="500"/>
                                        <p:tgtEl>
                                          <p:spTgt spid="8"/>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barn(inVertical)">
                                      <p:cBhvr>
                                        <p:cTn id="2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9" grpId="0"/>
      <p:bldP spid="23"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rotWithShape="1">
          <a:blip r:embed="rId1"/>
          <a:srcRect b="14327"/>
          <a:stretch>
            <a:fillRect/>
          </a:stretch>
        </p:blipFill>
        <p:spPr>
          <a:xfrm>
            <a:off x="0" y="1"/>
            <a:ext cx="12192000" cy="6858000"/>
          </a:xfrm>
          <a:prstGeom prst="rect">
            <a:avLst/>
          </a:prstGeom>
        </p:spPr>
      </p:pic>
      <p:sp>
        <p:nvSpPr>
          <p:cNvPr id="3" name="矩形 2"/>
          <p:cNvSpPr/>
          <p:nvPr/>
        </p:nvSpPr>
        <p:spPr>
          <a:xfrm>
            <a:off x="264056" y="168975"/>
            <a:ext cx="11663888" cy="652005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grpSp>
        <p:nvGrpSpPr>
          <p:cNvPr id="5" name="Group 4"/>
          <p:cNvGrpSpPr/>
          <p:nvPr/>
        </p:nvGrpSpPr>
        <p:grpSpPr>
          <a:xfrm>
            <a:off x="711200" y="1503680"/>
            <a:ext cx="4074160" cy="3891280"/>
            <a:chOff x="853440" y="1681162"/>
            <a:chExt cx="3759200" cy="3495675"/>
          </a:xfrm>
        </p:grpSpPr>
        <p:pic>
          <p:nvPicPr>
            <p:cNvPr id="3074" name="Picture 2" descr="Káº¿t quáº£ hÃ¬nh áº£nh cho á»i to ngo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53440" y="1681162"/>
              <a:ext cx="3759200" cy="3495675"/>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a:extLst>
              <a:ext uri="{909E8E84-426E-40DD-AFC4-6F175D3DCCD1}">
                <a14:hiddenFill xmlns:a14="http://schemas.microsoft.com/office/drawing/2010/main">
                  <a:solidFill>
                    <a:srgbClr val="FFFFFF"/>
                  </a:solidFill>
                </a14:hiddenFill>
              </a:ext>
            </a:extLst>
          </p:spPr>
        </p:pic>
        <p:sp>
          <p:nvSpPr>
            <p:cNvPr id="4" name="TextBox 3"/>
            <p:cNvSpPr txBox="1"/>
            <p:nvPr/>
          </p:nvSpPr>
          <p:spPr>
            <a:xfrm flipH="1">
              <a:off x="1903427" y="4561840"/>
              <a:ext cx="2189481" cy="523220"/>
            </a:xfrm>
            <a:prstGeom prst="rect">
              <a:avLst/>
            </a:prstGeom>
            <a:noFill/>
          </p:spPr>
          <p:txBody>
            <a:bodyPr wrap="square" rtlCol="0">
              <a:spAutoFit/>
            </a:bodyPr>
            <a:lstStyle/>
            <a:p>
              <a:r>
                <a:rPr lang="en-SG" sz="3200" b="1" dirty="0">
                  <a:solidFill>
                    <a:schemeClr val="bg1"/>
                  </a:solidFill>
                  <a:latin typeface="Times New Roman" panose="02020603050405020304" pitchFamily="18" charset="0"/>
                  <a:cs typeface="Times New Roman" panose="02020603050405020304" pitchFamily="18" charset="0"/>
                </a:rPr>
                <a:t>H</a:t>
              </a:r>
              <a:r>
                <a:rPr lang="vi-VN" sz="3200" b="1" dirty="0">
                  <a:solidFill>
                    <a:schemeClr val="bg1"/>
                  </a:solidFill>
                  <a:latin typeface="Times New Roman" panose="02020603050405020304" pitchFamily="18" charset="0"/>
                  <a:cs typeface="Times New Roman" panose="02020603050405020304" pitchFamily="18" charset="0"/>
                </a:rPr>
                <a:t>ư</a:t>
              </a:r>
              <a:r>
                <a:rPr lang="en-SG" sz="3200" b="1" dirty="0" err="1">
                  <a:solidFill>
                    <a:schemeClr val="bg1"/>
                  </a:solidFill>
                  <a:latin typeface="Times New Roman" panose="02020603050405020304" pitchFamily="18" charset="0"/>
                  <a:cs typeface="Times New Roman" panose="02020603050405020304" pitchFamily="18" charset="0"/>
                </a:rPr>
                <a:t>ơng</a:t>
              </a:r>
              <a:r>
                <a:rPr lang="en-SG" sz="3200" b="1" dirty="0">
                  <a:solidFill>
                    <a:schemeClr val="bg1"/>
                  </a:solidFill>
                  <a:latin typeface="Times New Roman" panose="02020603050405020304" pitchFamily="18" charset="0"/>
                  <a:cs typeface="Times New Roman" panose="02020603050405020304" pitchFamily="18" charset="0"/>
                </a:rPr>
                <a:t> </a:t>
              </a:r>
              <a:r>
                <a:rPr lang="en-SG" sz="3200" b="1" dirty="0" err="1">
                  <a:solidFill>
                    <a:schemeClr val="bg1"/>
                  </a:solidFill>
                  <a:latin typeface="Times New Roman" panose="02020603050405020304" pitchFamily="18" charset="0"/>
                  <a:cs typeface="Times New Roman" panose="02020603050405020304" pitchFamily="18" charset="0"/>
                </a:rPr>
                <a:t>ổi</a:t>
              </a:r>
              <a:endParaRPr lang="en-SG" sz="3200" b="1" dirty="0">
                <a:solidFill>
                  <a:schemeClr val="bg1"/>
                </a:solidFill>
                <a:latin typeface="Times New Roman" panose="02020603050405020304" pitchFamily="18" charset="0"/>
                <a:cs typeface="Times New Roman" panose="02020603050405020304" pitchFamily="18" charset="0"/>
              </a:endParaRPr>
            </a:p>
          </p:txBody>
        </p:sp>
      </p:grpSp>
      <p:sp>
        <p:nvSpPr>
          <p:cNvPr id="9" name="新月形 2"/>
          <p:cNvSpPr/>
          <p:nvPr/>
        </p:nvSpPr>
        <p:spPr>
          <a:xfrm rot="10800000">
            <a:off x="4048656" y="1072366"/>
            <a:ext cx="2001519" cy="4753908"/>
          </a:xfrm>
          <a:prstGeom prst="moon">
            <a:avLst>
              <a:gd name="adj" fmla="val 0"/>
            </a:avLst>
          </a:prstGeom>
          <a:solidFill>
            <a:srgbClr val="90C250"/>
          </a:solidFill>
          <a:ln w="57150">
            <a:solidFill>
              <a:srgbClr val="90C2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10" name="Group 9"/>
          <p:cNvGrpSpPr/>
          <p:nvPr/>
        </p:nvGrpSpPr>
        <p:grpSpPr>
          <a:xfrm>
            <a:off x="5167500" y="1165539"/>
            <a:ext cx="5836322" cy="993589"/>
            <a:chOff x="752110" y="642350"/>
            <a:chExt cx="7301111" cy="1083733"/>
          </a:xfrm>
          <a:solidFill>
            <a:schemeClr val="accent3">
              <a:lumMod val="60000"/>
              <a:lumOff val="40000"/>
            </a:schemeClr>
          </a:solidFill>
        </p:grpSpPr>
        <p:sp>
          <p:nvSpPr>
            <p:cNvPr id="11" name="Rectangle 10"/>
            <p:cNvSpPr/>
            <p:nvPr/>
          </p:nvSpPr>
          <p:spPr>
            <a:xfrm>
              <a:off x="752110" y="642350"/>
              <a:ext cx="7301111" cy="1083733"/>
            </a:xfrm>
            <a:prstGeom prst="rect">
              <a:avLst/>
            </a:prstGeom>
            <a:grp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2" name="TextBox 11"/>
            <p:cNvSpPr txBox="1"/>
            <p:nvPr/>
          </p:nvSpPr>
          <p:spPr>
            <a:xfrm>
              <a:off x="1288394" y="642350"/>
              <a:ext cx="6764827" cy="1083733"/>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860213" tIns="86360" rIns="86360" bIns="86360" numCol="1" spcCol="1270" anchor="ctr" anchorCtr="0">
              <a:noAutofit/>
            </a:bodyPr>
            <a:lstStyle/>
            <a:p>
              <a:pPr marL="0" lvl="0" indent="0" algn="l" defTabSz="1511300">
                <a:lnSpc>
                  <a:spcPct val="90000"/>
                </a:lnSpc>
                <a:spcBef>
                  <a:spcPct val="0"/>
                </a:spcBef>
                <a:spcAft>
                  <a:spcPct val="35000"/>
                </a:spcAft>
                <a:buNone/>
              </a:pPr>
              <a:r>
                <a:rPr lang="en-US" sz="2800" kern="1200" dirty="0">
                  <a:latin typeface="Times New Roman" panose="02020603050405020304" pitchFamily="18" charset="0"/>
                  <a:cs typeface="Times New Roman" panose="02020603050405020304" pitchFamily="18" charset="0"/>
                </a:rPr>
                <a:t>H</a:t>
              </a:r>
              <a:r>
                <a:rPr lang="vi-VN" sz="2800" kern="1200" dirty="0">
                  <a:latin typeface="Times New Roman" panose="02020603050405020304" pitchFamily="18" charset="0"/>
                  <a:cs typeface="Times New Roman" panose="02020603050405020304" pitchFamily="18" charset="0"/>
                </a:rPr>
                <a:t>ư</a:t>
              </a:r>
              <a:r>
                <a:rPr lang="en-SG" sz="2800" kern="1200" dirty="0" err="1">
                  <a:latin typeface="Times New Roman" panose="02020603050405020304" pitchFamily="18" charset="0"/>
                  <a:cs typeface="Times New Roman" panose="02020603050405020304" pitchFamily="18" charset="0"/>
                </a:rPr>
                <a:t>ơng</a:t>
              </a:r>
              <a:r>
                <a:rPr lang="en-SG" sz="2800" kern="1200" dirty="0">
                  <a:latin typeface="Times New Roman" panose="02020603050405020304" pitchFamily="18" charset="0"/>
                  <a:cs typeface="Times New Roman" panose="02020603050405020304" pitchFamily="18" charset="0"/>
                </a:rPr>
                <a:t> </a:t>
              </a:r>
              <a:r>
                <a:rPr lang="en-SG" sz="2800" kern="1200" dirty="0" err="1">
                  <a:latin typeface="Times New Roman" panose="02020603050405020304" pitchFamily="18" charset="0"/>
                  <a:cs typeface="Times New Roman" panose="02020603050405020304" pitchFamily="18" charset="0"/>
                </a:rPr>
                <a:t>th</a:t>
              </a:r>
              <a:r>
                <a:rPr lang="vi-VN" sz="2800" kern="1200" dirty="0">
                  <a:latin typeface="Times New Roman" panose="02020603050405020304" pitchFamily="18" charset="0"/>
                  <a:cs typeface="Times New Roman" panose="02020603050405020304" pitchFamily="18" charset="0"/>
                </a:rPr>
                <a:t>ơ</a:t>
              </a:r>
              <a:r>
                <a:rPr lang="en-SG" sz="2800" kern="1200" dirty="0">
                  <a:latin typeface="Times New Roman" panose="02020603050405020304" pitchFamily="18" charset="0"/>
                  <a:cs typeface="Times New Roman" panose="02020603050405020304" pitchFamily="18" charset="0"/>
                </a:rPr>
                <a:t>m </a:t>
              </a:r>
              <a:r>
                <a:rPr lang="en-SG" sz="2800" kern="1200" dirty="0" err="1">
                  <a:latin typeface="Times New Roman" panose="02020603050405020304" pitchFamily="18" charset="0"/>
                  <a:cs typeface="Times New Roman" panose="02020603050405020304" pitchFamily="18" charset="0"/>
                </a:rPr>
                <a:t>dân</a:t>
              </a:r>
              <a:r>
                <a:rPr lang="en-SG" sz="2800" kern="1200" dirty="0">
                  <a:latin typeface="Times New Roman" panose="02020603050405020304" pitchFamily="18" charset="0"/>
                  <a:cs typeface="Times New Roman" panose="02020603050405020304" pitchFamily="18" charset="0"/>
                </a:rPr>
                <a:t> </a:t>
              </a:r>
              <a:r>
                <a:rPr lang="en-SG" sz="2800" kern="1200" dirty="0" err="1">
                  <a:latin typeface="Times New Roman" panose="02020603050405020304" pitchFamily="18" charset="0"/>
                  <a:cs typeface="Times New Roman" panose="02020603050405020304" pitchFamily="18" charset="0"/>
                </a:rPr>
                <a:t>dã</a:t>
              </a:r>
              <a:r>
                <a:rPr lang="en-SG" sz="2800" kern="1200" dirty="0">
                  <a:latin typeface="Times New Roman" panose="02020603050405020304" pitchFamily="18" charset="0"/>
                  <a:cs typeface="Times New Roman" panose="02020603050405020304" pitchFamily="18" charset="0"/>
                </a:rPr>
                <a:t>, </a:t>
              </a:r>
              <a:r>
                <a:rPr lang="en-SG" sz="2800" kern="1200" dirty="0" err="1">
                  <a:latin typeface="Times New Roman" panose="02020603050405020304" pitchFamily="18" charset="0"/>
                  <a:cs typeface="Times New Roman" panose="02020603050405020304" pitchFamily="18" charset="0"/>
                </a:rPr>
                <a:t>mộc</a:t>
              </a:r>
              <a:r>
                <a:rPr lang="en-SG" sz="2800" kern="1200" dirty="0">
                  <a:latin typeface="Times New Roman" panose="02020603050405020304" pitchFamily="18" charset="0"/>
                  <a:cs typeface="Times New Roman" panose="02020603050405020304" pitchFamily="18" charset="0"/>
                </a:rPr>
                <a:t> </a:t>
              </a:r>
              <a:r>
                <a:rPr lang="en-SG" sz="2800" kern="1200" dirty="0" err="1">
                  <a:latin typeface="Times New Roman" panose="02020603050405020304" pitchFamily="18" charset="0"/>
                  <a:cs typeface="Times New Roman" panose="02020603050405020304" pitchFamily="18" charset="0"/>
                </a:rPr>
                <a:t>mạc</a:t>
              </a:r>
              <a:endParaRPr lang="en-SG" sz="2800" kern="1200" dirty="0">
                <a:latin typeface="Times New Roman" panose="02020603050405020304" pitchFamily="18" charset="0"/>
                <a:cs typeface="Times New Roman" panose="02020603050405020304" pitchFamily="18" charset="0"/>
              </a:endParaRPr>
            </a:p>
          </p:txBody>
        </p:sp>
      </p:grpSp>
      <p:sp>
        <p:nvSpPr>
          <p:cNvPr id="13" name="Oval 12"/>
          <p:cNvSpPr/>
          <p:nvPr/>
        </p:nvSpPr>
        <p:spPr>
          <a:xfrm>
            <a:off x="4626142" y="1051667"/>
            <a:ext cx="1285183" cy="1221361"/>
          </a:xfrm>
          <a:prstGeom prst="ellipse">
            <a:avLst/>
          </a:prstGeom>
        </p:spPr>
        <p:style>
          <a:lnRef idx="2">
            <a:schemeClr val="accent1">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grpSp>
        <p:nvGrpSpPr>
          <p:cNvPr id="14" name="Group 13"/>
          <p:cNvGrpSpPr/>
          <p:nvPr/>
        </p:nvGrpSpPr>
        <p:grpSpPr>
          <a:xfrm>
            <a:off x="5708897" y="3173564"/>
            <a:ext cx="5294925" cy="993589"/>
            <a:chOff x="996086" y="774110"/>
            <a:chExt cx="7103330" cy="1548004"/>
          </a:xfrm>
          <a:solidFill>
            <a:schemeClr val="accent3">
              <a:lumMod val="60000"/>
              <a:lumOff val="40000"/>
            </a:schemeClr>
          </a:solidFill>
        </p:grpSpPr>
        <p:sp>
          <p:nvSpPr>
            <p:cNvPr id="15" name="Rectangle 14"/>
            <p:cNvSpPr/>
            <p:nvPr/>
          </p:nvSpPr>
          <p:spPr>
            <a:xfrm>
              <a:off x="996086" y="774110"/>
              <a:ext cx="7103330" cy="1548004"/>
            </a:xfrm>
            <a:prstGeom prst="rect">
              <a:avLst/>
            </a:prstGeom>
            <a:grp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6" name="TextBox 15"/>
            <p:cNvSpPr txBox="1"/>
            <p:nvPr/>
          </p:nvSpPr>
          <p:spPr>
            <a:xfrm>
              <a:off x="996086" y="774110"/>
              <a:ext cx="7103330" cy="1548004"/>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1228729" tIns="86360" rIns="86360" bIns="86360" numCol="1" spcCol="1270" anchor="ctr" anchorCtr="0">
              <a:noAutofit/>
            </a:bodyPr>
            <a:lstStyle/>
            <a:p>
              <a:pPr marL="0" lvl="0" indent="0" algn="l" defTabSz="1511300">
                <a:lnSpc>
                  <a:spcPct val="90000"/>
                </a:lnSpc>
                <a:spcBef>
                  <a:spcPct val="0"/>
                </a:spcBef>
                <a:spcAft>
                  <a:spcPct val="35000"/>
                </a:spcAft>
                <a:buNone/>
              </a:pPr>
              <a:r>
                <a:rPr lang="en-US" sz="2800" kern="1200" dirty="0">
                  <a:latin typeface="Times New Roman" panose="02020603050405020304" pitchFamily="18" charset="0"/>
                  <a:cs typeface="Times New Roman" panose="02020603050405020304" pitchFamily="18" charset="0"/>
                  <a:sym typeface="Wingdings" panose="05000000000000000000" pitchFamily="2" charset="2"/>
                </a:rPr>
                <a:t>Th</a:t>
              </a:r>
              <a:r>
                <a:rPr lang="en-SG" sz="2800" dirty="0">
                  <a:latin typeface="Times New Roman" panose="02020603050405020304" pitchFamily="18" charset="0"/>
                  <a:cs typeface="Times New Roman" panose="02020603050405020304" pitchFamily="18" charset="0"/>
                  <a:sym typeface="Wingdings" panose="05000000000000000000" pitchFamily="2" charset="2"/>
                </a:rPr>
                <a:t>ứ </a:t>
              </a:r>
              <a:r>
                <a:rPr lang="en-SG" sz="2800" dirty="0" err="1">
                  <a:latin typeface="Times New Roman" panose="02020603050405020304" pitchFamily="18" charset="0"/>
                  <a:cs typeface="Times New Roman" panose="02020603050405020304" pitchFamily="18" charset="0"/>
                  <a:sym typeface="Wingdings" panose="05000000000000000000" pitchFamily="2" charset="2"/>
                </a:rPr>
                <a:t>quà</a:t>
              </a:r>
              <a:r>
                <a:rPr lang="en-SG" sz="2800" dirty="0">
                  <a:latin typeface="Times New Roman" panose="02020603050405020304" pitchFamily="18" charset="0"/>
                  <a:cs typeface="Times New Roman" panose="02020603050405020304" pitchFamily="18" charset="0"/>
                  <a:sym typeface="Wingdings" panose="05000000000000000000" pitchFamily="2" charset="2"/>
                </a:rPr>
                <a:t> </a:t>
              </a:r>
              <a:r>
                <a:rPr lang="en-SG" sz="2800" dirty="0" err="1">
                  <a:latin typeface="Times New Roman" panose="02020603050405020304" pitchFamily="18" charset="0"/>
                  <a:cs typeface="Times New Roman" panose="02020603050405020304" pitchFamily="18" charset="0"/>
                  <a:sym typeface="Wingdings" panose="05000000000000000000" pitchFamily="2" charset="2"/>
                </a:rPr>
                <a:t>quê</a:t>
              </a:r>
              <a:r>
                <a:rPr lang="en-SG" sz="2800" dirty="0">
                  <a:latin typeface="Times New Roman" panose="02020603050405020304" pitchFamily="18" charset="0"/>
                  <a:cs typeface="Times New Roman" panose="02020603050405020304" pitchFamily="18" charset="0"/>
                  <a:sym typeface="Wingdings" panose="05000000000000000000" pitchFamily="2" charset="2"/>
                </a:rPr>
                <a:t> </a:t>
              </a:r>
              <a:r>
                <a:rPr lang="en-SG" sz="2800" dirty="0" err="1">
                  <a:latin typeface="Times New Roman" panose="02020603050405020304" pitchFamily="18" charset="0"/>
                  <a:cs typeface="Times New Roman" panose="02020603050405020304" pitchFamily="18" charset="0"/>
                  <a:sym typeface="Wingdings" panose="05000000000000000000" pitchFamily="2" charset="2"/>
                </a:rPr>
                <a:t>bình</a:t>
              </a:r>
              <a:r>
                <a:rPr lang="en-SG" sz="2800" dirty="0">
                  <a:latin typeface="Times New Roman" panose="02020603050405020304" pitchFamily="18" charset="0"/>
                  <a:cs typeface="Times New Roman" panose="02020603050405020304" pitchFamily="18" charset="0"/>
                  <a:sym typeface="Wingdings" panose="05000000000000000000" pitchFamily="2" charset="2"/>
                </a:rPr>
                <a:t> </a:t>
              </a:r>
              <a:r>
                <a:rPr lang="en-SG" sz="2800" dirty="0" err="1">
                  <a:latin typeface="Times New Roman" panose="02020603050405020304" pitchFamily="18" charset="0"/>
                  <a:cs typeface="Times New Roman" panose="02020603050405020304" pitchFamily="18" charset="0"/>
                  <a:sym typeface="Wingdings" panose="05000000000000000000" pitchFamily="2" charset="2"/>
                </a:rPr>
                <a:t>dị</a:t>
              </a:r>
              <a:r>
                <a:rPr lang="en-SG" sz="2800" dirty="0">
                  <a:latin typeface="Times New Roman" panose="02020603050405020304" pitchFamily="18" charset="0"/>
                  <a:cs typeface="Times New Roman" panose="02020603050405020304" pitchFamily="18" charset="0"/>
                  <a:sym typeface="Wingdings" panose="05000000000000000000" pitchFamily="2" charset="2"/>
                </a:rPr>
                <a:t>, </a:t>
              </a:r>
              <a:r>
                <a:rPr lang="en-SG" sz="2800" dirty="0" err="1">
                  <a:latin typeface="Times New Roman" panose="02020603050405020304" pitchFamily="18" charset="0"/>
                  <a:cs typeface="Times New Roman" panose="02020603050405020304" pitchFamily="18" charset="0"/>
                  <a:sym typeface="Wingdings" panose="05000000000000000000" pitchFamily="2" charset="2"/>
                </a:rPr>
                <a:t>thân</a:t>
              </a:r>
              <a:r>
                <a:rPr lang="en-SG" sz="2800" dirty="0">
                  <a:latin typeface="Times New Roman" panose="02020603050405020304" pitchFamily="18" charset="0"/>
                  <a:cs typeface="Times New Roman" panose="02020603050405020304" pitchFamily="18" charset="0"/>
                  <a:sym typeface="Wingdings" panose="05000000000000000000" pitchFamily="2" charset="2"/>
                </a:rPr>
                <a:t> </a:t>
              </a:r>
              <a:r>
                <a:rPr lang="en-SG" sz="2800" dirty="0" err="1">
                  <a:latin typeface="Times New Roman" panose="02020603050405020304" pitchFamily="18" charset="0"/>
                  <a:cs typeface="Times New Roman" panose="02020603050405020304" pitchFamily="18" charset="0"/>
                  <a:sym typeface="Wingdings" panose="05000000000000000000" pitchFamily="2" charset="2"/>
                </a:rPr>
                <a:t>quen</a:t>
              </a:r>
              <a:r>
                <a:rPr lang="en-SG" sz="2800" dirty="0">
                  <a:latin typeface="Times New Roman" panose="02020603050405020304" pitchFamily="18" charset="0"/>
                  <a:cs typeface="Times New Roman" panose="02020603050405020304" pitchFamily="18" charset="0"/>
                  <a:sym typeface="Wingdings" panose="05000000000000000000" pitchFamily="2" charset="2"/>
                </a:rPr>
                <a:t> </a:t>
              </a:r>
              <a:r>
                <a:rPr lang="en-SG" sz="2800" dirty="0" err="1">
                  <a:latin typeface="Times New Roman" panose="02020603050405020304" pitchFamily="18" charset="0"/>
                  <a:cs typeface="Times New Roman" panose="02020603050405020304" pitchFamily="18" charset="0"/>
                  <a:sym typeface="Wingdings" panose="05000000000000000000" pitchFamily="2" charset="2"/>
                </a:rPr>
                <a:t>trong</a:t>
              </a:r>
              <a:r>
                <a:rPr lang="en-SG" sz="2800" dirty="0">
                  <a:latin typeface="Times New Roman" panose="02020603050405020304" pitchFamily="18" charset="0"/>
                  <a:cs typeface="Times New Roman" panose="02020603050405020304" pitchFamily="18" charset="0"/>
                  <a:sym typeface="Wingdings" panose="05000000000000000000" pitchFamily="2" charset="2"/>
                </a:rPr>
                <a:t> </a:t>
              </a:r>
              <a:r>
                <a:rPr lang="en-SG" sz="2800" dirty="0" err="1">
                  <a:latin typeface="Times New Roman" panose="02020603050405020304" pitchFamily="18" charset="0"/>
                  <a:cs typeface="Times New Roman" panose="02020603050405020304" pitchFamily="18" charset="0"/>
                  <a:sym typeface="Wingdings" panose="05000000000000000000" pitchFamily="2" charset="2"/>
                </a:rPr>
                <a:t>cuộc</a:t>
              </a:r>
              <a:r>
                <a:rPr lang="en-SG" sz="2800" dirty="0">
                  <a:latin typeface="Times New Roman" panose="02020603050405020304" pitchFamily="18" charset="0"/>
                  <a:cs typeface="Times New Roman" panose="02020603050405020304" pitchFamily="18" charset="0"/>
                  <a:sym typeface="Wingdings" panose="05000000000000000000" pitchFamily="2" charset="2"/>
                </a:rPr>
                <a:t> </a:t>
              </a:r>
              <a:r>
                <a:rPr lang="en-SG" sz="2800" dirty="0" err="1">
                  <a:latin typeface="Times New Roman" panose="02020603050405020304" pitchFamily="18" charset="0"/>
                  <a:cs typeface="Times New Roman" panose="02020603050405020304" pitchFamily="18" charset="0"/>
                  <a:sym typeface="Wingdings" panose="05000000000000000000" pitchFamily="2" charset="2"/>
                </a:rPr>
                <a:t>sống</a:t>
              </a:r>
              <a:endParaRPr lang="en-SG" sz="2800" kern="1200" dirty="0">
                <a:latin typeface="Times New Roman" panose="02020603050405020304" pitchFamily="18" charset="0"/>
                <a:cs typeface="Times New Roman" panose="02020603050405020304" pitchFamily="18" charset="0"/>
              </a:endParaRPr>
            </a:p>
          </p:txBody>
        </p:sp>
      </p:grpSp>
      <p:sp>
        <p:nvSpPr>
          <p:cNvPr id="17" name="Oval 16"/>
          <p:cNvSpPr/>
          <p:nvPr/>
        </p:nvSpPr>
        <p:spPr>
          <a:xfrm>
            <a:off x="5318722" y="3059664"/>
            <a:ext cx="1285183" cy="1221361"/>
          </a:xfrm>
          <a:prstGeom prst="ellipse">
            <a:avLst/>
          </a:prstGeom>
        </p:spPr>
        <p:style>
          <a:lnRef idx="2">
            <a:schemeClr val="accent1">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a:lstStyle/>
          <a:p>
            <a:endParaRPr lang="en-SG" dirty="0"/>
          </a:p>
        </p:txBody>
      </p:sp>
      <p:grpSp>
        <p:nvGrpSpPr>
          <p:cNvPr id="18" name="Group 17"/>
          <p:cNvGrpSpPr/>
          <p:nvPr/>
        </p:nvGrpSpPr>
        <p:grpSpPr>
          <a:xfrm>
            <a:off x="5167500" y="5021801"/>
            <a:ext cx="5836322" cy="993589"/>
            <a:chOff x="920573" y="774110"/>
            <a:chExt cx="7244212" cy="1548004"/>
          </a:xfrm>
          <a:solidFill>
            <a:schemeClr val="accent3">
              <a:lumMod val="60000"/>
              <a:lumOff val="40000"/>
            </a:schemeClr>
          </a:solidFill>
        </p:grpSpPr>
        <p:sp>
          <p:nvSpPr>
            <p:cNvPr id="19" name="Rectangle 18"/>
            <p:cNvSpPr/>
            <p:nvPr/>
          </p:nvSpPr>
          <p:spPr>
            <a:xfrm>
              <a:off x="996086" y="774110"/>
              <a:ext cx="7168699" cy="1548004"/>
            </a:xfrm>
            <a:prstGeom prst="rect">
              <a:avLst/>
            </a:prstGeom>
            <a:grp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20" name="TextBox 19"/>
            <p:cNvSpPr txBox="1"/>
            <p:nvPr/>
          </p:nvSpPr>
          <p:spPr>
            <a:xfrm>
              <a:off x="920573" y="992874"/>
              <a:ext cx="7095822" cy="1108358"/>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1228729" tIns="86360" rIns="86360" bIns="86360" numCol="1" spcCol="1270" anchor="ctr" anchorCtr="0">
              <a:noAutofit/>
            </a:bodyPr>
            <a:lstStyle/>
            <a:p>
              <a:pPr lvl="0" algn="just" defTabSz="1955800">
                <a:lnSpc>
                  <a:spcPct val="90000"/>
                </a:lnSpc>
                <a:spcBef>
                  <a:spcPct val="0"/>
                </a:spcBef>
                <a:spcAft>
                  <a:spcPct val="35000"/>
                </a:spcAft>
              </a:pPr>
              <a:r>
                <a:rPr lang="en-US" sz="2800" dirty="0" err="1">
                  <a:latin typeface="Times New Roman" panose="02020603050405020304" pitchFamily="18" charset="0"/>
                  <a:cs typeface="Times New Roman" panose="02020603050405020304" pitchFamily="18" charset="0"/>
                  <a:sym typeface="Wingdings" panose="05000000000000000000" pitchFamily="2" charset="2"/>
                </a:rPr>
                <a:t>Hình</a:t>
              </a:r>
              <a:r>
                <a:rPr lang="en-US" sz="2800" dirty="0">
                  <a:latin typeface="Times New Roman" panose="02020603050405020304" pitchFamily="18" charset="0"/>
                  <a:cs typeface="Times New Roman" panose="02020603050405020304" pitchFamily="18" charset="0"/>
                  <a:sym typeface="Wingdings" panose="05000000000000000000" pitchFamily="2" charset="2"/>
                </a:rPr>
                <a:t> </a:t>
              </a:r>
              <a:r>
                <a:rPr lang="en-US" sz="2800" dirty="0" err="1">
                  <a:latin typeface="Times New Roman" panose="02020603050405020304" pitchFamily="18" charset="0"/>
                  <a:cs typeface="Times New Roman" panose="02020603050405020304" pitchFamily="18" charset="0"/>
                  <a:sym typeface="Wingdings" panose="05000000000000000000" pitchFamily="2" charset="2"/>
                </a:rPr>
                <a:t>ảnh</a:t>
              </a:r>
              <a:r>
                <a:rPr lang="en-US" sz="2800" dirty="0">
                  <a:latin typeface="Times New Roman" panose="02020603050405020304" pitchFamily="18" charset="0"/>
                  <a:cs typeface="Times New Roman" panose="02020603050405020304" pitchFamily="18" charset="0"/>
                  <a:sym typeface="Wingdings" panose="05000000000000000000" pitchFamily="2" charset="2"/>
                </a:rPr>
                <a:t> m</a:t>
              </a:r>
              <a:r>
                <a:rPr lang="en-SG" sz="2800" dirty="0" err="1">
                  <a:latin typeface="Times New Roman" panose="02020603050405020304" pitchFamily="18" charset="0"/>
                  <a:cs typeface="Times New Roman" panose="02020603050405020304" pitchFamily="18" charset="0"/>
                  <a:sym typeface="Wingdings" panose="05000000000000000000" pitchFamily="2" charset="2"/>
                </a:rPr>
                <a:t>ới</a:t>
              </a:r>
              <a:r>
                <a:rPr lang="en-SG" sz="2800" dirty="0">
                  <a:latin typeface="Times New Roman" panose="02020603050405020304" pitchFamily="18" charset="0"/>
                  <a:cs typeface="Times New Roman" panose="02020603050405020304" pitchFamily="18" charset="0"/>
                  <a:sym typeface="Wingdings" panose="05000000000000000000" pitchFamily="2" charset="2"/>
                </a:rPr>
                <a:t> </a:t>
              </a:r>
              <a:r>
                <a:rPr lang="en-SG" sz="2800" dirty="0" err="1">
                  <a:latin typeface="Times New Roman" panose="02020603050405020304" pitchFamily="18" charset="0"/>
                  <a:cs typeface="Times New Roman" panose="02020603050405020304" pitchFamily="18" charset="0"/>
                  <a:sym typeface="Wingdings" panose="05000000000000000000" pitchFamily="2" charset="2"/>
                </a:rPr>
                <a:t>mẻ</a:t>
              </a:r>
              <a:r>
                <a:rPr lang="en-SG" sz="2800" dirty="0">
                  <a:latin typeface="Times New Roman" panose="02020603050405020304" pitchFamily="18" charset="0"/>
                  <a:cs typeface="Times New Roman" panose="02020603050405020304" pitchFamily="18" charset="0"/>
                  <a:sym typeface="Wingdings" panose="05000000000000000000" pitchFamily="2" charset="2"/>
                </a:rPr>
                <a:t> </a:t>
              </a:r>
              <a:r>
                <a:rPr lang="en-SG" sz="2800" dirty="0" err="1">
                  <a:latin typeface="Times New Roman" panose="02020603050405020304" pitchFamily="18" charset="0"/>
                  <a:cs typeface="Times New Roman" panose="02020603050405020304" pitchFamily="18" charset="0"/>
                  <a:sym typeface="Wingdings" panose="05000000000000000000" pitchFamily="2" charset="2"/>
                </a:rPr>
                <a:t>trong</a:t>
              </a:r>
              <a:r>
                <a:rPr lang="en-SG" sz="2800" dirty="0">
                  <a:latin typeface="Times New Roman" panose="02020603050405020304" pitchFamily="18" charset="0"/>
                  <a:cs typeface="Times New Roman" panose="02020603050405020304" pitchFamily="18" charset="0"/>
                  <a:sym typeface="Wingdings" panose="05000000000000000000" pitchFamily="2" charset="2"/>
                </a:rPr>
                <a:t> </a:t>
              </a:r>
              <a:r>
                <a:rPr lang="en-SG" sz="2800" dirty="0" err="1">
                  <a:latin typeface="Times New Roman" panose="02020603050405020304" pitchFamily="18" charset="0"/>
                  <a:cs typeface="Times New Roman" panose="02020603050405020304" pitchFamily="18" charset="0"/>
                  <a:sym typeface="Wingdings" panose="05000000000000000000" pitchFamily="2" charset="2"/>
                </a:rPr>
                <a:t>thi</a:t>
              </a:r>
              <a:r>
                <a:rPr lang="en-SG" sz="2800" dirty="0">
                  <a:latin typeface="Times New Roman" panose="02020603050405020304" pitchFamily="18" charset="0"/>
                  <a:cs typeface="Times New Roman" panose="02020603050405020304" pitchFamily="18" charset="0"/>
                  <a:sym typeface="Wingdings" panose="05000000000000000000" pitchFamily="2" charset="2"/>
                </a:rPr>
                <a:t> ca</a:t>
              </a:r>
              <a:endParaRPr lang="en-SG" sz="2800" dirty="0">
                <a:latin typeface="Times New Roman" panose="02020603050405020304" pitchFamily="18" charset="0"/>
                <a:cs typeface="Times New Roman" panose="02020603050405020304" pitchFamily="18" charset="0"/>
              </a:endParaRPr>
            </a:p>
          </p:txBody>
        </p:sp>
      </p:grpSp>
      <p:sp>
        <p:nvSpPr>
          <p:cNvPr id="21" name="Oval 20"/>
          <p:cNvSpPr/>
          <p:nvPr/>
        </p:nvSpPr>
        <p:spPr>
          <a:xfrm>
            <a:off x="4626141" y="4845443"/>
            <a:ext cx="1285183" cy="1221361"/>
          </a:xfrm>
          <a:prstGeom prst="ellipse">
            <a:avLst/>
          </a:prstGeom>
        </p:spPr>
        <p:style>
          <a:lnRef idx="2">
            <a:schemeClr val="accent1">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a:lstStyle/>
          <a:p>
            <a:endParaRPr lang="en-SG" dirty="0"/>
          </a:p>
        </p:txBody>
      </p:sp>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heel(1)">
                                      <p:cBhvr>
                                        <p:cTn id="7" dur="2000"/>
                                        <p:tgtEl>
                                          <p:spTgt spid="5"/>
                                        </p:tgtEl>
                                      </p:cBhvr>
                                    </p:animEffect>
                                  </p:childTnLst>
                                </p:cTn>
                              </p:par>
                              <p:par>
                                <p:cTn id="8" presetID="42" presetClass="entr" presetSubtype="0" fill="hold" grpId="0"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fade">
                                      <p:cBhvr>
                                        <p:cTn id="10" dur="1000"/>
                                        <p:tgtEl>
                                          <p:spTgt spid="9"/>
                                        </p:tgtEl>
                                      </p:cBhvr>
                                    </p:animEffect>
                                    <p:anim calcmode="lin" valueType="num">
                                      <p:cBhvr>
                                        <p:cTn id="11" dur="1000" fill="hold"/>
                                        <p:tgtEl>
                                          <p:spTgt spid="9"/>
                                        </p:tgtEl>
                                        <p:attrNameLst>
                                          <p:attrName>ppt_x</p:attrName>
                                        </p:attrNameLst>
                                      </p:cBhvr>
                                      <p:tavLst>
                                        <p:tav tm="0">
                                          <p:val>
                                            <p:strVal val="#ppt_x"/>
                                          </p:val>
                                        </p:tav>
                                        <p:tav tm="100000">
                                          <p:val>
                                            <p:strVal val="#ppt_x"/>
                                          </p:val>
                                        </p:tav>
                                      </p:tavLst>
                                    </p:anim>
                                    <p:anim calcmode="lin" valueType="num">
                                      <p:cBhvr>
                                        <p:cTn id="12"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nodeType="click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randombar(horizontal)">
                                      <p:cBhvr>
                                        <p:cTn id="17" dur="500"/>
                                        <p:tgtEl>
                                          <p:spTgt spid="13"/>
                                        </p:tgtEl>
                                      </p:cBhvr>
                                    </p:animEffect>
                                  </p:childTnLst>
                                </p:cTn>
                              </p:par>
                              <p:par>
                                <p:cTn id="18" presetID="14" presetClass="entr" presetSubtype="10" fill="hold" nodeType="withEffect">
                                  <p:stCondLst>
                                    <p:cond delay="0"/>
                                  </p:stCondLst>
                                  <p:childTnLst>
                                    <p:set>
                                      <p:cBhvr>
                                        <p:cTn id="19" dur="1" fill="hold">
                                          <p:stCondLst>
                                            <p:cond delay="0"/>
                                          </p:stCondLst>
                                        </p:cTn>
                                        <p:tgtEl>
                                          <p:spTgt spid="10"/>
                                        </p:tgtEl>
                                        <p:attrNameLst>
                                          <p:attrName>style.visibility</p:attrName>
                                        </p:attrNameLst>
                                      </p:cBhvr>
                                      <p:to>
                                        <p:strVal val="visible"/>
                                      </p:to>
                                    </p:set>
                                    <p:animEffect transition="in" filter="randombar(horizontal)">
                                      <p:cBhvr>
                                        <p:cTn id="20" dur="500"/>
                                        <p:tgtEl>
                                          <p:spTgt spid="10"/>
                                        </p:tgtEl>
                                      </p:cBhvr>
                                    </p:animEffect>
                                  </p:childTnLst>
                                </p:cTn>
                              </p:par>
                            </p:childTnLst>
                          </p:cTn>
                        </p:par>
                      </p:childTnLst>
                    </p:cTn>
                  </p:par>
                  <p:par>
                    <p:cTn id="21" fill="hold">
                      <p:stCondLst>
                        <p:cond delay="indefinite"/>
                      </p:stCondLst>
                      <p:childTnLst>
                        <p:par>
                          <p:cTn id="22" fill="hold">
                            <p:stCondLst>
                              <p:cond delay="0"/>
                            </p:stCondLst>
                            <p:childTnLst>
                              <p:par>
                                <p:cTn id="23" presetID="14" presetClass="entr" presetSubtype="10" fill="hold" grpId="0" nodeType="clickEffect">
                                  <p:stCondLst>
                                    <p:cond delay="0"/>
                                  </p:stCondLst>
                                  <p:childTnLst>
                                    <p:set>
                                      <p:cBhvr>
                                        <p:cTn id="24" dur="1" fill="hold">
                                          <p:stCondLst>
                                            <p:cond delay="0"/>
                                          </p:stCondLst>
                                        </p:cTn>
                                        <p:tgtEl>
                                          <p:spTgt spid="17"/>
                                        </p:tgtEl>
                                        <p:attrNameLst>
                                          <p:attrName>style.visibility</p:attrName>
                                        </p:attrNameLst>
                                      </p:cBhvr>
                                      <p:to>
                                        <p:strVal val="visible"/>
                                      </p:to>
                                    </p:set>
                                    <p:animEffect transition="in" filter="randombar(horizontal)">
                                      <p:cBhvr>
                                        <p:cTn id="25" dur="500"/>
                                        <p:tgtEl>
                                          <p:spTgt spid="17"/>
                                        </p:tgtEl>
                                      </p:cBhvr>
                                    </p:animEffect>
                                  </p:childTnLst>
                                </p:cTn>
                              </p:par>
                              <p:par>
                                <p:cTn id="26" presetID="14" presetClass="entr" presetSubtype="10" fill="hold" nodeType="withEffect">
                                  <p:stCondLst>
                                    <p:cond delay="0"/>
                                  </p:stCondLst>
                                  <p:childTnLst>
                                    <p:set>
                                      <p:cBhvr>
                                        <p:cTn id="27" dur="1" fill="hold">
                                          <p:stCondLst>
                                            <p:cond delay="0"/>
                                          </p:stCondLst>
                                        </p:cTn>
                                        <p:tgtEl>
                                          <p:spTgt spid="14"/>
                                        </p:tgtEl>
                                        <p:attrNameLst>
                                          <p:attrName>style.visibility</p:attrName>
                                        </p:attrNameLst>
                                      </p:cBhvr>
                                      <p:to>
                                        <p:strVal val="visible"/>
                                      </p:to>
                                    </p:set>
                                    <p:animEffect transition="in" filter="randombar(horizontal)">
                                      <p:cBhvr>
                                        <p:cTn id="28" dur="500"/>
                                        <p:tgtEl>
                                          <p:spTgt spid="14"/>
                                        </p:tgtEl>
                                      </p:cBhvr>
                                    </p:animEffect>
                                  </p:childTnLst>
                                </p:cTn>
                              </p:par>
                            </p:childTnLst>
                          </p:cTn>
                        </p:par>
                      </p:childTnLst>
                    </p:cTn>
                  </p:par>
                  <p:par>
                    <p:cTn id="29" fill="hold">
                      <p:stCondLst>
                        <p:cond delay="indefinite"/>
                      </p:stCondLst>
                      <p:childTnLst>
                        <p:par>
                          <p:cTn id="30" fill="hold">
                            <p:stCondLst>
                              <p:cond delay="0"/>
                            </p:stCondLst>
                            <p:childTnLst>
                              <p:par>
                                <p:cTn id="31" presetID="14" presetClass="entr" presetSubtype="10" fill="hold" grpId="0" nodeType="clickEffect">
                                  <p:stCondLst>
                                    <p:cond delay="0"/>
                                  </p:stCondLst>
                                  <p:childTnLst>
                                    <p:set>
                                      <p:cBhvr>
                                        <p:cTn id="32" dur="1" fill="hold">
                                          <p:stCondLst>
                                            <p:cond delay="0"/>
                                          </p:stCondLst>
                                        </p:cTn>
                                        <p:tgtEl>
                                          <p:spTgt spid="21"/>
                                        </p:tgtEl>
                                        <p:attrNameLst>
                                          <p:attrName>style.visibility</p:attrName>
                                        </p:attrNameLst>
                                      </p:cBhvr>
                                      <p:to>
                                        <p:strVal val="visible"/>
                                      </p:to>
                                    </p:set>
                                    <p:animEffect transition="in" filter="randombar(horizontal)">
                                      <p:cBhvr>
                                        <p:cTn id="33" dur="500"/>
                                        <p:tgtEl>
                                          <p:spTgt spid="21"/>
                                        </p:tgtEl>
                                      </p:cBhvr>
                                    </p:animEffect>
                                  </p:childTnLst>
                                </p:cTn>
                              </p:par>
                              <p:par>
                                <p:cTn id="34" presetID="14" presetClass="entr" presetSubtype="10" fill="hold" nodeType="withEffect">
                                  <p:stCondLst>
                                    <p:cond delay="0"/>
                                  </p:stCondLst>
                                  <p:childTnLst>
                                    <p:set>
                                      <p:cBhvr>
                                        <p:cTn id="35" dur="1" fill="hold">
                                          <p:stCondLst>
                                            <p:cond delay="0"/>
                                          </p:stCondLst>
                                        </p:cTn>
                                        <p:tgtEl>
                                          <p:spTgt spid="18"/>
                                        </p:tgtEl>
                                        <p:attrNameLst>
                                          <p:attrName>style.visibility</p:attrName>
                                        </p:attrNameLst>
                                      </p:cBhvr>
                                      <p:to>
                                        <p:strVal val="visible"/>
                                      </p:to>
                                    </p:set>
                                    <p:animEffect transition="in" filter="randombar(horizontal)">
                                      <p:cBhvr>
                                        <p:cTn id="36"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7" grpId="0" animBg="1"/>
      <p:bldP spid="21"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rotWithShape="1">
          <a:blip r:embed="rId1"/>
          <a:srcRect b="14327"/>
          <a:stretch>
            <a:fillRect/>
          </a:stretch>
        </p:blipFill>
        <p:spPr>
          <a:xfrm>
            <a:off x="0" y="1"/>
            <a:ext cx="12192000" cy="6858000"/>
          </a:xfrm>
          <a:prstGeom prst="rect">
            <a:avLst/>
          </a:prstGeom>
        </p:spPr>
      </p:pic>
      <p:sp>
        <p:nvSpPr>
          <p:cNvPr id="3" name="矩形 2"/>
          <p:cNvSpPr/>
          <p:nvPr/>
        </p:nvSpPr>
        <p:spPr>
          <a:xfrm>
            <a:off x="264056" y="168975"/>
            <a:ext cx="11663888" cy="652005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5" name="Rectangle 4"/>
          <p:cNvSpPr/>
          <p:nvPr/>
        </p:nvSpPr>
        <p:spPr>
          <a:xfrm>
            <a:off x="619760" y="1983938"/>
            <a:ext cx="10891520" cy="4401205"/>
          </a:xfrm>
          <a:prstGeom prst="rect">
            <a:avLst/>
          </a:prstGeom>
        </p:spPr>
        <p:txBody>
          <a:bodyPr wrap="square">
            <a:spAutoFit/>
          </a:bodyPr>
          <a:lstStyle/>
          <a:p>
            <a:pPr algn="just"/>
            <a:r>
              <a:rPr lang="vi-VN" sz="2800" dirty="0">
                <a:solidFill>
                  <a:srgbClr val="000000"/>
                </a:solidFill>
                <a:latin typeface="+mj-lt"/>
              </a:rPr>
              <a:t>“Giữa tr</a:t>
            </a:r>
            <a:r>
              <a:rPr lang="en-SG" sz="2800" dirty="0">
                <a:solidFill>
                  <a:srgbClr val="000000"/>
                </a:solidFill>
                <a:latin typeface="+mj-lt"/>
              </a:rPr>
              <a:t>ờ</a:t>
            </a:r>
            <a:r>
              <a:rPr lang="vi-VN" sz="2800" dirty="0">
                <a:solidFill>
                  <a:srgbClr val="000000"/>
                </a:solidFill>
                <a:latin typeface="+mj-lt"/>
              </a:rPr>
              <a:t>i đất mênh mang, giữa cái khoảnh khắc giao mùa kì lạ thì điều khiến cho tâm hồn tôi phải lay động, phải giật mình để nhận ra</a:t>
            </a:r>
            <a:r>
              <a:rPr lang="en-SG" sz="2800" dirty="0">
                <a:solidFill>
                  <a:srgbClr val="000000"/>
                </a:solidFill>
                <a:latin typeface="+mj-lt"/>
              </a:rPr>
              <a:t>,</a:t>
            </a:r>
            <a:r>
              <a:rPr lang="vi-VN" sz="2800" dirty="0">
                <a:solidFill>
                  <a:srgbClr val="000000"/>
                </a:solidFill>
                <a:latin typeface="+mj-lt"/>
              </a:rPr>
              <a:t> đó chính là hương ổi. Với</a:t>
            </a:r>
            <a:r>
              <a:rPr lang="en-SG" sz="2800" dirty="0">
                <a:solidFill>
                  <a:srgbClr val="000000"/>
                </a:solidFill>
                <a:latin typeface="+mj-lt"/>
              </a:rPr>
              <a:t> </a:t>
            </a:r>
            <a:r>
              <a:rPr lang="vi-VN" sz="2800" dirty="0">
                <a:solidFill>
                  <a:srgbClr val="000000"/>
                </a:solidFill>
                <a:latin typeface="+mj-lt"/>
              </a:rPr>
              <a:t>những người không làm thơ thì mùi hương đó gợi nhớ đến tuổi ấu thơ, gợi nhớ đến buổi chiều vàng với một dòng sông thanh bình, một con đò lững lờ trôi, những đàn trâu bò no cỏ giỡn đùa nhau và những đứa trẻ ẩn hiện trong triền ổi chín ven song. Nó giống như mùi bờ bãi, mùa con trẻ…Hương ổi tự nó xốc thẳng vào những miền thơ ấu thân thiết trong tâm hồn chúng ta. Mùi hương</a:t>
            </a:r>
            <a:r>
              <a:rPr lang="en-SG" sz="2800" dirty="0">
                <a:solidFill>
                  <a:srgbClr val="000000"/>
                </a:solidFill>
                <a:latin typeface="+mj-lt"/>
              </a:rPr>
              <a:t> </a:t>
            </a:r>
            <a:r>
              <a:rPr lang="vi-VN" sz="2800" dirty="0">
                <a:solidFill>
                  <a:srgbClr val="000000"/>
                </a:solidFill>
                <a:latin typeface="+mj-lt"/>
              </a:rPr>
              <a:t>đơn sơ ấy lại trở thành quý giá vì nó đã trở thành chiếc chìa khóa vàng mở</a:t>
            </a:r>
            <a:r>
              <a:rPr lang="en-SG" sz="2800" dirty="0">
                <a:solidFill>
                  <a:srgbClr val="000000"/>
                </a:solidFill>
                <a:latin typeface="+mj-lt"/>
              </a:rPr>
              <a:t> </a:t>
            </a:r>
            <a:r>
              <a:rPr lang="vi-VN" sz="2800" dirty="0">
                <a:solidFill>
                  <a:srgbClr val="000000"/>
                </a:solidFill>
                <a:latin typeface="+mj-lt"/>
              </a:rPr>
              <a:t>thẳng vào tâm hồn mỗi người, có khi là cả một thế hệ…”.</a:t>
            </a:r>
            <a:endParaRPr lang="en-SG" sz="2800" dirty="0">
              <a:latin typeface="+mj-lt"/>
            </a:endParaRPr>
          </a:p>
        </p:txBody>
      </p:sp>
      <p:sp>
        <p:nvSpPr>
          <p:cNvPr id="6" name="圆角矩形 6"/>
          <p:cNvSpPr/>
          <p:nvPr/>
        </p:nvSpPr>
        <p:spPr>
          <a:xfrm>
            <a:off x="2926080" y="528320"/>
            <a:ext cx="6217920" cy="1276484"/>
          </a:xfrm>
          <a:custGeom>
            <a:avLst/>
            <a:gdLst>
              <a:gd name="connsiteX0" fmla="*/ 1289248 w 5969768"/>
              <a:gd name="connsiteY0" fmla="*/ 0 h 1872208"/>
              <a:gd name="connsiteX1" fmla="*/ 5346173 w 5969768"/>
              <a:gd name="connsiteY1" fmla="*/ 0 h 1872208"/>
              <a:gd name="connsiteX2" fmla="*/ 5969768 w 5969768"/>
              <a:gd name="connsiteY2" fmla="*/ 623595 h 1872208"/>
              <a:gd name="connsiteX3" fmla="*/ 5969768 w 5969768"/>
              <a:gd name="connsiteY3" fmla="*/ 1248613 h 1872208"/>
              <a:gd name="connsiteX4" fmla="*/ 5346173 w 5969768"/>
              <a:gd name="connsiteY4" fmla="*/ 1872208 h 1872208"/>
              <a:gd name="connsiteX5" fmla="*/ 1368152 w 5969768"/>
              <a:gd name="connsiteY5" fmla="*/ 1872208 h 1872208"/>
              <a:gd name="connsiteX6" fmla="*/ 1289248 w 5969768"/>
              <a:gd name="connsiteY6" fmla="*/ 1872208 h 1872208"/>
              <a:gd name="connsiteX7" fmla="*/ 407735 w 5969768"/>
              <a:gd name="connsiteY7" fmla="*/ 1872208 h 1872208"/>
              <a:gd name="connsiteX8" fmla="*/ 0 w 5969768"/>
              <a:gd name="connsiteY8" fmla="*/ 1464473 h 1872208"/>
              <a:gd name="connsiteX9" fmla="*/ 0 w 5969768"/>
              <a:gd name="connsiteY9" fmla="*/ 1055807 h 1872208"/>
              <a:gd name="connsiteX10" fmla="*/ 407735 w 5969768"/>
              <a:gd name="connsiteY10" fmla="*/ 648072 h 1872208"/>
              <a:gd name="connsiteX11" fmla="*/ 1368152 w 5969768"/>
              <a:gd name="connsiteY11" fmla="*/ 648072 h 1872208"/>
              <a:gd name="connsiteX12" fmla="*/ 1368152 w 5969768"/>
              <a:gd name="connsiteY12" fmla="*/ 850487 h 1872208"/>
              <a:gd name="connsiteX13" fmla="*/ 488918 w 5969768"/>
              <a:gd name="connsiteY13" fmla="*/ 850487 h 1872208"/>
              <a:gd name="connsiteX14" fmla="*/ 216024 w 5969768"/>
              <a:gd name="connsiteY14" fmla="*/ 1123381 h 1872208"/>
              <a:gd name="connsiteX15" fmla="*/ 216024 w 5969768"/>
              <a:gd name="connsiteY15" fmla="*/ 1396898 h 1872208"/>
              <a:gd name="connsiteX16" fmla="*/ 488918 w 5969768"/>
              <a:gd name="connsiteY16" fmla="*/ 1669792 h 1872208"/>
              <a:gd name="connsiteX17" fmla="*/ 1368152 w 5969768"/>
              <a:gd name="connsiteY17" fmla="*/ 1669792 h 1872208"/>
              <a:gd name="connsiteX18" fmla="*/ 1368152 w 5969768"/>
              <a:gd name="connsiteY18" fmla="*/ 1670095 h 1872208"/>
              <a:gd name="connsiteX19" fmla="*/ 5264789 w 5969768"/>
              <a:gd name="connsiteY19" fmla="*/ 1670095 h 1872208"/>
              <a:gd name="connsiteX20" fmla="*/ 5753744 w 5969768"/>
              <a:gd name="connsiteY20" fmla="*/ 1181140 h 1872208"/>
              <a:gd name="connsiteX21" fmla="*/ 5753744 w 5969768"/>
              <a:gd name="connsiteY21" fmla="*/ 691068 h 1872208"/>
              <a:gd name="connsiteX22" fmla="*/ 5264789 w 5969768"/>
              <a:gd name="connsiteY22" fmla="*/ 202113 h 1872208"/>
              <a:gd name="connsiteX23" fmla="*/ 1289248 w 5969768"/>
              <a:gd name="connsiteY23" fmla="*/ 202113 h 1872208"/>
              <a:gd name="connsiteX24" fmla="*/ 1288082 w 5969768"/>
              <a:gd name="connsiteY24" fmla="*/ 80739 h 1872208"/>
              <a:gd name="connsiteX25" fmla="*/ 1289248 w 5969768"/>
              <a:gd name="connsiteY25" fmla="*/ 0 h 1872208"/>
              <a:gd name="connsiteX0-1" fmla="*/ 1289248 w 5969768"/>
              <a:gd name="connsiteY0-2" fmla="*/ 0 h 1872208"/>
              <a:gd name="connsiteX1-3" fmla="*/ 5346173 w 5969768"/>
              <a:gd name="connsiteY1-4" fmla="*/ 0 h 1872208"/>
              <a:gd name="connsiteX2-5" fmla="*/ 5969768 w 5969768"/>
              <a:gd name="connsiteY2-6" fmla="*/ 623595 h 1872208"/>
              <a:gd name="connsiteX3-7" fmla="*/ 5969768 w 5969768"/>
              <a:gd name="connsiteY3-8" fmla="*/ 1248613 h 1872208"/>
              <a:gd name="connsiteX4-9" fmla="*/ 5346173 w 5969768"/>
              <a:gd name="connsiteY4-10" fmla="*/ 1872208 h 1872208"/>
              <a:gd name="connsiteX5-11" fmla="*/ 1368152 w 5969768"/>
              <a:gd name="connsiteY5-12" fmla="*/ 1872208 h 1872208"/>
              <a:gd name="connsiteX6-13" fmla="*/ 1289248 w 5969768"/>
              <a:gd name="connsiteY6-14" fmla="*/ 1872208 h 1872208"/>
              <a:gd name="connsiteX7-15" fmla="*/ 407735 w 5969768"/>
              <a:gd name="connsiteY7-16" fmla="*/ 1872208 h 1872208"/>
              <a:gd name="connsiteX8-17" fmla="*/ 0 w 5969768"/>
              <a:gd name="connsiteY8-18" fmla="*/ 1464473 h 1872208"/>
              <a:gd name="connsiteX9-19" fmla="*/ 0 w 5969768"/>
              <a:gd name="connsiteY9-20" fmla="*/ 1055807 h 1872208"/>
              <a:gd name="connsiteX10-21" fmla="*/ 407735 w 5969768"/>
              <a:gd name="connsiteY10-22" fmla="*/ 648072 h 1872208"/>
              <a:gd name="connsiteX11-23" fmla="*/ 1368152 w 5969768"/>
              <a:gd name="connsiteY11-24" fmla="*/ 648072 h 1872208"/>
              <a:gd name="connsiteX12-25" fmla="*/ 1368152 w 5969768"/>
              <a:gd name="connsiteY12-26" fmla="*/ 850487 h 1872208"/>
              <a:gd name="connsiteX13-27" fmla="*/ 488918 w 5969768"/>
              <a:gd name="connsiteY13-28" fmla="*/ 850487 h 1872208"/>
              <a:gd name="connsiteX14-29" fmla="*/ 216024 w 5969768"/>
              <a:gd name="connsiteY14-30" fmla="*/ 1123381 h 1872208"/>
              <a:gd name="connsiteX15-31" fmla="*/ 216024 w 5969768"/>
              <a:gd name="connsiteY15-32" fmla="*/ 1396898 h 1872208"/>
              <a:gd name="connsiteX16-33" fmla="*/ 488918 w 5969768"/>
              <a:gd name="connsiteY16-34" fmla="*/ 1669792 h 1872208"/>
              <a:gd name="connsiteX17-35" fmla="*/ 1368152 w 5969768"/>
              <a:gd name="connsiteY17-36" fmla="*/ 1669792 h 1872208"/>
              <a:gd name="connsiteX18-37" fmla="*/ 1368152 w 5969768"/>
              <a:gd name="connsiteY18-38" fmla="*/ 1670095 h 1872208"/>
              <a:gd name="connsiteX19-39" fmla="*/ 5264789 w 5969768"/>
              <a:gd name="connsiteY19-40" fmla="*/ 1670095 h 1872208"/>
              <a:gd name="connsiteX20-41" fmla="*/ 5753744 w 5969768"/>
              <a:gd name="connsiteY20-42" fmla="*/ 1181140 h 1872208"/>
              <a:gd name="connsiteX21-43" fmla="*/ 5753744 w 5969768"/>
              <a:gd name="connsiteY21-44" fmla="*/ 691068 h 1872208"/>
              <a:gd name="connsiteX22-45" fmla="*/ 5264789 w 5969768"/>
              <a:gd name="connsiteY22-46" fmla="*/ 202113 h 1872208"/>
              <a:gd name="connsiteX23-47" fmla="*/ 1289248 w 5969768"/>
              <a:gd name="connsiteY23-48" fmla="*/ 202113 h 1872208"/>
              <a:gd name="connsiteX24-49" fmla="*/ 1421432 w 5969768"/>
              <a:gd name="connsiteY24-50" fmla="*/ 109314 h 1872208"/>
              <a:gd name="connsiteX25-51" fmla="*/ 1289248 w 5969768"/>
              <a:gd name="connsiteY25-52" fmla="*/ 0 h 1872208"/>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 ang="0">
                <a:pos x="connsiteX10-21" y="connsiteY10-22"/>
              </a:cxn>
              <a:cxn ang="0">
                <a:pos x="connsiteX11-23" y="connsiteY11-24"/>
              </a:cxn>
              <a:cxn ang="0">
                <a:pos x="connsiteX12-25" y="connsiteY12-26"/>
              </a:cxn>
              <a:cxn ang="0">
                <a:pos x="connsiteX13-27" y="connsiteY13-28"/>
              </a:cxn>
              <a:cxn ang="0">
                <a:pos x="connsiteX14-29" y="connsiteY14-30"/>
              </a:cxn>
              <a:cxn ang="0">
                <a:pos x="connsiteX15-31" y="connsiteY15-32"/>
              </a:cxn>
              <a:cxn ang="0">
                <a:pos x="connsiteX16-33" y="connsiteY16-34"/>
              </a:cxn>
              <a:cxn ang="0">
                <a:pos x="connsiteX17-35" y="connsiteY17-36"/>
              </a:cxn>
              <a:cxn ang="0">
                <a:pos x="connsiteX18-37" y="connsiteY18-38"/>
              </a:cxn>
              <a:cxn ang="0">
                <a:pos x="connsiteX19-39" y="connsiteY19-40"/>
              </a:cxn>
              <a:cxn ang="0">
                <a:pos x="connsiteX20-41" y="connsiteY20-42"/>
              </a:cxn>
              <a:cxn ang="0">
                <a:pos x="connsiteX21-43" y="connsiteY21-44"/>
              </a:cxn>
              <a:cxn ang="0">
                <a:pos x="connsiteX22-45" y="connsiteY22-46"/>
              </a:cxn>
              <a:cxn ang="0">
                <a:pos x="connsiteX23-47" y="connsiteY23-48"/>
              </a:cxn>
              <a:cxn ang="0">
                <a:pos x="connsiteX24-49" y="connsiteY24-50"/>
              </a:cxn>
              <a:cxn ang="0">
                <a:pos x="connsiteX25-51" y="connsiteY25-52"/>
              </a:cxn>
            </a:cxnLst>
            <a:rect l="l" t="t" r="r" b="b"/>
            <a:pathLst>
              <a:path w="5969768" h="1872208">
                <a:moveTo>
                  <a:pt x="1289248" y="0"/>
                </a:moveTo>
                <a:lnTo>
                  <a:pt x="5346173" y="0"/>
                </a:lnTo>
                <a:cubicBezTo>
                  <a:pt x="5690575" y="0"/>
                  <a:pt x="5969768" y="279193"/>
                  <a:pt x="5969768" y="623595"/>
                </a:cubicBezTo>
                <a:lnTo>
                  <a:pt x="5969768" y="1248613"/>
                </a:lnTo>
                <a:cubicBezTo>
                  <a:pt x="5969768" y="1593015"/>
                  <a:pt x="5690575" y="1872208"/>
                  <a:pt x="5346173" y="1872208"/>
                </a:cubicBezTo>
                <a:lnTo>
                  <a:pt x="1368152" y="1872208"/>
                </a:lnTo>
                <a:lnTo>
                  <a:pt x="1289248" y="1872208"/>
                </a:lnTo>
                <a:lnTo>
                  <a:pt x="407735" y="1872208"/>
                </a:lnTo>
                <a:cubicBezTo>
                  <a:pt x="182549" y="1872208"/>
                  <a:pt x="0" y="1689659"/>
                  <a:pt x="0" y="1464473"/>
                </a:cubicBezTo>
                <a:lnTo>
                  <a:pt x="0" y="1055807"/>
                </a:lnTo>
                <a:cubicBezTo>
                  <a:pt x="0" y="830621"/>
                  <a:pt x="182549" y="648072"/>
                  <a:pt x="407735" y="648072"/>
                </a:cubicBezTo>
                <a:lnTo>
                  <a:pt x="1368152" y="648072"/>
                </a:lnTo>
                <a:lnTo>
                  <a:pt x="1368152" y="850487"/>
                </a:lnTo>
                <a:lnTo>
                  <a:pt x="488918" y="850487"/>
                </a:lnTo>
                <a:cubicBezTo>
                  <a:pt x="338203" y="850487"/>
                  <a:pt x="216024" y="972666"/>
                  <a:pt x="216024" y="1123381"/>
                </a:cubicBezTo>
                <a:lnTo>
                  <a:pt x="216024" y="1396898"/>
                </a:lnTo>
                <a:cubicBezTo>
                  <a:pt x="216024" y="1547613"/>
                  <a:pt x="338203" y="1669792"/>
                  <a:pt x="488918" y="1669792"/>
                </a:cubicBezTo>
                <a:lnTo>
                  <a:pt x="1368152" y="1669792"/>
                </a:lnTo>
                <a:lnTo>
                  <a:pt x="1368152" y="1670095"/>
                </a:lnTo>
                <a:lnTo>
                  <a:pt x="5264789" y="1670095"/>
                </a:lnTo>
                <a:cubicBezTo>
                  <a:pt x="5534831" y="1670095"/>
                  <a:pt x="5753744" y="1451182"/>
                  <a:pt x="5753744" y="1181140"/>
                </a:cubicBezTo>
                <a:lnTo>
                  <a:pt x="5753744" y="691068"/>
                </a:lnTo>
                <a:cubicBezTo>
                  <a:pt x="5753744" y="421026"/>
                  <a:pt x="5534831" y="202113"/>
                  <a:pt x="5264789" y="202113"/>
                </a:cubicBezTo>
                <a:lnTo>
                  <a:pt x="1289248" y="202113"/>
                </a:lnTo>
                <a:cubicBezTo>
                  <a:pt x="1288859" y="161655"/>
                  <a:pt x="1421821" y="149772"/>
                  <a:pt x="1421432" y="109314"/>
                </a:cubicBezTo>
                <a:cubicBezTo>
                  <a:pt x="1421821" y="82401"/>
                  <a:pt x="1288859" y="26913"/>
                  <a:pt x="1289248" y="0"/>
                </a:cubicBezTo>
                <a:close/>
              </a:path>
            </a:pathLst>
          </a:custGeom>
          <a:solidFill>
            <a:schemeClr val="accent1"/>
          </a:solidFill>
          <a:ln w="28575" cap="flat" cmpd="sng" algn="ctr">
            <a:solidFill>
              <a:sysClr val="window" lastClr="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ysClr val="window" lastClr="FFFFFF"/>
              </a:solidFill>
              <a:effectLst/>
              <a:uLnTx/>
              <a:uFillTx/>
              <a:latin typeface="Calibri" panose="020F0502020204030204"/>
              <a:ea typeface="SimSun" panose="02010600030101010101" pitchFamily="2" charset="-122"/>
              <a:cs typeface="+mn-cs"/>
            </a:endParaRPr>
          </a:p>
        </p:txBody>
      </p:sp>
      <p:sp>
        <p:nvSpPr>
          <p:cNvPr id="7" name="文本框 15"/>
          <p:cNvSpPr txBox="1"/>
          <p:nvPr/>
        </p:nvSpPr>
        <p:spPr>
          <a:xfrm>
            <a:off x="4205140" y="841096"/>
            <a:ext cx="4644219" cy="584775"/>
          </a:xfrm>
          <a:prstGeom prst="rect">
            <a:avLst/>
          </a:prstGeom>
          <a:noFill/>
        </p:spPr>
        <p:txBody>
          <a:bodyPr wrap="square" rtlCol="0">
            <a:spAutoFit/>
          </a:bodyPr>
          <a:lstStyle/>
          <a:p>
            <a:pPr algn="ctr"/>
            <a:r>
              <a:rPr lang="en-SG" altLang="zh-CN" sz="3200" b="1" dirty="0" err="1">
                <a:solidFill>
                  <a:schemeClr val="accent1"/>
                </a:solidFill>
                <a:latin typeface="Times New Roman" panose="02020603050405020304" pitchFamily="18" charset="0"/>
                <a:ea typeface="华文中宋" pitchFamily="2" charset="-122"/>
                <a:cs typeface="Times New Roman" panose="02020603050405020304" pitchFamily="18" charset="0"/>
              </a:rPr>
              <a:t>Lời</a:t>
            </a:r>
            <a:r>
              <a:rPr lang="en-SG" altLang="zh-CN" sz="3200" b="1" dirty="0">
                <a:solidFill>
                  <a:schemeClr val="accent1"/>
                </a:solidFill>
                <a:latin typeface="Times New Roman" panose="02020603050405020304" pitchFamily="18" charset="0"/>
                <a:ea typeface="华文中宋" pitchFamily="2" charset="-122"/>
                <a:cs typeface="Times New Roman" panose="02020603050405020304" pitchFamily="18" charset="0"/>
              </a:rPr>
              <a:t> </a:t>
            </a:r>
            <a:r>
              <a:rPr lang="en-SG" altLang="zh-CN" sz="3200" b="1" dirty="0" err="1">
                <a:solidFill>
                  <a:schemeClr val="accent1"/>
                </a:solidFill>
                <a:latin typeface="Times New Roman" panose="02020603050405020304" pitchFamily="18" charset="0"/>
                <a:ea typeface="华文中宋" pitchFamily="2" charset="-122"/>
                <a:cs typeface="Times New Roman" panose="02020603050405020304" pitchFamily="18" charset="0"/>
              </a:rPr>
              <a:t>tự</a:t>
            </a:r>
            <a:r>
              <a:rPr lang="en-SG" altLang="zh-CN" sz="3200" b="1" dirty="0">
                <a:solidFill>
                  <a:schemeClr val="accent1"/>
                </a:solidFill>
                <a:latin typeface="Times New Roman" panose="02020603050405020304" pitchFamily="18" charset="0"/>
                <a:ea typeface="华文中宋" pitchFamily="2" charset="-122"/>
                <a:cs typeface="Times New Roman" panose="02020603050405020304" pitchFamily="18" charset="0"/>
              </a:rPr>
              <a:t> </a:t>
            </a:r>
            <a:r>
              <a:rPr lang="en-SG" altLang="zh-CN" sz="3200" b="1" dirty="0" err="1">
                <a:solidFill>
                  <a:schemeClr val="accent1"/>
                </a:solidFill>
                <a:latin typeface="Times New Roman" panose="02020603050405020304" pitchFamily="18" charset="0"/>
                <a:ea typeface="华文中宋" pitchFamily="2" charset="-122"/>
                <a:cs typeface="Times New Roman" panose="02020603050405020304" pitchFamily="18" charset="0"/>
              </a:rPr>
              <a:t>bạch</a:t>
            </a:r>
            <a:r>
              <a:rPr lang="en-SG" altLang="zh-CN" sz="3200" b="1" dirty="0">
                <a:solidFill>
                  <a:schemeClr val="accent1"/>
                </a:solidFill>
                <a:latin typeface="Times New Roman" panose="02020603050405020304" pitchFamily="18" charset="0"/>
                <a:ea typeface="华文中宋" pitchFamily="2" charset="-122"/>
                <a:cs typeface="Times New Roman" panose="02020603050405020304" pitchFamily="18" charset="0"/>
              </a:rPr>
              <a:t> </a:t>
            </a:r>
            <a:r>
              <a:rPr lang="en-SG" altLang="zh-CN" sz="3200" b="1" dirty="0" err="1">
                <a:solidFill>
                  <a:schemeClr val="accent1"/>
                </a:solidFill>
                <a:latin typeface="Times New Roman" panose="02020603050405020304" pitchFamily="18" charset="0"/>
                <a:ea typeface="华文中宋" pitchFamily="2" charset="-122"/>
                <a:cs typeface="Times New Roman" panose="02020603050405020304" pitchFamily="18" charset="0"/>
              </a:rPr>
              <a:t>của</a:t>
            </a:r>
            <a:r>
              <a:rPr lang="en-SG" altLang="zh-CN" sz="3200" b="1" dirty="0">
                <a:solidFill>
                  <a:schemeClr val="accent1"/>
                </a:solidFill>
                <a:latin typeface="Times New Roman" panose="02020603050405020304" pitchFamily="18" charset="0"/>
                <a:ea typeface="华文中宋" pitchFamily="2" charset="-122"/>
                <a:cs typeface="Times New Roman" panose="02020603050405020304" pitchFamily="18" charset="0"/>
              </a:rPr>
              <a:t> </a:t>
            </a:r>
            <a:r>
              <a:rPr lang="en-SG" altLang="zh-CN" sz="3200" b="1" dirty="0" err="1">
                <a:solidFill>
                  <a:schemeClr val="accent1"/>
                </a:solidFill>
                <a:latin typeface="Times New Roman" panose="02020603050405020304" pitchFamily="18" charset="0"/>
                <a:ea typeface="华文中宋" pitchFamily="2" charset="-122"/>
                <a:cs typeface="Times New Roman" panose="02020603050405020304" pitchFamily="18" charset="0"/>
              </a:rPr>
              <a:t>nhà</a:t>
            </a:r>
            <a:r>
              <a:rPr lang="en-SG" altLang="zh-CN" sz="3200" b="1" dirty="0">
                <a:solidFill>
                  <a:schemeClr val="accent1"/>
                </a:solidFill>
                <a:latin typeface="Times New Roman" panose="02020603050405020304" pitchFamily="18" charset="0"/>
                <a:ea typeface="华文中宋" pitchFamily="2" charset="-122"/>
                <a:cs typeface="Times New Roman" panose="02020603050405020304" pitchFamily="18" charset="0"/>
              </a:rPr>
              <a:t> </a:t>
            </a:r>
            <a:r>
              <a:rPr lang="en-SG" altLang="zh-CN" sz="3200" b="1" dirty="0" err="1">
                <a:solidFill>
                  <a:schemeClr val="accent1"/>
                </a:solidFill>
                <a:latin typeface="Times New Roman" panose="02020603050405020304" pitchFamily="18" charset="0"/>
                <a:ea typeface="华文中宋" pitchFamily="2" charset="-122"/>
                <a:cs typeface="Times New Roman" panose="02020603050405020304" pitchFamily="18" charset="0"/>
              </a:rPr>
              <a:t>th</a:t>
            </a:r>
            <a:r>
              <a:rPr lang="vi-VN" altLang="zh-CN" sz="3200" b="1" dirty="0">
                <a:solidFill>
                  <a:schemeClr val="accent1"/>
                </a:solidFill>
                <a:latin typeface="Times New Roman" panose="02020603050405020304" pitchFamily="18" charset="0"/>
                <a:ea typeface="华文中宋" pitchFamily="2" charset="-122"/>
                <a:cs typeface="Times New Roman" panose="02020603050405020304" pitchFamily="18" charset="0"/>
              </a:rPr>
              <a:t>ơ</a:t>
            </a:r>
            <a:endParaRPr lang="zh-CN" altLang="en-US" sz="3200" b="1" dirty="0">
              <a:solidFill>
                <a:schemeClr val="accent1"/>
              </a:solidFill>
              <a:latin typeface="Times New Roman" panose="02020603050405020304" pitchFamily="18" charset="0"/>
              <a:ea typeface="华文中宋" pitchFamily="2" charset="-122"/>
              <a:cs typeface="Times New Roman" panose="02020603050405020304" pitchFamily="18" charset="0"/>
            </a:endParaRPr>
          </a:p>
        </p:txBody>
      </p:sp>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randombar(horizontal)">
                                      <p:cBhvr>
                                        <p:cTn id="7" dur="500"/>
                                        <p:tgtEl>
                                          <p:spTgt spid="6"/>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randombar(horizontal)">
                                      <p:cBhvr>
                                        <p:cTn id="10" dur="500"/>
                                        <p:tgtEl>
                                          <p:spTgt spid="7"/>
                                        </p:tgtEl>
                                      </p:cBhvr>
                                    </p:animEffect>
                                  </p:childTnLst>
                                </p:cTn>
                              </p:par>
                            </p:childTnLst>
                          </p:cTn>
                        </p:par>
                      </p:childTnLst>
                    </p:cTn>
                  </p:par>
                  <p:par>
                    <p:cTn id="11" fill="hold">
                      <p:stCondLst>
                        <p:cond delay="indefinite"/>
                      </p:stCondLst>
                      <p:childTnLst>
                        <p:par>
                          <p:cTn id="12" fill="hold">
                            <p:stCondLst>
                              <p:cond delay="0"/>
                            </p:stCondLst>
                            <p:childTnLst>
                              <p:par>
                                <p:cTn id="13" presetID="14" presetClass="entr" presetSubtype="10"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randombar(horizontal)">
                                      <p:cBhvr>
                                        <p:cTn id="15"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animBg="1"/>
      <p:bldP spid="7"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19. Cảnh sắc thiên nhiên tuyệt đẹp khi mùa Thu đến - Báo Dân trí">
            <a:hlinkClick r:id="" action="ppaction://media"/>
          </p:cNvPr>
          <p:cNvPicPr>
            <a:picLocks noChangeAspect="1"/>
          </p:cNvPicPr>
          <p:nvPr>
            <a:videoFile r:link="rId1"/>
            <p:extLst>
              <p:ext uri="{DAA4B4D4-6D71-4841-9C94-3DE7FCFB9230}">
                <p14:media xmlns:p14="http://schemas.microsoft.com/office/powerpoint/2010/main" r:embed="rId2"/>
              </p:ext>
            </p:extLst>
          </p:nvPr>
        </p:nvPicPr>
        <p:blipFill>
          <a:blip r:embed="rId3"/>
          <a:stretch>
            <a:fillRect/>
          </a:stretch>
        </p:blipFill>
        <p:spPr>
          <a:xfrm>
            <a:off x="0" y="0"/>
            <a:ext cx="12192000" cy="68580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10422"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rotWithShape="1">
          <a:blip r:embed="rId1"/>
          <a:srcRect b="14327"/>
          <a:stretch>
            <a:fillRect/>
          </a:stretch>
        </p:blipFill>
        <p:spPr>
          <a:xfrm>
            <a:off x="0" y="1"/>
            <a:ext cx="12192000" cy="6858000"/>
          </a:xfrm>
          <a:prstGeom prst="rect">
            <a:avLst/>
          </a:prstGeom>
        </p:spPr>
      </p:pic>
      <p:sp>
        <p:nvSpPr>
          <p:cNvPr id="3" name="矩形 2"/>
          <p:cNvSpPr/>
          <p:nvPr/>
        </p:nvSpPr>
        <p:spPr>
          <a:xfrm>
            <a:off x="264056" y="168975"/>
            <a:ext cx="11663888" cy="652005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aphicFrame>
        <p:nvGraphicFramePr>
          <p:cNvPr id="5" name="Table 5"/>
          <p:cNvGraphicFramePr>
            <a:graphicFrameLocks noGrp="1"/>
          </p:cNvGraphicFramePr>
          <p:nvPr/>
        </p:nvGraphicFramePr>
        <p:xfrm>
          <a:off x="610326" y="1240639"/>
          <a:ext cx="10995661" cy="5138392"/>
        </p:xfrm>
        <a:graphic>
          <a:graphicData uri="http://schemas.openxmlformats.org/drawingml/2006/table">
            <a:tbl>
              <a:tblPr firstRow="1" bandRow="1">
                <a:tableStyleId>{5940675A-B579-460E-94D1-54222C63F5DA}</a:tableStyleId>
              </a:tblPr>
              <a:tblGrid>
                <a:gridCol w="2309925"/>
                <a:gridCol w="3344687"/>
                <a:gridCol w="3004993"/>
                <a:gridCol w="2336056"/>
              </a:tblGrid>
              <a:tr h="1305124">
                <a:tc>
                  <a:txBody>
                    <a:bodyPr/>
                    <a:lstStyle/>
                    <a:p>
                      <a:pPr algn="ctr"/>
                      <a:r>
                        <a:rPr lang="en-SG" sz="3200" b="1" dirty="0" err="1">
                          <a:solidFill>
                            <a:srgbClr val="FF0000"/>
                          </a:solidFill>
                          <a:latin typeface="Times New Roman" panose="02020603050405020304" pitchFamily="18" charset="0"/>
                          <a:cs typeface="Times New Roman" panose="02020603050405020304" pitchFamily="18" charset="0"/>
                        </a:rPr>
                        <a:t>Tín</a:t>
                      </a:r>
                      <a:r>
                        <a:rPr lang="en-SG" sz="3200" b="1" dirty="0">
                          <a:solidFill>
                            <a:srgbClr val="FF0000"/>
                          </a:solidFill>
                          <a:latin typeface="Times New Roman" panose="02020603050405020304" pitchFamily="18" charset="0"/>
                          <a:cs typeface="Times New Roman" panose="02020603050405020304" pitchFamily="18" charset="0"/>
                        </a:rPr>
                        <a:t> </a:t>
                      </a:r>
                      <a:r>
                        <a:rPr lang="en-SG" sz="3200" b="1" dirty="0" err="1">
                          <a:solidFill>
                            <a:srgbClr val="FF0000"/>
                          </a:solidFill>
                          <a:latin typeface="Times New Roman" panose="02020603050405020304" pitchFamily="18" charset="0"/>
                          <a:cs typeface="Times New Roman" panose="02020603050405020304" pitchFamily="18" charset="0"/>
                        </a:rPr>
                        <a:t>hiệu</a:t>
                      </a:r>
                      <a:endParaRPr lang="en-SG" sz="3200" b="1" dirty="0">
                        <a:solidFill>
                          <a:srgbClr val="FF0000"/>
                        </a:solidFill>
                        <a:latin typeface="Times New Roman" panose="02020603050405020304" pitchFamily="18" charset="0"/>
                        <a:cs typeface="Times New Roman" panose="02020603050405020304" pitchFamily="18" charset="0"/>
                      </a:endParaRPr>
                    </a:p>
                  </a:txBody>
                  <a:tcPr anchor="ctr"/>
                </a:tc>
                <a:tc>
                  <a:txBody>
                    <a:bodyPr/>
                    <a:lstStyle/>
                    <a:p>
                      <a:pPr algn="ctr"/>
                      <a:r>
                        <a:rPr lang="en-SG" sz="3200" b="1" dirty="0" err="1">
                          <a:solidFill>
                            <a:srgbClr val="FF0000"/>
                          </a:solidFill>
                          <a:latin typeface="Times New Roman" panose="02020603050405020304" pitchFamily="18" charset="0"/>
                          <a:cs typeface="Times New Roman" panose="02020603050405020304" pitchFamily="18" charset="0"/>
                        </a:rPr>
                        <a:t>Từ</a:t>
                      </a:r>
                      <a:r>
                        <a:rPr lang="en-SG" sz="3200" b="1" dirty="0">
                          <a:solidFill>
                            <a:srgbClr val="FF0000"/>
                          </a:solidFill>
                          <a:latin typeface="Times New Roman" panose="02020603050405020304" pitchFamily="18" charset="0"/>
                          <a:cs typeface="Times New Roman" panose="02020603050405020304" pitchFamily="18" charset="0"/>
                        </a:rPr>
                        <a:t> </a:t>
                      </a:r>
                      <a:r>
                        <a:rPr lang="en-SG" sz="3200" b="1" dirty="0" err="1">
                          <a:solidFill>
                            <a:srgbClr val="FF0000"/>
                          </a:solidFill>
                          <a:latin typeface="Times New Roman" panose="02020603050405020304" pitchFamily="18" charset="0"/>
                          <a:cs typeface="Times New Roman" panose="02020603050405020304" pitchFamily="18" charset="0"/>
                        </a:rPr>
                        <a:t>ngữ</a:t>
                      </a:r>
                      <a:r>
                        <a:rPr lang="en-SG" sz="3200" b="1" dirty="0">
                          <a:solidFill>
                            <a:srgbClr val="FF0000"/>
                          </a:solidFill>
                          <a:latin typeface="Times New Roman" panose="02020603050405020304" pitchFamily="18" charset="0"/>
                          <a:cs typeface="Times New Roman" panose="02020603050405020304" pitchFamily="18" charset="0"/>
                        </a:rPr>
                        <a:t> </a:t>
                      </a:r>
                      <a:r>
                        <a:rPr lang="en-SG" sz="3200" b="1" dirty="0" err="1">
                          <a:solidFill>
                            <a:srgbClr val="FF0000"/>
                          </a:solidFill>
                          <a:latin typeface="Times New Roman" panose="02020603050405020304" pitchFamily="18" charset="0"/>
                          <a:cs typeface="Times New Roman" panose="02020603050405020304" pitchFamily="18" charset="0"/>
                        </a:rPr>
                        <a:t>miêu</a:t>
                      </a:r>
                      <a:r>
                        <a:rPr lang="en-SG" sz="3200" b="1" dirty="0">
                          <a:solidFill>
                            <a:srgbClr val="FF0000"/>
                          </a:solidFill>
                          <a:latin typeface="Times New Roman" panose="02020603050405020304" pitchFamily="18" charset="0"/>
                          <a:cs typeface="Times New Roman" panose="02020603050405020304" pitchFamily="18" charset="0"/>
                        </a:rPr>
                        <a:t> </a:t>
                      </a:r>
                      <a:r>
                        <a:rPr lang="en-SG" sz="3200" b="1" dirty="0" err="1">
                          <a:solidFill>
                            <a:srgbClr val="FF0000"/>
                          </a:solidFill>
                          <a:latin typeface="Times New Roman" panose="02020603050405020304" pitchFamily="18" charset="0"/>
                          <a:cs typeface="Times New Roman" panose="02020603050405020304" pitchFamily="18" charset="0"/>
                        </a:rPr>
                        <a:t>tả</a:t>
                      </a:r>
                      <a:r>
                        <a:rPr lang="en-SG" sz="3200" b="1" dirty="0">
                          <a:solidFill>
                            <a:srgbClr val="FF0000"/>
                          </a:solidFill>
                          <a:latin typeface="Times New Roman" panose="02020603050405020304" pitchFamily="18" charset="0"/>
                          <a:cs typeface="Times New Roman" panose="02020603050405020304" pitchFamily="18" charset="0"/>
                        </a:rPr>
                        <a:t>, </a:t>
                      </a:r>
                      <a:r>
                        <a:rPr lang="en-SG" sz="3200" b="1" dirty="0" err="1">
                          <a:solidFill>
                            <a:srgbClr val="FF0000"/>
                          </a:solidFill>
                          <a:latin typeface="Times New Roman" panose="02020603050405020304" pitchFamily="18" charset="0"/>
                          <a:cs typeface="Times New Roman" panose="02020603050405020304" pitchFamily="18" charset="0"/>
                        </a:rPr>
                        <a:t>đặc</a:t>
                      </a:r>
                      <a:r>
                        <a:rPr lang="en-SG" sz="3200" b="1" dirty="0">
                          <a:solidFill>
                            <a:srgbClr val="FF0000"/>
                          </a:solidFill>
                          <a:latin typeface="Times New Roman" panose="02020603050405020304" pitchFamily="18" charset="0"/>
                          <a:cs typeface="Times New Roman" panose="02020603050405020304" pitchFamily="18" charset="0"/>
                        </a:rPr>
                        <a:t> </a:t>
                      </a:r>
                      <a:r>
                        <a:rPr lang="en-SG" sz="3200" b="1" dirty="0" err="1">
                          <a:solidFill>
                            <a:srgbClr val="FF0000"/>
                          </a:solidFill>
                          <a:latin typeface="Times New Roman" panose="02020603050405020304" pitchFamily="18" charset="0"/>
                          <a:cs typeface="Times New Roman" panose="02020603050405020304" pitchFamily="18" charset="0"/>
                        </a:rPr>
                        <a:t>điểm</a:t>
                      </a:r>
                      <a:endParaRPr lang="en-SG" sz="3200" b="1" dirty="0">
                        <a:solidFill>
                          <a:srgbClr val="FF0000"/>
                        </a:solidFill>
                        <a:latin typeface="Times New Roman" panose="02020603050405020304" pitchFamily="18" charset="0"/>
                        <a:cs typeface="Times New Roman" panose="02020603050405020304" pitchFamily="18" charset="0"/>
                      </a:endParaRPr>
                    </a:p>
                  </a:txBody>
                  <a:tcPr anchor="ctr"/>
                </a:tc>
                <a:tc>
                  <a:txBody>
                    <a:bodyPr/>
                    <a:lstStyle/>
                    <a:p>
                      <a:pPr algn="ctr"/>
                      <a:r>
                        <a:rPr lang="en-SG" sz="3200" b="1" dirty="0" err="1">
                          <a:solidFill>
                            <a:srgbClr val="FF0000"/>
                          </a:solidFill>
                          <a:latin typeface="Times New Roman" panose="02020603050405020304" pitchFamily="18" charset="0"/>
                          <a:cs typeface="Times New Roman" panose="02020603050405020304" pitchFamily="18" charset="0"/>
                        </a:rPr>
                        <a:t>Giác</a:t>
                      </a:r>
                      <a:r>
                        <a:rPr lang="en-SG" sz="3200" b="1" dirty="0">
                          <a:solidFill>
                            <a:srgbClr val="FF0000"/>
                          </a:solidFill>
                          <a:latin typeface="Times New Roman" panose="02020603050405020304" pitchFamily="18" charset="0"/>
                          <a:cs typeface="Times New Roman" panose="02020603050405020304" pitchFamily="18" charset="0"/>
                        </a:rPr>
                        <a:t> </a:t>
                      </a:r>
                      <a:r>
                        <a:rPr lang="en-SG" sz="3200" b="1" dirty="0" err="1">
                          <a:solidFill>
                            <a:srgbClr val="FF0000"/>
                          </a:solidFill>
                          <a:latin typeface="Times New Roman" panose="02020603050405020304" pitchFamily="18" charset="0"/>
                          <a:cs typeface="Times New Roman" panose="02020603050405020304" pitchFamily="18" charset="0"/>
                        </a:rPr>
                        <a:t>quan</a:t>
                      </a:r>
                      <a:r>
                        <a:rPr lang="en-SG" sz="3200" b="1" dirty="0">
                          <a:solidFill>
                            <a:srgbClr val="FF0000"/>
                          </a:solidFill>
                          <a:latin typeface="Times New Roman" panose="02020603050405020304" pitchFamily="18" charset="0"/>
                          <a:cs typeface="Times New Roman" panose="02020603050405020304" pitchFamily="18" charset="0"/>
                        </a:rPr>
                        <a:t> </a:t>
                      </a:r>
                      <a:r>
                        <a:rPr lang="en-SG" sz="3200" b="1" dirty="0" err="1">
                          <a:solidFill>
                            <a:srgbClr val="FF0000"/>
                          </a:solidFill>
                          <a:latin typeface="Times New Roman" panose="02020603050405020304" pitchFamily="18" charset="0"/>
                          <a:cs typeface="Times New Roman" panose="02020603050405020304" pitchFamily="18" charset="0"/>
                        </a:rPr>
                        <a:t>cảm</a:t>
                      </a:r>
                      <a:r>
                        <a:rPr lang="en-SG" sz="3200" b="1" dirty="0">
                          <a:solidFill>
                            <a:srgbClr val="FF0000"/>
                          </a:solidFill>
                          <a:latin typeface="Times New Roman" panose="02020603050405020304" pitchFamily="18" charset="0"/>
                          <a:cs typeface="Times New Roman" panose="02020603050405020304" pitchFamily="18" charset="0"/>
                        </a:rPr>
                        <a:t> </a:t>
                      </a:r>
                      <a:r>
                        <a:rPr lang="en-SG" sz="3200" b="1" dirty="0" err="1">
                          <a:solidFill>
                            <a:srgbClr val="FF0000"/>
                          </a:solidFill>
                          <a:latin typeface="Times New Roman" panose="02020603050405020304" pitchFamily="18" charset="0"/>
                          <a:cs typeface="Times New Roman" panose="02020603050405020304" pitchFamily="18" charset="0"/>
                        </a:rPr>
                        <a:t>nhận</a:t>
                      </a:r>
                      <a:endParaRPr lang="en-SG" sz="3200" b="1" dirty="0">
                        <a:solidFill>
                          <a:srgbClr val="FF0000"/>
                        </a:solidFill>
                        <a:latin typeface="Times New Roman" panose="02020603050405020304" pitchFamily="18" charset="0"/>
                        <a:cs typeface="Times New Roman" panose="02020603050405020304" pitchFamily="18" charset="0"/>
                      </a:endParaRPr>
                    </a:p>
                  </a:txBody>
                  <a:tcPr anchor="ctr"/>
                </a:tc>
                <a:tc>
                  <a:txBody>
                    <a:bodyPr/>
                    <a:lstStyle/>
                    <a:p>
                      <a:pPr algn="ctr"/>
                      <a:r>
                        <a:rPr lang="en-SG" sz="3200" b="1" dirty="0" err="1">
                          <a:solidFill>
                            <a:srgbClr val="FF0000"/>
                          </a:solidFill>
                          <a:latin typeface="Times New Roman" panose="02020603050405020304" pitchFamily="18" charset="0"/>
                          <a:cs typeface="Times New Roman" panose="02020603050405020304" pitchFamily="18" charset="0"/>
                        </a:rPr>
                        <a:t>Nghệ</a:t>
                      </a:r>
                      <a:r>
                        <a:rPr lang="en-SG" sz="3200" b="1" dirty="0">
                          <a:solidFill>
                            <a:srgbClr val="FF0000"/>
                          </a:solidFill>
                          <a:latin typeface="Times New Roman" panose="02020603050405020304" pitchFamily="18" charset="0"/>
                          <a:cs typeface="Times New Roman" panose="02020603050405020304" pitchFamily="18" charset="0"/>
                        </a:rPr>
                        <a:t> </a:t>
                      </a:r>
                      <a:r>
                        <a:rPr lang="en-SG" sz="3200" b="1" dirty="0" err="1">
                          <a:solidFill>
                            <a:srgbClr val="FF0000"/>
                          </a:solidFill>
                          <a:latin typeface="Times New Roman" panose="02020603050405020304" pitchFamily="18" charset="0"/>
                          <a:cs typeface="Times New Roman" panose="02020603050405020304" pitchFamily="18" charset="0"/>
                        </a:rPr>
                        <a:t>thuật</a:t>
                      </a:r>
                      <a:endParaRPr lang="en-SG" sz="3200" b="1" dirty="0">
                        <a:solidFill>
                          <a:srgbClr val="FF0000"/>
                        </a:solidFill>
                        <a:latin typeface="Times New Roman" panose="02020603050405020304" pitchFamily="18" charset="0"/>
                        <a:cs typeface="Times New Roman" panose="02020603050405020304" pitchFamily="18" charset="0"/>
                      </a:endParaRPr>
                    </a:p>
                  </a:txBody>
                  <a:tcPr anchor="ctr"/>
                </a:tc>
              </a:tr>
              <a:tr h="341346">
                <a:tc>
                  <a:txBody>
                    <a:bodyPr/>
                    <a:lstStyle/>
                    <a:p>
                      <a:endParaRPr lang="en-SG" dirty="0">
                        <a:latin typeface="Times New Roman" panose="02020603050405020304" pitchFamily="18" charset="0"/>
                        <a:cs typeface="Times New Roman" panose="02020603050405020304" pitchFamily="18" charset="0"/>
                      </a:endParaRPr>
                    </a:p>
                  </a:txBody>
                  <a:tcPr/>
                </a:tc>
                <a:tc>
                  <a:txBody>
                    <a:bodyPr/>
                    <a:lstStyle/>
                    <a:p>
                      <a:endParaRPr lang="en-SG" dirty="0">
                        <a:latin typeface="Times New Roman" panose="02020603050405020304" pitchFamily="18" charset="0"/>
                        <a:cs typeface="Times New Roman" panose="02020603050405020304" pitchFamily="18" charset="0"/>
                      </a:endParaRPr>
                    </a:p>
                    <a:p>
                      <a:endParaRPr lang="en-SG" dirty="0">
                        <a:latin typeface="Times New Roman" panose="02020603050405020304" pitchFamily="18" charset="0"/>
                        <a:cs typeface="Times New Roman" panose="02020603050405020304" pitchFamily="18" charset="0"/>
                      </a:endParaRPr>
                    </a:p>
                    <a:p>
                      <a:endParaRPr lang="en-SG" dirty="0">
                        <a:latin typeface="Times New Roman" panose="02020603050405020304" pitchFamily="18" charset="0"/>
                        <a:cs typeface="Times New Roman" panose="02020603050405020304" pitchFamily="18" charset="0"/>
                      </a:endParaRPr>
                    </a:p>
                  </a:txBody>
                  <a:tcPr/>
                </a:tc>
                <a:tc>
                  <a:txBody>
                    <a:bodyPr/>
                    <a:lstStyle/>
                    <a:p>
                      <a:endParaRPr lang="en-SG" dirty="0">
                        <a:latin typeface="Times New Roman" panose="02020603050405020304" pitchFamily="18" charset="0"/>
                        <a:cs typeface="Times New Roman" panose="02020603050405020304" pitchFamily="18" charset="0"/>
                      </a:endParaRPr>
                    </a:p>
                  </a:txBody>
                  <a:tcPr/>
                </a:tc>
                <a:tc>
                  <a:txBody>
                    <a:bodyPr/>
                    <a:lstStyle/>
                    <a:p>
                      <a:endParaRPr lang="en-SG" dirty="0">
                        <a:latin typeface="Times New Roman" panose="02020603050405020304" pitchFamily="18" charset="0"/>
                        <a:cs typeface="Times New Roman" panose="02020603050405020304" pitchFamily="18" charset="0"/>
                      </a:endParaRPr>
                    </a:p>
                    <a:p>
                      <a:endParaRPr lang="en-SG" dirty="0">
                        <a:latin typeface="Times New Roman" panose="02020603050405020304" pitchFamily="18" charset="0"/>
                        <a:cs typeface="Times New Roman" panose="02020603050405020304" pitchFamily="18" charset="0"/>
                      </a:endParaRPr>
                    </a:p>
                    <a:p>
                      <a:endParaRPr lang="en-SG" dirty="0">
                        <a:latin typeface="Times New Roman" panose="02020603050405020304" pitchFamily="18" charset="0"/>
                        <a:cs typeface="Times New Roman" panose="02020603050405020304" pitchFamily="18" charset="0"/>
                      </a:endParaRPr>
                    </a:p>
                    <a:p>
                      <a:endParaRPr lang="en-SG" dirty="0">
                        <a:latin typeface="Times New Roman" panose="02020603050405020304" pitchFamily="18" charset="0"/>
                        <a:cs typeface="Times New Roman" panose="02020603050405020304" pitchFamily="18" charset="0"/>
                      </a:endParaRPr>
                    </a:p>
                    <a:p>
                      <a:endParaRPr lang="en-SG" dirty="0">
                        <a:latin typeface="Times New Roman" panose="02020603050405020304" pitchFamily="18" charset="0"/>
                        <a:cs typeface="Times New Roman" panose="02020603050405020304" pitchFamily="18" charset="0"/>
                      </a:endParaRPr>
                    </a:p>
                    <a:p>
                      <a:endParaRPr lang="en-SG" dirty="0">
                        <a:latin typeface="Times New Roman" panose="02020603050405020304" pitchFamily="18" charset="0"/>
                        <a:cs typeface="Times New Roman" panose="02020603050405020304" pitchFamily="18" charset="0"/>
                      </a:endParaRPr>
                    </a:p>
                    <a:p>
                      <a:endParaRPr lang="en-SG" dirty="0">
                        <a:latin typeface="Times New Roman" panose="02020603050405020304" pitchFamily="18" charset="0"/>
                        <a:cs typeface="Times New Roman" panose="02020603050405020304" pitchFamily="18" charset="0"/>
                      </a:endParaRPr>
                    </a:p>
                    <a:p>
                      <a:endParaRPr lang="en-SG" dirty="0">
                        <a:latin typeface="Times New Roman" panose="02020603050405020304" pitchFamily="18" charset="0"/>
                        <a:cs typeface="Times New Roman" panose="02020603050405020304" pitchFamily="18" charset="0"/>
                      </a:endParaRPr>
                    </a:p>
                    <a:p>
                      <a:endParaRPr lang="en-SG" dirty="0">
                        <a:latin typeface="Times New Roman" panose="02020603050405020304" pitchFamily="18" charset="0"/>
                        <a:cs typeface="Times New Roman" panose="02020603050405020304" pitchFamily="18" charset="0"/>
                      </a:endParaRPr>
                    </a:p>
                  </a:txBody>
                  <a:tcPr/>
                </a:tc>
              </a:tr>
              <a:tr h="1272948">
                <a:tc gridSpan="4">
                  <a:txBody>
                    <a:bodyPr/>
                    <a:lstStyle/>
                    <a:p>
                      <a:pPr marL="457200" indent="-457200">
                        <a:buFont typeface="Wingdings" panose="05000000000000000000" pitchFamily="2" charset="2"/>
                        <a:buChar char="è"/>
                      </a:pPr>
                      <a:r>
                        <a:rPr lang="en-SG" sz="3200" b="1" dirty="0" err="1">
                          <a:solidFill>
                            <a:srgbClr val="FF0000"/>
                          </a:solidFill>
                          <a:latin typeface="Times New Roman" panose="02020603050405020304" pitchFamily="18" charset="0"/>
                          <a:cs typeface="Times New Roman" panose="02020603050405020304" pitchFamily="18" charset="0"/>
                          <a:sym typeface="Wingdings" panose="05000000000000000000" pitchFamily="2" charset="2"/>
                        </a:rPr>
                        <a:t>Nhận</a:t>
                      </a:r>
                      <a:r>
                        <a:rPr lang="en-SG" sz="3200" b="1" dirty="0">
                          <a:solidFill>
                            <a:srgbClr val="FF0000"/>
                          </a:solidFill>
                          <a:latin typeface="Times New Roman" panose="02020603050405020304" pitchFamily="18" charset="0"/>
                          <a:cs typeface="Times New Roman" panose="02020603050405020304" pitchFamily="18" charset="0"/>
                          <a:sym typeface="Wingdings" panose="05000000000000000000" pitchFamily="2" charset="2"/>
                        </a:rPr>
                        <a:t> </a:t>
                      </a:r>
                      <a:r>
                        <a:rPr lang="en-SG" sz="3200" b="1" dirty="0" err="1">
                          <a:solidFill>
                            <a:srgbClr val="FF0000"/>
                          </a:solidFill>
                          <a:latin typeface="Times New Roman" panose="02020603050405020304" pitchFamily="18" charset="0"/>
                          <a:cs typeface="Times New Roman" panose="02020603050405020304" pitchFamily="18" charset="0"/>
                          <a:sym typeface="Wingdings" panose="05000000000000000000" pitchFamily="2" charset="2"/>
                        </a:rPr>
                        <a:t>xét</a:t>
                      </a:r>
                      <a:r>
                        <a:rPr lang="en-SG" sz="3200" b="1" dirty="0">
                          <a:solidFill>
                            <a:srgbClr val="FF0000"/>
                          </a:solidFill>
                          <a:latin typeface="Times New Roman" panose="02020603050405020304" pitchFamily="18" charset="0"/>
                          <a:cs typeface="Times New Roman" panose="02020603050405020304" pitchFamily="18" charset="0"/>
                          <a:sym typeface="Wingdings" panose="05000000000000000000" pitchFamily="2" charset="2"/>
                        </a:rPr>
                        <a:t>:</a:t>
                      </a:r>
                      <a:endParaRPr lang="en-SG" sz="3200" b="1" dirty="0">
                        <a:solidFill>
                          <a:srgbClr val="FF0000"/>
                        </a:solidFill>
                        <a:latin typeface="Times New Roman" panose="02020603050405020304" pitchFamily="18" charset="0"/>
                        <a:cs typeface="Times New Roman" panose="02020603050405020304" pitchFamily="18" charset="0"/>
                        <a:sym typeface="Wingdings" panose="05000000000000000000" pitchFamily="2" charset="2"/>
                      </a:endParaRPr>
                    </a:p>
                  </a:txBody>
                  <a:tcPr anchor="ctr"/>
                </a:tc>
                <a:tc hMerge="1">
                  <a:tcPr/>
                </a:tc>
                <a:tc hMerge="1">
                  <a:tcPr/>
                </a:tc>
                <a:tc hMerge="1">
                  <a:tcPr/>
                </a:tc>
              </a:tr>
            </a:tbl>
          </a:graphicData>
        </a:graphic>
      </p:graphicFrame>
      <p:sp>
        <p:nvSpPr>
          <p:cNvPr id="7" name="TextBox 6"/>
          <p:cNvSpPr txBox="1"/>
          <p:nvPr/>
        </p:nvSpPr>
        <p:spPr>
          <a:xfrm>
            <a:off x="799012" y="2738114"/>
            <a:ext cx="1958444" cy="584775"/>
          </a:xfrm>
          <a:prstGeom prst="rect">
            <a:avLst/>
          </a:prstGeom>
          <a:noFill/>
        </p:spPr>
        <p:txBody>
          <a:bodyPr wrap="square" rtlCol="0">
            <a:spAutoFit/>
          </a:bodyPr>
          <a:lstStyle/>
          <a:p>
            <a:pPr algn="ctr"/>
            <a:r>
              <a:rPr lang="en-SG" sz="3200" dirty="0">
                <a:latin typeface="Times New Roman" panose="02020603050405020304" pitchFamily="18" charset="0"/>
                <a:cs typeface="Times New Roman" panose="02020603050405020304" pitchFamily="18" charset="0"/>
              </a:rPr>
              <a:t>H</a:t>
            </a:r>
            <a:r>
              <a:rPr lang="vi-VN" sz="3200" dirty="0">
                <a:latin typeface="Times New Roman" panose="02020603050405020304" pitchFamily="18" charset="0"/>
                <a:cs typeface="Times New Roman" panose="02020603050405020304" pitchFamily="18" charset="0"/>
              </a:rPr>
              <a:t>ư</a:t>
            </a:r>
            <a:r>
              <a:rPr lang="en-SG" sz="3200" dirty="0" err="1">
                <a:latin typeface="Times New Roman" panose="02020603050405020304" pitchFamily="18" charset="0"/>
                <a:cs typeface="Times New Roman" panose="02020603050405020304" pitchFamily="18" charset="0"/>
              </a:rPr>
              <a:t>ơng</a:t>
            </a:r>
            <a:r>
              <a:rPr lang="en-SG" sz="3200" dirty="0">
                <a:latin typeface="Times New Roman" panose="02020603050405020304" pitchFamily="18" charset="0"/>
                <a:cs typeface="Times New Roman" panose="02020603050405020304" pitchFamily="18" charset="0"/>
              </a:rPr>
              <a:t> </a:t>
            </a:r>
            <a:r>
              <a:rPr lang="en-SG" sz="3200" dirty="0" err="1">
                <a:latin typeface="Times New Roman" panose="02020603050405020304" pitchFamily="18" charset="0"/>
                <a:cs typeface="Times New Roman" panose="02020603050405020304" pitchFamily="18" charset="0"/>
              </a:rPr>
              <a:t>ổi</a:t>
            </a:r>
            <a:endParaRPr lang="en-SG" sz="3200" dirty="0">
              <a:latin typeface="Times New Roman" panose="02020603050405020304" pitchFamily="18" charset="0"/>
              <a:cs typeface="Times New Roman" panose="02020603050405020304" pitchFamily="18" charset="0"/>
            </a:endParaRPr>
          </a:p>
        </p:txBody>
      </p:sp>
      <p:sp>
        <p:nvSpPr>
          <p:cNvPr id="8" name="TextBox 7"/>
          <p:cNvSpPr txBox="1"/>
          <p:nvPr/>
        </p:nvSpPr>
        <p:spPr>
          <a:xfrm>
            <a:off x="3669212" y="2738114"/>
            <a:ext cx="1958444" cy="584775"/>
          </a:xfrm>
          <a:prstGeom prst="rect">
            <a:avLst/>
          </a:prstGeom>
          <a:noFill/>
        </p:spPr>
        <p:txBody>
          <a:bodyPr wrap="square" rtlCol="0">
            <a:spAutoFit/>
          </a:bodyPr>
          <a:lstStyle/>
          <a:p>
            <a:pPr algn="ctr"/>
            <a:r>
              <a:rPr lang="en-SG" sz="3200" dirty="0" err="1">
                <a:latin typeface="Times New Roman" panose="02020603050405020304" pitchFamily="18" charset="0"/>
                <a:cs typeface="Times New Roman" panose="02020603050405020304" pitchFamily="18" charset="0"/>
              </a:rPr>
              <a:t>phả</a:t>
            </a:r>
            <a:endParaRPr lang="en-SG" sz="3200" dirty="0">
              <a:latin typeface="Times New Roman" panose="02020603050405020304" pitchFamily="18" charset="0"/>
              <a:cs typeface="Times New Roman" panose="02020603050405020304" pitchFamily="18" charset="0"/>
            </a:endParaRPr>
          </a:p>
        </p:txBody>
      </p:sp>
      <p:sp>
        <p:nvSpPr>
          <p:cNvPr id="9" name="TextBox 8"/>
          <p:cNvSpPr txBox="1"/>
          <p:nvPr/>
        </p:nvSpPr>
        <p:spPr>
          <a:xfrm>
            <a:off x="6780712" y="2738114"/>
            <a:ext cx="1958444" cy="584775"/>
          </a:xfrm>
          <a:prstGeom prst="rect">
            <a:avLst/>
          </a:prstGeom>
          <a:noFill/>
        </p:spPr>
        <p:txBody>
          <a:bodyPr wrap="square" rtlCol="0">
            <a:spAutoFit/>
          </a:bodyPr>
          <a:lstStyle/>
          <a:p>
            <a:pPr algn="ctr"/>
            <a:r>
              <a:rPr lang="en-SG" sz="3200" dirty="0" err="1">
                <a:latin typeface="Times New Roman" panose="02020603050405020304" pitchFamily="18" charset="0"/>
                <a:cs typeface="Times New Roman" panose="02020603050405020304" pitchFamily="18" charset="0"/>
              </a:rPr>
              <a:t>Khứu</a:t>
            </a:r>
            <a:r>
              <a:rPr lang="en-SG" sz="3200" dirty="0">
                <a:latin typeface="Times New Roman" panose="02020603050405020304" pitchFamily="18" charset="0"/>
                <a:cs typeface="Times New Roman" panose="02020603050405020304" pitchFamily="18" charset="0"/>
              </a:rPr>
              <a:t> </a:t>
            </a:r>
            <a:r>
              <a:rPr lang="en-SG" sz="3200" dirty="0" err="1">
                <a:latin typeface="Times New Roman" panose="02020603050405020304" pitchFamily="18" charset="0"/>
                <a:cs typeface="Times New Roman" panose="02020603050405020304" pitchFamily="18" charset="0"/>
              </a:rPr>
              <a:t>giác</a:t>
            </a:r>
            <a:endParaRPr lang="en-SG" sz="3200" dirty="0">
              <a:latin typeface="Times New Roman" panose="02020603050405020304" pitchFamily="18" charset="0"/>
              <a:cs typeface="Times New Roman" panose="02020603050405020304" pitchFamily="18" charset="0"/>
            </a:endParaRPr>
          </a:p>
        </p:txBody>
      </p:sp>
      <p:sp>
        <p:nvSpPr>
          <p:cNvPr id="10" name="TextBox 9"/>
          <p:cNvSpPr txBox="1"/>
          <p:nvPr/>
        </p:nvSpPr>
        <p:spPr>
          <a:xfrm>
            <a:off x="799012" y="3529963"/>
            <a:ext cx="1958444" cy="584775"/>
          </a:xfrm>
          <a:prstGeom prst="rect">
            <a:avLst/>
          </a:prstGeom>
          <a:noFill/>
        </p:spPr>
        <p:txBody>
          <a:bodyPr wrap="square" rtlCol="0">
            <a:spAutoFit/>
          </a:bodyPr>
          <a:lstStyle/>
          <a:p>
            <a:pPr algn="ctr"/>
            <a:r>
              <a:rPr lang="en-SG" sz="3200" dirty="0" err="1">
                <a:latin typeface="Times New Roman" panose="02020603050405020304" pitchFamily="18" charset="0"/>
                <a:cs typeface="Times New Roman" panose="02020603050405020304" pitchFamily="18" charset="0"/>
              </a:rPr>
              <a:t>Gió</a:t>
            </a:r>
            <a:endParaRPr lang="en-SG" sz="3200" dirty="0">
              <a:latin typeface="Times New Roman" panose="02020603050405020304" pitchFamily="18" charset="0"/>
              <a:cs typeface="Times New Roman" panose="02020603050405020304" pitchFamily="18" charset="0"/>
            </a:endParaRPr>
          </a:p>
        </p:txBody>
      </p:sp>
      <p:sp>
        <p:nvSpPr>
          <p:cNvPr id="11" name="TextBox 10"/>
          <p:cNvSpPr txBox="1"/>
          <p:nvPr/>
        </p:nvSpPr>
        <p:spPr>
          <a:xfrm>
            <a:off x="3669212" y="3529963"/>
            <a:ext cx="1958444" cy="584775"/>
          </a:xfrm>
          <a:prstGeom prst="rect">
            <a:avLst/>
          </a:prstGeom>
          <a:noFill/>
        </p:spPr>
        <p:txBody>
          <a:bodyPr wrap="square" rtlCol="0">
            <a:spAutoFit/>
          </a:bodyPr>
          <a:lstStyle/>
          <a:p>
            <a:pPr algn="ctr"/>
            <a:r>
              <a:rPr lang="en-SG" sz="3200" dirty="0">
                <a:latin typeface="Times New Roman" panose="02020603050405020304" pitchFamily="18" charset="0"/>
                <a:cs typeface="Times New Roman" panose="02020603050405020304" pitchFamily="18" charset="0"/>
              </a:rPr>
              <a:t>se</a:t>
            </a:r>
            <a:endParaRPr lang="en-SG" sz="3200" dirty="0">
              <a:latin typeface="Times New Roman" panose="02020603050405020304" pitchFamily="18" charset="0"/>
              <a:cs typeface="Times New Roman" panose="02020603050405020304" pitchFamily="18" charset="0"/>
            </a:endParaRPr>
          </a:p>
        </p:txBody>
      </p:sp>
      <p:sp>
        <p:nvSpPr>
          <p:cNvPr id="12" name="TextBox 11"/>
          <p:cNvSpPr txBox="1"/>
          <p:nvPr/>
        </p:nvSpPr>
        <p:spPr>
          <a:xfrm>
            <a:off x="6780712" y="3529963"/>
            <a:ext cx="1958444" cy="584775"/>
          </a:xfrm>
          <a:prstGeom prst="rect">
            <a:avLst/>
          </a:prstGeom>
          <a:noFill/>
        </p:spPr>
        <p:txBody>
          <a:bodyPr wrap="square" rtlCol="0">
            <a:spAutoFit/>
          </a:bodyPr>
          <a:lstStyle/>
          <a:p>
            <a:pPr algn="ctr"/>
            <a:r>
              <a:rPr lang="en-SG" sz="3200" dirty="0" err="1">
                <a:latin typeface="Times New Roman" panose="02020603050405020304" pitchFamily="18" charset="0"/>
                <a:cs typeface="Times New Roman" panose="02020603050405020304" pitchFamily="18" charset="0"/>
              </a:rPr>
              <a:t>Xúc</a:t>
            </a:r>
            <a:r>
              <a:rPr lang="en-SG" sz="3200" dirty="0">
                <a:latin typeface="Times New Roman" panose="02020603050405020304" pitchFamily="18" charset="0"/>
                <a:cs typeface="Times New Roman" panose="02020603050405020304" pitchFamily="18" charset="0"/>
              </a:rPr>
              <a:t> </a:t>
            </a:r>
            <a:r>
              <a:rPr lang="en-SG" sz="3200" dirty="0" err="1">
                <a:latin typeface="Times New Roman" panose="02020603050405020304" pitchFamily="18" charset="0"/>
                <a:cs typeface="Times New Roman" panose="02020603050405020304" pitchFamily="18" charset="0"/>
              </a:rPr>
              <a:t>giác</a:t>
            </a:r>
            <a:endParaRPr lang="en-SG" sz="3200" dirty="0">
              <a:latin typeface="Times New Roman" panose="02020603050405020304" pitchFamily="18" charset="0"/>
              <a:cs typeface="Times New Roman" panose="02020603050405020304" pitchFamily="18" charset="0"/>
            </a:endParaRPr>
          </a:p>
        </p:txBody>
      </p:sp>
      <p:sp>
        <p:nvSpPr>
          <p:cNvPr id="13" name="TextBox 12"/>
          <p:cNvSpPr txBox="1"/>
          <p:nvPr/>
        </p:nvSpPr>
        <p:spPr>
          <a:xfrm>
            <a:off x="799012" y="4301883"/>
            <a:ext cx="1958444" cy="584775"/>
          </a:xfrm>
          <a:prstGeom prst="rect">
            <a:avLst/>
          </a:prstGeom>
          <a:noFill/>
        </p:spPr>
        <p:txBody>
          <a:bodyPr wrap="square" rtlCol="0">
            <a:spAutoFit/>
          </a:bodyPr>
          <a:lstStyle/>
          <a:p>
            <a:pPr algn="ctr"/>
            <a:r>
              <a:rPr lang="en-SG" sz="3200" dirty="0" err="1">
                <a:latin typeface="Times New Roman" panose="02020603050405020304" pitchFamily="18" charset="0"/>
                <a:cs typeface="Times New Roman" panose="02020603050405020304" pitchFamily="18" charset="0"/>
              </a:rPr>
              <a:t>Sương</a:t>
            </a:r>
            <a:endParaRPr lang="en-SG" sz="3200" dirty="0">
              <a:latin typeface="Times New Roman" panose="02020603050405020304" pitchFamily="18" charset="0"/>
              <a:cs typeface="Times New Roman" panose="02020603050405020304" pitchFamily="18" charset="0"/>
            </a:endParaRPr>
          </a:p>
        </p:txBody>
      </p:sp>
      <p:sp>
        <p:nvSpPr>
          <p:cNvPr id="14" name="TextBox 13"/>
          <p:cNvSpPr txBox="1"/>
          <p:nvPr/>
        </p:nvSpPr>
        <p:spPr>
          <a:xfrm>
            <a:off x="3424154" y="4301883"/>
            <a:ext cx="2448560" cy="584775"/>
          </a:xfrm>
          <a:prstGeom prst="rect">
            <a:avLst/>
          </a:prstGeom>
          <a:noFill/>
        </p:spPr>
        <p:txBody>
          <a:bodyPr wrap="square" rtlCol="0">
            <a:spAutoFit/>
          </a:bodyPr>
          <a:lstStyle/>
          <a:p>
            <a:pPr algn="ctr"/>
            <a:r>
              <a:rPr lang="en-SG" sz="3200" dirty="0" err="1">
                <a:latin typeface="Times New Roman" panose="02020603050405020304" pitchFamily="18" charset="0"/>
                <a:cs typeface="Times New Roman" panose="02020603050405020304" pitchFamily="18" charset="0"/>
              </a:rPr>
              <a:t>chùng</a:t>
            </a:r>
            <a:r>
              <a:rPr lang="en-SG" sz="3200" dirty="0">
                <a:latin typeface="Times New Roman" panose="02020603050405020304" pitchFamily="18" charset="0"/>
                <a:cs typeface="Times New Roman" panose="02020603050405020304" pitchFamily="18" charset="0"/>
              </a:rPr>
              <a:t> </a:t>
            </a:r>
            <a:r>
              <a:rPr lang="en-SG" sz="3200" dirty="0" err="1">
                <a:latin typeface="Times New Roman" panose="02020603050405020304" pitchFamily="18" charset="0"/>
                <a:cs typeface="Times New Roman" panose="02020603050405020304" pitchFamily="18" charset="0"/>
              </a:rPr>
              <a:t>chình</a:t>
            </a:r>
            <a:endParaRPr lang="en-SG" sz="3200" dirty="0">
              <a:latin typeface="Times New Roman" panose="02020603050405020304" pitchFamily="18" charset="0"/>
              <a:cs typeface="Times New Roman" panose="02020603050405020304" pitchFamily="18" charset="0"/>
            </a:endParaRPr>
          </a:p>
        </p:txBody>
      </p:sp>
      <p:sp>
        <p:nvSpPr>
          <p:cNvPr id="15" name="TextBox 14"/>
          <p:cNvSpPr txBox="1"/>
          <p:nvPr/>
        </p:nvSpPr>
        <p:spPr>
          <a:xfrm>
            <a:off x="6780712" y="4301883"/>
            <a:ext cx="1958444" cy="584775"/>
          </a:xfrm>
          <a:prstGeom prst="rect">
            <a:avLst/>
          </a:prstGeom>
          <a:noFill/>
        </p:spPr>
        <p:txBody>
          <a:bodyPr wrap="square" rtlCol="0">
            <a:spAutoFit/>
          </a:bodyPr>
          <a:lstStyle/>
          <a:p>
            <a:pPr algn="ctr"/>
            <a:r>
              <a:rPr lang="en-SG" sz="3200" dirty="0" err="1">
                <a:latin typeface="Times New Roman" panose="02020603050405020304" pitchFamily="18" charset="0"/>
                <a:cs typeface="Times New Roman" panose="02020603050405020304" pitchFamily="18" charset="0"/>
              </a:rPr>
              <a:t>Thị</a:t>
            </a:r>
            <a:r>
              <a:rPr lang="en-SG" sz="3200" dirty="0">
                <a:latin typeface="Times New Roman" panose="02020603050405020304" pitchFamily="18" charset="0"/>
                <a:cs typeface="Times New Roman" panose="02020603050405020304" pitchFamily="18" charset="0"/>
              </a:rPr>
              <a:t> </a:t>
            </a:r>
            <a:r>
              <a:rPr lang="en-SG" sz="3200" dirty="0" err="1">
                <a:latin typeface="Times New Roman" panose="02020603050405020304" pitchFamily="18" charset="0"/>
                <a:cs typeface="Times New Roman" panose="02020603050405020304" pitchFamily="18" charset="0"/>
              </a:rPr>
              <a:t>giác</a:t>
            </a:r>
            <a:endParaRPr lang="en-SG" sz="3200" dirty="0">
              <a:latin typeface="Times New Roman" panose="02020603050405020304" pitchFamily="18" charset="0"/>
              <a:cs typeface="Times New Roman" panose="02020603050405020304" pitchFamily="18" charset="0"/>
            </a:endParaRPr>
          </a:p>
        </p:txBody>
      </p:sp>
      <p:sp>
        <p:nvSpPr>
          <p:cNvPr id="18" name="TextBox 17"/>
          <p:cNvSpPr txBox="1"/>
          <p:nvPr/>
        </p:nvSpPr>
        <p:spPr>
          <a:xfrm>
            <a:off x="9467202" y="3165396"/>
            <a:ext cx="1958444" cy="1569660"/>
          </a:xfrm>
          <a:prstGeom prst="rect">
            <a:avLst/>
          </a:prstGeom>
          <a:noFill/>
        </p:spPr>
        <p:txBody>
          <a:bodyPr wrap="square" rtlCol="0">
            <a:spAutoFit/>
          </a:bodyPr>
          <a:lstStyle/>
          <a:p>
            <a:pPr algn="ctr"/>
            <a:r>
              <a:rPr lang="en-SG" sz="3200" dirty="0" err="1">
                <a:latin typeface="Times New Roman" panose="02020603050405020304" pitchFamily="18" charset="0"/>
                <a:cs typeface="Times New Roman" panose="02020603050405020304" pitchFamily="18" charset="0"/>
              </a:rPr>
              <a:t>Nhân</a:t>
            </a:r>
            <a:r>
              <a:rPr lang="en-SG" sz="3200" dirty="0">
                <a:latin typeface="Times New Roman" panose="02020603050405020304" pitchFamily="18" charset="0"/>
                <a:cs typeface="Times New Roman" panose="02020603050405020304" pitchFamily="18" charset="0"/>
              </a:rPr>
              <a:t> </a:t>
            </a:r>
            <a:r>
              <a:rPr lang="en-SG" sz="3200" dirty="0" err="1">
                <a:latin typeface="Times New Roman" panose="02020603050405020304" pitchFamily="18" charset="0"/>
                <a:cs typeface="Times New Roman" panose="02020603050405020304" pitchFamily="18" charset="0"/>
              </a:rPr>
              <a:t>hóa</a:t>
            </a:r>
            <a:r>
              <a:rPr lang="en-SG" sz="3200" dirty="0">
                <a:latin typeface="Times New Roman" panose="02020603050405020304" pitchFamily="18" charset="0"/>
                <a:cs typeface="Times New Roman" panose="02020603050405020304" pitchFamily="18" charset="0"/>
              </a:rPr>
              <a:t>, </a:t>
            </a:r>
            <a:r>
              <a:rPr lang="en-SG" sz="3200" dirty="0" err="1">
                <a:latin typeface="Times New Roman" panose="02020603050405020304" pitchFamily="18" charset="0"/>
                <a:cs typeface="Times New Roman" panose="02020603050405020304" pitchFamily="18" charset="0"/>
              </a:rPr>
              <a:t>từ</a:t>
            </a:r>
            <a:r>
              <a:rPr lang="en-SG" sz="3200" dirty="0">
                <a:latin typeface="Times New Roman" panose="02020603050405020304" pitchFamily="18" charset="0"/>
                <a:cs typeface="Times New Roman" panose="02020603050405020304" pitchFamily="18" charset="0"/>
              </a:rPr>
              <a:t> </a:t>
            </a:r>
            <a:r>
              <a:rPr lang="en-SG" sz="3200" dirty="0" err="1">
                <a:latin typeface="Times New Roman" panose="02020603050405020304" pitchFamily="18" charset="0"/>
                <a:cs typeface="Times New Roman" panose="02020603050405020304" pitchFamily="18" charset="0"/>
              </a:rPr>
              <a:t>láy</a:t>
            </a:r>
            <a:r>
              <a:rPr lang="en-SG" sz="3200" dirty="0">
                <a:latin typeface="Times New Roman" panose="02020603050405020304" pitchFamily="18" charset="0"/>
                <a:cs typeface="Times New Roman" panose="02020603050405020304" pitchFamily="18" charset="0"/>
              </a:rPr>
              <a:t> </a:t>
            </a:r>
            <a:r>
              <a:rPr lang="en-SG" sz="3200" dirty="0" err="1">
                <a:latin typeface="Times New Roman" panose="02020603050405020304" pitchFamily="18" charset="0"/>
                <a:cs typeface="Times New Roman" panose="02020603050405020304" pitchFamily="18" charset="0"/>
              </a:rPr>
              <a:t>gợi</a:t>
            </a:r>
            <a:r>
              <a:rPr lang="en-SG" sz="3200" dirty="0">
                <a:latin typeface="Times New Roman" panose="02020603050405020304" pitchFamily="18" charset="0"/>
                <a:cs typeface="Times New Roman" panose="02020603050405020304" pitchFamily="18" charset="0"/>
              </a:rPr>
              <a:t> </a:t>
            </a:r>
            <a:r>
              <a:rPr lang="en-SG" sz="3200" dirty="0" err="1">
                <a:latin typeface="Times New Roman" panose="02020603050405020304" pitchFamily="18" charset="0"/>
                <a:cs typeface="Times New Roman" panose="02020603050405020304" pitchFamily="18" charset="0"/>
              </a:rPr>
              <a:t>hình</a:t>
            </a:r>
            <a:endParaRPr lang="en-SG" sz="3200" dirty="0">
              <a:latin typeface="Times New Roman" panose="02020603050405020304" pitchFamily="18" charset="0"/>
              <a:cs typeface="Times New Roman" panose="02020603050405020304" pitchFamily="18" charset="0"/>
            </a:endParaRPr>
          </a:p>
        </p:txBody>
      </p:sp>
      <p:sp>
        <p:nvSpPr>
          <p:cNvPr id="23" name="TextBox 22"/>
          <p:cNvSpPr txBox="1"/>
          <p:nvPr/>
        </p:nvSpPr>
        <p:spPr>
          <a:xfrm>
            <a:off x="4757785" y="295811"/>
            <a:ext cx="3558900" cy="769441"/>
          </a:xfrm>
          <a:prstGeom prst="rect">
            <a:avLst/>
          </a:prstGeom>
          <a:noFill/>
        </p:spPr>
        <p:txBody>
          <a:bodyPr wrap="square" rtlCol="0">
            <a:spAutoFit/>
          </a:bodyPr>
          <a:lstStyle/>
          <a:p>
            <a:r>
              <a:rPr lang="en-SG" sz="4400" dirty="0" err="1">
                <a:effectLst>
                  <a:glow rad="101600">
                    <a:srgbClr val="00B0F0">
                      <a:alpha val="40000"/>
                    </a:srgbClr>
                  </a:glow>
                </a:effectLst>
                <a:latin typeface="Times New Roman" panose="02020603050405020304" pitchFamily="18" charset="0"/>
                <a:cs typeface="Times New Roman" panose="02020603050405020304" pitchFamily="18" charset="0"/>
              </a:rPr>
              <a:t>Thiên</a:t>
            </a:r>
            <a:r>
              <a:rPr lang="en-SG" sz="4400" dirty="0">
                <a:effectLst>
                  <a:glow rad="101600">
                    <a:srgbClr val="00B0F0">
                      <a:alpha val="40000"/>
                    </a:srgbClr>
                  </a:glow>
                </a:effectLst>
                <a:latin typeface="Times New Roman" panose="02020603050405020304" pitchFamily="18" charset="0"/>
                <a:cs typeface="Times New Roman" panose="02020603050405020304" pitchFamily="18" charset="0"/>
              </a:rPr>
              <a:t> </a:t>
            </a:r>
            <a:r>
              <a:rPr lang="en-SG" sz="4400" dirty="0" err="1">
                <a:effectLst>
                  <a:glow rad="101600">
                    <a:srgbClr val="00B0F0">
                      <a:alpha val="40000"/>
                    </a:srgbClr>
                  </a:glow>
                </a:effectLst>
                <a:latin typeface="Times New Roman" panose="02020603050405020304" pitchFamily="18" charset="0"/>
                <a:cs typeface="Times New Roman" panose="02020603050405020304" pitchFamily="18" charset="0"/>
              </a:rPr>
              <a:t>nhiên</a:t>
            </a:r>
            <a:endParaRPr lang="en-SG" sz="4400" dirty="0">
              <a:effectLst>
                <a:glow rad="101600">
                  <a:srgbClr val="00B0F0">
                    <a:alpha val="40000"/>
                  </a:srgbClr>
                </a:glow>
              </a:effectLst>
              <a:latin typeface="Times New Roman" panose="02020603050405020304" pitchFamily="18" charset="0"/>
              <a:cs typeface="Times New Roman" panose="02020603050405020304" pitchFamily="18" charset="0"/>
            </a:endParaRPr>
          </a:p>
        </p:txBody>
      </p:sp>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barn(inVertical)">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barn(inVertical)">
                                      <p:cBhvr>
                                        <p:cTn id="12" dur="500"/>
                                        <p:tgtEl>
                                          <p:spTgt spid="11"/>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barn(inVertical)">
                                      <p:cBhvr>
                                        <p:cTn id="17" dur="500"/>
                                        <p:tgtEl>
                                          <p:spTgt spid="12"/>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13"/>
                                        </p:tgtEl>
                                        <p:attrNameLst>
                                          <p:attrName>style.visibility</p:attrName>
                                        </p:attrNameLst>
                                      </p:cBhvr>
                                      <p:to>
                                        <p:strVal val="visible"/>
                                      </p:to>
                                    </p:set>
                                    <p:animEffect transition="in" filter="barn(inVertical)">
                                      <p:cBhvr>
                                        <p:cTn id="22" dur="500"/>
                                        <p:tgtEl>
                                          <p:spTgt spid="13"/>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14"/>
                                        </p:tgtEl>
                                        <p:attrNameLst>
                                          <p:attrName>style.visibility</p:attrName>
                                        </p:attrNameLst>
                                      </p:cBhvr>
                                      <p:to>
                                        <p:strVal val="visible"/>
                                      </p:to>
                                    </p:set>
                                    <p:animEffect transition="in" filter="barn(inVertical)">
                                      <p:cBhvr>
                                        <p:cTn id="27" dur="500"/>
                                        <p:tgtEl>
                                          <p:spTgt spid="14"/>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15"/>
                                        </p:tgtEl>
                                        <p:attrNameLst>
                                          <p:attrName>style.visibility</p:attrName>
                                        </p:attrNameLst>
                                      </p:cBhvr>
                                      <p:to>
                                        <p:strVal val="visible"/>
                                      </p:to>
                                    </p:set>
                                    <p:animEffect transition="in" filter="barn(inVertical)">
                                      <p:cBhvr>
                                        <p:cTn id="32" dur="500"/>
                                        <p:tgtEl>
                                          <p:spTgt spid="15"/>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grpId="0" nodeType="clickEffect">
                                  <p:stCondLst>
                                    <p:cond delay="0"/>
                                  </p:stCondLst>
                                  <p:childTnLst>
                                    <p:set>
                                      <p:cBhvr>
                                        <p:cTn id="36" dur="1" fill="hold">
                                          <p:stCondLst>
                                            <p:cond delay="0"/>
                                          </p:stCondLst>
                                        </p:cTn>
                                        <p:tgtEl>
                                          <p:spTgt spid="18"/>
                                        </p:tgtEl>
                                        <p:attrNameLst>
                                          <p:attrName>style.visibility</p:attrName>
                                        </p:attrNameLst>
                                      </p:cBhvr>
                                      <p:to>
                                        <p:strVal val="visible"/>
                                      </p:to>
                                    </p:set>
                                    <p:animEffect transition="in" filter="barn(inVertical)">
                                      <p:cBhvr>
                                        <p:cTn id="37"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p:bldP spid="12" grpId="0"/>
      <p:bldP spid="13" grpId="0"/>
      <p:bldP spid="14" grpId="0"/>
      <p:bldP spid="15" grpId="0"/>
      <p:bldP spid="18"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rotWithShape="1">
          <a:blip r:embed="rId1"/>
          <a:srcRect b="14327"/>
          <a:stretch>
            <a:fillRect/>
          </a:stretch>
        </p:blipFill>
        <p:spPr>
          <a:xfrm>
            <a:off x="0" y="1"/>
            <a:ext cx="12192000" cy="6858000"/>
          </a:xfrm>
          <a:prstGeom prst="rect">
            <a:avLst/>
          </a:prstGeom>
        </p:spPr>
      </p:pic>
      <p:sp>
        <p:nvSpPr>
          <p:cNvPr id="3" name="矩形 2"/>
          <p:cNvSpPr/>
          <p:nvPr/>
        </p:nvSpPr>
        <p:spPr>
          <a:xfrm>
            <a:off x="264056" y="168975"/>
            <a:ext cx="11663888" cy="652005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5" name="TextBox 4"/>
          <p:cNvSpPr txBox="1"/>
          <p:nvPr/>
        </p:nvSpPr>
        <p:spPr>
          <a:xfrm>
            <a:off x="2016752" y="5093377"/>
            <a:ext cx="1046921" cy="584775"/>
          </a:xfrm>
          <a:prstGeom prst="rect">
            <a:avLst/>
          </a:prstGeom>
          <a:noFill/>
        </p:spPr>
        <p:txBody>
          <a:bodyPr wrap="square" rtlCol="0">
            <a:spAutoFit/>
          </a:bodyPr>
          <a:lstStyle/>
          <a:p>
            <a:r>
              <a:rPr lang="en-SG" sz="3200" b="1" i="1" dirty="0" err="1">
                <a:latin typeface="Times New Roman" panose="02020603050405020304" pitchFamily="18" charset="0"/>
                <a:cs typeface="Times New Roman" panose="02020603050405020304" pitchFamily="18" charset="0"/>
              </a:rPr>
              <a:t>Ngõ</a:t>
            </a:r>
            <a:r>
              <a:rPr lang="en-SG" sz="3200" b="1" i="1" dirty="0">
                <a:latin typeface="Times New Roman" panose="02020603050405020304" pitchFamily="18" charset="0"/>
                <a:cs typeface="Times New Roman" panose="02020603050405020304" pitchFamily="18" charset="0"/>
              </a:rPr>
              <a:t>:</a:t>
            </a:r>
            <a:endParaRPr lang="en-SG" sz="3200" dirty="0">
              <a:latin typeface="Times New Roman" panose="02020603050405020304" pitchFamily="18" charset="0"/>
              <a:cs typeface="Times New Roman" panose="02020603050405020304" pitchFamily="18" charset="0"/>
            </a:endParaRPr>
          </a:p>
        </p:txBody>
      </p:sp>
      <p:grpSp>
        <p:nvGrpSpPr>
          <p:cNvPr id="6" name="组合 6"/>
          <p:cNvGrpSpPr/>
          <p:nvPr/>
        </p:nvGrpSpPr>
        <p:grpSpPr>
          <a:xfrm>
            <a:off x="599388" y="2592220"/>
            <a:ext cx="1053545" cy="1119809"/>
            <a:chOff x="5758072" y="954157"/>
            <a:chExt cx="1053545" cy="1119809"/>
          </a:xfrm>
          <a:solidFill>
            <a:srgbClr val="F8DFD2"/>
          </a:solidFill>
        </p:grpSpPr>
        <p:sp>
          <p:nvSpPr>
            <p:cNvPr id="7" name="菱形 7"/>
            <p:cNvSpPr/>
            <p:nvPr/>
          </p:nvSpPr>
          <p:spPr>
            <a:xfrm>
              <a:off x="5764696" y="954157"/>
              <a:ext cx="1046921" cy="1046921"/>
            </a:xfrm>
            <a:prstGeom prst="diamond">
              <a:avLst/>
            </a:prstGeom>
            <a:grp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black"/>
                </a:solidFill>
                <a:effectLst/>
                <a:uLnTx/>
                <a:uFillTx/>
                <a:latin typeface="汉仪家书简" panose="02010609000101010101" pitchFamily="49" charset="-122"/>
                <a:ea typeface="汉仪家书简" panose="02010609000101010101" pitchFamily="49" charset="-122"/>
                <a:cs typeface="+mn-lt"/>
              </a:endParaRPr>
            </a:p>
          </p:txBody>
        </p:sp>
        <p:sp>
          <p:nvSpPr>
            <p:cNvPr id="8" name="菱形 8"/>
            <p:cNvSpPr/>
            <p:nvPr/>
          </p:nvSpPr>
          <p:spPr>
            <a:xfrm>
              <a:off x="5758072" y="1027045"/>
              <a:ext cx="1046921" cy="1046921"/>
            </a:xfrm>
            <a:prstGeom prst="diamond">
              <a:avLst/>
            </a:prstGeom>
            <a:grp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汉仪家书简" panose="02010609000101010101" pitchFamily="49" charset="-122"/>
                <a:ea typeface="汉仪家书简" panose="02010609000101010101" pitchFamily="49" charset="-122"/>
                <a:cs typeface="+mn-lt"/>
              </a:endParaRPr>
            </a:p>
          </p:txBody>
        </p:sp>
      </p:grpSp>
      <p:grpSp>
        <p:nvGrpSpPr>
          <p:cNvPr id="9" name="组合 10"/>
          <p:cNvGrpSpPr/>
          <p:nvPr/>
        </p:nvGrpSpPr>
        <p:grpSpPr>
          <a:xfrm>
            <a:off x="606012" y="4773504"/>
            <a:ext cx="1053545" cy="1119809"/>
            <a:chOff x="5758072" y="954157"/>
            <a:chExt cx="1053545" cy="1119809"/>
          </a:xfrm>
          <a:solidFill>
            <a:srgbClr val="C3E0D3"/>
          </a:solidFill>
        </p:grpSpPr>
        <p:sp>
          <p:nvSpPr>
            <p:cNvPr id="10" name="菱形 11"/>
            <p:cNvSpPr/>
            <p:nvPr/>
          </p:nvSpPr>
          <p:spPr>
            <a:xfrm>
              <a:off x="5764696" y="954157"/>
              <a:ext cx="1046921" cy="1046921"/>
            </a:xfrm>
            <a:prstGeom prst="diamond">
              <a:avLst/>
            </a:prstGeom>
            <a:grp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black"/>
                </a:solidFill>
                <a:effectLst/>
                <a:uLnTx/>
                <a:uFillTx/>
                <a:latin typeface="汉仪家书简" panose="02010609000101010101" pitchFamily="49" charset="-122"/>
                <a:ea typeface="汉仪家书简" panose="02010609000101010101" pitchFamily="49" charset="-122"/>
                <a:cs typeface="+mn-lt"/>
              </a:endParaRPr>
            </a:p>
          </p:txBody>
        </p:sp>
        <p:sp>
          <p:nvSpPr>
            <p:cNvPr id="11" name="菱形 12"/>
            <p:cNvSpPr/>
            <p:nvPr/>
          </p:nvSpPr>
          <p:spPr>
            <a:xfrm>
              <a:off x="5758072" y="1027045"/>
              <a:ext cx="1046921" cy="1046921"/>
            </a:xfrm>
            <a:prstGeom prst="diamond">
              <a:avLst/>
            </a:prstGeom>
            <a:grp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汉仪家书简" panose="02010609000101010101" pitchFamily="49" charset="-122"/>
                <a:ea typeface="汉仪家书简" panose="02010609000101010101" pitchFamily="49" charset="-122"/>
                <a:cs typeface="+mn-lt"/>
              </a:endParaRPr>
            </a:p>
          </p:txBody>
        </p:sp>
      </p:grpSp>
      <p:pic>
        <p:nvPicPr>
          <p:cNvPr id="12" name="图片 2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80834" y="2998924"/>
            <a:ext cx="824730" cy="728638"/>
          </a:xfrm>
          <a:prstGeom prst="rect">
            <a:avLst/>
          </a:prstGeom>
        </p:spPr>
      </p:pic>
      <p:pic>
        <p:nvPicPr>
          <p:cNvPr id="13" name="图片 29"/>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99017" y="5259077"/>
            <a:ext cx="824730" cy="728638"/>
          </a:xfrm>
          <a:prstGeom prst="rect">
            <a:avLst/>
          </a:prstGeom>
        </p:spPr>
      </p:pic>
      <p:sp>
        <p:nvSpPr>
          <p:cNvPr id="14" name="TextBox 13"/>
          <p:cNvSpPr txBox="1"/>
          <p:nvPr/>
        </p:nvSpPr>
        <p:spPr>
          <a:xfrm>
            <a:off x="3063673" y="5124370"/>
            <a:ext cx="9707888" cy="584775"/>
          </a:xfrm>
          <a:prstGeom prst="rect">
            <a:avLst/>
          </a:prstGeom>
          <a:noFill/>
        </p:spPr>
        <p:txBody>
          <a:bodyPr wrap="square" rtlCol="0">
            <a:spAutoFit/>
          </a:bodyPr>
          <a:lstStyle/>
          <a:p>
            <a:r>
              <a:rPr lang="en-SG" sz="3200" dirty="0" err="1">
                <a:latin typeface="Times New Roman" panose="02020603050405020304" pitchFamily="18" charset="0"/>
                <a:cs typeface="Times New Roman" panose="02020603050405020304" pitchFamily="18" charset="0"/>
              </a:rPr>
              <a:t>Ngõ</a:t>
            </a:r>
            <a:r>
              <a:rPr lang="en-SG" sz="3200" dirty="0">
                <a:latin typeface="Times New Roman" panose="02020603050405020304" pitchFamily="18" charset="0"/>
                <a:cs typeface="Times New Roman" panose="02020603050405020304" pitchFamily="18" charset="0"/>
              </a:rPr>
              <a:t> </a:t>
            </a:r>
            <a:r>
              <a:rPr lang="en-SG" sz="3200" dirty="0" err="1">
                <a:latin typeface="Times New Roman" panose="02020603050405020304" pitchFamily="18" charset="0"/>
                <a:cs typeface="Times New Roman" panose="02020603050405020304" pitchFamily="18" charset="0"/>
              </a:rPr>
              <a:t>thực</a:t>
            </a:r>
            <a:r>
              <a:rPr lang="en-SG" sz="3200" dirty="0">
                <a:latin typeface="Times New Roman" panose="02020603050405020304" pitchFamily="18" charset="0"/>
                <a:cs typeface="Times New Roman" panose="02020603050405020304" pitchFamily="18" charset="0"/>
              </a:rPr>
              <a:t> </a:t>
            </a:r>
            <a:r>
              <a:rPr lang="en-SG" sz="3200" dirty="0" err="1">
                <a:latin typeface="Times New Roman" panose="02020603050405020304" pitchFamily="18" charset="0"/>
                <a:cs typeface="Times New Roman" panose="02020603050405020304" pitchFamily="18" charset="0"/>
              </a:rPr>
              <a:t>của</a:t>
            </a:r>
            <a:r>
              <a:rPr lang="en-SG" sz="3200" dirty="0">
                <a:latin typeface="Times New Roman" panose="02020603050405020304" pitchFamily="18" charset="0"/>
                <a:cs typeface="Times New Roman" panose="02020603050405020304" pitchFamily="18" charset="0"/>
              </a:rPr>
              <a:t> </a:t>
            </a:r>
            <a:r>
              <a:rPr lang="en-SG" sz="3200" dirty="0" err="1">
                <a:latin typeface="Times New Roman" panose="02020603050405020304" pitchFamily="18" charset="0"/>
                <a:cs typeface="Times New Roman" panose="02020603050405020304" pitchFamily="18" charset="0"/>
              </a:rPr>
              <a:t>làng</a:t>
            </a:r>
            <a:r>
              <a:rPr lang="en-SG" sz="3200" dirty="0">
                <a:latin typeface="Times New Roman" panose="02020603050405020304" pitchFamily="18" charset="0"/>
                <a:cs typeface="Times New Roman" panose="02020603050405020304" pitchFamily="18" charset="0"/>
              </a:rPr>
              <a:t> </a:t>
            </a:r>
            <a:r>
              <a:rPr lang="en-SG" sz="3200" dirty="0" err="1">
                <a:latin typeface="Times New Roman" panose="02020603050405020304" pitchFamily="18" charset="0"/>
                <a:cs typeface="Times New Roman" panose="02020603050405020304" pitchFamily="18" charset="0"/>
              </a:rPr>
              <a:t>quê</a:t>
            </a:r>
            <a:r>
              <a:rPr lang="en-SG" sz="3200" dirty="0">
                <a:latin typeface="Times New Roman" panose="02020603050405020304" pitchFamily="18" charset="0"/>
                <a:cs typeface="Times New Roman" panose="02020603050405020304" pitchFamily="18" charset="0"/>
              </a:rPr>
              <a:t>, </a:t>
            </a:r>
            <a:r>
              <a:rPr lang="en-SG" sz="3200" dirty="0" err="1">
                <a:latin typeface="Times New Roman" panose="02020603050405020304" pitchFamily="18" charset="0"/>
                <a:cs typeface="Times New Roman" panose="02020603050405020304" pitchFamily="18" charset="0"/>
              </a:rPr>
              <a:t>ngõ</a:t>
            </a:r>
            <a:r>
              <a:rPr lang="en-SG" sz="3200" dirty="0">
                <a:latin typeface="Times New Roman" panose="02020603050405020304" pitchFamily="18" charset="0"/>
                <a:cs typeface="Times New Roman" panose="02020603050405020304" pitchFamily="18" charset="0"/>
              </a:rPr>
              <a:t> </a:t>
            </a:r>
            <a:r>
              <a:rPr lang="en-SG" sz="3200" dirty="0" err="1">
                <a:latin typeface="Times New Roman" panose="02020603050405020304" pitchFamily="18" charset="0"/>
                <a:cs typeface="Times New Roman" panose="02020603050405020304" pitchFamily="18" charset="0"/>
              </a:rPr>
              <a:t>thời</a:t>
            </a:r>
            <a:r>
              <a:rPr lang="en-SG" sz="3200" dirty="0">
                <a:latin typeface="Times New Roman" panose="02020603050405020304" pitchFamily="18" charset="0"/>
                <a:cs typeface="Times New Roman" panose="02020603050405020304" pitchFamily="18" charset="0"/>
              </a:rPr>
              <a:t> </a:t>
            </a:r>
            <a:r>
              <a:rPr lang="en-SG" sz="3200" dirty="0" err="1">
                <a:latin typeface="Times New Roman" panose="02020603050405020304" pitchFamily="18" charset="0"/>
                <a:cs typeface="Times New Roman" panose="02020603050405020304" pitchFamily="18" charset="0"/>
              </a:rPr>
              <a:t>gian</a:t>
            </a:r>
            <a:r>
              <a:rPr lang="en-SG" sz="3200" dirty="0">
                <a:latin typeface="Times New Roman" panose="02020603050405020304" pitchFamily="18" charset="0"/>
                <a:cs typeface="Times New Roman" panose="02020603050405020304" pitchFamily="18" charset="0"/>
              </a:rPr>
              <a:t> </a:t>
            </a:r>
            <a:r>
              <a:rPr lang="en-SG" sz="3200" dirty="0" err="1">
                <a:latin typeface="Times New Roman" panose="02020603050405020304" pitchFamily="18" charset="0"/>
                <a:cs typeface="Times New Roman" panose="02020603050405020304" pitchFamily="18" charset="0"/>
              </a:rPr>
              <a:t>nối</a:t>
            </a:r>
            <a:r>
              <a:rPr lang="en-SG" sz="3200" dirty="0">
                <a:latin typeface="Times New Roman" panose="02020603050405020304" pitchFamily="18" charset="0"/>
                <a:cs typeface="Times New Roman" panose="02020603050405020304" pitchFamily="18" charset="0"/>
              </a:rPr>
              <a:t> </a:t>
            </a:r>
            <a:r>
              <a:rPr lang="en-SG" sz="3200" dirty="0" err="1">
                <a:latin typeface="Times New Roman" panose="02020603050405020304" pitchFamily="18" charset="0"/>
                <a:cs typeface="Times New Roman" panose="02020603050405020304" pitchFamily="18" charset="0"/>
              </a:rPr>
              <a:t>giữa</a:t>
            </a:r>
            <a:r>
              <a:rPr lang="en-SG" sz="3200" dirty="0">
                <a:latin typeface="Times New Roman" panose="02020603050405020304" pitchFamily="18" charset="0"/>
                <a:cs typeface="Times New Roman" panose="02020603050405020304" pitchFamily="18" charset="0"/>
              </a:rPr>
              <a:t> 2 </a:t>
            </a:r>
            <a:r>
              <a:rPr lang="en-SG" sz="3200" dirty="0" err="1">
                <a:latin typeface="Times New Roman" panose="02020603050405020304" pitchFamily="18" charset="0"/>
                <a:cs typeface="Times New Roman" panose="02020603050405020304" pitchFamily="18" charset="0"/>
              </a:rPr>
              <a:t>mùa</a:t>
            </a:r>
            <a:endParaRPr lang="en-SG" sz="3200" dirty="0">
              <a:latin typeface="Times New Roman" panose="02020603050405020304" pitchFamily="18" charset="0"/>
              <a:cs typeface="Times New Roman" panose="02020603050405020304" pitchFamily="18" charset="0"/>
            </a:endParaRPr>
          </a:p>
        </p:txBody>
      </p:sp>
      <p:sp>
        <p:nvSpPr>
          <p:cNvPr id="15" name="TextBox 14"/>
          <p:cNvSpPr txBox="1"/>
          <p:nvPr/>
        </p:nvSpPr>
        <p:spPr>
          <a:xfrm>
            <a:off x="1803392" y="2633685"/>
            <a:ext cx="2453648" cy="1077218"/>
          </a:xfrm>
          <a:prstGeom prst="rect">
            <a:avLst/>
          </a:prstGeom>
          <a:noFill/>
        </p:spPr>
        <p:txBody>
          <a:bodyPr wrap="square" rtlCol="0">
            <a:spAutoFit/>
          </a:bodyPr>
          <a:lstStyle/>
          <a:p>
            <a:pPr algn="ctr"/>
            <a:r>
              <a:rPr lang="en-SG" sz="3200" b="1" i="1" dirty="0" err="1">
                <a:latin typeface="Times New Roman" panose="02020603050405020304" pitchFamily="18" charset="0"/>
                <a:cs typeface="Times New Roman" panose="02020603050405020304" pitchFamily="18" charset="0"/>
              </a:rPr>
              <a:t>Sương</a:t>
            </a:r>
            <a:r>
              <a:rPr lang="en-SG" sz="3200" b="1" i="1" dirty="0">
                <a:latin typeface="Times New Roman" panose="02020603050405020304" pitchFamily="18" charset="0"/>
                <a:cs typeface="Times New Roman" panose="02020603050405020304" pitchFamily="18" charset="0"/>
              </a:rPr>
              <a:t> </a:t>
            </a:r>
            <a:r>
              <a:rPr lang="en-SG" sz="3200" b="1" i="1" dirty="0" err="1">
                <a:latin typeface="Times New Roman" panose="02020603050405020304" pitchFamily="18" charset="0"/>
                <a:cs typeface="Times New Roman" panose="02020603050405020304" pitchFamily="18" charset="0"/>
              </a:rPr>
              <a:t>chùng</a:t>
            </a:r>
            <a:r>
              <a:rPr lang="en-SG" sz="3200" b="1" i="1" dirty="0">
                <a:latin typeface="Times New Roman" panose="02020603050405020304" pitchFamily="18" charset="0"/>
                <a:cs typeface="Times New Roman" panose="02020603050405020304" pitchFamily="18" charset="0"/>
              </a:rPr>
              <a:t> </a:t>
            </a:r>
            <a:r>
              <a:rPr lang="en-SG" sz="3200" b="1" i="1" dirty="0" err="1">
                <a:latin typeface="Times New Roman" panose="02020603050405020304" pitchFamily="18" charset="0"/>
                <a:cs typeface="Times New Roman" panose="02020603050405020304" pitchFamily="18" charset="0"/>
              </a:rPr>
              <a:t>chình</a:t>
            </a:r>
            <a:endParaRPr lang="en-SG" sz="3200" dirty="0">
              <a:latin typeface="Times New Roman" panose="02020603050405020304" pitchFamily="18" charset="0"/>
              <a:cs typeface="Times New Roman" panose="02020603050405020304" pitchFamily="18" charset="0"/>
            </a:endParaRPr>
          </a:p>
        </p:txBody>
      </p:sp>
      <p:cxnSp>
        <p:nvCxnSpPr>
          <p:cNvPr id="18" name="Straight Arrow Connector 17"/>
          <p:cNvCxnSpPr>
            <a:stCxn id="15" idx="3"/>
            <a:endCxn id="22" idx="1"/>
          </p:cNvCxnSpPr>
          <p:nvPr/>
        </p:nvCxnSpPr>
        <p:spPr>
          <a:xfrm flipV="1">
            <a:off x="4257040" y="2504023"/>
            <a:ext cx="1127319" cy="668271"/>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19" name="Straight Arrow Connector 18"/>
          <p:cNvCxnSpPr>
            <a:endCxn id="25" idx="1"/>
          </p:cNvCxnSpPr>
          <p:nvPr/>
        </p:nvCxnSpPr>
        <p:spPr>
          <a:xfrm>
            <a:off x="4257040" y="3172445"/>
            <a:ext cx="1153634" cy="716613"/>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
        <p:nvSpPr>
          <p:cNvPr id="22" name="TextBox 21"/>
          <p:cNvSpPr txBox="1"/>
          <p:nvPr/>
        </p:nvSpPr>
        <p:spPr>
          <a:xfrm>
            <a:off x="5384359" y="1996191"/>
            <a:ext cx="6807641" cy="1015663"/>
          </a:xfrm>
          <a:prstGeom prst="rect">
            <a:avLst/>
          </a:prstGeom>
          <a:noFill/>
        </p:spPr>
        <p:txBody>
          <a:bodyPr wrap="square" rtlCol="0">
            <a:spAutoFit/>
          </a:bodyPr>
          <a:lstStyle/>
          <a:p>
            <a:r>
              <a:rPr lang="en-SG" sz="3000" dirty="0" err="1">
                <a:solidFill>
                  <a:srgbClr val="0070C0"/>
                </a:solidFill>
                <a:latin typeface="Times New Roman" panose="02020603050405020304" pitchFamily="18" charset="0"/>
                <a:cs typeface="Times New Roman" panose="02020603050405020304" pitchFamily="18" charset="0"/>
              </a:rPr>
              <a:t>Gợi</a:t>
            </a:r>
            <a:r>
              <a:rPr lang="en-SG" sz="3000" dirty="0">
                <a:solidFill>
                  <a:srgbClr val="0070C0"/>
                </a:solidFill>
                <a:latin typeface="Times New Roman" panose="02020603050405020304" pitchFamily="18" charset="0"/>
                <a:cs typeface="Times New Roman" panose="02020603050405020304" pitchFamily="18" charset="0"/>
              </a:rPr>
              <a:t> </a:t>
            </a:r>
            <a:r>
              <a:rPr lang="en-SG" sz="3000" dirty="0" err="1">
                <a:solidFill>
                  <a:srgbClr val="0070C0"/>
                </a:solidFill>
                <a:latin typeface="Times New Roman" panose="02020603050405020304" pitchFamily="18" charset="0"/>
                <a:cs typeface="Times New Roman" panose="02020603050405020304" pitchFamily="18" charset="0"/>
              </a:rPr>
              <a:t>hình</a:t>
            </a:r>
            <a:r>
              <a:rPr lang="en-SG" sz="3000" dirty="0">
                <a:solidFill>
                  <a:srgbClr val="0070C0"/>
                </a:solidFill>
                <a:latin typeface="Times New Roman" panose="02020603050405020304" pitchFamily="18" charset="0"/>
                <a:cs typeface="Times New Roman" panose="02020603050405020304" pitchFamily="18" charset="0"/>
              </a:rPr>
              <a:t>: </a:t>
            </a:r>
            <a:r>
              <a:rPr lang="en-SG" sz="3000" dirty="0" err="1">
                <a:latin typeface="Times New Roman" panose="02020603050405020304" pitchFamily="18" charset="0"/>
                <a:cs typeface="Times New Roman" panose="02020603050405020304" pitchFamily="18" charset="0"/>
              </a:rPr>
              <a:t>Màn</a:t>
            </a:r>
            <a:r>
              <a:rPr lang="en-SG" sz="3000" dirty="0">
                <a:latin typeface="Times New Roman" panose="02020603050405020304" pitchFamily="18" charset="0"/>
                <a:cs typeface="Times New Roman" panose="02020603050405020304" pitchFamily="18" charset="0"/>
              </a:rPr>
              <a:t> </a:t>
            </a:r>
            <a:r>
              <a:rPr lang="en-SG" sz="3000" dirty="0" err="1">
                <a:latin typeface="Times New Roman" panose="02020603050405020304" pitchFamily="18" charset="0"/>
                <a:cs typeface="Times New Roman" panose="02020603050405020304" pitchFamily="18" charset="0"/>
              </a:rPr>
              <a:t>sương</a:t>
            </a:r>
            <a:r>
              <a:rPr lang="en-SG" sz="3000" dirty="0">
                <a:latin typeface="Times New Roman" panose="02020603050405020304" pitchFamily="18" charset="0"/>
                <a:cs typeface="Times New Roman" panose="02020603050405020304" pitchFamily="18" charset="0"/>
              </a:rPr>
              <a:t> </a:t>
            </a:r>
            <a:r>
              <a:rPr lang="en-SG" sz="3000" dirty="0" err="1">
                <a:latin typeface="Times New Roman" panose="02020603050405020304" pitchFamily="18" charset="0"/>
                <a:cs typeface="Times New Roman" panose="02020603050405020304" pitchFamily="18" charset="0"/>
              </a:rPr>
              <a:t>mờ</a:t>
            </a:r>
            <a:r>
              <a:rPr lang="en-SG" sz="3000" dirty="0">
                <a:latin typeface="Times New Roman" panose="02020603050405020304" pitchFamily="18" charset="0"/>
                <a:cs typeface="Times New Roman" panose="02020603050405020304" pitchFamily="18" charset="0"/>
              </a:rPr>
              <a:t> </a:t>
            </a:r>
            <a:r>
              <a:rPr lang="en-SG" sz="3000" dirty="0" err="1">
                <a:latin typeface="Times New Roman" panose="02020603050405020304" pitchFamily="18" charset="0"/>
                <a:cs typeface="Times New Roman" panose="02020603050405020304" pitchFamily="18" charset="0"/>
              </a:rPr>
              <a:t>ảo</a:t>
            </a:r>
            <a:r>
              <a:rPr lang="en-SG" sz="3000" dirty="0">
                <a:latin typeface="Times New Roman" panose="02020603050405020304" pitchFamily="18" charset="0"/>
                <a:cs typeface="Times New Roman" panose="02020603050405020304" pitchFamily="18" charset="0"/>
              </a:rPr>
              <a:t>, </a:t>
            </a:r>
            <a:r>
              <a:rPr lang="en-SG" sz="3000" dirty="0" err="1">
                <a:latin typeface="Times New Roman" panose="02020603050405020304" pitchFamily="18" charset="0"/>
                <a:cs typeface="Times New Roman" panose="02020603050405020304" pitchFamily="18" charset="0"/>
              </a:rPr>
              <a:t>giăng</a:t>
            </a:r>
            <a:r>
              <a:rPr lang="en-SG" sz="3000" dirty="0">
                <a:latin typeface="Times New Roman" panose="02020603050405020304" pitchFamily="18" charset="0"/>
                <a:cs typeface="Times New Roman" panose="02020603050405020304" pitchFamily="18" charset="0"/>
              </a:rPr>
              <a:t> </a:t>
            </a:r>
            <a:r>
              <a:rPr lang="en-SG" sz="3000" dirty="0" err="1">
                <a:latin typeface="Times New Roman" panose="02020603050405020304" pitchFamily="18" charset="0"/>
                <a:cs typeface="Times New Roman" panose="02020603050405020304" pitchFamily="18" charset="0"/>
              </a:rPr>
              <a:t>mắc</a:t>
            </a:r>
            <a:r>
              <a:rPr lang="en-SG" sz="3000" dirty="0">
                <a:latin typeface="Times New Roman" panose="02020603050405020304" pitchFamily="18" charset="0"/>
                <a:cs typeface="Times New Roman" panose="02020603050405020304" pitchFamily="18" charset="0"/>
              </a:rPr>
              <a:t> </a:t>
            </a:r>
            <a:r>
              <a:rPr lang="en-SG" sz="3000" dirty="0" err="1">
                <a:latin typeface="Times New Roman" panose="02020603050405020304" pitchFamily="18" charset="0"/>
                <a:cs typeface="Times New Roman" panose="02020603050405020304" pitchFamily="18" charset="0"/>
              </a:rPr>
              <a:t>nhẹ</a:t>
            </a:r>
            <a:r>
              <a:rPr lang="en-SG" sz="3000" dirty="0">
                <a:latin typeface="Times New Roman" panose="02020603050405020304" pitchFamily="18" charset="0"/>
                <a:cs typeface="Times New Roman" panose="02020603050405020304" pitchFamily="18" charset="0"/>
              </a:rPr>
              <a:t> </a:t>
            </a:r>
            <a:r>
              <a:rPr lang="en-SG" sz="3000" dirty="0" err="1">
                <a:latin typeface="Times New Roman" panose="02020603050405020304" pitchFamily="18" charset="0"/>
                <a:cs typeface="Times New Roman" panose="02020603050405020304" pitchFamily="18" charset="0"/>
              </a:rPr>
              <a:t>nhàng</a:t>
            </a:r>
            <a:r>
              <a:rPr lang="en-SG" sz="3000" dirty="0">
                <a:latin typeface="Times New Roman" panose="02020603050405020304" pitchFamily="18" charset="0"/>
                <a:cs typeface="Times New Roman" panose="02020603050405020304" pitchFamily="18" charset="0"/>
              </a:rPr>
              <a:t> </a:t>
            </a:r>
            <a:r>
              <a:rPr lang="en-SG" sz="3000" dirty="0" err="1">
                <a:latin typeface="Times New Roman" panose="02020603050405020304" pitchFamily="18" charset="0"/>
                <a:cs typeface="Times New Roman" panose="02020603050405020304" pitchFamily="18" charset="0"/>
              </a:rPr>
              <a:t>nơi</a:t>
            </a:r>
            <a:r>
              <a:rPr lang="en-SG" sz="3000" dirty="0">
                <a:latin typeface="Times New Roman" panose="02020603050405020304" pitchFamily="18" charset="0"/>
                <a:cs typeface="Times New Roman" panose="02020603050405020304" pitchFamily="18" charset="0"/>
              </a:rPr>
              <a:t> </a:t>
            </a:r>
            <a:r>
              <a:rPr lang="en-SG" sz="3000" dirty="0" err="1">
                <a:latin typeface="Times New Roman" panose="02020603050405020304" pitchFamily="18" charset="0"/>
                <a:cs typeface="Times New Roman" panose="02020603050405020304" pitchFamily="18" charset="0"/>
              </a:rPr>
              <a:t>đường</a:t>
            </a:r>
            <a:r>
              <a:rPr lang="en-SG" sz="3000" dirty="0">
                <a:latin typeface="Times New Roman" panose="02020603050405020304" pitchFamily="18" charset="0"/>
                <a:cs typeface="Times New Roman" panose="02020603050405020304" pitchFamily="18" charset="0"/>
              </a:rPr>
              <a:t> </a:t>
            </a:r>
            <a:r>
              <a:rPr lang="en-SG" sz="3000" dirty="0" err="1">
                <a:latin typeface="Times New Roman" panose="02020603050405020304" pitchFamily="18" charset="0"/>
                <a:cs typeface="Times New Roman" panose="02020603050405020304" pitchFamily="18" charset="0"/>
              </a:rPr>
              <a:t>thôn</a:t>
            </a:r>
            <a:r>
              <a:rPr lang="en-SG" sz="3000" dirty="0">
                <a:latin typeface="Times New Roman" panose="02020603050405020304" pitchFamily="18" charset="0"/>
                <a:cs typeface="Times New Roman" panose="02020603050405020304" pitchFamily="18" charset="0"/>
              </a:rPr>
              <a:t>, </a:t>
            </a:r>
            <a:r>
              <a:rPr lang="en-SG" sz="3000" dirty="0" err="1">
                <a:latin typeface="Times New Roman" panose="02020603050405020304" pitchFamily="18" charset="0"/>
                <a:cs typeface="Times New Roman" panose="02020603050405020304" pitchFamily="18" charset="0"/>
              </a:rPr>
              <a:t>ngõ</a:t>
            </a:r>
            <a:r>
              <a:rPr lang="en-SG" sz="3000" dirty="0">
                <a:latin typeface="Times New Roman" panose="02020603050405020304" pitchFamily="18" charset="0"/>
                <a:cs typeface="Times New Roman" panose="02020603050405020304" pitchFamily="18" charset="0"/>
              </a:rPr>
              <a:t> </a:t>
            </a:r>
            <a:r>
              <a:rPr lang="en-SG" sz="3000" dirty="0" err="1">
                <a:latin typeface="Times New Roman" panose="02020603050405020304" pitchFamily="18" charset="0"/>
                <a:cs typeface="Times New Roman" panose="02020603050405020304" pitchFamily="18" charset="0"/>
              </a:rPr>
              <a:t>xóm</a:t>
            </a:r>
            <a:endParaRPr lang="en-SG" sz="3000" dirty="0">
              <a:latin typeface="Times New Roman" panose="02020603050405020304" pitchFamily="18" charset="0"/>
              <a:cs typeface="Times New Roman" panose="02020603050405020304" pitchFamily="18" charset="0"/>
            </a:endParaRPr>
          </a:p>
        </p:txBody>
      </p:sp>
      <p:sp>
        <p:nvSpPr>
          <p:cNvPr id="25" name="TextBox 24"/>
          <p:cNvSpPr txBox="1"/>
          <p:nvPr/>
        </p:nvSpPr>
        <p:spPr>
          <a:xfrm>
            <a:off x="5410674" y="3612059"/>
            <a:ext cx="6807641" cy="553998"/>
          </a:xfrm>
          <a:prstGeom prst="rect">
            <a:avLst/>
          </a:prstGeom>
          <a:noFill/>
        </p:spPr>
        <p:txBody>
          <a:bodyPr wrap="square" rtlCol="0">
            <a:spAutoFit/>
          </a:bodyPr>
          <a:lstStyle/>
          <a:p>
            <a:r>
              <a:rPr lang="en-SG" sz="3000" dirty="0" err="1">
                <a:solidFill>
                  <a:srgbClr val="0070C0"/>
                </a:solidFill>
                <a:latin typeface="Times New Roman" panose="02020603050405020304" pitchFamily="18" charset="0"/>
                <a:cs typeface="Times New Roman" panose="02020603050405020304" pitchFamily="18" charset="0"/>
              </a:rPr>
              <a:t>Gợi</a:t>
            </a:r>
            <a:r>
              <a:rPr lang="en-SG" sz="3000" dirty="0">
                <a:solidFill>
                  <a:srgbClr val="0070C0"/>
                </a:solidFill>
                <a:latin typeface="Times New Roman" panose="02020603050405020304" pitchFamily="18" charset="0"/>
                <a:cs typeface="Times New Roman" panose="02020603050405020304" pitchFamily="18" charset="0"/>
              </a:rPr>
              <a:t> </a:t>
            </a:r>
            <a:r>
              <a:rPr lang="en-SG" sz="3000" dirty="0" err="1">
                <a:solidFill>
                  <a:srgbClr val="0070C0"/>
                </a:solidFill>
                <a:latin typeface="Times New Roman" panose="02020603050405020304" pitchFamily="18" charset="0"/>
                <a:cs typeface="Times New Roman" panose="02020603050405020304" pitchFamily="18" charset="0"/>
              </a:rPr>
              <a:t>tình</a:t>
            </a:r>
            <a:r>
              <a:rPr lang="en-SG" sz="3000" dirty="0">
                <a:solidFill>
                  <a:srgbClr val="0070C0"/>
                </a:solidFill>
                <a:latin typeface="Times New Roman" panose="02020603050405020304" pitchFamily="18" charset="0"/>
                <a:cs typeface="Times New Roman" panose="02020603050405020304" pitchFamily="18" charset="0"/>
              </a:rPr>
              <a:t> </a:t>
            </a:r>
            <a:r>
              <a:rPr lang="en-SG" sz="3000" dirty="0" err="1">
                <a:solidFill>
                  <a:srgbClr val="0070C0"/>
                </a:solidFill>
                <a:latin typeface="Times New Roman" panose="02020603050405020304" pitchFamily="18" charset="0"/>
                <a:cs typeface="Times New Roman" panose="02020603050405020304" pitchFamily="18" charset="0"/>
              </a:rPr>
              <a:t>người</a:t>
            </a:r>
            <a:r>
              <a:rPr lang="en-SG" sz="3000" dirty="0">
                <a:solidFill>
                  <a:srgbClr val="0070C0"/>
                </a:solidFill>
                <a:latin typeface="Times New Roman" panose="02020603050405020304" pitchFamily="18" charset="0"/>
                <a:cs typeface="Times New Roman" panose="02020603050405020304" pitchFamily="18" charset="0"/>
              </a:rPr>
              <a:t>: </a:t>
            </a:r>
            <a:r>
              <a:rPr lang="en-SG" sz="3000" dirty="0" err="1">
                <a:latin typeface="Times New Roman" panose="02020603050405020304" pitchFamily="18" charset="0"/>
                <a:cs typeface="Times New Roman" panose="02020603050405020304" pitchFamily="18" charset="0"/>
              </a:rPr>
              <a:t>Lưu</a:t>
            </a:r>
            <a:r>
              <a:rPr lang="en-SG" sz="3000" dirty="0">
                <a:latin typeface="Times New Roman" panose="02020603050405020304" pitchFamily="18" charset="0"/>
                <a:cs typeface="Times New Roman" panose="02020603050405020304" pitchFamily="18" charset="0"/>
              </a:rPr>
              <a:t> </a:t>
            </a:r>
            <a:r>
              <a:rPr lang="en-SG" sz="3000" dirty="0" err="1">
                <a:latin typeface="Times New Roman" panose="02020603050405020304" pitchFamily="18" charset="0"/>
                <a:cs typeface="Times New Roman" panose="02020603050405020304" pitchFamily="18" charset="0"/>
              </a:rPr>
              <a:t>luyến</a:t>
            </a:r>
            <a:r>
              <a:rPr lang="en-SG" sz="3000" dirty="0">
                <a:latin typeface="Times New Roman" panose="02020603050405020304" pitchFamily="18" charset="0"/>
                <a:cs typeface="Times New Roman" panose="02020603050405020304" pitchFamily="18" charset="0"/>
              </a:rPr>
              <a:t>, bang </a:t>
            </a:r>
            <a:r>
              <a:rPr lang="en-SG" sz="3000" dirty="0" err="1">
                <a:latin typeface="Times New Roman" panose="02020603050405020304" pitchFamily="18" charset="0"/>
                <a:cs typeface="Times New Roman" panose="02020603050405020304" pitchFamily="18" charset="0"/>
              </a:rPr>
              <a:t>khuâng</a:t>
            </a:r>
            <a:endParaRPr lang="en-SG" sz="3000" dirty="0">
              <a:latin typeface="Times New Roman" panose="02020603050405020304" pitchFamily="18" charset="0"/>
              <a:cs typeface="Times New Roman" panose="02020603050405020304" pitchFamily="18" charset="0"/>
            </a:endParaRPr>
          </a:p>
        </p:txBody>
      </p:sp>
      <p:sp>
        <p:nvSpPr>
          <p:cNvPr id="36" name="TextBox 35"/>
          <p:cNvSpPr txBox="1"/>
          <p:nvPr/>
        </p:nvSpPr>
        <p:spPr>
          <a:xfrm>
            <a:off x="3457642" y="704682"/>
            <a:ext cx="5734887" cy="646331"/>
          </a:xfrm>
          <a:prstGeom prst="rect">
            <a:avLst/>
          </a:prstGeom>
          <a:noFill/>
        </p:spPr>
        <p:txBody>
          <a:bodyPr wrap="square" rtlCol="0">
            <a:spAutoFit/>
          </a:bodyPr>
          <a:lstStyle/>
          <a:p>
            <a:pPr algn="ctr"/>
            <a:r>
              <a:rPr lang="en-SG" sz="3600" b="1" i="1" dirty="0" err="1">
                <a:solidFill>
                  <a:srgbClr val="FF0000"/>
                </a:solidFill>
                <a:latin typeface="Times New Roman" panose="02020603050405020304" pitchFamily="18" charset="0"/>
                <a:cs typeface="Times New Roman" panose="02020603050405020304" pitchFamily="18" charset="0"/>
              </a:rPr>
              <a:t>Sương</a:t>
            </a:r>
            <a:r>
              <a:rPr lang="en-SG" sz="3600" b="1" i="1" dirty="0">
                <a:solidFill>
                  <a:srgbClr val="FF0000"/>
                </a:solidFill>
                <a:latin typeface="Times New Roman" panose="02020603050405020304" pitchFamily="18" charset="0"/>
                <a:cs typeface="Times New Roman" panose="02020603050405020304" pitchFamily="18" charset="0"/>
              </a:rPr>
              <a:t> </a:t>
            </a:r>
            <a:r>
              <a:rPr lang="en-SG" sz="3600" b="1" i="1" dirty="0" err="1">
                <a:solidFill>
                  <a:srgbClr val="FF0000"/>
                </a:solidFill>
                <a:latin typeface="Times New Roman" panose="02020603050405020304" pitchFamily="18" charset="0"/>
                <a:cs typeface="Times New Roman" panose="02020603050405020304" pitchFamily="18" charset="0"/>
              </a:rPr>
              <a:t>chùng</a:t>
            </a:r>
            <a:r>
              <a:rPr lang="en-SG" sz="3600" b="1" i="1" dirty="0">
                <a:solidFill>
                  <a:srgbClr val="FF0000"/>
                </a:solidFill>
                <a:latin typeface="Times New Roman" panose="02020603050405020304" pitchFamily="18" charset="0"/>
                <a:cs typeface="Times New Roman" panose="02020603050405020304" pitchFamily="18" charset="0"/>
              </a:rPr>
              <a:t> </a:t>
            </a:r>
            <a:r>
              <a:rPr lang="en-SG" sz="3600" b="1" i="1" dirty="0" err="1">
                <a:solidFill>
                  <a:srgbClr val="FF0000"/>
                </a:solidFill>
                <a:latin typeface="Times New Roman" panose="02020603050405020304" pitchFamily="18" charset="0"/>
                <a:cs typeface="Times New Roman" panose="02020603050405020304" pitchFamily="18" charset="0"/>
              </a:rPr>
              <a:t>chình</a:t>
            </a:r>
            <a:r>
              <a:rPr lang="en-SG" sz="3600" b="1" i="1" dirty="0">
                <a:solidFill>
                  <a:srgbClr val="FF0000"/>
                </a:solidFill>
                <a:latin typeface="Times New Roman" panose="02020603050405020304" pitchFamily="18" charset="0"/>
                <a:cs typeface="Times New Roman" panose="02020603050405020304" pitchFamily="18" charset="0"/>
              </a:rPr>
              <a:t> qua </a:t>
            </a:r>
            <a:r>
              <a:rPr lang="en-SG" sz="3600" b="1" i="1" dirty="0" err="1">
                <a:solidFill>
                  <a:srgbClr val="FF0000"/>
                </a:solidFill>
                <a:latin typeface="Times New Roman" panose="02020603050405020304" pitchFamily="18" charset="0"/>
                <a:cs typeface="Times New Roman" panose="02020603050405020304" pitchFamily="18" charset="0"/>
              </a:rPr>
              <a:t>ngõ</a:t>
            </a:r>
            <a:endParaRPr lang="en-SG" sz="3600" dirty="0">
              <a:solidFill>
                <a:srgbClr val="FF0000"/>
              </a:solidFill>
              <a:latin typeface="Times New Roman" panose="02020603050405020304" pitchFamily="18" charset="0"/>
              <a:cs typeface="Times New Roman" panose="02020603050405020304" pitchFamily="18" charset="0"/>
            </a:endParaRPr>
          </a:p>
        </p:txBody>
      </p:sp>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36"/>
                                        </p:tgtEl>
                                        <p:attrNameLst>
                                          <p:attrName>style.visibility</p:attrName>
                                        </p:attrNameLst>
                                      </p:cBhvr>
                                      <p:to>
                                        <p:strVal val="visible"/>
                                      </p:to>
                                    </p:set>
                                    <p:animEffect transition="in" filter="fade">
                                      <p:cBhvr>
                                        <p:cTn id="7" dur="1000"/>
                                        <p:tgtEl>
                                          <p:spTgt spid="36"/>
                                        </p:tgtEl>
                                      </p:cBhvr>
                                    </p:animEffect>
                                    <p:anim calcmode="lin" valueType="num">
                                      <p:cBhvr>
                                        <p:cTn id="8" dur="1000" fill="hold"/>
                                        <p:tgtEl>
                                          <p:spTgt spid="36"/>
                                        </p:tgtEl>
                                        <p:attrNameLst>
                                          <p:attrName>ppt_x</p:attrName>
                                        </p:attrNameLst>
                                      </p:cBhvr>
                                      <p:tavLst>
                                        <p:tav tm="0">
                                          <p:val>
                                            <p:strVal val="#ppt_x"/>
                                          </p:val>
                                        </p:tav>
                                        <p:tav tm="100000">
                                          <p:val>
                                            <p:strVal val="#ppt_x"/>
                                          </p:val>
                                        </p:tav>
                                      </p:tavLst>
                                    </p:anim>
                                    <p:anim calcmode="lin" valueType="num">
                                      <p:cBhvr>
                                        <p:cTn id="9" dur="1000" fill="hold"/>
                                        <p:tgtEl>
                                          <p:spTgt spid="3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fade">
                                      <p:cBhvr>
                                        <p:cTn id="14" dur="1000"/>
                                        <p:tgtEl>
                                          <p:spTgt spid="6"/>
                                        </p:tgtEl>
                                      </p:cBhvr>
                                    </p:animEffect>
                                    <p:anim calcmode="lin" valueType="num">
                                      <p:cBhvr>
                                        <p:cTn id="15" dur="1000" fill="hold"/>
                                        <p:tgtEl>
                                          <p:spTgt spid="6"/>
                                        </p:tgtEl>
                                        <p:attrNameLst>
                                          <p:attrName>ppt_x</p:attrName>
                                        </p:attrNameLst>
                                      </p:cBhvr>
                                      <p:tavLst>
                                        <p:tav tm="0">
                                          <p:val>
                                            <p:strVal val="#ppt_x"/>
                                          </p:val>
                                        </p:tav>
                                        <p:tav tm="100000">
                                          <p:val>
                                            <p:strVal val="#ppt_x"/>
                                          </p:val>
                                        </p:tav>
                                      </p:tavLst>
                                    </p:anim>
                                    <p:anim calcmode="lin" valueType="num">
                                      <p:cBhvr>
                                        <p:cTn id="16" dur="1000" fill="hold"/>
                                        <p:tgtEl>
                                          <p:spTgt spid="6"/>
                                        </p:tgtEl>
                                        <p:attrNameLst>
                                          <p:attrName>ppt_y</p:attrName>
                                        </p:attrNameLst>
                                      </p:cBhvr>
                                      <p:tavLst>
                                        <p:tav tm="0">
                                          <p:val>
                                            <p:strVal val="#ppt_y+.1"/>
                                          </p:val>
                                        </p:tav>
                                        <p:tav tm="100000">
                                          <p:val>
                                            <p:strVal val="#ppt_y"/>
                                          </p:val>
                                        </p:tav>
                                      </p:tavLst>
                                    </p:anim>
                                  </p:childTnLst>
                                </p:cTn>
                              </p:par>
                              <p:par>
                                <p:cTn id="17" presetID="42" presetClass="entr" presetSubtype="0" fill="hold" nodeType="withEffect">
                                  <p:stCondLst>
                                    <p:cond delay="0"/>
                                  </p:stCondLst>
                                  <p:childTnLst>
                                    <p:set>
                                      <p:cBhvr>
                                        <p:cTn id="18" dur="1" fill="hold">
                                          <p:stCondLst>
                                            <p:cond delay="0"/>
                                          </p:stCondLst>
                                        </p:cTn>
                                        <p:tgtEl>
                                          <p:spTgt spid="12"/>
                                        </p:tgtEl>
                                        <p:attrNameLst>
                                          <p:attrName>style.visibility</p:attrName>
                                        </p:attrNameLst>
                                      </p:cBhvr>
                                      <p:to>
                                        <p:strVal val="visible"/>
                                      </p:to>
                                    </p:set>
                                    <p:animEffect transition="in" filter="fade">
                                      <p:cBhvr>
                                        <p:cTn id="19" dur="1000"/>
                                        <p:tgtEl>
                                          <p:spTgt spid="12"/>
                                        </p:tgtEl>
                                      </p:cBhvr>
                                    </p:animEffect>
                                    <p:anim calcmode="lin" valueType="num">
                                      <p:cBhvr>
                                        <p:cTn id="20" dur="1000" fill="hold"/>
                                        <p:tgtEl>
                                          <p:spTgt spid="12"/>
                                        </p:tgtEl>
                                        <p:attrNameLst>
                                          <p:attrName>ppt_x</p:attrName>
                                        </p:attrNameLst>
                                      </p:cBhvr>
                                      <p:tavLst>
                                        <p:tav tm="0">
                                          <p:val>
                                            <p:strVal val="#ppt_x"/>
                                          </p:val>
                                        </p:tav>
                                        <p:tav tm="100000">
                                          <p:val>
                                            <p:strVal val="#ppt_x"/>
                                          </p:val>
                                        </p:tav>
                                      </p:tavLst>
                                    </p:anim>
                                    <p:anim calcmode="lin" valueType="num">
                                      <p:cBhvr>
                                        <p:cTn id="21" dur="1000" fill="hold"/>
                                        <p:tgtEl>
                                          <p:spTgt spid="12"/>
                                        </p:tgtEl>
                                        <p:attrNameLst>
                                          <p:attrName>ppt_y</p:attrName>
                                        </p:attrNameLst>
                                      </p:cBhvr>
                                      <p:tavLst>
                                        <p:tav tm="0">
                                          <p:val>
                                            <p:strVal val="#ppt_y+.1"/>
                                          </p:val>
                                        </p:tav>
                                        <p:tav tm="100000">
                                          <p:val>
                                            <p:strVal val="#ppt_y"/>
                                          </p:val>
                                        </p:tav>
                                      </p:tavLst>
                                    </p:anim>
                                  </p:childTnLst>
                                </p:cTn>
                              </p:par>
                              <p:par>
                                <p:cTn id="22" presetID="42" presetClass="entr" presetSubtype="0" fill="hold" grpId="0" nodeType="withEffect">
                                  <p:stCondLst>
                                    <p:cond delay="0"/>
                                  </p:stCondLst>
                                  <p:childTnLst>
                                    <p:set>
                                      <p:cBhvr>
                                        <p:cTn id="23" dur="1" fill="hold">
                                          <p:stCondLst>
                                            <p:cond delay="0"/>
                                          </p:stCondLst>
                                        </p:cTn>
                                        <p:tgtEl>
                                          <p:spTgt spid="15"/>
                                        </p:tgtEl>
                                        <p:attrNameLst>
                                          <p:attrName>style.visibility</p:attrName>
                                        </p:attrNameLst>
                                      </p:cBhvr>
                                      <p:to>
                                        <p:strVal val="visible"/>
                                      </p:to>
                                    </p:set>
                                    <p:animEffect transition="in" filter="fade">
                                      <p:cBhvr>
                                        <p:cTn id="24" dur="1000"/>
                                        <p:tgtEl>
                                          <p:spTgt spid="15"/>
                                        </p:tgtEl>
                                      </p:cBhvr>
                                    </p:animEffect>
                                    <p:anim calcmode="lin" valueType="num">
                                      <p:cBhvr>
                                        <p:cTn id="25" dur="1000" fill="hold"/>
                                        <p:tgtEl>
                                          <p:spTgt spid="15"/>
                                        </p:tgtEl>
                                        <p:attrNameLst>
                                          <p:attrName>ppt_x</p:attrName>
                                        </p:attrNameLst>
                                      </p:cBhvr>
                                      <p:tavLst>
                                        <p:tav tm="0">
                                          <p:val>
                                            <p:strVal val="#ppt_x"/>
                                          </p:val>
                                        </p:tav>
                                        <p:tav tm="100000">
                                          <p:val>
                                            <p:strVal val="#ppt_x"/>
                                          </p:val>
                                        </p:tav>
                                      </p:tavLst>
                                    </p:anim>
                                    <p:anim calcmode="lin" valueType="num">
                                      <p:cBhvr>
                                        <p:cTn id="26"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16" presetClass="entr" presetSubtype="21" fill="hold" grpId="0" nodeType="clickEffect">
                                  <p:stCondLst>
                                    <p:cond delay="0"/>
                                  </p:stCondLst>
                                  <p:childTnLst>
                                    <p:set>
                                      <p:cBhvr>
                                        <p:cTn id="30" dur="1" fill="hold">
                                          <p:stCondLst>
                                            <p:cond delay="0"/>
                                          </p:stCondLst>
                                        </p:cTn>
                                        <p:tgtEl>
                                          <p:spTgt spid="22"/>
                                        </p:tgtEl>
                                        <p:attrNameLst>
                                          <p:attrName>style.visibility</p:attrName>
                                        </p:attrNameLst>
                                      </p:cBhvr>
                                      <p:to>
                                        <p:strVal val="visible"/>
                                      </p:to>
                                    </p:set>
                                    <p:animEffect transition="in" filter="barn(inVertical)">
                                      <p:cBhvr>
                                        <p:cTn id="31" dur="500"/>
                                        <p:tgtEl>
                                          <p:spTgt spid="22"/>
                                        </p:tgtEl>
                                      </p:cBhvr>
                                    </p:animEffect>
                                  </p:childTnLst>
                                </p:cTn>
                              </p:par>
                              <p:par>
                                <p:cTn id="32" presetID="16" presetClass="entr" presetSubtype="21" fill="hold" nodeType="withEffect">
                                  <p:stCondLst>
                                    <p:cond delay="0"/>
                                  </p:stCondLst>
                                  <p:childTnLst>
                                    <p:set>
                                      <p:cBhvr>
                                        <p:cTn id="33" dur="1" fill="hold">
                                          <p:stCondLst>
                                            <p:cond delay="0"/>
                                          </p:stCondLst>
                                        </p:cTn>
                                        <p:tgtEl>
                                          <p:spTgt spid="18"/>
                                        </p:tgtEl>
                                        <p:attrNameLst>
                                          <p:attrName>style.visibility</p:attrName>
                                        </p:attrNameLst>
                                      </p:cBhvr>
                                      <p:to>
                                        <p:strVal val="visible"/>
                                      </p:to>
                                    </p:set>
                                    <p:animEffect transition="in" filter="barn(inVertical)">
                                      <p:cBhvr>
                                        <p:cTn id="34" dur="500"/>
                                        <p:tgtEl>
                                          <p:spTgt spid="18"/>
                                        </p:tgtEl>
                                      </p:cBhvr>
                                    </p:animEffect>
                                  </p:childTnLst>
                                </p:cTn>
                              </p:par>
                            </p:childTnLst>
                          </p:cTn>
                        </p:par>
                      </p:childTnLst>
                    </p:cTn>
                  </p:par>
                  <p:par>
                    <p:cTn id="35" fill="hold">
                      <p:stCondLst>
                        <p:cond delay="indefinite"/>
                      </p:stCondLst>
                      <p:childTnLst>
                        <p:par>
                          <p:cTn id="36" fill="hold">
                            <p:stCondLst>
                              <p:cond delay="0"/>
                            </p:stCondLst>
                            <p:childTnLst>
                              <p:par>
                                <p:cTn id="37" presetID="16" presetClass="entr" presetSubtype="21" fill="hold" grpId="0" nodeType="clickEffect">
                                  <p:stCondLst>
                                    <p:cond delay="0"/>
                                  </p:stCondLst>
                                  <p:childTnLst>
                                    <p:set>
                                      <p:cBhvr>
                                        <p:cTn id="38" dur="1" fill="hold">
                                          <p:stCondLst>
                                            <p:cond delay="0"/>
                                          </p:stCondLst>
                                        </p:cTn>
                                        <p:tgtEl>
                                          <p:spTgt spid="25"/>
                                        </p:tgtEl>
                                        <p:attrNameLst>
                                          <p:attrName>style.visibility</p:attrName>
                                        </p:attrNameLst>
                                      </p:cBhvr>
                                      <p:to>
                                        <p:strVal val="visible"/>
                                      </p:to>
                                    </p:set>
                                    <p:animEffect transition="in" filter="barn(inVertical)">
                                      <p:cBhvr>
                                        <p:cTn id="39" dur="500"/>
                                        <p:tgtEl>
                                          <p:spTgt spid="25"/>
                                        </p:tgtEl>
                                      </p:cBhvr>
                                    </p:animEffect>
                                  </p:childTnLst>
                                </p:cTn>
                              </p:par>
                              <p:par>
                                <p:cTn id="40" presetID="16" presetClass="entr" presetSubtype="21" fill="hold" nodeType="withEffect">
                                  <p:stCondLst>
                                    <p:cond delay="0"/>
                                  </p:stCondLst>
                                  <p:childTnLst>
                                    <p:set>
                                      <p:cBhvr>
                                        <p:cTn id="41" dur="1" fill="hold">
                                          <p:stCondLst>
                                            <p:cond delay="0"/>
                                          </p:stCondLst>
                                        </p:cTn>
                                        <p:tgtEl>
                                          <p:spTgt spid="19"/>
                                        </p:tgtEl>
                                        <p:attrNameLst>
                                          <p:attrName>style.visibility</p:attrName>
                                        </p:attrNameLst>
                                      </p:cBhvr>
                                      <p:to>
                                        <p:strVal val="visible"/>
                                      </p:to>
                                    </p:set>
                                    <p:animEffect transition="in" filter="barn(inVertical)">
                                      <p:cBhvr>
                                        <p:cTn id="42" dur="500"/>
                                        <p:tgtEl>
                                          <p:spTgt spid="19"/>
                                        </p:tgtEl>
                                      </p:cBhvr>
                                    </p:animEffect>
                                  </p:childTnLst>
                                </p:cTn>
                              </p:par>
                            </p:childTnLst>
                          </p:cTn>
                        </p:par>
                      </p:childTnLst>
                    </p:cTn>
                  </p:par>
                  <p:par>
                    <p:cTn id="43" fill="hold">
                      <p:stCondLst>
                        <p:cond delay="indefinite"/>
                      </p:stCondLst>
                      <p:childTnLst>
                        <p:par>
                          <p:cTn id="44" fill="hold">
                            <p:stCondLst>
                              <p:cond delay="0"/>
                            </p:stCondLst>
                            <p:childTnLst>
                              <p:par>
                                <p:cTn id="45" presetID="42" presetClass="entr" presetSubtype="0" fill="hold" nodeType="clickEffect">
                                  <p:stCondLst>
                                    <p:cond delay="0"/>
                                  </p:stCondLst>
                                  <p:childTnLst>
                                    <p:set>
                                      <p:cBhvr>
                                        <p:cTn id="46" dur="1" fill="hold">
                                          <p:stCondLst>
                                            <p:cond delay="0"/>
                                          </p:stCondLst>
                                        </p:cTn>
                                        <p:tgtEl>
                                          <p:spTgt spid="9"/>
                                        </p:tgtEl>
                                        <p:attrNameLst>
                                          <p:attrName>style.visibility</p:attrName>
                                        </p:attrNameLst>
                                      </p:cBhvr>
                                      <p:to>
                                        <p:strVal val="visible"/>
                                      </p:to>
                                    </p:set>
                                    <p:animEffect transition="in" filter="fade">
                                      <p:cBhvr>
                                        <p:cTn id="47" dur="1000"/>
                                        <p:tgtEl>
                                          <p:spTgt spid="9"/>
                                        </p:tgtEl>
                                      </p:cBhvr>
                                    </p:animEffect>
                                    <p:anim calcmode="lin" valueType="num">
                                      <p:cBhvr>
                                        <p:cTn id="48" dur="1000" fill="hold"/>
                                        <p:tgtEl>
                                          <p:spTgt spid="9"/>
                                        </p:tgtEl>
                                        <p:attrNameLst>
                                          <p:attrName>ppt_x</p:attrName>
                                        </p:attrNameLst>
                                      </p:cBhvr>
                                      <p:tavLst>
                                        <p:tav tm="0">
                                          <p:val>
                                            <p:strVal val="#ppt_x"/>
                                          </p:val>
                                        </p:tav>
                                        <p:tav tm="100000">
                                          <p:val>
                                            <p:strVal val="#ppt_x"/>
                                          </p:val>
                                        </p:tav>
                                      </p:tavLst>
                                    </p:anim>
                                    <p:anim calcmode="lin" valueType="num">
                                      <p:cBhvr>
                                        <p:cTn id="49" dur="1000" fill="hold"/>
                                        <p:tgtEl>
                                          <p:spTgt spid="9"/>
                                        </p:tgtEl>
                                        <p:attrNameLst>
                                          <p:attrName>ppt_y</p:attrName>
                                        </p:attrNameLst>
                                      </p:cBhvr>
                                      <p:tavLst>
                                        <p:tav tm="0">
                                          <p:val>
                                            <p:strVal val="#ppt_y+.1"/>
                                          </p:val>
                                        </p:tav>
                                        <p:tav tm="100000">
                                          <p:val>
                                            <p:strVal val="#ppt_y"/>
                                          </p:val>
                                        </p:tav>
                                      </p:tavLst>
                                    </p:anim>
                                  </p:childTnLst>
                                </p:cTn>
                              </p:par>
                              <p:par>
                                <p:cTn id="50" presetID="42" presetClass="entr" presetSubtype="0" fill="hold" nodeType="withEffect">
                                  <p:stCondLst>
                                    <p:cond delay="0"/>
                                  </p:stCondLst>
                                  <p:childTnLst>
                                    <p:set>
                                      <p:cBhvr>
                                        <p:cTn id="51" dur="1" fill="hold">
                                          <p:stCondLst>
                                            <p:cond delay="0"/>
                                          </p:stCondLst>
                                        </p:cTn>
                                        <p:tgtEl>
                                          <p:spTgt spid="13"/>
                                        </p:tgtEl>
                                        <p:attrNameLst>
                                          <p:attrName>style.visibility</p:attrName>
                                        </p:attrNameLst>
                                      </p:cBhvr>
                                      <p:to>
                                        <p:strVal val="visible"/>
                                      </p:to>
                                    </p:set>
                                    <p:animEffect transition="in" filter="fade">
                                      <p:cBhvr>
                                        <p:cTn id="52" dur="1000"/>
                                        <p:tgtEl>
                                          <p:spTgt spid="13"/>
                                        </p:tgtEl>
                                      </p:cBhvr>
                                    </p:animEffect>
                                    <p:anim calcmode="lin" valueType="num">
                                      <p:cBhvr>
                                        <p:cTn id="53" dur="1000" fill="hold"/>
                                        <p:tgtEl>
                                          <p:spTgt spid="13"/>
                                        </p:tgtEl>
                                        <p:attrNameLst>
                                          <p:attrName>ppt_x</p:attrName>
                                        </p:attrNameLst>
                                      </p:cBhvr>
                                      <p:tavLst>
                                        <p:tav tm="0">
                                          <p:val>
                                            <p:strVal val="#ppt_x"/>
                                          </p:val>
                                        </p:tav>
                                        <p:tav tm="100000">
                                          <p:val>
                                            <p:strVal val="#ppt_x"/>
                                          </p:val>
                                        </p:tav>
                                      </p:tavLst>
                                    </p:anim>
                                    <p:anim calcmode="lin" valueType="num">
                                      <p:cBhvr>
                                        <p:cTn id="54" dur="1000" fill="hold"/>
                                        <p:tgtEl>
                                          <p:spTgt spid="13"/>
                                        </p:tgtEl>
                                        <p:attrNameLst>
                                          <p:attrName>ppt_y</p:attrName>
                                        </p:attrNameLst>
                                      </p:cBhvr>
                                      <p:tavLst>
                                        <p:tav tm="0">
                                          <p:val>
                                            <p:strVal val="#ppt_y+.1"/>
                                          </p:val>
                                        </p:tav>
                                        <p:tav tm="100000">
                                          <p:val>
                                            <p:strVal val="#ppt_y"/>
                                          </p:val>
                                        </p:tav>
                                      </p:tavLst>
                                    </p:anim>
                                  </p:childTnLst>
                                </p:cTn>
                              </p:par>
                              <p:par>
                                <p:cTn id="55" presetID="42" presetClass="entr" presetSubtype="0" fill="hold" grpId="0" nodeType="withEffect">
                                  <p:stCondLst>
                                    <p:cond delay="0"/>
                                  </p:stCondLst>
                                  <p:childTnLst>
                                    <p:set>
                                      <p:cBhvr>
                                        <p:cTn id="56" dur="1" fill="hold">
                                          <p:stCondLst>
                                            <p:cond delay="0"/>
                                          </p:stCondLst>
                                        </p:cTn>
                                        <p:tgtEl>
                                          <p:spTgt spid="5"/>
                                        </p:tgtEl>
                                        <p:attrNameLst>
                                          <p:attrName>style.visibility</p:attrName>
                                        </p:attrNameLst>
                                      </p:cBhvr>
                                      <p:to>
                                        <p:strVal val="visible"/>
                                      </p:to>
                                    </p:set>
                                    <p:animEffect transition="in" filter="fade">
                                      <p:cBhvr>
                                        <p:cTn id="57" dur="1000"/>
                                        <p:tgtEl>
                                          <p:spTgt spid="5"/>
                                        </p:tgtEl>
                                      </p:cBhvr>
                                    </p:animEffect>
                                    <p:anim calcmode="lin" valueType="num">
                                      <p:cBhvr>
                                        <p:cTn id="58" dur="1000" fill="hold"/>
                                        <p:tgtEl>
                                          <p:spTgt spid="5"/>
                                        </p:tgtEl>
                                        <p:attrNameLst>
                                          <p:attrName>ppt_x</p:attrName>
                                        </p:attrNameLst>
                                      </p:cBhvr>
                                      <p:tavLst>
                                        <p:tav tm="0">
                                          <p:val>
                                            <p:strVal val="#ppt_x"/>
                                          </p:val>
                                        </p:tav>
                                        <p:tav tm="100000">
                                          <p:val>
                                            <p:strVal val="#ppt_x"/>
                                          </p:val>
                                        </p:tav>
                                      </p:tavLst>
                                    </p:anim>
                                    <p:anim calcmode="lin" valueType="num">
                                      <p:cBhvr>
                                        <p:cTn id="59" dur="1000" fill="hold"/>
                                        <p:tgtEl>
                                          <p:spTgt spid="5"/>
                                        </p:tgtEl>
                                        <p:attrNameLst>
                                          <p:attrName>ppt_y</p:attrName>
                                        </p:attrNameLst>
                                      </p:cBhvr>
                                      <p:tavLst>
                                        <p:tav tm="0">
                                          <p:val>
                                            <p:strVal val="#ppt_y+.1"/>
                                          </p:val>
                                        </p:tav>
                                        <p:tav tm="100000">
                                          <p:val>
                                            <p:strVal val="#ppt_y"/>
                                          </p:val>
                                        </p:tav>
                                      </p:tavLst>
                                    </p:anim>
                                  </p:childTnLst>
                                </p:cTn>
                              </p:par>
                              <p:par>
                                <p:cTn id="60" presetID="42" presetClass="entr" presetSubtype="0" fill="hold" grpId="0" nodeType="withEffect">
                                  <p:stCondLst>
                                    <p:cond delay="0"/>
                                  </p:stCondLst>
                                  <p:childTnLst>
                                    <p:set>
                                      <p:cBhvr>
                                        <p:cTn id="61" dur="1" fill="hold">
                                          <p:stCondLst>
                                            <p:cond delay="0"/>
                                          </p:stCondLst>
                                        </p:cTn>
                                        <p:tgtEl>
                                          <p:spTgt spid="14"/>
                                        </p:tgtEl>
                                        <p:attrNameLst>
                                          <p:attrName>style.visibility</p:attrName>
                                        </p:attrNameLst>
                                      </p:cBhvr>
                                      <p:to>
                                        <p:strVal val="visible"/>
                                      </p:to>
                                    </p:set>
                                    <p:animEffect transition="in" filter="fade">
                                      <p:cBhvr>
                                        <p:cTn id="62" dur="1000"/>
                                        <p:tgtEl>
                                          <p:spTgt spid="14"/>
                                        </p:tgtEl>
                                      </p:cBhvr>
                                    </p:animEffect>
                                    <p:anim calcmode="lin" valueType="num">
                                      <p:cBhvr>
                                        <p:cTn id="63" dur="1000" fill="hold"/>
                                        <p:tgtEl>
                                          <p:spTgt spid="14"/>
                                        </p:tgtEl>
                                        <p:attrNameLst>
                                          <p:attrName>ppt_x</p:attrName>
                                        </p:attrNameLst>
                                      </p:cBhvr>
                                      <p:tavLst>
                                        <p:tav tm="0">
                                          <p:val>
                                            <p:strVal val="#ppt_x"/>
                                          </p:val>
                                        </p:tav>
                                        <p:tav tm="100000">
                                          <p:val>
                                            <p:strVal val="#ppt_x"/>
                                          </p:val>
                                        </p:tav>
                                      </p:tavLst>
                                    </p:anim>
                                    <p:anim calcmode="lin" valueType="num">
                                      <p:cBhvr>
                                        <p:cTn id="64"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14" grpId="0"/>
      <p:bldP spid="15" grpId="0"/>
      <p:bldP spid="22" grpId="0"/>
      <p:bldP spid="25" grpId="0"/>
      <p:bldP spid="36"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Káº¿t quáº£ hÃ¬nh áº£nh cho sÆ°Æ¡ng qua ngÃµ"/>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0" y="0"/>
            <a:ext cx="12324080" cy="6870246"/>
          </a:xfrm>
          <a:prstGeom prst="rect">
            <a:avLst/>
          </a:prstGeom>
          <a:noFill/>
          <a:extLst>
            <a:ext uri="{909E8E84-426E-40DD-AFC4-6F175D3DCCD1}">
              <a14:hiddenFill xmlns:a14="http://schemas.microsoft.com/office/drawing/2010/main">
                <a:solidFill>
                  <a:srgbClr val="FFFFFF"/>
                </a:solidFill>
              </a14:hiddenFill>
            </a:ext>
          </a:extLst>
        </p:spPr>
      </p:pic>
      <p:pic>
        <p:nvPicPr>
          <p:cNvPr id="4" name="图片 1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5400000">
            <a:off x="4064000" y="-1534159"/>
            <a:ext cx="4917440" cy="10424160"/>
          </a:xfrm>
          <a:prstGeom prst="rect">
            <a:avLst/>
          </a:prstGeom>
        </p:spPr>
      </p:pic>
      <p:sp>
        <p:nvSpPr>
          <p:cNvPr id="5" name="TextBox 4"/>
          <p:cNvSpPr txBox="1"/>
          <p:nvPr/>
        </p:nvSpPr>
        <p:spPr>
          <a:xfrm flipH="1">
            <a:off x="2879370" y="2060416"/>
            <a:ext cx="7392389" cy="3170099"/>
          </a:xfrm>
          <a:prstGeom prst="rect">
            <a:avLst/>
          </a:prstGeom>
          <a:noFill/>
        </p:spPr>
        <p:txBody>
          <a:bodyPr wrap="square" rtlCol="0">
            <a:spAutoFit/>
          </a:bodyPr>
          <a:lstStyle/>
          <a:p>
            <a:r>
              <a:rPr lang="en-SG" sz="4000" dirty="0" err="1">
                <a:latin typeface="Times New Roman" panose="02020603050405020304" pitchFamily="18" charset="0"/>
                <a:cs typeface="Times New Roman" panose="02020603050405020304" pitchFamily="18" charset="0"/>
              </a:rPr>
              <a:t>Đi</a:t>
            </a:r>
            <a:r>
              <a:rPr lang="en-SG" sz="4000" dirty="0">
                <a:latin typeface="Times New Roman" panose="02020603050405020304" pitchFamily="18" charset="0"/>
                <a:cs typeface="Times New Roman" panose="02020603050405020304" pitchFamily="18" charset="0"/>
              </a:rPr>
              <a:t> </a:t>
            </a:r>
            <a:r>
              <a:rPr lang="en-SG" sz="4000" dirty="0" err="1">
                <a:latin typeface="Times New Roman" panose="02020603050405020304" pitchFamily="18" charset="0"/>
                <a:cs typeface="Times New Roman" panose="02020603050405020304" pitchFamily="18" charset="0"/>
              </a:rPr>
              <a:t>suốt</a:t>
            </a:r>
            <a:r>
              <a:rPr lang="en-SG" sz="4000" dirty="0">
                <a:latin typeface="Times New Roman" panose="02020603050405020304" pitchFamily="18" charset="0"/>
                <a:cs typeface="Times New Roman" panose="02020603050405020304" pitchFamily="18" charset="0"/>
              </a:rPr>
              <a:t> </a:t>
            </a:r>
            <a:r>
              <a:rPr lang="en-SG" sz="4000" dirty="0" err="1">
                <a:latin typeface="Times New Roman" panose="02020603050405020304" pitchFamily="18" charset="0"/>
                <a:cs typeface="Times New Roman" panose="02020603050405020304" pitchFamily="18" charset="0"/>
              </a:rPr>
              <a:t>cả</a:t>
            </a:r>
            <a:r>
              <a:rPr lang="en-SG" sz="4000" dirty="0">
                <a:latin typeface="Times New Roman" panose="02020603050405020304" pitchFamily="18" charset="0"/>
                <a:cs typeface="Times New Roman" panose="02020603050405020304" pitchFamily="18" charset="0"/>
              </a:rPr>
              <a:t> </a:t>
            </a:r>
            <a:r>
              <a:rPr lang="en-SG" sz="4000" dirty="0" err="1">
                <a:latin typeface="Times New Roman" panose="02020603050405020304" pitchFamily="18" charset="0"/>
                <a:cs typeface="Times New Roman" panose="02020603050405020304" pitchFamily="18" charset="0"/>
              </a:rPr>
              <a:t>ngày</a:t>
            </a:r>
            <a:r>
              <a:rPr lang="en-SG" sz="4000" dirty="0">
                <a:latin typeface="Times New Roman" panose="02020603050405020304" pitchFamily="18" charset="0"/>
                <a:cs typeface="Times New Roman" panose="02020603050405020304" pitchFamily="18" charset="0"/>
              </a:rPr>
              <a:t> </a:t>
            </a:r>
            <a:r>
              <a:rPr lang="en-SG" sz="4000" dirty="0" err="1">
                <a:latin typeface="Times New Roman" panose="02020603050405020304" pitchFamily="18" charset="0"/>
                <a:cs typeface="Times New Roman" panose="02020603050405020304" pitchFamily="18" charset="0"/>
              </a:rPr>
              <a:t>thu</a:t>
            </a:r>
            <a:endParaRPr lang="en-SG" sz="4000" dirty="0">
              <a:latin typeface="Times New Roman" panose="02020603050405020304" pitchFamily="18" charset="0"/>
              <a:cs typeface="Times New Roman" panose="02020603050405020304" pitchFamily="18" charset="0"/>
            </a:endParaRPr>
          </a:p>
          <a:p>
            <a:r>
              <a:rPr lang="en-SG" sz="4000" dirty="0" err="1">
                <a:latin typeface="Times New Roman" panose="02020603050405020304" pitchFamily="18" charset="0"/>
                <a:cs typeface="Times New Roman" panose="02020603050405020304" pitchFamily="18" charset="0"/>
              </a:rPr>
              <a:t>Vẫn</a:t>
            </a:r>
            <a:r>
              <a:rPr lang="en-SG" sz="4000" dirty="0">
                <a:latin typeface="Times New Roman" panose="02020603050405020304" pitchFamily="18" charset="0"/>
                <a:cs typeface="Times New Roman" panose="02020603050405020304" pitchFamily="18" charset="0"/>
              </a:rPr>
              <a:t> </a:t>
            </a:r>
            <a:r>
              <a:rPr lang="en-SG" sz="4000" dirty="0" err="1">
                <a:latin typeface="Times New Roman" panose="02020603050405020304" pitchFamily="18" charset="0"/>
                <a:cs typeface="Times New Roman" panose="02020603050405020304" pitchFamily="18" charset="0"/>
              </a:rPr>
              <a:t>ch</a:t>
            </a:r>
            <a:r>
              <a:rPr lang="vi-VN" sz="4000" dirty="0">
                <a:latin typeface="Times New Roman" panose="02020603050405020304" pitchFamily="18" charset="0"/>
                <a:cs typeface="Times New Roman" panose="02020603050405020304" pitchFamily="18" charset="0"/>
              </a:rPr>
              <a:t>ư</a:t>
            </a:r>
            <a:r>
              <a:rPr lang="en-SG" sz="4000" dirty="0">
                <a:latin typeface="Times New Roman" panose="02020603050405020304" pitchFamily="18" charset="0"/>
                <a:cs typeface="Times New Roman" panose="02020603050405020304" pitchFamily="18" charset="0"/>
              </a:rPr>
              <a:t>a </a:t>
            </a:r>
            <a:r>
              <a:rPr lang="en-SG" sz="4000" dirty="0" err="1">
                <a:latin typeface="Times New Roman" panose="02020603050405020304" pitchFamily="18" charset="0"/>
                <a:cs typeface="Times New Roman" panose="02020603050405020304" pitchFamily="18" charset="0"/>
              </a:rPr>
              <a:t>về</a:t>
            </a:r>
            <a:r>
              <a:rPr lang="en-SG" sz="4000" dirty="0">
                <a:latin typeface="Times New Roman" panose="02020603050405020304" pitchFamily="18" charset="0"/>
                <a:cs typeface="Times New Roman" panose="02020603050405020304" pitchFamily="18" charset="0"/>
              </a:rPr>
              <a:t> </a:t>
            </a:r>
            <a:r>
              <a:rPr lang="en-SG" sz="4000" dirty="0" err="1">
                <a:latin typeface="Times New Roman" panose="02020603050405020304" pitchFamily="18" charset="0"/>
                <a:cs typeface="Times New Roman" panose="02020603050405020304" pitchFamily="18" charset="0"/>
              </a:rPr>
              <a:t>tới</a:t>
            </a:r>
            <a:r>
              <a:rPr lang="en-SG" sz="4000" dirty="0">
                <a:latin typeface="Times New Roman" panose="02020603050405020304" pitchFamily="18" charset="0"/>
                <a:cs typeface="Times New Roman" panose="02020603050405020304" pitchFamily="18" charset="0"/>
              </a:rPr>
              <a:t> </a:t>
            </a:r>
            <a:r>
              <a:rPr lang="en-SG" sz="4000" dirty="0" err="1">
                <a:latin typeface="Times New Roman" panose="02020603050405020304" pitchFamily="18" charset="0"/>
                <a:cs typeface="Times New Roman" panose="02020603050405020304" pitchFamily="18" charset="0"/>
              </a:rPr>
              <a:t>ngõ</a:t>
            </a:r>
            <a:endParaRPr lang="en-SG" sz="4000" dirty="0">
              <a:latin typeface="Times New Roman" panose="02020603050405020304" pitchFamily="18" charset="0"/>
              <a:cs typeface="Times New Roman" panose="02020603050405020304" pitchFamily="18" charset="0"/>
            </a:endParaRPr>
          </a:p>
          <a:p>
            <a:r>
              <a:rPr lang="en-SG" sz="4000" dirty="0" err="1">
                <a:latin typeface="Times New Roman" panose="02020603050405020304" pitchFamily="18" charset="0"/>
                <a:cs typeface="Times New Roman" panose="02020603050405020304" pitchFamily="18" charset="0"/>
              </a:rPr>
              <a:t>Dùng</a:t>
            </a:r>
            <a:r>
              <a:rPr lang="en-SG" sz="4000" dirty="0">
                <a:latin typeface="Times New Roman" panose="02020603050405020304" pitchFamily="18" charset="0"/>
                <a:cs typeface="Times New Roman" panose="02020603050405020304" pitchFamily="18" charset="0"/>
              </a:rPr>
              <a:t> </a:t>
            </a:r>
            <a:r>
              <a:rPr lang="en-SG" sz="4000" dirty="0" err="1">
                <a:latin typeface="Times New Roman" panose="02020603050405020304" pitchFamily="18" charset="0"/>
                <a:cs typeface="Times New Roman" panose="02020603050405020304" pitchFamily="18" charset="0"/>
              </a:rPr>
              <a:t>dằng</a:t>
            </a:r>
            <a:r>
              <a:rPr lang="en-SG" sz="4000" dirty="0">
                <a:latin typeface="Times New Roman" panose="02020603050405020304" pitchFamily="18" charset="0"/>
                <a:cs typeface="Times New Roman" panose="02020603050405020304" pitchFamily="18" charset="0"/>
              </a:rPr>
              <a:t> </a:t>
            </a:r>
            <a:r>
              <a:rPr lang="en-SG" sz="4000" dirty="0" err="1">
                <a:latin typeface="Times New Roman" panose="02020603050405020304" pitchFamily="18" charset="0"/>
                <a:cs typeface="Times New Roman" panose="02020603050405020304" pitchFamily="18" charset="0"/>
              </a:rPr>
              <a:t>hoa</a:t>
            </a:r>
            <a:r>
              <a:rPr lang="en-SG" sz="4000" dirty="0">
                <a:latin typeface="Times New Roman" panose="02020603050405020304" pitchFamily="18" charset="0"/>
                <a:cs typeface="Times New Roman" panose="02020603050405020304" pitchFamily="18" charset="0"/>
              </a:rPr>
              <a:t> </a:t>
            </a:r>
            <a:r>
              <a:rPr lang="en-SG" sz="4000" dirty="0" err="1">
                <a:latin typeface="Times New Roman" panose="02020603050405020304" pitchFamily="18" charset="0"/>
                <a:cs typeface="Times New Roman" panose="02020603050405020304" pitchFamily="18" charset="0"/>
              </a:rPr>
              <a:t>quan</a:t>
            </a:r>
            <a:r>
              <a:rPr lang="en-SG" sz="4000" dirty="0">
                <a:latin typeface="Times New Roman" panose="02020603050405020304" pitchFamily="18" charset="0"/>
                <a:cs typeface="Times New Roman" panose="02020603050405020304" pitchFamily="18" charset="0"/>
              </a:rPr>
              <a:t> </a:t>
            </a:r>
            <a:r>
              <a:rPr lang="en-SG" sz="4000" dirty="0" err="1">
                <a:latin typeface="Times New Roman" panose="02020603050405020304" pitchFamily="18" charset="0"/>
                <a:cs typeface="Times New Roman" panose="02020603050405020304" pitchFamily="18" charset="0"/>
              </a:rPr>
              <a:t>họ</a:t>
            </a:r>
            <a:endParaRPr lang="en-SG" sz="4000" dirty="0">
              <a:latin typeface="Times New Roman" panose="02020603050405020304" pitchFamily="18" charset="0"/>
              <a:cs typeface="Times New Roman" panose="02020603050405020304" pitchFamily="18" charset="0"/>
            </a:endParaRPr>
          </a:p>
          <a:p>
            <a:r>
              <a:rPr lang="en-SG" sz="4000" dirty="0" err="1">
                <a:latin typeface="Times New Roman" panose="02020603050405020304" pitchFamily="18" charset="0"/>
                <a:cs typeface="Times New Roman" panose="02020603050405020304" pitchFamily="18" charset="0"/>
              </a:rPr>
              <a:t>Nở</a:t>
            </a:r>
            <a:r>
              <a:rPr lang="en-SG" sz="4000" dirty="0">
                <a:latin typeface="Times New Roman" panose="02020603050405020304" pitchFamily="18" charset="0"/>
                <a:cs typeface="Times New Roman" panose="02020603050405020304" pitchFamily="18" charset="0"/>
              </a:rPr>
              <a:t> </a:t>
            </a:r>
            <a:r>
              <a:rPr lang="en-SG" sz="4000" dirty="0" err="1">
                <a:latin typeface="Times New Roman" panose="02020603050405020304" pitchFamily="18" charset="0"/>
                <a:cs typeface="Times New Roman" panose="02020603050405020304" pitchFamily="18" charset="0"/>
              </a:rPr>
              <a:t>tím</a:t>
            </a:r>
            <a:r>
              <a:rPr lang="en-SG" sz="4000" dirty="0">
                <a:latin typeface="Times New Roman" panose="02020603050405020304" pitchFamily="18" charset="0"/>
                <a:cs typeface="Times New Roman" panose="02020603050405020304" pitchFamily="18" charset="0"/>
              </a:rPr>
              <a:t> </a:t>
            </a:r>
            <a:r>
              <a:rPr lang="en-SG" sz="4000" dirty="0" err="1">
                <a:latin typeface="Times New Roman" panose="02020603050405020304" pitchFamily="18" charset="0"/>
                <a:cs typeface="Times New Roman" panose="02020603050405020304" pitchFamily="18" charset="0"/>
              </a:rPr>
              <a:t>bên</a:t>
            </a:r>
            <a:r>
              <a:rPr lang="en-SG" sz="4000" dirty="0">
                <a:latin typeface="Times New Roman" panose="02020603050405020304" pitchFamily="18" charset="0"/>
                <a:cs typeface="Times New Roman" panose="02020603050405020304" pitchFamily="18" charset="0"/>
              </a:rPr>
              <a:t> </a:t>
            </a:r>
            <a:r>
              <a:rPr lang="en-SG" sz="4000" dirty="0" err="1">
                <a:latin typeface="Times New Roman" panose="02020603050405020304" pitchFamily="18" charset="0"/>
                <a:cs typeface="Times New Roman" panose="02020603050405020304" pitchFamily="18" charset="0"/>
              </a:rPr>
              <a:t>sông</a:t>
            </a:r>
            <a:r>
              <a:rPr lang="en-SG" sz="4000" dirty="0">
                <a:latin typeface="Times New Roman" panose="02020603050405020304" pitchFamily="18" charset="0"/>
                <a:cs typeface="Times New Roman" panose="02020603050405020304" pitchFamily="18" charset="0"/>
              </a:rPr>
              <a:t> Th</a:t>
            </a:r>
            <a:r>
              <a:rPr lang="vi-VN" sz="4000" dirty="0">
                <a:latin typeface="Times New Roman" panose="02020603050405020304" pitchFamily="18" charset="0"/>
                <a:cs typeface="Times New Roman" panose="02020603050405020304" pitchFamily="18" charset="0"/>
              </a:rPr>
              <a:t>ư</a:t>
            </a:r>
            <a:r>
              <a:rPr lang="en-SG" sz="4000" dirty="0" err="1">
                <a:latin typeface="Times New Roman" panose="02020603050405020304" pitchFamily="18" charset="0"/>
                <a:cs typeface="Times New Roman" panose="02020603050405020304" pitchFamily="18" charset="0"/>
              </a:rPr>
              <a:t>ơng</a:t>
            </a:r>
            <a:endParaRPr lang="en-SG" sz="4000" dirty="0">
              <a:latin typeface="Times New Roman" panose="02020603050405020304" pitchFamily="18" charset="0"/>
              <a:cs typeface="Times New Roman" panose="02020603050405020304" pitchFamily="18" charset="0"/>
            </a:endParaRPr>
          </a:p>
          <a:p>
            <a:pPr algn="r"/>
            <a:r>
              <a:rPr lang="en-SG" sz="3600" dirty="0">
                <a:solidFill>
                  <a:srgbClr val="00B0F0"/>
                </a:solidFill>
                <a:latin typeface="Times New Roman" panose="02020603050405020304" pitchFamily="18" charset="0"/>
                <a:cs typeface="Times New Roman" panose="02020603050405020304" pitchFamily="18" charset="0"/>
              </a:rPr>
              <a:t>(</a:t>
            </a:r>
            <a:r>
              <a:rPr lang="en-SG" sz="3600" i="1" dirty="0" err="1">
                <a:solidFill>
                  <a:srgbClr val="00B0F0"/>
                </a:solidFill>
                <a:latin typeface="Times New Roman" panose="02020603050405020304" pitchFamily="18" charset="0"/>
                <a:cs typeface="Times New Roman" panose="02020603050405020304" pitchFamily="18" charset="0"/>
              </a:rPr>
              <a:t>Chiều</a:t>
            </a:r>
            <a:r>
              <a:rPr lang="en-SG" sz="3600" i="1" dirty="0">
                <a:solidFill>
                  <a:srgbClr val="00B0F0"/>
                </a:solidFill>
                <a:latin typeface="Times New Roman" panose="02020603050405020304" pitchFamily="18" charset="0"/>
                <a:cs typeface="Times New Roman" panose="02020603050405020304" pitchFamily="18" charset="0"/>
              </a:rPr>
              <a:t> </a:t>
            </a:r>
            <a:r>
              <a:rPr lang="en-SG" sz="3600" i="1" dirty="0" err="1">
                <a:solidFill>
                  <a:srgbClr val="00B0F0"/>
                </a:solidFill>
                <a:latin typeface="Times New Roman" panose="02020603050405020304" pitchFamily="18" charset="0"/>
                <a:cs typeface="Times New Roman" panose="02020603050405020304" pitchFamily="18" charset="0"/>
              </a:rPr>
              <a:t>sông</a:t>
            </a:r>
            <a:r>
              <a:rPr lang="en-SG" sz="3600" i="1" dirty="0">
                <a:solidFill>
                  <a:srgbClr val="00B0F0"/>
                </a:solidFill>
                <a:latin typeface="Times New Roman" panose="02020603050405020304" pitchFamily="18" charset="0"/>
                <a:cs typeface="Times New Roman" panose="02020603050405020304" pitchFamily="18" charset="0"/>
              </a:rPr>
              <a:t> Th</a:t>
            </a:r>
            <a:r>
              <a:rPr lang="vi-VN" sz="3600" i="1" dirty="0">
                <a:solidFill>
                  <a:srgbClr val="00B0F0"/>
                </a:solidFill>
                <a:latin typeface="Times New Roman" panose="02020603050405020304" pitchFamily="18" charset="0"/>
                <a:cs typeface="Times New Roman" panose="02020603050405020304" pitchFamily="18" charset="0"/>
              </a:rPr>
              <a:t>ư</a:t>
            </a:r>
            <a:r>
              <a:rPr lang="en-SG" sz="3600" i="1" dirty="0" err="1">
                <a:solidFill>
                  <a:srgbClr val="00B0F0"/>
                </a:solidFill>
                <a:latin typeface="Times New Roman" panose="02020603050405020304" pitchFamily="18" charset="0"/>
                <a:cs typeface="Times New Roman" panose="02020603050405020304" pitchFamily="18" charset="0"/>
              </a:rPr>
              <a:t>ơng</a:t>
            </a:r>
            <a:r>
              <a:rPr lang="en-SG" sz="3600" i="1" dirty="0">
                <a:solidFill>
                  <a:srgbClr val="00B0F0"/>
                </a:solidFill>
                <a:latin typeface="Times New Roman" panose="02020603050405020304" pitchFamily="18" charset="0"/>
                <a:cs typeface="Times New Roman" panose="02020603050405020304" pitchFamily="18" charset="0"/>
              </a:rPr>
              <a:t> </a:t>
            </a:r>
            <a:r>
              <a:rPr lang="en-SG" sz="3600" dirty="0">
                <a:solidFill>
                  <a:srgbClr val="00B0F0"/>
                </a:solidFill>
                <a:latin typeface="Times New Roman" panose="02020603050405020304" pitchFamily="18" charset="0"/>
                <a:cs typeface="Times New Roman" panose="02020603050405020304" pitchFamily="18" charset="0"/>
              </a:rPr>
              <a:t>_ </a:t>
            </a:r>
            <a:r>
              <a:rPr lang="en-SG" sz="3600" dirty="0" err="1">
                <a:solidFill>
                  <a:srgbClr val="00B0F0"/>
                </a:solidFill>
                <a:latin typeface="Times New Roman" panose="02020603050405020304" pitchFamily="18" charset="0"/>
                <a:cs typeface="Times New Roman" panose="02020603050405020304" pitchFamily="18" charset="0"/>
              </a:rPr>
              <a:t>Hữu</a:t>
            </a:r>
            <a:r>
              <a:rPr lang="en-SG" sz="3600" dirty="0">
                <a:solidFill>
                  <a:srgbClr val="00B0F0"/>
                </a:solidFill>
                <a:latin typeface="Times New Roman" panose="02020603050405020304" pitchFamily="18" charset="0"/>
                <a:cs typeface="Times New Roman" panose="02020603050405020304" pitchFamily="18" charset="0"/>
              </a:rPr>
              <a:t> </a:t>
            </a:r>
            <a:r>
              <a:rPr lang="en-SG" sz="3600" dirty="0" err="1">
                <a:solidFill>
                  <a:srgbClr val="00B0F0"/>
                </a:solidFill>
                <a:latin typeface="Times New Roman" panose="02020603050405020304" pitchFamily="18" charset="0"/>
                <a:cs typeface="Times New Roman" panose="02020603050405020304" pitchFamily="18" charset="0"/>
              </a:rPr>
              <a:t>Thỉnh</a:t>
            </a:r>
            <a:r>
              <a:rPr lang="en-SG" sz="3600" dirty="0">
                <a:solidFill>
                  <a:srgbClr val="00B0F0"/>
                </a:solidFill>
                <a:latin typeface="Times New Roman" panose="02020603050405020304" pitchFamily="18" charset="0"/>
                <a:cs typeface="Times New Roman" panose="02020603050405020304" pitchFamily="18" charset="0"/>
              </a:rPr>
              <a:t>)</a:t>
            </a:r>
            <a:endParaRPr lang="en-SG" sz="3600" dirty="0">
              <a:solidFill>
                <a:srgbClr val="00B0F0"/>
              </a:solidFill>
              <a:latin typeface="Times New Roman" panose="02020603050405020304" pitchFamily="18" charset="0"/>
              <a:cs typeface="Times New Roman" panose="02020603050405020304" pitchFamily="18" charset="0"/>
            </a:endParaRPr>
          </a:p>
        </p:txBody>
      </p:sp>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80">
                                          <p:stCondLst>
                                            <p:cond delay="0"/>
                                          </p:stCondLst>
                                        </p:cTn>
                                        <p:tgtEl>
                                          <p:spTgt spid="4"/>
                                        </p:tgtEl>
                                      </p:cBhvr>
                                    </p:animEffect>
                                    <p:anim calcmode="lin" valueType="num">
                                      <p:cBhvr>
                                        <p:cTn id="8" dur="1822" tmFilter="0,0; 0.14,0.36; 0.43,0.73; 0.71,0.91; 1.0,1.0">
                                          <p:stCondLst>
                                            <p:cond delay="0"/>
                                          </p:stCondLst>
                                        </p:cTn>
                                        <p:tgtEl>
                                          <p:spTgt spid="4"/>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4"/>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4"/>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4"/>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4"/>
                                        </p:tgtEl>
                                        <p:attrNameLst>
                                          <p:attrName>ppt_y</p:attrName>
                                        </p:attrNameLst>
                                      </p:cBhvr>
                                      <p:tavLst>
                                        <p:tav tm="0" fmla="#ppt_y-sin(pi*$)/81">
                                          <p:val>
                                            <p:fltVal val="0"/>
                                          </p:val>
                                        </p:tav>
                                        <p:tav tm="100000">
                                          <p:val>
                                            <p:fltVal val="1"/>
                                          </p:val>
                                        </p:tav>
                                      </p:tavLst>
                                    </p:anim>
                                    <p:animScale>
                                      <p:cBhvr>
                                        <p:cTn id="13" dur="26">
                                          <p:stCondLst>
                                            <p:cond delay="650"/>
                                          </p:stCondLst>
                                        </p:cTn>
                                        <p:tgtEl>
                                          <p:spTgt spid="4"/>
                                        </p:tgtEl>
                                      </p:cBhvr>
                                      <p:to x="100000" y="60000"/>
                                    </p:animScale>
                                    <p:animScale>
                                      <p:cBhvr>
                                        <p:cTn id="14" dur="166" decel="50000">
                                          <p:stCondLst>
                                            <p:cond delay="676"/>
                                          </p:stCondLst>
                                        </p:cTn>
                                        <p:tgtEl>
                                          <p:spTgt spid="4"/>
                                        </p:tgtEl>
                                      </p:cBhvr>
                                      <p:to x="100000" y="100000"/>
                                    </p:animScale>
                                    <p:animScale>
                                      <p:cBhvr>
                                        <p:cTn id="15" dur="26">
                                          <p:stCondLst>
                                            <p:cond delay="1312"/>
                                          </p:stCondLst>
                                        </p:cTn>
                                        <p:tgtEl>
                                          <p:spTgt spid="4"/>
                                        </p:tgtEl>
                                      </p:cBhvr>
                                      <p:to x="100000" y="80000"/>
                                    </p:animScale>
                                    <p:animScale>
                                      <p:cBhvr>
                                        <p:cTn id="16" dur="166" decel="50000">
                                          <p:stCondLst>
                                            <p:cond delay="1338"/>
                                          </p:stCondLst>
                                        </p:cTn>
                                        <p:tgtEl>
                                          <p:spTgt spid="4"/>
                                        </p:tgtEl>
                                      </p:cBhvr>
                                      <p:to x="100000" y="100000"/>
                                    </p:animScale>
                                    <p:animScale>
                                      <p:cBhvr>
                                        <p:cTn id="17" dur="26">
                                          <p:stCondLst>
                                            <p:cond delay="1642"/>
                                          </p:stCondLst>
                                        </p:cTn>
                                        <p:tgtEl>
                                          <p:spTgt spid="4"/>
                                        </p:tgtEl>
                                      </p:cBhvr>
                                      <p:to x="100000" y="90000"/>
                                    </p:animScale>
                                    <p:animScale>
                                      <p:cBhvr>
                                        <p:cTn id="18" dur="166" decel="50000">
                                          <p:stCondLst>
                                            <p:cond delay="1668"/>
                                          </p:stCondLst>
                                        </p:cTn>
                                        <p:tgtEl>
                                          <p:spTgt spid="4"/>
                                        </p:tgtEl>
                                      </p:cBhvr>
                                      <p:to x="100000" y="100000"/>
                                    </p:animScale>
                                    <p:animScale>
                                      <p:cBhvr>
                                        <p:cTn id="19" dur="26">
                                          <p:stCondLst>
                                            <p:cond delay="1808"/>
                                          </p:stCondLst>
                                        </p:cTn>
                                        <p:tgtEl>
                                          <p:spTgt spid="4"/>
                                        </p:tgtEl>
                                      </p:cBhvr>
                                      <p:to x="100000" y="95000"/>
                                    </p:animScale>
                                    <p:animScale>
                                      <p:cBhvr>
                                        <p:cTn id="20" dur="166" decel="50000">
                                          <p:stCondLst>
                                            <p:cond delay="1834"/>
                                          </p:stCondLst>
                                        </p:cTn>
                                        <p:tgtEl>
                                          <p:spTgt spid="4"/>
                                        </p:tgtEl>
                                      </p:cBhvr>
                                      <p:to x="100000" y="100000"/>
                                    </p:animScale>
                                  </p:childTnLst>
                                </p:cTn>
                              </p:par>
                              <p:par>
                                <p:cTn id="21" presetID="26" presetClass="entr" presetSubtype="0" fill="hold" grpId="0" nodeType="withEffect">
                                  <p:stCondLst>
                                    <p:cond delay="0"/>
                                  </p:stCondLst>
                                  <p:childTnLst>
                                    <p:set>
                                      <p:cBhvr>
                                        <p:cTn id="22" dur="1" fill="hold">
                                          <p:stCondLst>
                                            <p:cond delay="0"/>
                                          </p:stCondLst>
                                        </p:cTn>
                                        <p:tgtEl>
                                          <p:spTgt spid="5"/>
                                        </p:tgtEl>
                                        <p:attrNameLst>
                                          <p:attrName>style.visibility</p:attrName>
                                        </p:attrNameLst>
                                      </p:cBhvr>
                                      <p:to>
                                        <p:strVal val="visible"/>
                                      </p:to>
                                    </p:set>
                                    <p:animEffect transition="in" filter="wipe(down)">
                                      <p:cBhvr>
                                        <p:cTn id="23" dur="580">
                                          <p:stCondLst>
                                            <p:cond delay="0"/>
                                          </p:stCondLst>
                                        </p:cTn>
                                        <p:tgtEl>
                                          <p:spTgt spid="5"/>
                                        </p:tgtEl>
                                      </p:cBhvr>
                                    </p:animEffect>
                                    <p:anim calcmode="lin" valueType="num">
                                      <p:cBhvr>
                                        <p:cTn id="24" dur="1822" tmFilter="0,0; 0.14,0.36; 0.43,0.73; 0.71,0.91; 1.0,1.0">
                                          <p:stCondLst>
                                            <p:cond delay="0"/>
                                          </p:stCondLst>
                                        </p:cTn>
                                        <p:tgtEl>
                                          <p:spTgt spid="5"/>
                                        </p:tgtEl>
                                        <p:attrNameLst>
                                          <p:attrName>ppt_x</p:attrName>
                                        </p:attrNameLst>
                                      </p:cBhvr>
                                      <p:tavLst>
                                        <p:tav tm="0">
                                          <p:val>
                                            <p:strVal val="#ppt_x-0.25"/>
                                          </p:val>
                                        </p:tav>
                                        <p:tav tm="100000">
                                          <p:val>
                                            <p:strVal val="#ppt_x"/>
                                          </p:val>
                                        </p:tav>
                                      </p:tavLst>
                                    </p:anim>
                                    <p:anim calcmode="lin" valueType="num">
                                      <p:cBhvr>
                                        <p:cTn id="25" dur="664" tmFilter="0.0,0.0; 0.25,0.07; 0.50,0.2; 0.75,0.467; 1.0,1.0">
                                          <p:stCondLst>
                                            <p:cond delay="0"/>
                                          </p:stCondLst>
                                        </p:cTn>
                                        <p:tgtEl>
                                          <p:spTgt spid="5"/>
                                        </p:tgtEl>
                                        <p:attrNameLst>
                                          <p:attrName>ppt_y</p:attrName>
                                        </p:attrNameLst>
                                      </p:cBhvr>
                                      <p:tavLst>
                                        <p:tav tm="0" fmla="#ppt_y-sin(pi*$)/3">
                                          <p:val>
                                            <p:fltVal val="0.5"/>
                                          </p:val>
                                        </p:tav>
                                        <p:tav tm="100000">
                                          <p:val>
                                            <p:fltVal val="1"/>
                                          </p:val>
                                        </p:tav>
                                      </p:tavLst>
                                    </p:anim>
                                    <p:anim calcmode="lin" valueType="num">
                                      <p:cBhvr>
                                        <p:cTn id="26" dur="664" tmFilter="0, 0; 0.125,0.2665; 0.25,0.4; 0.375,0.465; 0.5,0.5;  0.625,0.535; 0.75,0.6; 0.875,0.7335; 1,1">
                                          <p:stCondLst>
                                            <p:cond delay="664"/>
                                          </p:stCondLst>
                                        </p:cTn>
                                        <p:tgtEl>
                                          <p:spTgt spid="5"/>
                                        </p:tgtEl>
                                        <p:attrNameLst>
                                          <p:attrName>ppt_y</p:attrName>
                                        </p:attrNameLst>
                                      </p:cBhvr>
                                      <p:tavLst>
                                        <p:tav tm="0" fmla="#ppt_y-sin(pi*$)/9">
                                          <p:val>
                                            <p:fltVal val="0"/>
                                          </p:val>
                                        </p:tav>
                                        <p:tav tm="100000">
                                          <p:val>
                                            <p:fltVal val="1"/>
                                          </p:val>
                                        </p:tav>
                                      </p:tavLst>
                                    </p:anim>
                                    <p:anim calcmode="lin" valueType="num">
                                      <p:cBhvr>
                                        <p:cTn id="27" dur="332" tmFilter="0, 0; 0.125,0.2665; 0.25,0.4; 0.375,0.465; 0.5,0.5;  0.625,0.535; 0.75,0.6; 0.875,0.7335; 1,1">
                                          <p:stCondLst>
                                            <p:cond delay="1324"/>
                                          </p:stCondLst>
                                        </p:cTn>
                                        <p:tgtEl>
                                          <p:spTgt spid="5"/>
                                        </p:tgtEl>
                                        <p:attrNameLst>
                                          <p:attrName>ppt_y</p:attrName>
                                        </p:attrNameLst>
                                      </p:cBhvr>
                                      <p:tavLst>
                                        <p:tav tm="0" fmla="#ppt_y-sin(pi*$)/27">
                                          <p:val>
                                            <p:fltVal val="0"/>
                                          </p:val>
                                        </p:tav>
                                        <p:tav tm="100000">
                                          <p:val>
                                            <p:fltVal val="1"/>
                                          </p:val>
                                        </p:tav>
                                      </p:tavLst>
                                    </p:anim>
                                    <p:anim calcmode="lin" valueType="num">
                                      <p:cBhvr>
                                        <p:cTn id="28" dur="164" tmFilter="0, 0; 0.125,0.2665; 0.25,0.4; 0.375,0.465; 0.5,0.5;  0.625,0.535; 0.75,0.6; 0.875,0.7335; 1,1">
                                          <p:stCondLst>
                                            <p:cond delay="1656"/>
                                          </p:stCondLst>
                                        </p:cTn>
                                        <p:tgtEl>
                                          <p:spTgt spid="5"/>
                                        </p:tgtEl>
                                        <p:attrNameLst>
                                          <p:attrName>ppt_y</p:attrName>
                                        </p:attrNameLst>
                                      </p:cBhvr>
                                      <p:tavLst>
                                        <p:tav tm="0" fmla="#ppt_y-sin(pi*$)/81">
                                          <p:val>
                                            <p:fltVal val="0"/>
                                          </p:val>
                                        </p:tav>
                                        <p:tav tm="100000">
                                          <p:val>
                                            <p:fltVal val="1"/>
                                          </p:val>
                                        </p:tav>
                                      </p:tavLst>
                                    </p:anim>
                                    <p:animScale>
                                      <p:cBhvr>
                                        <p:cTn id="29" dur="26">
                                          <p:stCondLst>
                                            <p:cond delay="650"/>
                                          </p:stCondLst>
                                        </p:cTn>
                                        <p:tgtEl>
                                          <p:spTgt spid="5"/>
                                        </p:tgtEl>
                                      </p:cBhvr>
                                      <p:to x="100000" y="60000"/>
                                    </p:animScale>
                                    <p:animScale>
                                      <p:cBhvr>
                                        <p:cTn id="30" dur="166" decel="50000">
                                          <p:stCondLst>
                                            <p:cond delay="676"/>
                                          </p:stCondLst>
                                        </p:cTn>
                                        <p:tgtEl>
                                          <p:spTgt spid="5"/>
                                        </p:tgtEl>
                                      </p:cBhvr>
                                      <p:to x="100000" y="100000"/>
                                    </p:animScale>
                                    <p:animScale>
                                      <p:cBhvr>
                                        <p:cTn id="31" dur="26">
                                          <p:stCondLst>
                                            <p:cond delay="1312"/>
                                          </p:stCondLst>
                                        </p:cTn>
                                        <p:tgtEl>
                                          <p:spTgt spid="5"/>
                                        </p:tgtEl>
                                      </p:cBhvr>
                                      <p:to x="100000" y="80000"/>
                                    </p:animScale>
                                    <p:animScale>
                                      <p:cBhvr>
                                        <p:cTn id="32" dur="166" decel="50000">
                                          <p:stCondLst>
                                            <p:cond delay="1338"/>
                                          </p:stCondLst>
                                        </p:cTn>
                                        <p:tgtEl>
                                          <p:spTgt spid="5"/>
                                        </p:tgtEl>
                                      </p:cBhvr>
                                      <p:to x="100000" y="100000"/>
                                    </p:animScale>
                                    <p:animScale>
                                      <p:cBhvr>
                                        <p:cTn id="33" dur="26">
                                          <p:stCondLst>
                                            <p:cond delay="1642"/>
                                          </p:stCondLst>
                                        </p:cTn>
                                        <p:tgtEl>
                                          <p:spTgt spid="5"/>
                                        </p:tgtEl>
                                      </p:cBhvr>
                                      <p:to x="100000" y="90000"/>
                                    </p:animScale>
                                    <p:animScale>
                                      <p:cBhvr>
                                        <p:cTn id="34" dur="166" decel="50000">
                                          <p:stCondLst>
                                            <p:cond delay="1668"/>
                                          </p:stCondLst>
                                        </p:cTn>
                                        <p:tgtEl>
                                          <p:spTgt spid="5"/>
                                        </p:tgtEl>
                                      </p:cBhvr>
                                      <p:to x="100000" y="100000"/>
                                    </p:animScale>
                                    <p:animScale>
                                      <p:cBhvr>
                                        <p:cTn id="35" dur="26">
                                          <p:stCondLst>
                                            <p:cond delay="1808"/>
                                          </p:stCondLst>
                                        </p:cTn>
                                        <p:tgtEl>
                                          <p:spTgt spid="5"/>
                                        </p:tgtEl>
                                      </p:cBhvr>
                                      <p:to x="100000" y="95000"/>
                                    </p:animScale>
                                    <p:animScale>
                                      <p:cBhvr>
                                        <p:cTn id="36" dur="166" decel="50000">
                                          <p:stCondLst>
                                            <p:cond delay="1834"/>
                                          </p:stCondLst>
                                        </p:cTn>
                                        <p:tgtEl>
                                          <p:spTgt spid="5"/>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rotWithShape="1">
          <a:blip r:embed="rId1"/>
          <a:srcRect b="14327"/>
          <a:stretch>
            <a:fillRect/>
          </a:stretch>
        </p:blipFill>
        <p:spPr>
          <a:xfrm>
            <a:off x="0" y="1"/>
            <a:ext cx="12192000" cy="6858000"/>
          </a:xfrm>
          <a:prstGeom prst="rect">
            <a:avLst/>
          </a:prstGeom>
        </p:spPr>
      </p:pic>
      <p:sp>
        <p:nvSpPr>
          <p:cNvPr id="3" name="矩形 2"/>
          <p:cNvSpPr/>
          <p:nvPr/>
        </p:nvSpPr>
        <p:spPr>
          <a:xfrm>
            <a:off x="264056" y="168975"/>
            <a:ext cx="11663888" cy="652005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aphicFrame>
        <p:nvGraphicFramePr>
          <p:cNvPr id="5" name="Table 5"/>
          <p:cNvGraphicFramePr>
            <a:graphicFrameLocks noGrp="1"/>
          </p:cNvGraphicFramePr>
          <p:nvPr/>
        </p:nvGraphicFramePr>
        <p:xfrm>
          <a:off x="610326" y="1240639"/>
          <a:ext cx="10995661" cy="5138392"/>
        </p:xfrm>
        <a:graphic>
          <a:graphicData uri="http://schemas.openxmlformats.org/drawingml/2006/table">
            <a:tbl>
              <a:tblPr firstRow="1" bandRow="1">
                <a:tableStyleId>{5940675A-B579-460E-94D1-54222C63F5DA}</a:tableStyleId>
              </a:tblPr>
              <a:tblGrid>
                <a:gridCol w="2309925"/>
                <a:gridCol w="3344687"/>
                <a:gridCol w="3004993"/>
                <a:gridCol w="2336056"/>
              </a:tblGrid>
              <a:tr h="1305124">
                <a:tc>
                  <a:txBody>
                    <a:bodyPr/>
                    <a:lstStyle/>
                    <a:p>
                      <a:pPr algn="ctr"/>
                      <a:r>
                        <a:rPr lang="en-SG" sz="3200" b="1" dirty="0" err="1">
                          <a:solidFill>
                            <a:srgbClr val="FF0000"/>
                          </a:solidFill>
                          <a:latin typeface="Times New Roman" panose="02020603050405020304" pitchFamily="18" charset="0"/>
                          <a:cs typeface="Times New Roman" panose="02020603050405020304" pitchFamily="18" charset="0"/>
                        </a:rPr>
                        <a:t>Tín</a:t>
                      </a:r>
                      <a:r>
                        <a:rPr lang="en-SG" sz="3200" b="1" dirty="0">
                          <a:solidFill>
                            <a:srgbClr val="FF0000"/>
                          </a:solidFill>
                          <a:latin typeface="Times New Roman" panose="02020603050405020304" pitchFamily="18" charset="0"/>
                          <a:cs typeface="Times New Roman" panose="02020603050405020304" pitchFamily="18" charset="0"/>
                        </a:rPr>
                        <a:t> </a:t>
                      </a:r>
                      <a:r>
                        <a:rPr lang="en-SG" sz="3200" b="1" dirty="0" err="1">
                          <a:solidFill>
                            <a:srgbClr val="FF0000"/>
                          </a:solidFill>
                          <a:latin typeface="Times New Roman" panose="02020603050405020304" pitchFamily="18" charset="0"/>
                          <a:cs typeface="Times New Roman" panose="02020603050405020304" pitchFamily="18" charset="0"/>
                        </a:rPr>
                        <a:t>hiệu</a:t>
                      </a:r>
                      <a:endParaRPr lang="en-SG" sz="3200" b="1" dirty="0">
                        <a:solidFill>
                          <a:srgbClr val="FF0000"/>
                        </a:solidFill>
                        <a:latin typeface="Times New Roman" panose="02020603050405020304" pitchFamily="18" charset="0"/>
                        <a:cs typeface="Times New Roman" panose="02020603050405020304" pitchFamily="18" charset="0"/>
                      </a:endParaRPr>
                    </a:p>
                  </a:txBody>
                  <a:tcPr anchor="ctr"/>
                </a:tc>
                <a:tc>
                  <a:txBody>
                    <a:bodyPr/>
                    <a:lstStyle/>
                    <a:p>
                      <a:pPr algn="ctr"/>
                      <a:r>
                        <a:rPr lang="en-SG" sz="3200" b="1" dirty="0" err="1">
                          <a:solidFill>
                            <a:srgbClr val="FF0000"/>
                          </a:solidFill>
                          <a:latin typeface="Times New Roman" panose="02020603050405020304" pitchFamily="18" charset="0"/>
                          <a:cs typeface="Times New Roman" panose="02020603050405020304" pitchFamily="18" charset="0"/>
                        </a:rPr>
                        <a:t>Từ</a:t>
                      </a:r>
                      <a:r>
                        <a:rPr lang="en-SG" sz="3200" b="1" dirty="0">
                          <a:solidFill>
                            <a:srgbClr val="FF0000"/>
                          </a:solidFill>
                          <a:latin typeface="Times New Roman" panose="02020603050405020304" pitchFamily="18" charset="0"/>
                          <a:cs typeface="Times New Roman" panose="02020603050405020304" pitchFamily="18" charset="0"/>
                        </a:rPr>
                        <a:t> </a:t>
                      </a:r>
                      <a:r>
                        <a:rPr lang="en-SG" sz="3200" b="1" dirty="0" err="1">
                          <a:solidFill>
                            <a:srgbClr val="FF0000"/>
                          </a:solidFill>
                          <a:latin typeface="Times New Roman" panose="02020603050405020304" pitchFamily="18" charset="0"/>
                          <a:cs typeface="Times New Roman" panose="02020603050405020304" pitchFamily="18" charset="0"/>
                        </a:rPr>
                        <a:t>ngữ</a:t>
                      </a:r>
                      <a:r>
                        <a:rPr lang="en-SG" sz="3200" b="1" dirty="0">
                          <a:solidFill>
                            <a:srgbClr val="FF0000"/>
                          </a:solidFill>
                          <a:latin typeface="Times New Roman" panose="02020603050405020304" pitchFamily="18" charset="0"/>
                          <a:cs typeface="Times New Roman" panose="02020603050405020304" pitchFamily="18" charset="0"/>
                        </a:rPr>
                        <a:t> </a:t>
                      </a:r>
                      <a:r>
                        <a:rPr lang="en-SG" sz="3200" b="1" dirty="0" err="1">
                          <a:solidFill>
                            <a:srgbClr val="FF0000"/>
                          </a:solidFill>
                          <a:latin typeface="Times New Roman" panose="02020603050405020304" pitchFamily="18" charset="0"/>
                          <a:cs typeface="Times New Roman" panose="02020603050405020304" pitchFamily="18" charset="0"/>
                        </a:rPr>
                        <a:t>miêu</a:t>
                      </a:r>
                      <a:r>
                        <a:rPr lang="en-SG" sz="3200" b="1" dirty="0">
                          <a:solidFill>
                            <a:srgbClr val="FF0000"/>
                          </a:solidFill>
                          <a:latin typeface="Times New Roman" panose="02020603050405020304" pitchFamily="18" charset="0"/>
                          <a:cs typeface="Times New Roman" panose="02020603050405020304" pitchFamily="18" charset="0"/>
                        </a:rPr>
                        <a:t> </a:t>
                      </a:r>
                      <a:r>
                        <a:rPr lang="en-SG" sz="3200" b="1" dirty="0" err="1">
                          <a:solidFill>
                            <a:srgbClr val="FF0000"/>
                          </a:solidFill>
                          <a:latin typeface="Times New Roman" panose="02020603050405020304" pitchFamily="18" charset="0"/>
                          <a:cs typeface="Times New Roman" panose="02020603050405020304" pitchFamily="18" charset="0"/>
                        </a:rPr>
                        <a:t>tả</a:t>
                      </a:r>
                      <a:r>
                        <a:rPr lang="en-SG" sz="3200" b="1" dirty="0">
                          <a:solidFill>
                            <a:srgbClr val="FF0000"/>
                          </a:solidFill>
                          <a:latin typeface="Times New Roman" panose="02020603050405020304" pitchFamily="18" charset="0"/>
                          <a:cs typeface="Times New Roman" panose="02020603050405020304" pitchFamily="18" charset="0"/>
                        </a:rPr>
                        <a:t>, </a:t>
                      </a:r>
                      <a:r>
                        <a:rPr lang="en-SG" sz="3200" b="1" dirty="0" err="1">
                          <a:solidFill>
                            <a:srgbClr val="FF0000"/>
                          </a:solidFill>
                          <a:latin typeface="Times New Roman" panose="02020603050405020304" pitchFamily="18" charset="0"/>
                          <a:cs typeface="Times New Roman" panose="02020603050405020304" pitchFamily="18" charset="0"/>
                        </a:rPr>
                        <a:t>đặc</a:t>
                      </a:r>
                      <a:r>
                        <a:rPr lang="en-SG" sz="3200" b="1" dirty="0">
                          <a:solidFill>
                            <a:srgbClr val="FF0000"/>
                          </a:solidFill>
                          <a:latin typeface="Times New Roman" panose="02020603050405020304" pitchFamily="18" charset="0"/>
                          <a:cs typeface="Times New Roman" panose="02020603050405020304" pitchFamily="18" charset="0"/>
                        </a:rPr>
                        <a:t> </a:t>
                      </a:r>
                      <a:r>
                        <a:rPr lang="en-SG" sz="3200" b="1" dirty="0" err="1">
                          <a:solidFill>
                            <a:srgbClr val="FF0000"/>
                          </a:solidFill>
                          <a:latin typeface="Times New Roman" panose="02020603050405020304" pitchFamily="18" charset="0"/>
                          <a:cs typeface="Times New Roman" panose="02020603050405020304" pitchFamily="18" charset="0"/>
                        </a:rPr>
                        <a:t>điểm</a:t>
                      </a:r>
                      <a:endParaRPr lang="en-SG" sz="3200" b="1" dirty="0">
                        <a:solidFill>
                          <a:srgbClr val="FF0000"/>
                        </a:solidFill>
                        <a:latin typeface="Times New Roman" panose="02020603050405020304" pitchFamily="18" charset="0"/>
                        <a:cs typeface="Times New Roman" panose="02020603050405020304" pitchFamily="18" charset="0"/>
                      </a:endParaRPr>
                    </a:p>
                  </a:txBody>
                  <a:tcPr anchor="ctr"/>
                </a:tc>
                <a:tc>
                  <a:txBody>
                    <a:bodyPr/>
                    <a:lstStyle/>
                    <a:p>
                      <a:pPr algn="ctr"/>
                      <a:r>
                        <a:rPr lang="en-SG" sz="3200" b="1" dirty="0" err="1">
                          <a:solidFill>
                            <a:srgbClr val="FF0000"/>
                          </a:solidFill>
                          <a:latin typeface="Times New Roman" panose="02020603050405020304" pitchFamily="18" charset="0"/>
                          <a:cs typeface="Times New Roman" panose="02020603050405020304" pitchFamily="18" charset="0"/>
                        </a:rPr>
                        <a:t>Giác</a:t>
                      </a:r>
                      <a:r>
                        <a:rPr lang="en-SG" sz="3200" b="1" dirty="0">
                          <a:solidFill>
                            <a:srgbClr val="FF0000"/>
                          </a:solidFill>
                          <a:latin typeface="Times New Roman" panose="02020603050405020304" pitchFamily="18" charset="0"/>
                          <a:cs typeface="Times New Roman" panose="02020603050405020304" pitchFamily="18" charset="0"/>
                        </a:rPr>
                        <a:t> </a:t>
                      </a:r>
                      <a:r>
                        <a:rPr lang="en-SG" sz="3200" b="1" dirty="0" err="1">
                          <a:solidFill>
                            <a:srgbClr val="FF0000"/>
                          </a:solidFill>
                          <a:latin typeface="Times New Roman" panose="02020603050405020304" pitchFamily="18" charset="0"/>
                          <a:cs typeface="Times New Roman" panose="02020603050405020304" pitchFamily="18" charset="0"/>
                        </a:rPr>
                        <a:t>quan</a:t>
                      </a:r>
                      <a:r>
                        <a:rPr lang="en-SG" sz="3200" b="1" dirty="0">
                          <a:solidFill>
                            <a:srgbClr val="FF0000"/>
                          </a:solidFill>
                          <a:latin typeface="Times New Roman" panose="02020603050405020304" pitchFamily="18" charset="0"/>
                          <a:cs typeface="Times New Roman" panose="02020603050405020304" pitchFamily="18" charset="0"/>
                        </a:rPr>
                        <a:t> </a:t>
                      </a:r>
                      <a:r>
                        <a:rPr lang="en-SG" sz="3200" b="1" dirty="0" err="1">
                          <a:solidFill>
                            <a:srgbClr val="FF0000"/>
                          </a:solidFill>
                          <a:latin typeface="Times New Roman" panose="02020603050405020304" pitchFamily="18" charset="0"/>
                          <a:cs typeface="Times New Roman" panose="02020603050405020304" pitchFamily="18" charset="0"/>
                        </a:rPr>
                        <a:t>cảm</a:t>
                      </a:r>
                      <a:r>
                        <a:rPr lang="en-SG" sz="3200" b="1" dirty="0">
                          <a:solidFill>
                            <a:srgbClr val="FF0000"/>
                          </a:solidFill>
                          <a:latin typeface="Times New Roman" panose="02020603050405020304" pitchFamily="18" charset="0"/>
                          <a:cs typeface="Times New Roman" panose="02020603050405020304" pitchFamily="18" charset="0"/>
                        </a:rPr>
                        <a:t> </a:t>
                      </a:r>
                      <a:r>
                        <a:rPr lang="en-SG" sz="3200" b="1" dirty="0" err="1">
                          <a:solidFill>
                            <a:srgbClr val="FF0000"/>
                          </a:solidFill>
                          <a:latin typeface="Times New Roman" panose="02020603050405020304" pitchFamily="18" charset="0"/>
                          <a:cs typeface="Times New Roman" panose="02020603050405020304" pitchFamily="18" charset="0"/>
                        </a:rPr>
                        <a:t>nhận</a:t>
                      </a:r>
                      <a:endParaRPr lang="en-SG" sz="3200" b="1" dirty="0">
                        <a:solidFill>
                          <a:srgbClr val="FF0000"/>
                        </a:solidFill>
                        <a:latin typeface="Times New Roman" panose="02020603050405020304" pitchFamily="18" charset="0"/>
                        <a:cs typeface="Times New Roman" panose="02020603050405020304" pitchFamily="18" charset="0"/>
                      </a:endParaRPr>
                    </a:p>
                  </a:txBody>
                  <a:tcPr anchor="ctr"/>
                </a:tc>
                <a:tc>
                  <a:txBody>
                    <a:bodyPr/>
                    <a:lstStyle/>
                    <a:p>
                      <a:pPr algn="ctr"/>
                      <a:r>
                        <a:rPr lang="en-SG" sz="3200" b="1" dirty="0" err="1">
                          <a:solidFill>
                            <a:srgbClr val="FF0000"/>
                          </a:solidFill>
                          <a:latin typeface="Times New Roman" panose="02020603050405020304" pitchFamily="18" charset="0"/>
                          <a:cs typeface="Times New Roman" panose="02020603050405020304" pitchFamily="18" charset="0"/>
                        </a:rPr>
                        <a:t>Nghệ</a:t>
                      </a:r>
                      <a:r>
                        <a:rPr lang="en-SG" sz="3200" b="1" dirty="0">
                          <a:solidFill>
                            <a:srgbClr val="FF0000"/>
                          </a:solidFill>
                          <a:latin typeface="Times New Roman" panose="02020603050405020304" pitchFamily="18" charset="0"/>
                          <a:cs typeface="Times New Roman" panose="02020603050405020304" pitchFamily="18" charset="0"/>
                        </a:rPr>
                        <a:t> </a:t>
                      </a:r>
                      <a:r>
                        <a:rPr lang="en-SG" sz="3200" b="1" dirty="0" err="1">
                          <a:solidFill>
                            <a:srgbClr val="FF0000"/>
                          </a:solidFill>
                          <a:latin typeface="Times New Roman" panose="02020603050405020304" pitchFamily="18" charset="0"/>
                          <a:cs typeface="Times New Roman" panose="02020603050405020304" pitchFamily="18" charset="0"/>
                        </a:rPr>
                        <a:t>thuật</a:t>
                      </a:r>
                      <a:endParaRPr lang="en-SG" sz="3200" b="1" dirty="0">
                        <a:solidFill>
                          <a:srgbClr val="FF0000"/>
                        </a:solidFill>
                        <a:latin typeface="Times New Roman" panose="02020603050405020304" pitchFamily="18" charset="0"/>
                        <a:cs typeface="Times New Roman" panose="02020603050405020304" pitchFamily="18" charset="0"/>
                      </a:endParaRPr>
                    </a:p>
                  </a:txBody>
                  <a:tcPr anchor="ctr"/>
                </a:tc>
              </a:tr>
              <a:tr h="341346">
                <a:tc>
                  <a:txBody>
                    <a:bodyPr/>
                    <a:lstStyle/>
                    <a:p>
                      <a:endParaRPr lang="en-SG" dirty="0">
                        <a:latin typeface="Times New Roman" panose="02020603050405020304" pitchFamily="18" charset="0"/>
                        <a:cs typeface="Times New Roman" panose="02020603050405020304" pitchFamily="18" charset="0"/>
                      </a:endParaRPr>
                    </a:p>
                  </a:txBody>
                  <a:tcPr/>
                </a:tc>
                <a:tc>
                  <a:txBody>
                    <a:bodyPr/>
                    <a:lstStyle/>
                    <a:p>
                      <a:endParaRPr lang="en-SG" dirty="0">
                        <a:latin typeface="Times New Roman" panose="02020603050405020304" pitchFamily="18" charset="0"/>
                        <a:cs typeface="Times New Roman" panose="02020603050405020304" pitchFamily="18" charset="0"/>
                      </a:endParaRPr>
                    </a:p>
                    <a:p>
                      <a:endParaRPr lang="en-SG" dirty="0">
                        <a:latin typeface="Times New Roman" panose="02020603050405020304" pitchFamily="18" charset="0"/>
                        <a:cs typeface="Times New Roman" panose="02020603050405020304" pitchFamily="18" charset="0"/>
                      </a:endParaRPr>
                    </a:p>
                    <a:p>
                      <a:endParaRPr lang="en-SG" dirty="0">
                        <a:latin typeface="Times New Roman" panose="02020603050405020304" pitchFamily="18" charset="0"/>
                        <a:cs typeface="Times New Roman" panose="02020603050405020304" pitchFamily="18" charset="0"/>
                      </a:endParaRPr>
                    </a:p>
                  </a:txBody>
                  <a:tcPr/>
                </a:tc>
                <a:tc>
                  <a:txBody>
                    <a:bodyPr/>
                    <a:lstStyle/>
                    <a:p>
                      <a:endParaRPr lang="en-SG" dirty="0">
                        <a:latin typeface="Times New Roman" panose="02020603050405020304" pitchFamily="18" charset="0"/>
                        <a:cs typeface="Times New Roman" panose="02020603050405020304" pitchFamily="18" charset="0"/>
                      </a:endParaRPr>
                    </a:p>
                  </a:txBody>
                  <a:tcPr/>
                </a:tc>
                <a:tc>
                  <a:txBody>
                    <a:bodyPr/>
                    <a:lstStyle/>
                    <a:p>
                      <a:endParaRPr lang="en-SG" dirty="0">
                        <a:latin typeface="Times New Roman" panose="02020603050405020304" pitchFamily="18" charset="0"/>
                        <a:cs typeface="Times New Roman" panose="02020603050405020304" pitchFamily="18" charset="0"/>
                      </a:endParaRPr>
                    </a:p>
                    <a:p>
                      <a:endParaRPr lang="en-SG" dirty="0">
                        <a:latin typeface="Times New Roman" panose="02020603050405020304" pitchFamily="18" charset="0"/>
                        <a:cs typeface="Times New Roman" panose="02020603050405020304" pitchFamily="18" charset="0"/>
                      </a:endParaRPr>
                    </a:p>
                    <a:p>
                      <a:endParaRPr lang="en-SG" dirty="0">
                        <a:latin typeface="Times New Roman" panose="02020603050405020304" pitchFamily="18" charset="0"/>
                        <a:cs typeface="Times New Roman" panose="02020603050405020304" pitchFamily="18" charset="0"/>
                      </a:endParaRPr>
                    </a:p>
                    <a:p>
                      <a:endParaRPr lang="en-SG" dirty="0">
                        <a:latin typeface="Times New Roman" panose="02020603050405020304" pitchFamily="18" charset="0"/>
                        <a:cs typeface="Times New Roman" panose="02020603050405020304" pitchFamily="18" charset="0"/>
                      </a:endParaRPr>
                    </a:p>
                    <a:p>
                      <a:endParaRPr lang="en-SG" dirty="0">
                        <a:latin typeface="Times New Roman" panose="02020603050405020304" pitchFamily="18" charset="0"/>
                        <a:cs typeface="Times New Roman" panose="02020603050405020304" pitchFamily="18" charset="0"/>
                      </a:endParaRPr>
                    </a:p>
                    <a:p>
                      <a:endParaRPr lang="en-SG" dirty="0">
                        <a:latin typeface="Times New Roman" panose="02020603050405020304" pitchFamily="18" charset="0"/>
                        <a:cs typeface="Times New Roman" panose="02020603050405020304" pitchFamily="18" charset="0"/>
                      </a:endParaRPr>
                    </a:p>
                    <a:p>
                      <a:endParaRPr lang="en-SG" dirty="0">
                        <a:latin typeface="Times New Roman" panose="02020603050405020304" pitchFamily="18" charset="0"/>
                        <a:cs typeface="Times New Roman" panose="02020603050405020304" pitchFamily="18" charset="0"/>
                      </a:endParaRPr>
                    </a:p>
                    <a:p>
                      <a:endParaRPr lang="en-SG" dirty="0">
                        <a:latin typeface="Times New Roman" panose="02020603050405020304" pitchFamily="18" charset="0"/>
                        <a:cs typeface="Times New Roman" panose="02020603050405020304" pitchFamily="18" charset="0"/>
                      </a:endParaRPr>
                    </a:p>
                    <a:p>
                      <a:endParaRPr lang="en-SG" dirty="0">
                        <a:latin typeface="Times New Roman" panose="02020603050405020304" pitchFamily="18" charset="0"/>
                        <a:cs typeface="Times New Roman" panose="02020603050405020304" pitchFamily="18" charset="0"/>
                      </a:endParaRPr>
                    </a:p>
                  </a:txBody>
                  <a:tcPr/>
                </a:tc>
              </a:tr>
              <a:tr h="1272948">
                <a:tc gridSpan="4">
                  <a:txBody>
                    <a:bodyPr/>
                    <a:lstStyle/>
                    <a:p>
                      <a:pPr marL="457200" indent="-457200">
                        <a:buFont typeface="Wingdings" panose="05000000000000000000" pitchFamily="2" charset="2"/>
                        <a:buChar char="è"/>
                      </a:pPr>
                      <a:r>
                        <a:rPr lang="en-SG" sz="3200" b="1" dirty="0" err="1">
                          <a:solidFill>
                            <a:srgbClr val="FF0000"/>
                          </a:solidFill>
                          <a:latin typeface="Times New Roman" panose="02020603050405020304" pitchFamily="18" charset="0"/>
                          <a:cs typeface="Times New Roman" panose="02020603050405020304" pitchFamily="18" charset="0"/>
                          <a:sym typeface="Wingdings" panose="05000000000000000000" pitchFamily="2" charset="2"/>
                        </a:rPr>
                        <a:t>Nhận</a:t>
                      </a:r>
                      <a:r>
                        <a:rPr lang="en-SG" sz="3200" b="1" dirty="0">
                          <a:solidFill>
                            <a:srgbClr val="FF0000"/>
                          </a:solidFill>
                          <a:latin typeface="Times New Roman" panose="02020603050405020304" pitchFamily="18" charset="0"/>
                          <a:cs typeface="Times New Roman" panose="02020603050405020304" pitchFamily="18" charset="0"/>
                          <a:sym typeface="Wingdings" panose="05000000000000000000" pitchFamily="2" charset="2"/>
                        </a:rPr>
                        <a:t> </a:t>
                      </a:r>
                      <a:r>
                        <a:rPr lang="en-SG" sz="3200" b="1" dirty="0" err="1">
                          <a:solidFill>
                            <a:srgbClr val="FF0000"/>
                          </a:solidFill>
                          <a:latin typeface="Times New Roman" panose="02020603050405020304" pitchFamily="18" charset="0"/>
                          <a:cs typeface="Times New Roman" panose="02020603050405020304" pitchFamily="18" charset="0"/>
                          <a:sym typeface="Wingdings" panose="05000000000000000000" pitchFamily="2" charset="2"/>
                        </a:rPr>
                        <a:t>xét</a:t>
                      </a:r>
                      <a:r>
                        <a:rPr lang="en-SG" sz="3200" b="1" dirty="0">
                          <a:solidFill>
                            <a:srgbClr val="FF0000"/>
                          </a:solidFill>
                          <a:latin typeface="Times New Roman" panose="02020603050405020304" pitchFamily="18" charset="0"/>
                          <a:cs typeface="Times New Roman" panose="02020603050405020304" pitchFamily="18" charset="0"/>
                          <a:sym typeface="Wingdings" panose="05000000000000000000" pitchFamily="2" charset="2"/>
                        </a:rPr>
                        <a:t>:</a:t>
                      </a:r>
                      <a:endParaRPr lang="en-SG" sz="3200" b="1" dirty="0">
                        <a:solidFill>
                          <a:srgbClr val="FF0000"/>
                        </a:solidFill>
                        <a:latin typeface="Times New Roman" panose="02020603050405020304" pitchFamily="18" charset="0"/>
                        <a:cs typeface="Times New Roman" panose="02020603050405020304" pitchFamily="18" charset="0"/>
                        <a:sym typeface="Wingdings" panose="05000000000000000000" pitchFamily="2" charset="2"/>
                      </a:endParaRPr>
                    </a:p>
                  </a:txBody>
                  <a:tcPr anchor="ctr"/>
                </a:tc>
                <a:tc hMerge="1">
                  <a:tcPr/>
                </a:tc>
                <a:tc hMerge="1">
                  <a:tcPr/>
                </a:tc>
                <a:tc hMerge="1">
                  <a:tcPr/>
                </a:tc>
              </a:tr>
            </a:tbl>
          </a:graphicData>
        </a:graphic>
      </p:graphicFrame>
      <p:sp>
        <p:nvSpPr>
          <p:cNvPr id="7" name="TextBox 6"/>
          <p:cNvSpPr txBox="1"/>
          <p:nvPr/>
        </p:nvSpPr>
        <p:spPr>
          <a:xfrm>
            <a:off x="799012" y="2738114"/>
            <a:ext cx="1958444" cy="584775"/>
          </a:xfrm>
          <a:prstGeom prst="rect">
            <a:avLst/>
          </a:prstGeom>
          <a:noFill/>
        </p:spPr>
        <p:txBody>
          <a:bodyPr wrap="square" rtlCol="0">
            <a:spAutoFit/>
          </a:bodyPr>
          <a:lstStyle/>
          <a:p>
            <a:pPr algn="ctr"/>
            <a:r>
              <a:rPr lang="en-SG" sz="3200" dirty="0">
                <a:latin typeface="Times New Roman" panose="02020603050405020304" pitchFamily="18" charset="0"/>
                <a:cs typeface="Times New Roman" panose="02020603050405020304" pitchFamily="18" charset="0"/>
              </a:rPr>
              <a:t>H</a:t>
            </a:r>
            <a:r>
              <a:rPr lang="vi-VN" sz="3200" dirty="0">
                <a:latin typeface="Times New Roman" panose="02020603050405020304" pitchFamily="18" charset="0"/>
                <a:cs typeface="Times New Roman" panose="02020603050405020304" pitchFamily="18" charset="0"/>
              </a:rPr>
              <a:t>ư</a:t>
            </a:r>
            <a:r>
              <a:rPr lang="en-SG" sz="3200" dirty="0" err="1">
                <a:latin typeface="Times New Roman" panose="02020603050405020304" pitchFamily="18" charset="0"/>
                <a:cs typeface="Times New Roman" panose="02020603050405020304" pitchFamily="18" charset="0"/>
              </a:rPr>
              <a:t>ơng</a:t>
            </a:r>
            <a:r>
              <a:rPr lang="en-SG" sz="3200" dirty="0">
                <a:latin typeface="Times New Roman" panose="02020603050405020304" pitchFamily="18" charset="0"/>
                <a:cs typeface="Times New Roman" panose="02020603050405020304" pitchFamily="18" charset="0"/>
              </a:rPr>
              <a:t> </a:t>
            </a:r>
            <a:r>
              <a:rPr lang="en-SG" sz="3200" dirty="0" err="1">
                <a:latin typeface="Times New Roman" panose="02020603050405020304" pitchFamily="18" charset="0"/>
                <a:cs typeface="Times New Roman" panose="02020603050405020304" pitchFamily="18" charset="0"/>
              </a:rPr>
              <a:t>ổi</a:t>
            </a:r>
            <a:endParaRPr lang="en-SG" sz="3200" dirty="0">
              <a:latin typeface="Times New Roman" panose="02020603050405020304" pitchFamily="18" charset="0"/>
              <a:cs typeface="Times New Roman" panose="02020603050405020304" pitchFamily="18" charset="0"/>
            </a:endParaRPr>
          </a:p>
        </p:txBody>
      </p:sp>
      <p:sp>
        <p:nvSpPr>
          <p:cNvPr id="8" name="TextBox 7"/>
          <p:cNvSpPr txBox="1"/>
          <p:nvPr/>
        </p:nvSpPr>
        <p:spPr>
          <a:xfrm>
            <a:off x="3669212" y="2738114"/>
            <a:ext cx="1958444" cy="584775"/>
          </a:xfrm>
          <a:prstGeom prst="rect">
            <a:avLst/>
          </a:prstGeom>
          <a:noFill/>
        </p:spPr>
        <p:txBody>
          <a:bodyPr wrap="square" rtlCol="0">
            <a:spAutoFit/>
          </a:bodyPr>
          <a:lstStyle/>
          <a:p>
            <a:pPr algn="ctr"/>
            <a:r>
              <a:rPr lang="en-SG" sz="3200" dirty="0" err="1">
                <a:latin typeface="Times New Roman" panose="02020603050405020304" pitchFamily="18" charset="0"/>
                <a:cs typeface="Times New Roman" panose="02020603050405020304" pitchFamily="18" charset="0"/>
              </a:rPr>
              <a:t>phả</a:t>
            </a:r>
            <a:endParaRPr lang="en-SG" sz="3200" dirty="0">
              <a:latin typeface="Times New Roman" panose="02020603050405020304" pitchFamily="18" charset="0"/>
              <a:cs typeface="Times New Roman" panose="02020603050405020304" pitchFamily="18" charset="0"/>
            </a:endParaRPr>
          </a:p>
        </p:txBody>
      </p:sp>
      <p:sp>
        <p:nvSpPr>
          <p:cNvPr id="9" name="TextBox 8"/>
          <p:cNvSpPr txBox="1"/>
          <p:nvPr/>
        </p:nvSpPr>
        <p:spPr>
          <a:xfrm>
            <a:off x="6780712" y="2738114"/>
            <a:ext cx="1958444" cy="584775"/>
          </a:xfrm>
          <a:prstGeom prst="rect">
            <a:avLst/>
          </a:prstGeom>
          <a:noFill/>
        </p:spPr>
        <p:txBody>
          <a:bodyPr wrap="square" rtlCol="0">
            <a:spAutoFit/>
          </a:bodyPr>
          <a:lstStyle/>
          <a:p>
            <a:pPr algn="ctr"/>
            <a:r>
              <a:rPr lang="en-SG" sz="3200" dirty="0" err="1">
                <a:latin typeface="Times New Roman" panose="02020603050405020304" pitchFamily="18" charset="0"/>
                <a:cs typeface="Times New Roman" panose="02020603050405020304" pitchFamily="18" charset="0"/>
              </a:rPr>
              <a:t>Khứu</a:t>
            </a:r>
            <a:r>
              <a:rPr lang="en-SG" sz="3200" dirty="0">
                <a:latin typeface="Times New Roman" panose="02020603050405020304" pitchFamily="18" charset="0"/>
                <a:cs typeface="Times New Roman" panose="02020603050405020304" pitchFamily="18" charset="0"/>
              </a:rPr>
              <a:t> </a:t>
            </a:r>
            <a:r>
              <a:rPr lang="en-SG" sz="3200" dirty="0" err="1">
                <a:latin typeface="Times New Roman" panose="02020603050405020304" pitchFamily="18" charset="0"/>
                <a:cs typeface="Times New Roman" panose="02020603050405020304" pitchFamily="18" charset="0"/>
              </a:rPr>
              <a:t>giác</a:t>
            </a:r>
            <a:endParaRPr lang="en-SG" sz="3200" dirty="0">
              <a:latin typeface="Times New Roman" panose="02020603050405020304" pitchFamily="18" charset="0"/>
              <a:cs typeface="Times New Roman" panose="02020603050405020304" pitchFamily="18" charset="0"/>
            </a:endParaRPr>
          </a:p>
        </p:txBody>
      </p:sp>
      <p:sp>
        <p:nvSpPr>
          <p:cNvPr id="10" name="TextBox 9"/>
          <p:cNvSpPr txBox="1"/>
          <p:nvPr/>
        </p:nvSpPr>
        <p:spPr>
          <a:xfrm>
            <a:off x="799012" y="3529963"/>
            <a:ext cx="1958444" cy="584775"/>
          </a:xfrm>
          <a:prstGeom prst="rect">
            <a:avLst/>
          </a:prstGeom>
          <a:noFill/>
        </p:spPr>
        <p:txBody>
          <a:bodyPr wrap="square" rtlCol="0">
            <a:spAutoFit/>
          </a:bodyPr>
          <a:lstStyle/>
          <a:p>
            <a:pPr algn="ctr"/>
            <a:r>
              <a:rPr lang="en-SG" sz="3200" dirty="0" err="1">
                <a:latin typeface="Times New Roman" panose="02020603050405020304" pitchFamily="18" charset="0"/>
                <a:cs typeface="Times New Roman" panose="02020603050405020304" pitchFamily="18" charset="0"/>
              </a:rPr>
              <a:t>Gió</a:t>
            </a:r>
            <a:endParaRPr lang="en-SG" sz="3200" dirty="0">
              <a:latin typeface="Times New Roman" panose="02020603050405020304" pitchFamily="18" charset="0"/>
              <a:cs typeface="Times New Roman" panose="02020603050405020304" pitchFamily="18" charset="0"/>
            </a:endParaRPr>
          </a:p>
        </p:txBody>
      </p:sp>
      <p:sp>
        <p:nvSpPr>
          <p:cNvPr id="11" name="TextBox 10"/>
          <p:cNvSpPr txBox="1"/>
          <p:nvPr/>
        </p:nvSpPr>
        <p:spPr>
          <a:xfrm>
            <a:off x="3669212" y="3529963"/>
            <a:ext cx="1958444" cy="584775"/>
          </a:xfrm>
          <a:prstGeom prst="rect">
            <a:avLst/>
          </a:prstGeom>
          <a:noFill/>
        </p:spPr>
        <p:txBody>
          <a:bodyPr wrap="square" rtlCol="0">
            <a:spAutoFit/>
          </a:bodyPr>
          <a:lstStyle/>
          <a:p>
            <a:pPr algn="ctr"/>
            <a:r>
              <a:rPr lang="en-SG" sz="3200" dirty="0">
                <a:latin typeface="Times New Roman" panose="02020603050405020304" pitchFamily="18" charset="0"/>
                <a:cs typeface="Times New Roman" panose="02020603050405020304" pitchFamily="18" charset="0"/>
              </a:rPr>
              <a:t>se</a:t>
            </a:r>
            <a:endParaRPr lang="en-SG" sz="3200" dirty="0">
              <a:latin typeface="Times New Roman" panose="02020603050405020304" pitchFamily="18" charset="0"/>
              <a:cs typeface="Times New Roman" panose="02020603050405020304" pitchFamily="18" charset="0"/>
            </a:endParaRPr>
          </a:p>
        </p:txBody>
      </p:sp>
      <p:sp>
        <p:nvSpPr>
          <p:cNvPr id="12" name="TextBox 11"/>
          <p:cNvSpPr txBox="1"/>
          <p:nvPr/>
        </p:nvSpPr>
        <p:spPr>
          <a:xfrm>
            <a:off x="6780712" y="3529963"/>
            <a:ext cx="1958444" cy="584775"/>
          </a:xfrm>
          <a:prstGeom prst="rect">
            <a:avLst/>
          </a:prstGeom>
          <a:noFill/>
        </p:spPr>
        <p:txBody>
          <a:bodyPr wrap="square" rtlCol="0">
            <a:spAutoFit/>
          </a:bodyPr>
          <a:lstStyle/>
          <a:p>
            <a:pPr algn="ctr"/>
            <a:r>
              <a:rPr lang="en-SG" sz="3200" dirty="0" err="1">
                <a:latin typeface="Times New Roman" panose="02020603050405020304" pitchFamily="18" charset="0"/>
                <a:cs typeface="Times New Roman" panose="02020603050405020304" pitchFamily="18" charset="0"/>
              </a:rPr>
              <a:t>Xúc</a:t>
            </a:r>
            <a:r>
              <a:rPr lang="en-SG" sz="3200" dirty="0">
                <a:latin typeface="Times New Roman" panose="02020603050405020304" pitchFamily="18" charset="0"/>
                <a:cs typeface="Times New Roman" panose="02020603050405020304" pitchFamily="18" charset="0"/>
              </a:rPr>
              <a:t> </a:t>
            </a:r>
            <a:r>
              <a:rPr lang="en-SG" sz="3200" dirty="0" err="1">
                <a:latin typeface="Times New Roman" panose="02020603050405020304" pitchFamily="18" charset="0"/>
                <a:cs typeface="Times New Roman" panose="02020603050405020304" pitchFamily="18" charset="0"/>
              </a:rPr>
              <a:t>giác</a:t>
            </a:r>
            <a:endParaRPr lang="en-SG" sz="3200" dirty="0">
              <a:latin typeface="Times New Roman" panose="02020603050405020304" pitchFamily="18" charset="0"/>
              <a:cs typeface="Times New Roman" panose="02020603050405020304" pitchFamily="18" charset="0"/>
            </a:endParaRPr>
          </a:p>
        </p:txBody>
      </p:sp>
      <p:sp>
        <p:nvSpPr>
          <p:cNvPr id="13" name="TextBox 12"/>
          <p:cNvSpPr txBox="1"/>
          <p:nvPr/>
        </p:nvSpPr>
        <p:spPr>
          <a:xfrm>
            <a:off x="799012" y="4301883"/>
            <a:ext cx="1958444" cy="584775"/>
          </a:xfrm>
          <a:prstGeom prst="rect">
            <a:avLst/>
          </a:prstGeom>
          <a:noFill/>
        </p:spPr>
        <p:txBody>
          <a:bodyPr wrap="square" rtlCol="0">
            <a:spAutoFit/>
          </a:bodyPr>
          <a:lstStyle/>
          <a:p>
            <a:pPr algn="ctr"/>
            <a:r>
              <a:rPr lang="en-SG" sz="3200" dirty="0" err="1">
                <a:latin typeface="Times New Roman" panose="02020603050405020304" pitchFamily="18" charset="0"/>
                <a:cs typeface="Times New Roman" panose="02020603050405020304" pitchFamily="18" charset="0"/>
              </a:rPr>
              <a:t>Sương</a:t>
            </a:r>
            <a:endParaRPr lang="en-SG" sz="3200" dirty="0">
              <a:latin typeface="Times New Roman" panose="02020603050405020304" pitchFamily="18" charset="0"/>
              <a:cs typeface="Times New Roman" panose="02020603050405020304" pitchFamily="18" charset="0"/>
            </a:endParaRPr>
          </a:p>
        </p:txBody>
      </p:sp>
      <p:sp>
        <p:nvSpPr>
          <p:cNvPr id="14" name="TextBox 13"/>
          <p:cNvSpPr txBox="1"/>
          <p:nvPr/>
        </p:nvSpPr>
        <p:spPr>
          <a:xfrm>
            <a:off x="3424154" y="4301883"/>
            <a:ext cx="2448560" cy="584775"/>
          </a:xfrm>
          <a:prstGeom prst="rect">
            <a:avLst/>
          </a:prstGeom>
          <a:noFill/>
        </p:spPr>
        <p:txBody>
          <a:bodyPr wrap="square" rtlCol="0">
            <a:spAutoFit/>
          </a:bodyPr>
          <a:lstStyle/>
          <a:p>
            <a:pPr algn="ctr"/>
            <a:r>
              <a:rPr lang="en-SG" sz="3200" dirty="0" err="1">
                <a:latin typeface="Times New Roman" panose="02020603050405020304" pitchFamily="18" charset="0"/>
                <a:cs typeface="Times New Roman" panose="02020603050405020304" pitchFamily="18" charset="0"/>
              </a:rPr>
              <a:t>chùng</a:t>
            </a:r>
            <a:r>
              <a:rPr lang="en-SG" sz="3200" dirty="0">
                <a:latin typeface="Times New Roman" panose="02020603050405020304" pitchFamily="18" charset="0"/>
                <a:cs typeface="Times New Roman" panose="02020603050405020304" pitchFamily="18" charset="0"/>
              </a:rPr>
              <a:t> </a:t>
            </a:r>
            <a:r>
              <a:rPr lang="en-SG" sz="3200" dirty="0" err="1">
                <a:latin typeface="Times New Roman" panose="02020603050405020304" pitchFamily="18" charset="0"/>
                <a:cs typeface="Times New Roman" panose="02020603050405020304" pitchFamily="18" charset="0"/>
              </a:rPr>
              <a:t>chình</a:t>
            </a:r>
            <a:endParaRPr lang="en-SG" sz="3200" dirty="0">
              <a:latin typeface="Times New Roman" panose="02020603050405020304" pitchFamily="18" charset="0"/>
              <a:cs typeface="Times New Roman" panose="02020603050405020304" pitchFamily="18" charset="0"/>
            </a:endParaRPr>
          </a:p>
        </p:txBody>
      </p:sp>
      <p:sp>
        <p:nvSpPr>
          <p:cNvPr id="15" name="TextBox 14"/>
          <p:cNvSpPr txBox="1"/>
          <p:nvPr/>
        </p:nvSpPr>
        <p:spPr>
          <a:xfrm>
            <a:off x="6780712" y="4301883"/>
            <a:ext cx="1958444" cy="584775"/>
          </a:xfrm>
          <a:prstGeom prst="rect">
            <a:avLst/>
          </a:prstGeom>
          <a:noFill/>
        </p:spPr>
        <p:txBody>
          <a:bodyPr wrap="square" rtlCol="0">
            <a:spAutoFit/>
          </a:bodyPr>
          <a:lstStyle/>
          <a:p>
            <a:pPr algn="ctr"/>
            <a:r>
              <a:rPr lang="en-SG" sz="3200" dirty="0" err="1">
                <a:latin typeface="Times New Roman" panose="02020603050405020304" pitchFamily="18" charset="0"/>
                <a:cs typeface="Times New Roman" panose="02020603050405020304" pitchFamily="18" charset="0"/>
              </a:rPr>
              <a:t>Thị</a:t>
            </a:r>
            <a:r>
              <a:rPr lang="en-SG" sz="3200" dirty="0">
                <a:latin typeface="Times New Roman" panose="02020603050405020304" pitchFamily="18" charset="0"/>
                <a:cs typeface="Times New Roman" panose="02020603050405020304" pitchFamily="18" charset="0"/>
              </a:rPr>
              <a:t> </a:t>
            </a:r>
            <a:r>
              <a:rPr lang="en-SG" sz="3200" dirty="0" err="1">
                <a:latin typeface="Times New Roman" panose="02020603050405020304" pitchFamily="18" charset="0"/>
                <a:cs typeface="Times New Roman" panose="02020603050405020304" pitchFamily="18" charset="0"/>
              </a:rPr>
              <a:t>giác</a:t>
            </a:r>
            <a:endParaRPr lang="en-SG" sz="3200" dirty="0">
              <a:latin typeface="Times New Roman" panose="02020603050405020304" pitchFamily="18" charset="0"/>
              <a:cs typeface="Times New Roman" panose="02020603050405020304" pitchFamily="18" charset="0"/>
            </a:endParaRPr>
          </a:p>
        </p:txBody>
      </p:sp>
      <p:sp>
        <p:nvSpPr>
          <p:cNvPr id="18" name="TextBox 17"/>
          <p:cNvSpPr txBox="1"/>
          <p:nvPr/>
        </p:nvSpPr>
        <p:spPr>
          <a:xfrm>
            <a:off x="9467202" y="3165396"/>
            <a:ext cx="1958444" cy="1569660"/>
          </a:xfrm>
          <a:prstGeom prst="rect">
            <a:avLst/>
          </a:prstGeom>
          <a:noFill/>
        </p:spPr>
        <p:txBody>
          <a:bodyPr wrap="square" rtlCol="0">
            <a:spAutoFit/>
          </a:bodyPr>
          <a:lstStyle/>
          <a:p>
            <a:pPr algn="ctr"/>
            <a:r>
              <a:rPr lang="en-SG" sz="3200" dirty="0" err="1">
                <a:latin typeface="Times New Roman" panose="02020603050405020304" pitchFamily="18" charset="0"/>
                <a:cs typeface="Times New Roman" panose="02020603050405020304" pitchFamily="18" charset="0"/>
              </a:rPr>
              <a:t>Nhân</a:t>
            </a:r>
            <a:r>
              <a:rPr lang="en-SG" sz="3200" dirty="0">
                <a:latin typeface="Times New Roman" panose="02020603050405020304" pitchFamily="18" charset="0"/>
                <a:cs typeface="Times New Roman" panose="02020603050405020304" pitchFamily="18" charset="0"/>
              </a:rPr>
              <a:t> </a:t>
            </a:r>
            <a:r>
              <a:rPr lang="en-SG" sz="3200" dirty="0" err="1">
                <a:latin typeface="Times New Roman" panose="02020603050405020304" pitchFamily="18" charset="0"/>
                <a:cs typeface="Times New Roman" panose="02020603050405020304" pitchFamily="18" charset="0"/>
              </a:rPr>
              <a:t>hóa</a:t>
            </a:r>
            <a:r>
              <a:rPr lang="en-SG" sz="3200" dirty="0">
                <a:latin typeface="Times New Roman" panose="02020603050405020304" pitchFamily="18" charset="0"/>
                <a:cs typeface="Times New Roman" panose="02020603050405020304" pitchFamily="18" charset="0"/>
              </a:rPr>
              <a:t>, </a:t>
            </a:r>
            <a:r>
              <a:rPr lang="en-SG" sz="3200" dirty="0" err="1">
                <a:latin typeface="Times New Roman" panose="02020603050405020304" pitchFamily="18" charset="0"/>
                <a:cs typeface="Times New Roman" panose="02020603050405020304" pitchFamily="18" charset="0"/>
              </a:rPr>
              <a:t>từ</a:t>
            </a:r>
            <a:r>
              <a:rPr lang="en-SG" sz="3200" dirty="0">
                <a:latin typeface="Times New Roman" panose="02020603050405020304" pitchFamily="18" charset="0"/>
                <a:cs typeface="Times New Roman" panose="02020603050405020304" pitchFamily="18" charset="0"/>
              </a:rPr>
              <a:t> </a:t>
            </a:r>
            <a:r>
              <a:rPr lang="en-SG" sz="3200" dirty="0" err="1">
                <a:latin typeface="Times New Roman" panose="02020603050405020304" pitchFamily="18" charset="0"/>
                <a:cs typeface="Times New Roman" panose="02020603050405020304" pitchFamily="18" charset="0"/>
              </a:rPr>
              <a:t>láy</a:t>
            </a:r>
            <a:r>
              <a:rPr lang="en-SG" sz="3200" dirty="0">
                <a:latin typeface="Times New Roman" panose="02020603050405020304" pitchFamily="18" charset="0"/>
                <a:cs typeface="Times New Roman" panose="02020603050405020304" pitchFamily="18" charset="0"/>
              </a:rPr>
              <a:t> </a:t>
            </a:r>
            <a:r>
              <a:rPr lang="en-SG" sz="3200" dirty="0" err="1">
                <a:latin typeface="Times New Roman" panose="02020603050405020304" pitchFamily="18" charset="0"/>
                <a:cs typeface="Times New Roman" panose="02020603050405020304" pitchFamily="18" charset="0"/>
              </a:rPr>
              <a:t>gợi</a:t>
            </a:r>
            <a:r>
              <a:rPr lang="en-SG" sz="3200" dirty="0">
                <a:latin typeface="Times New Roman" panose="02020603050405020304" pitchFamily="18" charset="0"/>
                <a:cs typeface="Times New Roman" panose="02020603050405020304" pitchFamily="18" charset="0"/>
              </a:rPr>
              <a:t> </a:t>
            </a:r>
            <a:r>
              <a:rPr lang="en-SG" sz="3200" dirty="0" err="1">
                <a:latin typeface="Times New Roman" panose="02020603050405020304" pitchFamily="18" charset="0"/>
                <a:cs typeface="Times New Roman" panose="02020603050405020304" pitchFamily="18" charset="0"/>
              </a:rPr>
              <a:t>hình</a:t>
            </a:r>
            <a:endParaRPr lang="en-SG" sz="3200" dirty="0">
              <a:latin typeface="Times New Roman" panose="02020603050405020304" pitchFamily="18" charset="0"/>
              <a:cs typeface="Times New Roman" panose="02020603050405020304" pitchFamily="18" charset="0"/>
            </a:endParaRPr>
          </a:p>
        </p:txBody>
      </p:sp>
      <p:sp>
        <p:nvSpPr>
          <p:cNvPr id="19" name="TextBox 18"/>
          <p:cNvSpPr txBox="1"/>
          <p:nvPr/>
        </p:nvSpPr>
        <p:spPr>
          <a:xfrm>
            <a:off x="3200399" y="5208941"/>
            <a:ext cx="8225247" cy="1077218"/>
          </a:xfrm>
          <a:prstGeom prst="rect">
            <a:avLst/>
          </a:prstGeom>
          <a:noFill/>
        </p:spPr>
        <p:txBody>
          <a:bodyPr wrap="square" rtlCol="0">
            <a:spAutoFit/>
          </a:bodyPr>
          <a:lstStyle/>
          <a:p>
            <a:pPr algn="just"/>
            <a:r>
              <a:rPr lang="en-SG" sz="3200" b="1" i="1" dirty="0" err="1">
                <a:solidFill>
                  <a:srgbClr val="00B050"/>
                </a:solidFill>
                <a:latin typeface="Times New Roman" panose="02020603050405020304" pitchFamily="18" charset="0"/>
                <a:cs typeface="Times New Roman" panose="02020603050405020304" pitchFamily="18" charset="0"/>
              </a:rPr>
              <a:t>Bước</a:t>
            </a:r>
            <a:r>
              <a:rPr lang="en-SG" sz="3200" b="1" i="1" dirty="0">
                <a:solidFill>
                  <a:srgbClr val="00B050"/>
                </a:solidFill>
                <a:latin typeface="Times New Roman" panose="02020603050405020304" pitchFamily="18" charset="0"/>
                <a:cs typeface="Times New Roman" panose="02020603050405020304" pitchFamily="18" charset="0"/>
              </a:rPr>
              <a:t> </a:t>
            </a:r>
            <a:r>
              <a:rPr lang="en-SG" sz="3200" b="1" i="1" dirty="0" err="1">
                <a:solidFill>
                  <a:srgbClr val="00B050"/>
                </a:solidFill>
                <a:latin typeface="Times New Roman" panose="02020603050405020304" pitchFamily="18" charset="0"/>
                <a:cs typeface="Times New Roman" panose="02020603050405020304" pitchFamily="18" charset="0"/>
              </a:rPr>
              <a:t>chuyển</a:t>
            </a:r>
            <a:r>
              <a:rPr lang="en-SG" sz="3200" b="1" i="1" dirty="0">
                <a:solidFill>
                  <a:srgbClr val="00B050"/>
                </a:solidFill>
                <a:latin typeface="Times New Roman" panose="02020603050405020304" pitchFamily="18" charset="0"/>
                <a:cs typeface="Times New Roman" panose="02020603050405020304" pitchFamily="18" charset="0"/>
              </a:rPr>
              <a:t> </a:t>
            </a:r>
            <a:r>
              <a:rPr lang="en-SG" sz="3200" b="1" i="1" dirty="0" err="1">
                <a:solidFill>
                  <a:srgbClr val="00B050"/>
                </a:solidFill>
                <a:latin typeface="Times New Roman" panose="02020603050405020304" pitchFamily="18" charset="0"/>
                <a:cs typeface="Times New Roman" panose="02020603050405020304" pitchFamily="18" charset="0"/>
              </a:rPr>
              <a:t>nhẹ</a:t>
            </a:r>
            <a:r>
              <a:rPr lang="en-SG" sz="3200" b="1" i="1" dirty="0">
                <a:solidFill>
                  <a:srgbClr val="00B050"/>
                </a:solidFill>
                <a:latin typeface="Times New Roman" panose="02020603050405020304" pitchFamily="18" charset="0"/>
                <a:cs typeface="Times New Roman" panose="02020603050405020304" pitchFamily="18" charset="0"/>
              </a:rPr>
              <a:t> </a:t>
            </a:r>
            <a:r>
              <a:rPr lang="en-SG" sz="3200" b="1" i="1" dirty="0" err="1">
                <a:solidFill>
                  <a:srgbClr val="00B050"/>
                </a:solidFill>
                <a:latin typeface="Times New Roman" panose="02020603050405020304" pitchFamily="18" charset="0"/>
                <a:cs typeface="Times New Roman" panose="02020603050405020304" pitchFamily="18" charset="0"/>
              </a:rPr>
              <a:t>nhàng</a:t>
            </a:r>
            <a:r>
              <a:rPr lang="en-SG" sz="3200" b="1" i="1" dirty="0">
                <a:solidFill>
                  <a:srgbClr val="00B050"/>
                </a:solidFill>
                <a:latin typeface="Times New Roman" panose="02020603050405020304" pitchFamily="18" charset="0"/>
                <a:cs typeface="Times New Roman" panose="02020603050405020304" pitchFamily="18" charset="0"/>
              </a:rPr>
              <a:t> </a:t>
            </a:r>
            <a:r>
              <a:rPr lang="en-SG" sz="3200" b="1" i="1" dirty="0" err="1">
                <a:solidFill>
                  <a:srgbClr val="00B050"/>
                </a:solidFill>
                <a:latin typeface="Times New Roman" panose="02020603050405020304" pitchFamily="18" charset="0"/>
                <a:cs typeface="Times New Roman" panose="02020603050405020304" pitchFamily="18" charset="0"/>
              </a:rPr>
              <a:t>của</a:t>
            </a:r>
            <a:r>
              <a:rPr lang="en-SG" sz="3200" b="1" i="1" dirty="0">
                <a:solidFill>
                  <a:srgbClr val="00B050"/>
                </a:solidFill>
                <a:latin typeface="Times New Roman" panose="02020603050405020304" pitchFamily="18" charset="0"/>
                <a:cs typeface="Times New Roman" panose="02020603050405020304" pitchFamily="18" charset="0"/>
              </a:rPr>
              <a:t> </a:t>
            </a:r>
            <a:r>
              <a:rPr lang="en-SG" sz="3200" b="1" i="1" dirty="0" err="1">
                <a:solidFill>
                  <a:srgbClr val="00B050"/>
                </a:solidFill>
                <a:latin typeface="Times New Roman" panose="02020603050405020304" pitchFamily="18" charset="0"/>
                <a:cs typeface="Times New Roman" panose="02020603050405020304" pitchFamily="18" charset="0"/>
              </a:rPr>
              <a:t>thiên</a:t>
            </a:r>
            <a:r>
              <a:rPr lang="en-SG" sz="3200" b="1" i="1" dirty="0">
                <a:solidFill>
                  <a:srgbClr val="00B050"/>
                </a:solidFill>
                <a:latin typeface="Times New Roman" panose="02020603050405020304" pitchFamily="18" charset="0"/>
                <a:cs typeface="Times New Roman" panose="02020603050405020304" pitchFamily="18" charset="0"/>
              </a:rPr>
              <a:t> </a:t>
            </a:r>
            <a:r>
              <a:rPr lang="en-SG" sz="3200" b="1" i="1" dirty="0" err="1">
                <a:solidFill>
                  <a:srgbClr val="00B050"/>
                </a:solidFill>
                <a:latin typeface="Times New Roman" panose="02020603050405020304" pitchFamily="18" charset="0"/>
                <a:cs typeface="Times New Roman" panose="02020603050405020304" pitchFamily="18" charset="0"/>
              </a:rPr>
              <a:t>nhiên</a:t>
            </a:r>
            <a:r>
              <a:rPr lang="en-SG" sz="3200" b="1" i="1" dirty="0">
                <a:solidFill>
                  <a:srgbClr val="00B050"/>
                </a:solidFill>
                <a:latin typeface="Times New Roman" panose="02020603050405020304" pitchFamily="18" charset="0"/>
                <a:cs typeface="Times New Roman" panose="02020603050405020304" pitchFamily="18" charset="0"/>
              </a:rPr>
              <a:t> </a:t>
            </a:r>
            <a:r>
              <a:rPr lang="en-SG" sz="3200" b="1" i="1" dirty="0" err="1">
                <a:solidFill>
                  <a:srgbClr val="00B050"/>
                </a:solidFill>
                <a:latin typeface="Times New Roman" panose="02020603050405020304" pitchFamily="18" charset="0"/>
                <a:cs typeface="Times New Roman" panose="02020603050405020304" pitchFamily="18" charset="0"/>
              </a:rPr>
              <a:t>thời</a:t>
            </a:r>
            <a:r>
              <a:rPr lang="en-SG" sz="3200" b="1" i="1" dirty="0">
                <a:solidFill>
                  <a:srgbClr val="00B050"/>
                </a:solidFill>
                <a:latin typeface="Times New Roman" panose="02020603050405020304" pitchFamily="18" charset="0"/>
                <a:cs typeface="Times New Roman" panose="02020603050405020304" pitchFamily="18" charset="0"/>
              </a:rPr>
              <a:t> </a:t>
            </a:r>
            <a:r>
              <a:rPr lang="en-SG" sz="3200" b="1" i="1" dirty="0" err="1">
                <a:solidFill>
                  <a:srgbClr val="00B050"/>
                </a:solidFill>
                <a:latin typeface="Times New Roman" panose="02020603050405020304" pitchFamily="18" charset="0"/>
                <a:cs typeface="Times New Roman" panose="02020603050405020304" pitchFamily="18" charset="0"/>
              </a:rPr>
              <a:t>điểm</a:t>
            </a:r>
            <a:r>
              <a:rPr lang="en-SG" sz="3200" b="1" i="1" dirty="0">
                <a:solidFill>
                  <a:srgbClr val="00B050"/>
                </a:solidFill>
                <a:latin typeface="Times New Roman" panose="02020603050405020304" pitchFamily="18" charset="0"/>
                <a:cs typeface="Times New Roman" panose="02020603050405020304" pitchFamily="18" charset="0"/>
              </a:rPr>
              <a:t> </a:t>
            </a:r>
            <a:r>
              <a:rPr lang="en-SG" sz="3200" b="1" i="1" dirty="0" err="1">
                <a:solidFill>
                  <a:srgbClr val="00B050"/>
                </a:solidFill>
                <a:latin typeface="Times New Roman" panose="02020603050405020304" pitchFamily="18" charset="0"/>
                <a:cs typeface="Times New Roman" panose="02020603050405020304" pitchFamily="18" charset="0"/>
              </a:rPr>
              <a:t>giao</a:t>
            </a:r>
            <a:r>
              <a:rPr lang="en-SG" sz="3200" b="1" i="1" dirty="0">
                <a:solidFill>
                  <a:srgbClr val="00B050"/>
                </a:solidFill>
                <a:latin typeface="Times New Roman" panose="02020603050405020304" pitchFamily="18" charset="0"/>
                <a:cs typeface="Times New Roman" panose="02020603050405020304" pitchFamily="18" charset="0"/>
              </a:rPr>
              <a:t> </a:t>
            </a:r>
            <a:r>
              <a:rPr lang="en-SG" sz="3200" b="1" i="1" dirty="0" err="1">
                <a:solidFill>
                  <a:srgbClr val="00B050"/>
                </a:solidFill>
                <a:latin typeface="Times New Roman" panose="02020603050405020304" pitchFamily="18" charset="0"/>
                <a:cs typeface="Times New Roman" panose="02020603050405020304" pitchFamily="18" charset="0"/>
              </a:rPr>
              <a:t>mùa</a:t>
            </a:r>
            <a:endParaRPr lang="en-SG" sz="3200" b="1" i="1" dirty="0">
              <a:solidFill>
                <a:srgbClr val="00B050"/>
              </a:solidFill>
              <a:latin typeface="Times New Roman" panose="02020603050405020304" pitchFamily="18" charset="0"/>
              <a:cs typeface="Times New Roman" panose="02020603050405020304" pitchFamily="18" charset="0"/>
            </a:endParaRPr>
          </a:p>
        </p:txBody>
      </p:sp>
      <p:sp>
        <p:nvSpPr>
          <p:cNvPr id="23" name="TextBox 22"/>
          <p:cNvSpPr txBox="1"/>
          <p:nvPr/>
        </p:nvSpPr>
        <p:spPr>
          <a:xfrm>
            <a:off x="4757785" y="295811"/>
            <a:ext cx="3558900" cy="769441"/>
          </a:xfrm>
          <a:prstGeom prst="rect">
            <a:avLst/>
          </a:prstGeom>
          <a:noFill/>
        </p:spPr>
        <p:txBody>
          <a:bodyPr wrap="square" rtlCol="0">
            <a:spAutoFit/>
          </a:bodyPr>
          <a:lstStyle/>
          <a:p>
            <a:r>
              <a:rPr lang="en-SG" sz="4400" dirty="0" err="1">
                <a:effectLst>
                  <a:glow rad="101600">
                    <a:srgbClr val="00B0F0">
                      <a:alpha val="40000"/>
                    </a:srgbClr>
                  </a:glow>
                </a:effectLst>
                <a:latin typeface="Times New Roman" panose="02020603050405020304" pitchFamily="18" charset="0"/>
                <a:cs typeface="Times New Roman" panose="02020603050405020304" pitchFamily="18" charset="0"/>
              </a:rPr>
              <a:t>Thiên</a:t>
            </a:r>
            <a:r>
              <a:rPr lang="en-SG" sz="4400" dirty="0">
                <a:effectLst>
                  <a:glow rad="101600">
                    <a:srgbClr val="00B0F0">
                      <a:alpha val="40000"/>
                    </a:srgbClr>
                  </a:glow>
                </a:effectLst>
                <a:latin typeface="Times New Roman" panose="02020603050405020304" pitchFamily="18" charset="0"/>
                <a:cs typeface="Times New Roman" panose="02020603050405020304" pitchFamily="18" charset="0"/>
              </a:rPr>
              <a:t> </a:t>
            </a:r>
            <a:r>
              <a:rPr lang="en-SG" sz="4400" dirty="0" err="1">
                <a:effectLst>
                  <a:glow rad="101600">
                    <a:srgbClr val="00B0F0">
                      <a:alpha val="40000"/>
                    </a:srgbClr>
                  </a:glow>
                </a:effectLst>
                <a:latin typeface="Times New Roman" panose="02020603050405020304" pitchFamily="18" charset="0"/>
                <a:cs typeface="Times New Roman" panose="02020603050405020304" pitchFamily="18" charset="0"/>
              </a:rPr>
              <a:t>nhiên</a:t>
            </a:r>
            <a:endParaRPr lang="en-SG" sz="4400" dirty="0">
              <a:effectLst>
                <a:glow rad="101600">
                  <a:srgbClr val="00B0F0">
                    <a:alpha val="40000"/>
                  </a:srgbClr>
                </a:glow>
              </a:effectLst>
              <a:latin typeface="Times New Roman" panose="02020603050405020304" pitchFamily="18" charset="0"/>
              <a:cs typeface="Times New Roman" panose="02020603050405020304" pitchFamily="18" charset="0"/>
            </a:endParaRPr>
          </a:p>
        </p:txBody>
      </p:sp>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barn(inVertical)">
                                      <p:cBhvr>
                                        <p:cTn id="7"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rotWithShape="1">
          <a:blip r:embed="rId1"/>
          <a:srcRect b="14327"/>
          <a:stretch>
            <a:fillRect/>
          </a:stretch>
        </p:blipFill>
        <p:spPr>
          <a:xfrm>
            <a:off x="0" y="1"/>
            <a:ext cx="12192000" cy="6858000"/>
          </a:xfrm>
          <a:prstGeom prst="rect">
            <a:avLst/>
          </a:prstGeom>
        </p:spPr>
      </p:pic>
      <p:sp>
        <p:nvSpPr>
          <p:cNvPr id="3" name="矩形 2"/>
          <p:cNvSpPr/>
          <p:nvPr/>
        </p:nvSpPr>
        <p:spPr>
          <a:xfrm>
            <a:off x="264056" y="141266"/>
            <a:ext cx="11663888" cy="652005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8" name="Picture 7" descr="22858PICdbgea5Gz679dY_PIC2018.png"/>
          <p:cNvPicPr>
            <a:picLocks noChangeAspect="1"/>
          </p:cNvPicPr>
          <p:nvPr/>
        </p:nvPicPr>
        <p:blipFill>
          <a:blip r:embed="rId2" cstate="print"/>
          <a:stretch>
            <a:fillRect/>
          </a:stretch>
        </p:blipFill>
        <p:spPr>
          <a:xfrm>
            <a:off x="7638473" y="2225961"/>
            <a:ext cx="4486564" cy="4486564"/>
          </a:xfrm>
          <a:prstGeom prst="rect">
            <a:avLst/>
          </a:prstGeom>
        </p:spPr>
      </p:pic>
      <p:sp>
        <p:nvSpPr>
          <p:cNvPr id="4" name="Cloud 3"/>
          <p:cNvSpPr/>
          <p:nvPr/>
        </p:nvSpPr>
        <p:spPr>
          <a:xfrm>
            <a:off x="2327564" y="1080655"/>
            <a:ext cx="5560291" cy="3445163"/>
          </a:xfrm>
          <a:prstGeom prst="cloud">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sz="3200" dirty="0" err="1">
                <a:latin typeface="Times New Roman" panose="02020603050405020304" pitchFamily="18" charset="0"/>
                <a:cs typeface="Times New Roman" panose="02020603050405020304" pitchFamily="18" charset="0"/>
              </a:rPr>
              <a:t>Đứng</a:t>
            </a:r>
            <a:r>
              <a:rPr lang="en-US" sz="3200" dirty="0">
                <a:latin typeface="Times New Roman" panose="02020603050405020304" pitchFamily="18" charset="0"/>
                <a:cs typeface="Times New Roman" panose="02020603050405020304" pitchFamily="18" charset="0"/>
              </a:rPr>
              <a:t> tr</a:t>
            </a:r>
            <a:r>
              <a:rPr lang="vi-VN" sz="3200" dirty="0">
                <a:latin typeface="Times New Roman" panose="02020603050405020304" pitchFamily="18" charset="0"/>
                <a:cs typeface="Times New Roman" panose="02020603050405020304" pitchFamily="18" charset="0"/>
              </a:rPr>
              <a:t>ư</a:t>
            </a:r>
            <a:r>
              <a:rPr lang="en-US" sz="3200" dirty="0" err="1">
                <a:latin typeface="Times New Roman" panose="02020603050405020304" pitchFamily="18" charset="0"/>
                <a:cs typeface="Times New Roman" panose="02020603050405020304" pitchFamily="18" charset="0"/>
              </a:rPr>
              <a:t>ớc</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những</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sự</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thay</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đổi</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của</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thiên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nhiên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cảm</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xúc</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của</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tác</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giả</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nh</a:t>
            </a:r>
            <a:r>
              <a:rPr lang="vi-VN" sz="3200" dirty="0">
                <a:latin typeface="Times New Roman" panose="02020603050405020304" pitchFamily="18" charset="0"/>
                <a:cs typeface="Times New Roman" panose="02020603050405020304" pitchFamily="18" charset="0"/>
              </a:rPr>
              <a:t>ư</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thế</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nào</a:t>
            </a:r>
            <a:r>
              <a:rPr lang="en-US" sz="3200" dirty="0">
                <a:latin typeface="Times New Roman" panose="02020603050405020304" pitchFamily="18" charset="0"/>
                <a:cs typeface="Times New Roman" panose="02020603050405020304" pitchFamily="18" charset="0"/>
              </a:rPr>
              <a:t>? </a:t>
            </a:r>
            <a:endParaRPr lang="en-SG" sz="3200" dirty="0">
              <a:latin typeface="Times New Roman" panose="02020603050405020304" pitchFamily="18" charset="0"/>
              <a:cs typeface="Times New Roman" panose="02020603050405020304" pitchFamily="18" charset="0"/>
            </a:endParaRPr>
          </a:p>
        </p:txBody>
      </p:sp>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randombar(horizontal)">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wheel(1)">
                                      <p:cBhvr>
                                        <p:cTn id="12"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rotWithShape="1">
          <a:blip r:embed="rId1"/>
          <a:srcRect b="14327"/>
          <a:stretch>
            <a:fillRect/>
          </a:stretch>
        </p:blipFill>
        <p:spPr>
          <a:xfrm>
            <a:off x="0" y="1"/>
            <a:ext cx="12192000" cy="6858000"/>
          </a:xfrm>
          <a:prstGeom prst="rect">
            <a:avLst/>
          </a:prstGeom>
        </p:spPr>
      </p:pic>
      <p:sp>
        <p:nvSpPr>
          <p:cNvPr id="3" name="矩形 2"/>
          <p:cNvSpPr/>
          <p:nvPr/>
        </p:nvSpPr>
        <p:spPr>
          <a:xfrm>
            <a:off x="264056" y="158815"/>
            <a:ext cx="11663888" cy="652005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7" name="TextBox 16"/>
          <p:cNvSpPr txBox="1"/>
          <p:nvPr/>
        </p:nvSpPr>
        <p:spPr>
          <a:xfrm>
            <a:off x="4877528" y="415554"/>
            <a:ext cx="3558900" cy="769441"/>
          </a:xfrm>
          <a:prstGeom prst="rect">
            <a:avLst/>
          </a:prstGeom>
          <a:noFill/>
        </p:spPr>
        <p:txBody>
          <a:bodyPr wrap="square" rtlCol="0">
            <a:spAutoFit/>
          </a:bodyPr>
          <a:lstStyle/>
          <a:p>
            <a:r>
              <a:rPr lang="en-SG" sz="4400" dirty="0" err="1">
                <a:effectLst>
                  <a:glow rad="101600">
                    <a:srgbClr val="00B0F0">
                      <a:alpha val="40000"/>
                    </a:srgbClr>
                  </a:glow>
                </a:effectLst>
                <a:latin typeface="Times New Roman" panose="02020603050405020304" pitchFamily="18" charset="0"/>
                <a:cs typeface="Times New Roman" panose="02020603050405020304" pitchFamily="18" charset="0"/>
              </a:rPr>
              <a:t>Cảm</a:t>
            </a:r>
            <a:r>
              <a:rPr lang="en-SG" sz="4400" dirty="0">
                <a:effectLst>
                  <a:glow rad="101600">
                    <a:srgbClr val="00B0F0">
                      <a:alpha val="40000"/>
                    </a:srgbClr>
                  </a:glow>
                </a:effectLst>
                <a:latin typeface="Times New Roman" panose="02020603050405020304" pitchFamily="18" charset="0"/>
                <a:cs typeface="Times New Roman" panose="02020603050405020304" pitchFamily="18" charset="0"/>
              </a:rPr>
              <a:t> </a:t>
            </a:r>
            <a:r>
              <a:rPr lang="en-SG" sz="4400" dirty="0" err="1">
                <a:effectLst>
                  <a:glow rad="101600">
                    <a:srgbClr val="00B0F0">
                      <a:alpha val="40000"/>
                    </a:srgbClr>
                  </a:glow>
                </a:effectLst>
                <a:latin typeface="Times New Roman" panose="02020603050405020304" pitchFamily="18" charset="0"/>
                <a:cs typeface="Times New Roman" panose="02020603050405020304" pitchFamily="18" charset="0"/>
              </a:rPr>
              <a:t>xúc</a:t>
            </a:r>
            <a:endParaRPr lang="en-SG" sz="4400" dirty="0">
              <a:effectLst>
                <a:glow rad="101600">
                  <a:srgbClr val="00B0F0">
                    <a:alpha val="40000"/>
                  </a:srgbClr>
                </a:glow>
              </a:effectLst>
              <a:latin typeface="Times New Roman" panose="02020603050405020304" pitchFamily="18" charset="0"/>
              <a:cs typeface="Times New Roman" panose="02020603050405020304" pitchFamily="18" charset="0"/>
            </a:endParaRPr>
          </a:p>
        </p:txBody>
      </p:sp>
      <p:sp>
        <p:nvSpPr>
          <p:cNvPr id="5" name="Arrow: Right 4"/>
          <p:cNvSpPr/>
          <p:nvPr/>
        </p:nvSpPr>
        <p:spPr>
          <a:xfrm>
            <a:off x="2875280" y="1848375"/>
            <a:ext cx="4043680" cy="1816101"/>
          </a:xfrm>
          <a:prstGeom prst="rightArrow">
            <a:avLst/>
          </a:prstGeom>
          <a:ln w="38100"/>
        </p:spPr>
        <p:style>
          <a:lnRef idx="2">
            <a:schemeClr val="accent4"/>
          </a:lnRef>
          <a:fillRef idx="1">
            <a:schemeClr val="lt1"/>
          </a:fillRef>
          <a:effectRef idx="0">
            <a:schemeClr val="accent4"/>
          </a:effectRef>
          <a:fontRef idx="minor">
            <a:schemeClr val="dk1"/>
          </a:fontRef>
        </p:style>
        <p:txBody>
          <a:bodyPr rtlCol="0" anchor="ctr"/>
          <a:lstStyle/>
          <a:p>
            <a:pPr algn="ctr"/>
            <a:r>
              <a:rPr lang="en-US" sz="3200" dirty="0" err="1">
                <a:latin typeface="Times New Roman" panose="02020603050405020304" pitchFamily="18" charset="0"/>
                <a:cs typeface="Times New Roman" panose="02020603050405020304" pitchFamily="18" charset="0"/>
              </a:rPr>
              <a:t>Đột</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ngột</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bất</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ngờ</a:t>
            </a:r>
            <a:endParaRPr lang="en-SG" sz="3200" dirty="0">
              <a:latin typeface="Times New Roman" panose="02020603050405020304" pitchFamily="18" charset="0"/>
              <a:cs typeface="Times New Roman" panose="02020603050405020304" pitchFamily="18" charset="0"/>
            </a:endParaRPr>
          </a:p>
        </p:txBody>
      </p:sp>
      <p:sp>
        <p:nvSpPr>
          <p:cNvPr id="12" name="Rectangle: Rounded Corners 11"/>
          <p:cNvSpPr/>
          <p:nvPr/>
        </p:nvSpPr>
        <p:spPr>
          <a:xfrm>
            <a:off x="1046480" y="2133600"/>
            <a:ext cx="2032000" cy="1167065"/>
          </a:xfrm>
          <a:prstGeom prst="roundRect">
            <a:avLst/>
          </a:prstGeom>
          <a:ln w="57150"/>
        </p:spPr>
        <p:style>
          <a:lnRef idx="2">
            <a:schemeClr val="accent5"/>
          </a:lnRef>
          <a:fillRef idx="1">
            <a:schemeClr val="lt1"/>
          </a:fillRef>
          <a:effectRef idx="0">
            <a:schemeClr val="accent5"/>
          </a:effectRef>
          <a:fontRef idx="minor">
            <a:schemeClr val="dk1"/>
          </a:fontRef>
        </p:style>
        <p:txBody>
          <a:bodyPr rtlCol="0" anchor="ctr"/>
          <a:lstStyle/>
          <a:p>
            <a:pPr algn="ctr"/>
            <a:r>
              <a:rPr lang="en-US" sz="3200" b="1" dirty="0" err="1">
                <a:latin typeface="Times New Roman" panose="02020603050405020304" pitchFamily="18" charset="0"/>
                <a:cs typeface="Times New Roman" panose="02020603050405020304" pitchFamily="18" charset="0"/>
              </a:rPr>
              <a:t>Bỗng</a:t>
            </a:r>
            <a:endParaRPr lang="en-SG" sz="3200" b="1" dirty="0">
              <a:latin typeface="Times New Roman" panose="02020603050405020304" pitchFamily="18" charset="0"/>
              <a:cs typeface="Times New Roman" panose="02020603050405020304" pitchFamily="18" charset="0"/>
            </a:endParaRPr>
          </a:p>
        </p:txBody>
      </p:sp>
      <p:sp>
        <p:nvSpPr>
          <p:cNvPr id="14" name="Arrow: Right 13"/>
          <p:cNvSpPr/>
          <p:nvPr/>
        </p:nvSpPr>
        <p:spPr>
          <a:xfrm>
            <a:off x="2875280" y="4165504"/>
            <a:ext cx="4043680" cy="1816101"/>
          </a:xfrm>
          <a:prstGeom prst="rightArrow">
            <a:avLst/>
          </a:prstGeom>
          <a:ln w="38100"/>
        </p:spPr>
        <p:style>
          <a:lnRef idx="2">
            <a:schemeClr val="accent4"/>
          </a:lnRef>
          <a:fillRef idx="1">
            <a:schemeClr val="lt1"/>
          </a:fillRef>
          <a:effectRef idx="0">
            <a:schemeClr val="accent4"/>
          </a:effectRef>
          <a:fontRef idx="minor">
            <a:schemeClr val="dk1"/>
          </a:fontRef>
        </p:style>
        <p:txBody>
          <a:bodyPr rtlCol="0" anchor="ctr"/>
          <a:lstStyle/>
          <a:p>
            <a:pPr algn="ctr"/>
            <a:r>
              <a:rPr lang="en-US" sz="3200" dirty="0" err="1">
                <a:latin typeface="Times New Roman" panose="02020603050405020304" pitchFamily="18" charset="0"/>
                <a:cs typeface="Times New Roman" panose="02020603050405020304" pitchFamily="18" charset="0"/>
              </a:rPr>
              <a:t>Nửa</a:t>
            </a:r>
            <a:r>
              <a:rPr lang="en-US" sz="3200" dirty="0">
                <a:latin typeface="Times New Roman" panose="02020603050405020304" pitchFamily="18" charset="0"/>
                <a:cs typeface="Times New Roman" panose="02020603050405020304" pitchFamily="18" charset="0"/>
              </a:rPr>
              <a:t> tin, </a:t>
            </a:r>
            <a:r>
              <a:rPr lang="en-US" sz="3200" dirty="0" err="1">
                <a:latin typeface="Times New Roman" panose="02020603050405020304" pitchFamily="18" charset="0"/>
                <a:cs typeface="Times New Roman" panose="02020603050405020304" pitchFamily="18" charset="0"/>
              </a:rPr>
              <a:t>nửa</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ngờ</a:t>
            </a:r>
            <a:endParaRPr lang="en-SG" sz="3200" dirty="0">
              <a:latin typeface="Times New Roman" panose="02020603050405020304" pitchFamily="18" charset="0"/>
              <a:cs typeface="Times New Roman" panose="02020603050405020304" pitchFamily="18" charset="0"/>
            </a:endParaRPr>
          </a:p>
        </p:txBody>
      </p:sp>
      <p:sp>
        <p:nvSpPr>
          <p:cNvPr id="15" name="Rectangle: Rounded Corners 14"/>
          <p:cNvSpPr/>
          <p:nvPr/>
        </p:nvSpPr>
        <p:spPr>
          <a:xfrm>
            <a:off x="1046480" y="4457701"/>
            <a:ext cx="2032000" cy="1167065"/>
          </a:xfrm>
          <a:prstGeom prst="roundRect">
            <a:avLst/>
          </a:prstGeom>
          <a:ln w="57150"/>
        </p:spPr>
        <p:style>
          <a:lnRef idx="2">
            <a:schemeClr val="accent5"/>
          </a:lnRef>
          <a:fillRef idx="1">
            <a:schemeClr val="lt1"/>
          </a:fillRef>
          <a:effectRef idx="0">
            <a:schemeClr val="accent5"/>
          </a:effectRef>
          <a:fontRef idx="minor">
            <a:schemeClr val="dk1"/>
          </a:fontRef>
        </p:style>
        <p:txBody>
          <a:bodyPr rtlCol="0" anchor="ctr"/>
          <a:lstStyle/>
          <a:p>
            <a:pPr algn="ctr"/>
            <a:r>
              <a:rPr lang="en-US" sz="3200" b="1" dirty="0" err="1">
                <a:latin typeface="Times New Roman" panose="02020603050405020304" pitchFamily="18" charset="0"/>
                <a:cs typeface="Times New Roman" panose="02020603050405020304" pitchFamily="18" charset="0"/>
              </a:rPr>
              <a:t>Hình</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nh</a:t>
            </a:r>
            <a:r>
              <a:rPr lang="vi-VN" sz="3200" b="1" dirty="0">
                <a:latin typeface="Times New Roman" panose="02020603050405020304" pitchFamily="18" charset="0"/>
                <a:cs typeface="Times New Roman" panose="02020603050405020304" pitchFamily="18" charset="0"/>
              </a:rPr>
              <a:t>ư</a:t>
            </a:r>
            <a:endParaRPr lang="en-SG" sz="3200" b="1" dirty="0">
              <a:latin typeface="Times New Roman" panose="02020603050405020304" pitchFamily="18" charset="0"/>
              <a:cs typeface="Times New Roman" panose="02020603050405020304" pitchFamily="18" charset="0"/>
            </a:endParaRPr>
          </a:p>
        </p:txBody>
      </p:sp>
      <p:sp>
        <p:nvSpPr>
          <p:cNvPr id="6" name="Right Brace 5"/>
          <p:cNvSpPr/>
          <p:nvPr/>
        </p:nvSpPr>
        <p:spPr>
          <a:xfrm>
            <a:off x="7183120" y="1623060"/>
            <a:ext cx="711200" cy="4676140"/>
          </a:xfrm>
          <a:prstGeom prst="rightBrace">
            <a:avLst/>
          </a:prstGeom>
          <a:ln w="3810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SG"/>
          </a:p>
        </p:txBody>
      </p:sp>
      <p:sp>
        <p:nvSpPr>
          <p:cNvPr id="7" name="Oval 6"/>
          <p:cNvSpPr/>
          <p:nvPr/>
        </p:nvSpPr>
        <p:spPr>
          <a:xfrm>
            <a:off x="8397292" y="2414350"/>
            <a:ext cx="3103828" cy="3082209"/>
          </a:xfrm>
          <a:prstGeom prst="ellipse">
            <a:avLst/>
          </a:prstGeom>
          <a:ln w="38100">
            <a:solidFill>
              <a:srgbClr val="0070C0"/>
            </a:solidFill>
          </a:ln>
        </p:spPr>
        <p:style>
          <a:lnRef idx="2">
            <a:schemeClr val="accent5"/>
          </a:lnRef>
          <a:fillRef idx="1">
            <a:schemeClr val="lt1"/>
          </a:fillRef>
          <a:effectRef idx="0">
            <a:schemeClr val="accent5"/>
          </a:effectRef>
          <a:fontRef idx="minor">
            <a:schemeClr val="dk1"/>
          </a:fontRef>
        </p:style>
        <p:txBody>
          <a:bodyPr rtlCol="0" anchor="ctr"/>
          <a:lstStyle/>
          <a:p>
            <a:pPr algn="ctr"/>
            <a:endParaRPr lang="en-SG" sz="3200"/>
          </a:p>
        </p:txBody>
      </p:sp>
      <p:sp>
        <p:nvSpPr>
          <p:cNvPr id="18" name="Rectangle 25"/>
          <p:cNvSpPr>
            <a:spLocks noChangeArrowheads="1"/>
          </p:cNvSpPr>
          <p:nvPr/>
        </p:nvSpPr>
        <p:spPr bwMode="auto">
          <a:xfrm>
            <a:off x="8534401" y="2661524"/>
            <a:ext cx="2819452" cy="25545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spcBef>
                <a:spcPct val="0"/>
              </a:spcBef>
              <a:buFontTx/>
              <a:buNone/>
            </a:pPr>
            <a:r>
              <a:rPr lang="en-US" altLang="en-US" b="1" dirty="0" err="1">
                <a:latin typeface="Times New Roman" panose="02020603050405020304" pitchFamily="18" charset="0"/>
                <a:cs typeface="Times New Roman" panose="02020603050405020304" pitchFamily="18" charset="0"/>
              </a:rPr>
              <a:t>Tâm</a:t>
            </a:r>
            <a:r>
              <a:rPr lang="en-US" altLang="en-US" b="1" dirty="0">
                <a:latin typeface="Times New Roman" panose="02020603050405020304" pitchFamily="18" charset="0"/>
                <a:cs typeface="Times New Roman" panose="02020603050405020304" pitchFamily="18" charset="0"/>
              </a:rPr>
              <a:t> </a:t>
            </a:r>
            <a:r>
              <a:rPr lang="en-US" altLang="en-US" b="1" dirty="0" err="1">
                <a:latin typeface="Times New Roman" panose="02020603050405020304" pitchFamily="18" charset="0"/>
                <a:cs typeface="Times New Roman" panose="02020603050405020304" pitchFamily="18" charset="0"/>
              </a:rPr>
              <a:t>trạng</a:t>
            </a:r>
            <a:r>
              <a:rPr lang="en-US" altLang="en-US" b="1" dirty="0">
                <a:latin typeface="Times New Roman" panose="02020603050405020304" pitchFamily="18" charset="0"/>
                <a:cs typeface="Times New Roman" panose="02020603050405020304" pitchFamily="18" charset="0"/>
              </a:rPr>
              <a:t> </a:t>
            </a:r>
            <a:r>
              <a:rPr lang="en-US" altLang="en-US" b="1" dirty="0" err="1">
                <a:latin typeface="Times New Roman" panose="02020603050405020304" pitchFamily="18" charset="0"/>
                <a:cs typeface="Times New Roman" panose="02020603050405020304" pitchFamily="18" charset="0"/>
              </a:rPr>
              <a:t>ngạc</a:t>
            </a:r>
            <a:r>
              <a:rPr lang="en-US" altLang="en-US" b="1" dirty="0">
                <a:latin typeface="Times New Roman" panose="02020603050405020304" pitchFamily="18" charset="0"/>
                <a:cs typeface="Times New Roman" panose="02020603050405020304" pitchFamily="18" charset="0"/>
              </a:rPr>
              <a:t> </a:t>
            </a:r>
            <a:r>
              <a:rPr lang="en-US" altLang="en-US" b="1" dirty="0" err="1">
                <a:latin typeface="Times New Roman" panose="02020603050405020304" pitchFamily="18" charset="0"/>
                <a:cs typeface="Times New Roman" panose="02020603050405020304" pitchFamily="18" charset="0"/>
              </a:rPr>
              <a:t>nhiên</a:t>
            </a:r>
            <a:r>
              <a:rPr lang="en-US" altLang="en-US" b="1" dirty="0">
                <a:latin typeface="Times New Roman" panose="02020603050405020304" pitchFamily="18" charset="0"/>
                <a:cs typeface="Times New Roman" panose="02020603050405020304" pitchFamily="18" charset="0"/>
              </a:rPr>
              <a:t>, </a:t>
            </a:r>
            <a:r>
              <a:rPr lang="en-US" altLang="en-US" b="1" dirty="0" err="1">
                <a:latin typeface="Times New Roman" panose="02020603050405020304" pitchFamily="18" charset="0"/>
                <a:cs typeface="Times New Roman" panose="02020603050405020304" pitchFamily="18" charset="0"/>
              </a:rPr>
              <a:t>bất</a:t>
            </a:r>
            <a:r>
              <a:rPr lang="en-US" altLang="en-US" b="1" dirty="0">
                <a:latin typeface="Times New Roman" panose="02020603050405020304" pitchFamily="18" charset="0"/>
                <a:cs typeface="Times New Roman" panose="02020603050405020304" pitchFamily="18" charset="0"/>
              </a:rPr>
              <a:t> </a:t>
            </a:r>
            <a:r>
              <a:rPr lang="en-US" altLang="en-US" b="1" dirty="0" err="1">
                <a:latin typeface="Times New Roman" panose="02020603050405020304" pitchFamily="18" charset="0"/>
                <a:cs typeface="Times New Roman" panose="02020603050405020304" pitchFamily="18" charset="0"/>
              </a:rPr>
              <a:t>ngờ</a:t>
            </a:r>
            <a:r>
              <a:rPr lang="en-US" altLang="en-US" b="1" dirty="0">
                <a:latin typeface="Times New Roman" panose="02020603050405020304" pitchFamily="18" charset="0"/>
                <a:cs typeface="Times New Roman" panose="02020603050405020304" pitchFamily="18" charset="0"/>
              </a:rPr>
              <a:t>, </a:t>
            </a:r>
            <a:r>
              <a:rPr lang="en-US" altLang="en-US" b="1" dirty="0" err="1">
                <a:latin typeface="Times New Roman" panose="02020603050405020304" pitchFamily="18" charset="0"/>
                <a:cs typeface="Times New Roman" panose="02020603050405020304" pitchFamily="18" charset="0"/>
              </a:rPr>
              <a:t>mơ</a:t>
            </a:r>
            <a:r>
              <a:rPr lang="en-US" altLang="en-US" b="1" dirty="0">
                <a:latin typeface="Times New Roman" panose="02020603050405020304" pitchFamily="18" charset="0"/>
                <a:cs typeface="Times New Roman" panose="02020603050405020304" pitchFamily="18" charset="0"/>
              </a:rPr>
              <a:t> </a:t>
            </a:r>
            <a:r>
              <a:rPr lang="en-US" altLang="en-US" b="1" dirty="0" err="1">
                <a:latin typeface="Times New Roman" panose="02020603050405020304" pitchFamily="18" charset="0"/>
                <a:cs typeface="Times New Roman" panose="02020603050405020304" pitchFamily="18" charset="0"/>
              </a:rPr>
              <a:t>hồ</a:t>
            </a:r>
            <a:r>
              <a:rPr lang="en-US" altLang="en-US" b="1" dirty="0">
                <a:latin typeface="Times New Roman" panose="02020603050405020304" pitchFamily="18" charset="0"/>
                <a:cs typeface="Times New Roman" panose="02020603050405020304" pitchFamily="18" charset="0"/>
              </a:rPr>
              <a:t> </a:t>
            </a:r>
            <a:r>
              <a:rPr lang="en-US" altLang="en-US" b="1" dirty="0" err="1">
                <a:latin typeface="Times New Roman" panose="02020603050405020304" pitchFamily="18" charset="0"/>
                <a:cs typeface="Times New Roman" panose="02020603050405020304" pitchFamily="18" charset="0"/>
              </a:rPr>
              <a:t>trước</a:t>
            </a:r>
            <a:r>
              <a:rPr lang="en-US" altLang="en-US" b="1" dirty="0">
                <a:latin typeface="Times New Roman" panose="02020603050405020304" pitchFamily="18" charset="0"/>
                <a:cs typeface="Times New Roman" panose="02020603050405020304" pitchFamily="18" charset="0"/>
              </a:rPr>
              <a:t> </a:t>
            </a:r>
            <a:r>
              <a:rPr lang="en-US" altLang="en-US" b="1" dirty="0" err="1">
                <a:latin typeface="Times New Roman" panose="02020603050405020304" pitchFamily="18" charset="0"/>
                <a:cs typeface="Times New Roman" panose="02020603050405020304" pitchFamily="18" charset="0"/>
              </a:rPr>
              <a:t>tín</a:t>
            </a:r>
            <a:r>
              <a:rPr lang="en-US" altLang="en-US" b="1" dirty="0">
                <a:latin typeface="Times New Roman" panose="02020603050405020304" pitchFamily="18" charset="0"/>
                <a:cs typeface="Times New Roman" panose="02020603050405020304" pitchFamily="18" charset="0"/>
              </a:rPr>
              <a:t> </a:t>
            </a:r>
            <a:r>
              <a:rPr lang="en-US" altLang="en-US" b="1" dirty="0" err="1">
                <a:latin typeface="Times New Roman" panose="02020603050405020304" pitchFamily="18" charset="0"/>
                <a:cs typeface="Times New Roman" panose="02020603050405020304" pitchFamily="18" charset="0"/>
              </a:rPr>
              <a:t>hiệu</a:t>
            </a:r>
            <a:r>
              <a:rPr lang="en-US" altLang="en-US" b="1" dirty="0">
                <a:latin typeface="Times New Roman" panose="02020603050405020304" pitchFamily="18" charset="0"/>
                <a:cs typeface="Times New Roman" panose="02020603050405020304" pitchFamily="18" charset="0"/>
              </a:rPr>
              <a:t> </a:t>
            </a:r>
            <a:r>
              <a:rPr lang="en-US" altLang="en-US" b="1" dirty="0" err="1">
                <a:latin typeface="Times New Roman" panose="02020603050405020304" pitchFamily="18" charset="0"/>
                <a:cs typeface="Times New Roman" panose="02020603050405020304" pitchFamily="18" charset="0"/>
              </a:rPr>
              <a:t>mùa</a:t>
            </a:r>
            <a:r>
              <a:rPr lang="en-US" altLang="en-US" b="1" dirty="0">
                <a:latin typeface="Times New Roman" panose="02020603050405020304" pitchFamily="18" charset="0"/>
                <a:cs typeface="Times New Roman" panose="02020603050405020304" pitchFamily="18" charset="0"/>
              </a:rPr>
              <a:t> </a:t>
            </a:r>
            <a:r>
              <a:rPr lang="en-US" altLang="en-US" b="1" dirty="0" err="1">
                <a:latin typeface="Times New Roman" panose="02020603050405020304" pitchFamily="18" charset="0"/>
                <a:cs typeface="Times New Roman" panose="02020603050405020304" pitchFamily="18" charset="0"/>
              </a:rPr>
              <a:t>thu</a:t>
            </a:r>
            <a:r>
              <a:rPr lang="en-US" altLang="en-US" b="1" dirty="0">
                <a:latin typeface="Times New Roman" panose="02020603050405020304" pitchFamily="18" charset="0"/>
                <a:cs typeface="Times New Roman" panose="02020603050405020304" pitchFamily="18" charset="0"/>
              </a:rPr>
              <a:t>. </a:t>
            </a:r>
            <a:endParaRPr lang="en-US" altLang="en-US" b="1" dirty="0">
              <a:latin typeface="Times New Roman" panose="02020603050405020304" pitchFamily="18" charset="0"/>
            </a:endParaRPr>
          </a:p>
        </p:txBody>
      </p:sp>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barn(inVertical)">
                                      <p:cBhvr>
                                        <p:cTn id="7" dur="500"/>
                                        <p:tgtEl>
                                          <p:spTgt spid="17"/>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barn(inVertical)">
                                      <p:cBhvr>
                                        <p:cTn id="12" dur="500"/>
                                        <p:tgtEl>
                                          <p:spTgt spid="12"/>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randombar(horizontal)">
                                      <p:cBhvr>
                                        <p:cTn id="17" dur="500"/>
                                        <p:tgtEl>
                                          <p:spTgt spid="5"/>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15"/>
                                        </p:tgtEl>
                                        <p:attrNameLst>
                                          <p:attrName>style.visibility</p:attrName>
                                        </p:attrNameLst>
                                      </p:cBhvr>
                                      <p:to>
                                        <p:strVal val="visible"/>
                                      </p:to>
                                    </p:set>
                                    <p:animEffect transition="in" filter="barn(inVertical)">
                                      <p:cBhvr>
                                        <p:cTn id="22" dur="500"/>
                                        <p:tgtEl>
                                          <p:spTgt spid="15"/>
                                        </p:tgtEl>
                                      </p:cBhvr>
                                    </p:animEffect>
                                  </p:childTnLst>
                                </p:cTn>
                              </p:par>
                            </p:childTnLst>
                          </p:cTn>
                        </p:par>
                      </p:childTnLst>
                    </p:cTn>
                  </p:par>
                  <p:par>
                    <p:cTn id="23" fill="hold">
                      <p:stCondLst>
                        <p:cond delay="indefinite"/>
                      </p:stCondLst>
                      <p:childTnLst>
                        <p:par>
                          <p:cTn id="24" fill="hold">
                            <p:stCondLst>
                              <p:cond delay="0"/>
                            </p:stCondLst>
                            <p:childTnLst>
                              <p:par>
                                <p:cTn id="25" presetID="14" presetClass="entr" presetSubtype="10" fill="hold" grpId="0" nodeType="clickEffect">
                                  <p:stCondLst>
                                    <p:cond delay="0"/>
                                  </p:stCondLst>
                                  <p:childTnLst>
                                    <p:set>
                                      <p:cBhvr>
                                        <p:cTn id="26" dur="1" fill="hold">
                                          <p:stCondLst>
                                            <p:cond delay="0"/>
                                          </p:stCondLst>
                                        </p:cTn>
                                        <p:tgtEl>
                                          <p:spTgt spid="14"/>
                                        </p:tgtEl>
                                        <p:attrNameLst>
                                          <p:attrName>style.visibility</p:attrName>
                                        </p:attrNameLst>
                                      </p:cBhvr>
                                      <p:to>
                                        <p:strVal val="visible"/>
                                      </p:to>
                                    </p:set>
                                    <p:animEffect transition="in" filter="randombar(horizontal)">
                                      <p:cBhvr>
                                        <p:cTn id="27" dur="500"/>
                                        <p:tgtEl>
                                          <p:spTgt spid="14"/>
                                        </p:tgtEl>
                                      </p:cBhvr>
                                    </p:animEffect>
                                  </p:childTnLst>
                                </p:cTn>
                              </p:par>
                            </p:childTnLst>
                          </p:cTn>
                        </p:par>
                      </p:childTnLst>
                    </p:cTn>
                  </p:par>
                  <p:par>
                    <p:cTn id="28" fill="hold">
                      <p:stCondLst>
                        <p:cond delay="indefinite"/>
                      </p:stCondLst>
                      <p:childTnLst>
                        <p:par>
                          <p:cTn id="29" fill="hold">
                            <p:stCondLst>
                              <p:cond delay="0"/>
                            </p:stCondLst>
                            <p:childTnLst>
                              <p:par>
                                <p:cTn id="30" presetID="14" presetClass="entr" presetSubtype="10" fill="hold" grpId="0" nodeType="clickEffect">
                                  <p:stCondLst>
                                    <p:cond delay="0"/>
                                  </p:stCondLst>
                                  <p:childTnLst>
                                    <p:set>
                                      <p:cBhvr>
                                        <p:cTn id="31" dur="1" fill="hold">
                                          <p:stCondLst>
                                            <p:cond delay="0"/>
                                          </p:stCondLst>
                                        </p:cTn>
                                        <p:tgtEl>
                                          <p:spTgt spid="6"/>
                                        </p:tgtEl>
                                        <p:attrNameLst>
                                          <p:attrName>style.visibility</p:attrName>
                                        </p:attrNameLst>
                                      </p:cBhvr>
                                      <p:to>
                                        <p:strVal val="visible"/>
                                      </p:to>
                                    </p:set>
                                    <p:animEffect transition="in" filter="randombar(horizontal)">
                                      <p:cBhvr>
                                        <p:cTn id="32" dur="500"/>
                                        <p:tgtEl>
                                          <p:spTgt spid="6"/>
                                        </p:tgtEl>
                                      </p:cBhvr>
                                    </p:animEffect>
                                  </p:childTnLst>
                                </p:cTn>
                              </p:par>
                            </p:childTnLst>
                          </p:cTn>
                        </p:par>
                      </p:childTnLst>
                    </p:cTn>
                  </p:par>
                  <p:par>
                    <p:cTn id="33" fill="hold">
                      <p:stCondLst>
                        <p:cond delay="indefinite"/>
                      </p:stCondLst>
                      <p:childTnLst>
                        <p:par>
                          <p:cTn id="34" fill="hold">
                            <p:stCondLst>
                              <p:cond delay="0"/>
                            </p:stCondLst>
                            <p:childTnLst>
                              <p:par>
                                <p:cTn id="35" presetID="21" presetClass="entr" presetSubtype="1" fill="hold" grpId="0" nodeType="clickEffect">
                                  <p:stCondLst>
                                    <p:cond delay="0"/>
                                  </p:stCondLst>
                                  <p:childTnLst>
                                    <p:set>
                                      <p:cBhvr>
                                        <p:cTn id="36" dur="1" fill="hold">
                                          <p:stCondLst>
                                            <p:cond delay="0"/>
                                          </p:stCondLst>
                                        </p:cTn>
                                        <p:tgtEl>
                                          <p:spTgt spid="18"/>
                                        </p:tgtEl>
                                        <p:attrNameLst>
                                          <p:attrName>style.visibility</p:attrName>
                                        </p:attrNameLst>
                                      </p:cBhvr>
                                      <p:to>
                                        <p:strVal val="visible"/>
                                      </p:to>
                                    </p:set>
                                    <p:animEffect transition="in" filter="wheel(1)">
                                      <p:cBhvr>
                                        <p:cTn id="37" dur="2000"/>
                                        <p:tgtEl>
                                          <p:spTgt spid="18"/>
                                        </p:tgtEl>
                                      </p:cBhvr>
                                    </p:animEffect>
                                  </p:childTnLst>
                                </p:cTn>
                              </p:par>
                              <p:par>
                                <p:cTn id="38" presetID="21" presetClass="entr" presetSubtype="1" fill="hold" grpId="0" nodeType="withEffect">
                                  <p:stCondLst>
                                    <p:cond delay="0"/>
                                  </p:stCondLst>
                                  <p:childTnLst>
                                    <p:set>
                                      <p:cBhvr>
                                        <p:cTn id="39" dur="1" fill="hold">
                                          <p:stCondLst>
                                            <p:cond delay="0"/>
                                          </p:stCondLst>
                                        </p:cTn>
                                        <p:tgtEl>
                                          <p:spTgt spid="7"/>
                                        </p:tgtEl>
                                        <p:attrNameLst>
                                          <p:attrName>style.visibility</p:attrName>
                                        </p:attrNameLst>
                                      </p:cBhvr>
                                      <p:to>
                                        <p:strVal val="visible"/>
                                      </p:to>
                                    </p:set>
                                    <p:animEffect transition="in" filter="wheel(1)">
                                      <p:cBhvr>
                                        <p:cTn id="40"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5" grpId="0" animBg="1"/>
      <p:bldP spid="12" grpId="0" animBg="1"/>
      <p:bldP spid="14" grpId="0" animBg="1"/>
      <p:bldP spid="15" grpId="0" animBg="1"/>
      <p:bldP spid="6" grpId="0" animBg="1"/>
      <p:bldP spid="7" grpId="0" animBg="1"/>
      <p:bldP spid="18"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rotWithShape="1">
          <a:blip r:embed="rId1"/>
          <a:srcRect b="14327"/>
          <a:stretch>
            <a:fillRect/>
          </a:stretch>
        </p:blipFill>
        <p:spPr>
          <a:xfrm>
            <a:off x="0" y="1"/>
            <a:ext cx="12192000" cy="6858000"/>
          </a:xfrm>
          <a:prstGeom prst="rect">
            <a:avLst/>
          </a:prstGeom>
        </p:spPr>
      </p:pic>
      <p:sp>
        <p:nvSpPr>
          <p:cNvPr id="3" name="矩形 2"/>
          <p:cNvSpPr/>
          <p:nvPr/>
        </p:nvSpPr>
        <p:spPr>
          <a:xfrm>
            <a:off x="264056" y="168975"/>
            <a:ext cx="11663888" cy="652005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 name="TextBox 16"/>
          <p:cNvSpPr txBox="1"/>
          <p:nvPr/>
        </p:nvSpPr>
        <p:spPr>
          <a:xfrm>
            <a:off x="1153887" y="562323"/>
            <a:ext cx="3265714" cy="923330"/>
          </a:xfrm>
          <a:prstGeom prst="rect">
            <a:avLst/>
          </a:prstGeom>
          <a:noFill/>
        </p:spPr>
        <p:txBody>
          <a:bodyPr wrap="square" rtlCol="0">
            <a:spAutoFit/>
          </a:bodyPr>
          <a:lstStyle/>
          <a:p>
            <a:r>
              <a:rPr lang="en-SG" sz="5400" dirty="0" err="1">
                <a:effectLst>
                  <a:glow rad="101600">
                    <a:srgbClr val="00B0F0">
                      <a:alpha val="40000"/>
                    </a:srgbClr>
                  </a:glow>
                </a:effectLst>
                <a:latin typeface="Times New Roman" panose="02020603050405020304" pitchFamily="18" charset="0"/>
                <a:cs typeface="Times New Roman" panose="02020603050405020304" pitchFamily="18" charset="0"/>
              </a:rPr>
              <a:t>Tiểu</a:t>
            </a:r>
            <a:r>
              <a:rPr lang="en-SG" sz="5400" dirty="0">
                <a:effectLst>
                  <a:glow rad="101600">
                    <a:srgbClr val="00B0F0">
                      <a:alpha val="40000"/>
                    </a:srgbClr>
                  </a:glow>
                </a:effectLst>
                <a:latin typeface="Times New Roman" panose="02020603050405020304" pitchFamily="18" charset="0"/>
                <a:cs typeface="Times New Roman" panose="02020603050405020304" pitchFamily="18" charset="0"/>
              </a:rPr>
              <a:t> </a:t>
            </a:r>
            <a:r>
              <a:rPr lang="en-SG" sz="5400" dirty="0" err="1">
                <a:effectLst>
                  <a:glow rad="101600">
                    <a:srgbClr val="00B0F0">
                      <a:alpha val="40000"/>
                    </a:srgbClr>
                  </a:glow>
                </a:effectLst>
                <a:latin typeface="Times New Roman" panose="02020603050405020304" pitchFamily="18" charset="0"/>
                <a:cs typeface="Times New Roman" panose="02020603050405020304" pitchFamily="18" charset="0"/>
              </a:rPr>
              <a:t>kết</a:t>
            </a:r>
            <a:r>
              <a:rPr lang="en-SG" sz="5400" dirty="0">
                <a:effectLst>
                  <a:glow rad="101600">
                    <a:srgbClr val="00B0F0">
                      <a:alpha val="40000"/>
                    </a:srgbClr>
                  </a:glow>
                </a:effectLst>
                <a:latin typeface="Times New Roman" panose="02020603050405020304" pitchFamily="18" charset="0"/>
                <a:cs typeface="Times New Roman" panose="02020603050405020304" pitchFamily="18" charset="0"/>
              </a:rPr>
              <a:t> 1:</a:t>
            </a:r>
            <a:endParaRPr lang="en-SG" sz="5400" dirty="0">
              <a:effectLst>
                <a:glow rad="101600">
                  <a:srgbClr val="00B0F0">
                    <a:alpha val="40000"/>
                  </a:srgbClr>
                </a:glow>
              </a:effectLst>
              <a:latin typeface="Times New Roman" panose="02020603050405020304" pitchFamily="18" charset="0"/>
              <a:cs typeface="Times New Roman" panose="02020603050405020304" pitchFamily="18" charset="0"/>
            </a:endParaRPr>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63286" y="1485654"/>
            <a:ext cx="5203371" cy="5203371"/>
          </a:xfrm>
          <a:prstGeom prst="rect">
            <a:avLst/>
          </a:prstGeom>
        </p:spPr>
      </p:pic>
      <p:sp>
        <p:nvSpPr>
          <p:cNvPr id="4" name="Rectangle: Rounded Corners 3"/>
          <p:cNvSpPr/>
          <p:nvPr/>
        </p:nvSpPr>
        <p:spPr>
          <a:xfrm>
            <a:off x="5529943" y="519398"/>
            <a:ext cx="5971177" cy="1240804"/>
          </a:xfrm>
          <a:prstGeom prst="roundRect">
            <a:avLst/>
          </a:prstGeom>
          <a:ln w="38100"/>
        </p:spPr>
        <p:style>
          <a:lnRef idx="2">
            <a:schemeClr val="accent5"/>
          </a:lnRef>
          <a:fillRef idx="1">
            <a:schemeClr val="lt1"/>
          </a:fillRef>
          <a:effectRef idx="0">
            <a:schemeClr val="accent5"/>
          </a:effectRef>
          <a:fontRef idx="minor">
            <a:schemeClr val="dk1"/>
          </a:fontRef>
        </p:style>
        <p:txBody>
          <a:bodyPr rtlCol="0" anchor="ctr"/>
          <a:lstStyle/>
          <a:p>
            <a:pPr algn="ctr"/>
            <a:r>
              <a:rPr lang="en-SG" sz="3000" i="1" dirty="0" err="1">
                <a:solidFill>
                  <a:srgbClr val="00B050"/>
                </a:solidFill>
                <a:latin typeface="Times New Roman" panose="02020603050405020304" pitchFamily="18" charset="0"/>
                <a:cs typeface="Times New Roman" panose="02020603050405020304" pitchFamily="18" charset="0"/>
              </a:rPr>
              <a:t>Bước</a:t>
            </a:r>
            <a:r>
              <a:rPr lang="en-SG" sz="3000" i="1" dirty="0">
                <a:solidFill>
                  <a:srgbClr val="00B050"/>
                </a:solidFill>
                <a:latin typeface="Times New Roman" panose="02020603050405020304" pitchFamily="18" charset="0"/>
                <a:cs typeface="Times New Roman" panose="02020603050405020304" pitchFamily="18" charset="0"/>
              </a:rPr>
              <a:t> </a:t>
            </a:r>
            <a:r>
              <a:rPr lang="en-SG" sz="3000" i="1" dirty="0" err="1">
                <a:solidFill>
                  <a:srgbClr val="00B050"/>
                </a:solidFill>
                <a:latin typeface="Times New Roman" panose="02020603050405020304" pitchFamily="18" charset="0"/>
                <a:cs typeface="Times New Roman" panose="02020603050405020304" pitchFamily="18" charset="0"/>
              </a:rPr>
              <a:t>chuyển</a:t>
            </a:r>
            <a:r>
              <a:rPr lang="en-SG" sz="3000" i="1" dirty="0">
                <a:solidFill>
                  <a:srgbClr val="00B050"/>
                </a:solidFill>
                <a:latin typeface="Times New Roman" panose="02020603050405020304" pitchFamily="18" charset="0"/>
                <a:cs typeface="Times New Roman" panose="02020603050405020304" pitchFamily="18" charset="0"/>
              </a:rPr>
              <a:t> </a:t>
            </a:r>
            <a:r>
              <a:rPr lang="en-SG" sz="3000" i="1" dirty="0" err="1">
                <a:solidFill>
                  <a:srgbClr val="00B050"/>
                </a:solidFill>
                <a:latin typeface="Times New Roman" panose="02020603050405020304" pitchFamily="18" charset="0"/>
                <a:cs typeface="Times New Roman" panose="02020603050405020304" pitchFamily="18" charset="0"/>
              </a:rPr>
              <a:t>nhẹ</a:t>
            </a:r>
            <a:r>
              <a:rPr lang="en-SG" sz="3000" i="1" dirty="0">
                <a:solidFill>
                  <a:srgbClr val="00B050"/>
                </a:solidFill>
                <a:latin typeface="Times New Roman" panose="02020603050405020304" pitchFamily="18" charset="0"/>
                <a:cs typeface="Times New Roman" panose="02020603050405020304" pitchFamily="18" charset="0"/>
              </a:rPr>
              <a:t> </a:t>
            </a:r>
            <a:r>
              <a:rPr lang="en-SG" sz="3000" i="1" dirty="0" err="1">
                <a:solidFill>
                  <a:srgbClr val="00B050"/>
                </a:solidFill>
                <a:latin typeface="Times New Roman" panose="02020603050405020304" pitchFamily="18" charset="0"/>
                <a:cs typeface="Times New Roman" panose="02020603050405020304" pitchFamily="18" charset="0"/>
              </a:rPr>
              <a:t>nhàng</a:t>
            </a:r>
            <a:r>
              <a:rPr lang="en-SG" sz="3000" i="1" dirty="0">
                <a:solidFill>
                  <a:srgbClr val="00B050"/>
                </a:solidFill>
                <a:latin typeface="Times New Roman" panose="02020603050405020304" pitchFamily="18" charset="0"/>
                <a:cs typeface="Times New Roman" panose="02020603050405020304" pitchFamily="18" charset="0"/>
              </a:rPr>
              <a:t>, </a:t>
            </a:r>
            <a:r>
              <a:rPr lang="en-SG" sz="3000" i="1" dirty="0" err="1">
                <a:solidFill>
                  <a:srgbClr val="00B050"/>
                </a:solidFill>
                <a:latin typeface="Times New Roman" panose="02020603050405020304" pitchFamily="18" charset="0"/>
                <a:cs typeface="Times New Roman" panose="02020603050405020304" pitchFamily="18" charset="0"/>
              </a:rPr>
              <a:t>mơ</a:t>
            </a:r>
            <a:r>
              <a:rPr lang="en-SG" sz="3000" i="1" dirty="0">
                <a:solidFill>
                  <a:srgbClr val="00B050"/>
                </a:solidFill>
                <a:latin typeface="Times New Roman" panose="02020603050405020304" pitchFamily="18" charset="0"/>
                <a:cs typeface="Times New Roman" panose="02020603050405020304" pitchFamily="18" charset="0"/>
              </a:rPr>
              <a:t> </a:t>
            </a:r>
            <a:r>
              <a:rPr lang="en-SG" sz="3000" i="1" dirty="0" err="1">
                <a:solidFill>
                  <a:srgbClr val="00B050"/>
                </a:solidFill>
                <a:latin typeface="Times New Roman" panose="02020603050405020304" pitchFamily="18" charset="0"/>
                <a:cs typeface="Times New Roman" panose="02020603050405020304" pitchFamily="18" charset="0"/>
              </a:rPr>
              <a:t>hồ</a:t>
            </a:r>
            <a:r>
              <a:rPr lang="en-SG" sz="3000" i="1" dirty="0">
                <a:solidFill>
                  <a:srgbClr val="00B050"/>
                </a:solidFill>
                <a:latin typeface="Times New Roman" panose="02020603050405020304" pitchFamily="18" charset="0"/>
                <a:cs typeface="Times New Roman" panose="02020603050405020304" pitchFamily="18" charset="0"/>
              </a:rPr>
              <a:t> </a:t>
            </a:r>
            <a:r>
              <a:rPr lang="en-SG" sz="3000" i="1" dirty="0" err="1">
                <a:solidFill>
                  <a:srgbClr val="00B050"/>
                </a:solidFill>
                <a:latin typeface="Times New Roman" panose="02020603050405020304" pitchFamily="18" charset="0"/>
                <a:cs typeface="Times New Roman" panose="02020603050405020304" pitchFamily="18" charset="0"/>
              </a:rPr>
              <a:t>của</a:t>
            </a:r>
            <a:r>
              <a:rPr lang="en-SG" sz="3000" i="1" dirty="0">
                <a:solidFill>
                  <a:srgbClr val="00B050"/>
                </a:solidFill>
                <a:latin typeface="Times New Roman" panose="02020603050405020304" pitchFamily="18" charset="0"/>
                <a:cs typeface="Times New Roman" panose="02020603050405020304" pitchFamily="18" charset="0"/>
              </a:rPr>
              <a:t> </a:t>
            </a:r>
            <a:r>
              <a:rPr lang="en-SG" sz="3000" i="1" dirty="0" err="1">
                <a:solidFill>
                  <a:srgbClr val="00B050"/>
                </a:solidFill>
                <a:latin typeface="Times New Roman" panose="02020603050405020304" pitchFamily="18" charset="0"/>
                <a:cs typeface="Times New Roman" panose="02020603050405020304" pitchFamily="18" charset="0"/>
              </a:rPr>
              <a:t>thiên</a:t>
            </a:r>
            <a:r>
              <a:rPr lang="en-SG" sz="3000" i="1" dirty="0">
                <a:solidFill>
                  <a:srgbClr val="00B050"/>
                </a:solidFill>
                <a:latin typeface="Times New Roman" panose="02020603050405020304" pitchFamily="18" charset="0"/>
                <a:cs typeface="Times New Roman" panose="02020603050405020304" pitchFamily="18" charset="0"/>
              </a:rPr>
              <a:t> </a:t>
            </a:r>
            <a:r>
              <a:rPr lang="en-SG" sz="3000" i="1" dirty="0" err="1">
                <a:solidFill>
                  <a:srgbClr val="00B050"/>
                </a:solidFill>
                <a:latin typeface="Times New Roman" panose="02020603050405020304" pitchFamily="18" charset="0"/>
                <a:cs typeface="Times New Roman" panose="02020603050405020304" pitchFamily="18" charset="0"/>
              </a:rPr>
              <a:t>nhiên</a:t>
            </a:r>
            <a:r>
              <a:rPr lang="en-SG" sz="3000" i="1" dirty="0">
                <a:solidFill>
                  <a:srgbClr val="00B050"/>
                </a:solidFill>
                <a:latin typeface="Times New Roman" panose="02020603050405020304" pitchFamily="18" charset="0"/>
                <a:cs typeface="Times New Roman" panose="02020603050405020304" pitchFamily="18" charset="0"/>
              </a:rPr>
              <a:t> </a:t>
            </a:r>
            <a:r>
              <a:rPr lang="en-SG" sz="3000" i="1" dirty="0" err="1">
                <a:solidFill>
                  <a:srgbClr val="00B050"/>
                </a:solidFill>
                <a:latin typeface="Times New Roman" panose="02020603050405020304" pitchFamily="18" charset="0"/>
                <a:cs typeface="Times New Roman" panose="02020603050405020304" pitchFamily="18" charset="0"/>
              </a:rPr>
              <a:t>thời</a:t>
            </a:r>
            <a:r>
              <a:rPr lang="en-SG" sz="3000" i="1" dirty="0">
                <a:solidFill>
                  <a:srgbClr val="00B050"/>
                </a:solidFill>
                <a:latin typeface="Times New Roman" panose="02020603050405020304" pitchFamily="18" charset="0"/>
                <a:cs typeface="Times New Roman" panose="02020603050405020304" pitchFamily="18" charset="0"/>
              </a:rPr>
              <a:t> </a:t>
            </a:r>
            <a:r>
              <a:rPr lang="en-SG" sz="3000" i="1" dirty="0" err="1">
                <a:solidFill>
                  <a:srgbClr val="00B050"/>
                </a:solidFill>
                <a:latin typeface="Times New Roman" panose="02020603050405020304" pitchFamily="18" charset="0"/>
                <a:cs typeface="Times New Roman" panose="02020603050405020304" pitchFamily="18" charset="0"/>
              </a:rPr>
              <a:t>điểm</a:t>
            </a:r>
            <a:r>
              <a:rPr lang="en-SG" sz="3000" i="1" dirty="0">
                <a:solidFill>
                  <a:srgbClr val="00B050"/>
                </a:solidFill>
                <a:latin typeface="Times New Roman" panose="02020603050405020304" pitchFamily="18" charset="0"/>
                <a:cs typeface="Times New Roman" panose="02020603050405020304" pitchFamily="18" charset="0"/>
              </a:rPr>
              <a:t> </a:t>
            </a:r>
            <a:r>
              <a:rPr lang="en-SG" sz="3000" i="1" dirty="0" err="1">
                <a:solidFill>
                  <a:srgbClr val="00B050"/>
                </a:solidFill>
                <a:latin typeface="Times New Roman" panose="02020603050405020304" pitchFamily="18" charset="0"/>
                <a:cs typeface="Times New Roman" panose="02020603050405020304" pitchFamily="18" charset="0"/>
              </a:rPr>
              <a:t>giao</a:t>
            </a:r>
            <a:r>
              <a:rPr lang="en-SG" sz="3000" i="1" dirty="0">
                <a:solidFill>
                  <a:srgbClr val="00B050"/>
                </a:solidFill>
                <a:latin typeface="Times New Roman" panose="02020603050405020304" pitchFamily="18" charset="0"/>
                <a:cs typeface="Times New Roman" panose="02020603050405020304" pitchFamily="18" charset="0"/>
              </a:rPr>
              <a:t> </a:t>
            </a:r>
            <a:r>
              <a:rPr lang="en-SG" sz="3000" i="1" dirty="0" err="1">
                <a:solidFill>
                  <a:srgbClr val="00B050"/>
                </a:solidFill>
                <a:latin typeface="Times New Roman" panose="02020603050405020304" pitchFamily="18" charset="0"/>
                <a:cs typeface="Times New Roman" panose="02020603050405020304" pitchFamily="18" charset="0"/>
              </a:rPr>
              <a:t>mùa</a:t>
            </a:r>
            <a:endParaRPr lang="en-SG" sz="3000" dirty="0"/>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5208093">
            <a:off x="7762800" y="1777974"/>
            <a:ext cx="1505461" cy="1505461"/>
          </a:xfrm>
          <a:prstGeom prst="rect">
            <a:avLst/>
          </a:prstGeom>
        </p:spPr>
      </p:pic>
      <p:sp>
        <p:nvSpPr>
          <p:cNvPr id="11" name="Rectangle: Rounded Corners 10"/>
          <p:cNvSpPr/>
          <p:nvPr/>
        </p:nvSpPr>
        <p:spPr>
          <a:xfrm>
            <a:off x="5550053" y="3027713"/>
            <a:ext cx="5971177" cy="873394"/>
          </a:xfrm>
          <a:prstGeom prst="roundRect">
            <a:avLst/>
          </a:prstGeom>
          <a:ln w="38100">
            <a:solidFill>
              <a:srgbClr val="0070C0"/>
            </a:solidFill>
          </a:ln>
        </p:spPr>
        <p:style>
          <a:lnRef idx="2">
            <a:schemeClr val="accent5"/>
          </a:lnRef>
          <a:fillRef idx="1">
            <a:schemeClr val="lt1"/>
          </a:fillRef>
          <a:effectRef idx="0">
            <a:schemeClr val="accent5"/>
          </a:effectRef>
          <a:fontRef idx="minor">
            <a:schemeClr val="dk1"/>
          </a:fontRef>
        </p:style>
        <p:txBody>
          <a:bodyPr rtlCol="0" anchor="ctr"/>
          <a:lstStyle/>
          <a:p>
            <a:pPr algn="ctr"/>
            <a:r>
              <a:rPr lang="en-SG" sz="3000" i="1" dirty="0" err="1">
                <a:solidFill>
                  <a:srgbClr val="FF0000"/>
                </a:solidFill>
                <a:latin typeface="Times New Roman" panose="02020603050405020304" pitchFamily="18" charset="0"/>
                <a:cs typeface="Times New Roman" panose="02020603050405020304" pitchFamily="18" charset="0"/>
                <a:sym typeface="Wingdings" panose="05000000000000000000" pitchFamily="2" charset="2"/>
              </a:rPr>
              <a:t>Lòng</a:t>
            </a:r>
            <a:r>
              <a:rPr lang="en-SG" sz="3000" i="1" dirty="0">
                <a:solidFill>
                  <a:srgbClr val="FF0000"/>
                </a:solidFill>
                <a:latin typeface="Times New Roman" panose="02020603050405020304" pitchFamily="18" charset="0"/>
                <a:cs typeface="Times New Roman" panose="02020603050405020304" pitchFamily="18" charset="0"/>
                <a:sym typeface="Wingdings" panose="05000000000000000000" pitchFamily="2" charset="2"/>
              </a:rPr>
              <a:t> </a:t>
            </a:r>
            <a:r>
              <a:rPr lang="en-SG" sz="3000" i="1" dirty="0" err="1">
                <a:solidFill>
                  <a:srgbClr val="FF0000"/>
                </a:solidFill>
                <a:latin typeface="Times New Roman" panose="02020603050405020304" pitchFamily="18" charset="0"/>
                <a:cs typeface="Times New Roman" panose="02020603050405020304" pitchFamily="18" charset="0"/>
                <a:sym typeface="Wingdings" panose="05000000000000000000" pitchFamily="2" charset="2"/>
              </a:rPr>
              <a:t>người</a:t>
            </a:r>
            <a:r>
              <a:rPr lang="en-SG" sz="3000" i="1" dirty="0">
                <a:solidFill>
                  <a:srgbClr val="FF0000"/>
                </a:solidFill>
                <a:latin typeface="Times New Roman" panose="02020603050405020304" pitchFamily="18" charset="0"/>
                <a:cs typeface="Times New Roman" panose="02020603050405020304" pitchFamily="18" charset="0"/>
                <a:sym typeface="Wingdings" panose="05000000000000000000" pitchFamily="2" charset="2"/>
              </a:rPr>
              <a:t> </a:t>
            </a:r>
            <a:r>
              <a:rPr lang="en-SG" sz="3000" i="1" dirty="0" err="1">
                <a:solidFill>
                  <a:srgbClr val="FF0000"/>
                </a:solidFill>
                <a:latin typeface="Times New Roman" panose="02020603050405020304" pitchFamily="18" charset="0"/>
                <a:cs typeface="Times New Roman" panose="02020603050405020304" pitchFamily="18" charset="0"/>
                <a:sym typeface="Wingdings" panose="05000000000000000000" pitchFamily="2" charset="2"/>
              </a:rPr>
              <a:t>ngỡ</a:t>
            </a:r>
            <a:r>
              <a:rPr lang="en-SG" sz="3000" i="1" dirty="0">
                <a:solidFill>
                  <a:srgbClr val="FF0000"/>
                </a:solidFill>
                <a:latin typeface="Times New Roman" panose="02020603050405020304" pitchFamily="18" charset="0"/>
                <a:cs typeface="Times New Roman" panose="02020603050405020304" pitchFamily="18" charset="0"/>
                <a:sym typeface="Wingdings" panose="05000000000000000000" pitchFamily="2" charset="2"/>
              </a:rPr>
              <a:t> </a:t>
            </a:r>
            <a:r>
              <a:rPr lang="en-SG" sz="3000" i="1" dirty="0" err="1">
                <a:solidFill>
                  <a:srgbClr val="FF0000"/>
                </a:solidFill>
                <a:latin typeface="Times New Roman" panose="02020603050405020304" pitchFamily="18" charset="0"/>
                <a:cs typeface="Times New Roman" panose="02020603050405020304" pitchFamily="18" charset="0"/>
                <a:sym typeface="Wingdings" panose="05000000000000000000" pitchFamily="2" charset="2"/>
              </a:rPr>
              <a:t>ngàng</a:t>
            </a:r>
            <a:r>
              <a:rPr lang="en-SG" sz="3000" i="1" dirty="0">
                <a:solidFill>
                  <a:srgbClr val="FF0000"/>
                </a:solidFill>
                <a:latin typeface="Times New Roman" panose="02020603050405020304" pitchFamily="18" charset="0"/>
                <a:cs typeface="Times New Roman" panose="02020603050405020304" pitchFamily="18" charset="0"/>
                <a:sym typeface="Wingdings" panose="05000000000000000000" pitchFamily="2" charset="2"/>
              </a:rPr>
              <a:t>, </a:t>
            </a:r>
            <a:r>
              <a:rPr lang="en-SG" sz="3000" i="1" dirty="0" err="1">
                <a:solidFill>
                  <a:srgbClr val="FF0000"/>
                </a:solidFill>
                <a:latin typeface="Times New Roman" panose="02020603050405020304" pitchFamily="18" charset="0"/>
                <a:cs typeface="Times New Roman" panose="02020603050405020304" pitchFamily="18" charset="0"/>
                <a:sym typeface="Wingdings" panose="05000000000000000000" pitchFamily="2" charset="2"/>
              </a:rPr>
              <a:t>xao</a:t>
            </a:r>
            <a:r>
              <a:rPr lang="en-SG" sz="3000" i="1" dirty="0">
                <a:solidFill>
                  <a:srgbClr val="FF0000"/>
                </a:solidFill>
                <a:latin typeface="Times New Roman" panose="02020603050405020304" pitchFamily="18" charset="0"/>
                <a:cs typeface="Times New Roman" panose="02020603050405020304" pitchFamily="18" charset="0"/>
                <a:sym typeface="Wingdings" panose="05000000000000000000" pitchFamily="2" charset="2"/>
              </a:rPr>
              <a:t> </a:t>
            </a:r>
            <a:r>
              <a:rPr lang="en-SG" sz="3000" i="1" dirty="0" err="1">
                <a:solidFill>
                  <a:srgbClr val="FF0000"/>
                </a:solidFill>
                <a:latin typeface="Times New Roman" panose="02020603050405020304" pitchFamily="18" charset="0"/>
                <a:cs typeface="Times New Roman" panose="02020603050405020304" pitchFamily="18" charset="0"/>
                <a:sym typeface="Wingdings" panose="05000000000000000000" pitchFamily="2" charset="2"/>
              </a:rPr>
              <a:t>xuyến</a:t>
            </a:r>
            <a:endParaRPr lang="en-SG" sz="3000" dirty="0">
              <a:solidFill>
                <a:srgbClr val="FF0000"/>
              </a:solidFill>
            </a:endParaRPr>
          </a:p>
        </p:txBody>
      </p:sp>
      <p:pic>
        <p:nvPicPr>
          <p:cNvPr id="12" name="Picture 1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5208093">
            <a:off x="7762799" y="3998842"/>
            <a:ext cx="1505461" cy="1505461"/>
          </a:xfrm>
          <a:prstGeom prst="rect">
            <a:avLst/>
          </a:prstGeom>
        </p:spPr>
      </p:pic>
      <p:sp>
        <p:nvSpPr>
          <p:cNvPr id="14" name="Rectangle: Rounded Corners 13"/>
          <p:cNvSpPr/>
          <p:nvPr/>
        </p:nvSpPr>
        <p:spPr>
          <a:xfrm>
            <a:off x="5550053" y="5323840"/>
            <a:ext cx="5971177" cy="1080474"/>
          </a:xfrm>
          <a:prstGeom prst="roundRect">
            <a:avLst/>
          </a:prstGeom>
          <a:ln w="38100">
            <a:solidFill>
              <a:srgbClr val="00B050"/>
            </a:solidFill>
          </a:ln>
        </p:spPr>
        <p:style>
          <a:lnRef idx="2">
            <a:schemeClr val="accent5"/>
          </a:lnRef>
          <a:fillRef idx="1">
            <a:schemeClr val="lt1"/>
          </a:fillRef>
          <a:effectRef idx="0">
            <a:schemeClr val="accent5"/>
          </a:effectRef>
          <a:fontRef idx="minor">
            <a:schemeClr val="dk1"/>
          </a:fontRef>
        </p:style>
        <p:txBody>
          <a:bodyPr rtlCol="0" anchor="ctr"/>
          <a:lstStyle/>
          <a:p>
            <a:pPr algn="ctr"/>
            <a:r>
              <a:rPr lang="en-US" altLang="en-US" sz="3000" i="1" dirty="0" err="1">
                <a:latin typeface="Times New Roman" panose="02020603050405020304" pitchFamily="18" charset="0"/>
                <a:cs typeface="Times New Roman" panose="02020603050405020304" pitchFamily="18" charset="0"/>
              </a:rPr>
              <a:t>Sự</a:t>
            </a:r>
            <a:r>
              <a:rPr lang="en-US" altLang="en-US" sz="3000" i="1" dirty="0">
                <a:latin typeface="Times New Roman" panose="02020603050405020304" pitchFamily="18" charset="0"/>
                <a:cs typeface="Times New Roman" panose="02020603050405020304" pitchFamily="18" charset="0"/>
              </a:rPr>
              <a:t> </a:t>
            </a:r>
            <a:r>
              <a:rPr lang="en-US" altLang="en-US" sz="3000" i="1" dirty="0" err="1">
                <a:latin typeface="Times New Roman" panose="02020603050405020304" pitchFamily="18" charset="0"/>
                <a:cs typeface="Times New Roman" panose="02020603050405020304" pitchFamily="18" charset="0"/>
              </a:rPr>
              <a:t>nhạy</a:t>
            </a:r>
            <a:r>
              <a:rPr lang="en-US" altLang="en-US" sz="3000" i="1" dirty="0">
                <a:latin typeface="Times New Roman" panose="02020603050405020304" pitchFamily="18" charset="0"/>
                <a:cs typeface="Times New Roman" panose="02020603050405020304" pitchFamily="18" charset="0"/>
              </a:rPr>
              <a:t> </a:t>
            </a:r>
            <a:r>
              <a:rPr lang="en-US" altLang="en-US" sz="3000" i="1" dirty="0" err="1">
                <a:latin typeface="Times New Roman" panose="02020603050405020304" pitchFamily="18" charset="0"/>
                <a:cs typeface="Times New Roman" panose="02020603050405020304" pitchFamily="18" charset="0"/>
              </a:rPr>
              <a:t>cảm</a:t>
            </a:r>
            <a:r>
              <a:rPr lang="en-US" altLang="en-US" sz="3000" i="1" dirty="0">
                <a:latin typeface="Times New Roman" panose="02020603050405020304" pitchFamily="18" charset="0"/>
                <a:cs typeface="Times New Roman" panose="02020603050405020304" pitchFamily="18" charset="0"/>
              </a:rPr>
              <a:t>, </a:t>
            </a:r>
            <a:r>
              <a:rPr lang="en-US" altLang="en-US" sz="3000" i="1" dirty="0" err="1">
                <a:latin typeface="Times New Roman" panose="02020603050405020304" pitchFamily="18" charset="0"/>
                <a:cs typeface="Times New Roman" panose="02020603050405020304" pitchFamily="18" charset="0"/>
              </a:rPr>
              <a:t>lòng</a:t>
            </a:r>
            <a:r>
              <a:rPr lang="en-US" altLang="en-US" sz="3000" i="1" dirty="0">
                <a:latin typeface="Times New Roman" panose="02020603050405020304" pitchFamily="18" charset="0"/>
                <a:cs typeface="Times New Roman" panose="02020603050405020304" pitchFamily="18" charset="0"/>
              </a:rPr>
              <a:t> </a:t>
            </a:r>
            <a:r>
              <a:rPr lang="en-US" altLang="en-US" sz="3000" i="1" dirty="0" err="1">
                <a:latin typeface="Times New Roman" panose="02020603050405020304" pitchFamily="18" charset="0"/>
                <a:cs typeface="Times New Roman" panose="02020603050405020304" pitchFamily="18" charset="0"/>
              </a:rPr>
              <a:t>yêu</a:t>
            </a:r>
            <a:r>
              <a:rPr lang="en-US" altLang="en-US" sz="3000" i="1" dirty="0">
                <a:latin typeface="Times New Roman" panose="02020603050405020304" pitchFamily="18" charset="0"/>
                <a:cs typeface="Times New Roman" panose="02020603050405020304" pitchFamily="18" charset="0"/>
              </a:rPr>
              <a:t> </a:t>
            </a:r>
            <a:r>
              <a:rPr lang="en-US" altLang="en-US" sz="3000" i="1" dirty="0" err="1">
                <a:latin typeface="Times New Roman" panose="02020603050405020304" pitchFamily="18" charset="0"/>
                <a:cs typeface="Times New Roman" panose="02020603050405020304" pitchFamily="18" charset="0"/>
              </a:rPr>
              <a:t>thiên</a:t>
            </a:r>
            <a:r>
              <a:rPr lang="en-US" altLang="en-US" sz="3000" i="1" dirty="0">
                <a:latin typeface="Times New Roman" panose="02020603050405020304" pitchFamily="18" charset="0"/>
                <a:cs typeface="Times New Roman" panose="02020603050405020304" pitchFamily="18" charset="0"/>
              </a:rPr>
              <a:t> </a:t>
            </a:r>
            <a:r>
              <a:rPr lang="en-US" altLang="en-US" sz="3000" i="1" dirty="0" err="1">
                <a:latin typeface="Times New Roman" panose="02020603050405020304" pitchFamily="18" charset="0"/>
                <a:cs typeface="Times New Roman" panose="02020603050405020304" pitchFamily="18" charset="0"/>
              </a:rPr>
              <a:t>nhiên</a:t>
            </a:r>
            <a:r>
              <a:rPr lang="en-US" altLang="en-US" sz="3000" i="1" dirty="0">
                <a:latin typeface="Times New Roman" panose="02020603050405020304" pitchFamily="18" charset="0"/>
                <a:cs typeface="Times New Roman" panose="02020603050405020304" pitchFamily="18" charset="0"/>
              </a:rPr>
              <a:t> </a:t>
            </a:r>
            <a:r>
              <a:rPr lang="en-US" altLang="en-US" sz="3000" i="1" dirty="0" err="1">
                <a:latin typeface="Times New Roman" panose="02020603050405020304" pitchFamily="18" charset="0"/>
                <a:cs typeface="Times New Roman" panose="02020603050405020304" pitchFamily="18" charset="0"/>
              </a:rPr>
              <a:t>và</a:t>
            </a:r>
            <a:r>
              <a:rPr lang="en-US" altLang="en-US" sz="3000" i="1" dirty="0">
                <a:latin typeface="Times New Roman" panose="02020603050405020304" pitchFamily="18" charset="0"/>
                <a:cs typeface="Times New Roman" panose="02020603050405020304" pitchFamily="18" charset="0"/>
              </a:rPr>
              <a:t> </a:t>
            </a:r>
            <a:r>
              <a:rPr lang="en-US" altLang="en-US" sz="3000" i="1" dirty="0" err="1">
                <a:latin typeface="Times New Roman" panose="02020603050405020304" pitchFamily="18" charset="0"/>
                <a:cs typeface="Times New Roman" panose="02020603050405020304" pitchFamily="18" charset="0"/>
              </a:rPr>
              <a:t>cuộc</a:t>
            </a:r>
            <a:r>
              <a:rPr lang="en-US" altLang="en-US" sz="3000" i="1" dirty="0">
                <a:latin typeface="Times New Roman" panose="02020603050405020304" pitchFamily="18" charset="0"/>
                <a:cs typeface="Times New Roman" panose="02020603050405020304" pitchFamily="18" charset="0"/>
              </a:rPr>
              <a:t> </a:t>
            </a:r>
            <a:r>
              <a:rPr lang="en-US" altLang="en-US" sz="3000" i="1" dirty="0" err="1">
                <a:latin typeface="Times New Roman" panose="02020603050405020304" pitchFamily="18" charset="0"/>
                <a:cs typeface="Times New Roman" panose="02020603050405020304" pitchFamily="18" charset="0"/>
              </a:rPr>
              <a:t>sống</a:t>
            </a:r>
            <a:r>
              <a:rPr lang="en-US" altLang="en-US" sz="3000" i="1" dirty="0">
                <a:latin typeface="Times New Roman" panose="02020603050405020304" pitchFamily="18" charset="0"/>
                <a:cs typeface="Times New Roman" panose="02020603050405020304" pitchFamily="18" charset="0"/>
              </a:rPr>
              <a:t> </a:t>
            </a:r>
            <a:r>
              <a:rPr lang="en-US" altLang="en-US" sz="3000" i="1" dirty="0" err="1">
                <a:latin typeface="Times New Roman" panose="02020603050405020304" pitchFamily="18" charset="0"/>
                <a:cs typeface="Times New Roman" panose="02020603050405020304" pitchFamily="18" charset="0"/>
              </a:rPr>
              <a:t>nơi</a:t>
            </a:r>
            <a:r>
              <a:rPr lang="en-US" altLang="en-US" sz="3000" i="1" dirty="0">
                <a:latin typeface="Times New Roman" panose="02020603050405020304" pitchFamily="18" charset="0"/>
                <a:cs typeface="Times New Roman" panose="02020603050405020304" pitchFamily="18" charset="0"/>
              </a:rPr>
              <a:t> </a:t>
            </a:r>
            <a:r>
              <a:rPr lang="en-US" altLang="en-US" sz="3000" i="1" dirty="0" err="1">
                <a:latin typeface="Times New Roman" panose="02020603050405020304" pitchFamily="18" charset="0"/>
                <a:cs typeface="Times New Roman" panose="02020603050405020304" pitchFamily="18" charset="0"/>
              </a:rPr>
              <a:t>làng</a:t>
            </a:r>
            <a:r>
              <a:rPr lang="en-US" altLang="en-US" sz="3000" i="1" dirty="0">
                <a:latin typeface="Times New Roman" panose="02020603050405020304" pitchFamily="18" charset="0"/>
                <a:cs typeface="Times New Roman" panose="02020603050405020304" pitchFamily="18" charset="0"/>
              </a:rPr>
              <a:t> </a:t>
            </a:r>
            <a:r>
              <a:rPr lang="en-US" altLang="en-US" sz="3000" i="1" dirty="0" err="1">
                <a:latin typeface="Times New Roman" panose="02020603050405020304" pitchFamily="18" charset="0"/>
                <a:cs typeface="Times New Roman" panose="02020603050405020304" pitchFamily="18" charset="0"/>
              </a:rPr>
              <a:t>quê</a:t>
            </a:r>
            <a:endParaRPr lang="en-SG" sz="3000" i="1" dirty="0">
              <a:solidFill>
                <a:schemeClr val="tx1"/>
              </a:solidFill>
            </a:endParaRPr>
          </a:p>
        </p:txBody>
      </p:sp>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barn(inVertical)">
                                      <p:cBhvr>
                                        <p:cTn id="7" dur="500"/>
                                        <p:tgtEl>
                                          <p:spTgt spid="17"/>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1000"/>
                                        <p:tgtEl>
                                          <p:spTgt spid="5"/>
                                        </p:tgtEl>
                                      </p:cBhvr>
                                    </p:animEffect>
                                    <p:anim calcmode="lin" valueType="num">
                                      <p:cBhvr>
                                        <p:cTn id="13" dur="1000" fill="hold"/>
                                        <p:tgtEl>
                                          <p:spTgt spid="5"/>
                                        </p:tgtEl>
                                        <p:attrNameLst>
                                          <p:attrName>ppt_x</p:attrName>
                                        </p:attrNameLst>
                                      </p:cBhvr>
                                      <p:tavLst>
                                        <p:tav tm="0">
                                          <p:val>
                                            <p:strVal val="#ppt_x"/>
                                          </p:val>
                                        </p:tav>
                                        <p:tav tm="100000">
                                          <p:val>
                                            <p:strVal val="#ppt_x"/>
                                          </p:val>
                                        </p:tav>
                                      </p:tavLst>
                                    </p:anim>
                                    <p:anim calcmode="lin" valueType="num">
                                      <p:cBhvr>
                                        <p:cTn id="14"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4"/>
                                        </p:tgtEl>
                                        <p:attrNameLst>
                                          <p:attrName>style.visibility</p:attrName>
                                        </p:attrNameLst>
                                      </p:cBhvr>
                                      <p:to>
                                        <p:strVal val="visible"/>
                                      </p:to>
                                    </p:set>
                                    <p:animEffect transition="in" filter="barn(inVertical)">
                                      <p:cBhvr>
                                        <p:cTn id="19" dur="500"/>
                                        <p:tgtEl>
                                          <p:spTgt spid="4"/>
                                        </p:tgtEl>
                                      </p:cBhvr>
                                    </p:animEffect>
                                  </p:childTnLst>
                                </p:cTn>
                              </p:par>
                            </p:childTnLst>
                          </p:cTn>
                        </p:par>
                      </p:childTnLst>
                    </p:cTn>
                  </p:par>
                  <p:par>
                    <p:cTn id="20" fill="hold">
                      <p:stCondLst>
                        <p:cond delay="indefinite"/>
                      </p:stCondLst>
                      <p:childTnLst>
                        <p:par>
                          <p:cTn id="21" fill="hold">
                            <p:stCondLst>
                              <p:cond delay="0"/>
                            </p:stCondLst>
                            <p:childTnLst>
                              <p:par>
                                <p:cTn id="22" presetID="14" presetClass="entr" presetSubtype="10" fill="hold" nodeType="clickEffect">
                                  <p:stCondLst>
                                    <p:cond delay="0"/>
                                  </p:stCondLst>
                                  <p:childTnLst>
                                    <p:set>
                                      <p:cBhvr>
                                        <p:cTn id="23" dur="1" fill="hold">
                                          <p:stCondLst>
                                            <p:cond delay="0"/>
                                          </p:stCondLst>
                                        </p:cTn>
                                        <p:tgtEl>
                                          <p:spTgt spid="9"/>
                                        </p:tgtEl>
                                        <p:attrNameLst>
                                          <p:attrName>style.visibility</p:attrName>
                                        </p:attrNameLst>
                                      </p:cBhvr>
                                      <p:to>
                                        <p:strVal val="visible"/>
                                      </p:to>
                                    </p:set>
                                    <p:animEffect transition="in" filter="randombar(horizontal)">
                                      <p:cBhvr>
                                        <p:cTn id="24" dur="500"/>
                                        <p:tgtEl>
                                          <p:spTgt spid="9"/>
                                        </p:tgtEl>
                                      </p:cBhvr>
                                    </p:animEffect>
                                  </p:childTnLst>
                                </p:cTn>
                              </p:par>
                            </p:childTnLst>
                          </p:cTn>
                        </p:par>
                      </p:childTnLst>
                    </p:cTn>
                  </p:par>
                  <p:par>
                    <p:cTn id="25" fill="hold">
                      <p:stCondLst>
                        <p:cond delay="indefinite"/>
                      </p:stCondLst>
                      <p:childTnLst>
                        <p:par>
                          <p:cTn id="26" fill="hold">
                            <p:stCondLst>
                              <p:cond delay="0"/>
                            </p:stCondLst>
                            <p:childTnLst>
                              <p:par>
                                <p:cTn id="27" presetID="16" presetClass="entr" presetSubtype="21" fill="hold" grpId="0" nodeType="clickEffect">
                                  <p:stCondLst>
                                    <p:cond delay="0"/>
                                  </p:stCondLst>
                                  <p:childTnLst>
                                    <p:set>
                                      <p:cBhvr>
                                        <p:cTn id="28" dur="1" fill="hold">
                                          <p:stCondLst>
                                            <p:cond delay="0"/>
                                          </p:stCondLst>
                                        </p:cTn>
                                        <p:tgtEl>
                                          <p:spTgt spid="11"/>
                                        </p:tgtEl>
                                        <p:attrNameLst>
                                          <p:attrName>style.visibility</p:attrName>
                                        </p:attrNameLst>
                                      </p:cBhvr>
                                      <p:to>
                                        <p:strVal val="visible"/>
                                      </p:to>
                                    </p:set>
                                    <p:animEffect transition="in" filter="barn(inVertical)">
                                      <p:cBhvr>
                                        <p:cTn id="29" dur="500"/>
                                        <p:tgtEl>
                                          <p:spTgt spid="11"/>
                                        </p:tgtEl>
                                      </p:cBhvr>
                                    </p:animEffect>
                                  </p:childTnLst>
                                </p:cTn>
                              </p:par>
                            </p:childTnLst>
                          </p:cTn>
                        </p:par>
                      </p:childTnLst>
                    </p:cTn>
                  </p:par>
                  <p:par>
                    <p:cTn id="30" fill="hold">
                      <p:stCondLst>
                        <p:cond delay="indefinite"/>
                      </p:stCondLst>
                      <p:childTnLst>
                        <p:par>
                          <p:cTn id="31" fill="hold">
                            <p:stCondLst>
                              <p:cond delay="0"/>
                            </p:stCondLst>
                            <p:childTnLst>
                              <p:par>
                                <p:cTn id="32" presetID="14" presetClass="entr" presetSubtype="10" fill="hold" nodeType="clickEffect">
                                  <p:stCondLst>
                                    <p:cond delay="0"/>
                                  </p:stCondLst>
                                  <p:childTnLst>
                                    <p:set>
                                      <p:cBhvr>
                                        <p:cTn id="33" dur="1" fill="hold">
                                          <p:stCondLst>
                                            <p:cond delay="0"/>
                                          </p:stCondLst>
                                        </p:cTn>
                                        <p:tgtEl>
                                          <p:spTgt spid="12"/>
                                        </p:tgtEl>
                                        <p:attrNameLst>
                                          <p:attrName>style.visibility</p:attrName>
                                        </p:attrNameLst>
                                      </p:cBhvr>
                                      <p:to>
                                        <p:strVal val="visible"/>
                                      </p:to>
                                    </p:set>
                                    <p:animEffect transition="in" filter="randombar(horizontal)">
                                      <p:cBhvr>
                                        <p:cTn id="34" dur="500"/>
                                        <p:tgtEl>
                                          <p:spTgt spid="12"/>
                                        </p:tgtEl>
                                      </p:cBhvr>
                                    </p:animEffect>
                                  </p:childTnLst>
                                </p:cTn>
                              </p:par>
                            </p:childTnLst>
                          </p:cTn>
                        </p:par>
                      </p:childTnLst>
                    </p:cTn>
                  </p:par>
                  <p:par>
                    <p:cTn id="35" fill="hold">
                      <p:stCondLst>
                        <p:cond delay="indefinite"/>
                      </p:stCondLst>
                      <p:childTnLst>
                        <p:par>
                          <p:cTn id="36" fill="hold">
                            <p:stCondLst>
                              <p:cond delay="0"/>
                            </p:stCondLst>
                            <p:childTnLst>
                              <p:par>
                                <p:cTn id="37" presetID="16" presetClass="entr" presetSubtype="21" fill="hold" grpId="0" nodeType="clickEffect">
                                  <p:stCondLst>
                                    <p:cond delay="0"/>
                                  </p:stCondLst>
                                  <p:childTnLst>
                                    <p:set>
                                      <p:cBhvr>
                                        <p:cTn id="38" dur="1" fill="hold">
                                          <p:stCondLst>
                                            <p:cond delay="0"/>
                                          </p:stCondLst>
                                        </p:cTn>
                                        <p:tgtEl>
                                          <p:spTgt spid="14"/>
                                        </p:tgtEl>
                                        <p:attrNameLst>
                                          <p:attrName>style.visibility</p:attrName>
                                        </p:attrNameLst>
                                      </p:cBhvr>
                                      <p:to>
                                        <p:strVal val="visible"/>
                                      </p:to>
                                    </p:set>
                                    <p:animEffect transition="in" filter="barn(inVertical)">
                                      <p:cBhvr>
                                        <p:cTn id="39"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4" grpId="0" animBg="1"/>
      <p:bldP spid="11" grpId="0" animBg="1"/>
      <p:bldP spid="14"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rotWithShape="1">
          <a:blip r:embed="rId1"/>
          <a:srcRect b="14327"/>
          <a:stretch>
            <a:fillRect/>
          </a:stretch>
        </p:blipFill>
        <p:spPr>
          <a:xfrm>
            <a:off x="0" y="1"/>
            <a:ext cx="12192000" cy="6858000"/>
          </a:xfrm>
          <a:prstGeom prst="rect">
            <a:avLst/>
          </a:prstGeom>
        </p:spPr>
      </p:pic>
      <p:sp>
        <p:nvSpPr>
          <p:cNvPr id="3" name="矩形 2"/>
          <p:cNvSpPr/>
          <p:nvPr/>
        </p:nvSpPr>
        <p:spPr>
          <a:xfrm>
            <a:off x="199404" y="147783"/>
            <a:ext cx="11793192" cy="658552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21" name="组合 7"/>
          <p:cNvGrpSpPr/>
          <p:nvPr/>
        </p:nvGrpSpPr>
        <p:grpSpPr>
          <a:xfrm flipV="1">
            <a:off x="838200" y="6067567"/>
            <a:ext cx="10524503" cy="98559"/>
            <a:chOff x="5264727" y="1496291"/>
            <a:chExt cx="1197811" cy="872836"/>
          </a:xfrm>
        </p:grpSpPr>
        <p:sp>
          <p:nvSpPr>
            <p:cNvPr id="22" name="矩形 3"/>
            <p:cNvSpPr/>
            <p:nvPr/>
          </p:nvSpPr>
          <p:spPr>
            <a:xfrm>
              <a:off x="5264727" y="1496291"/>
              <a:ext cx="304800" cy="87283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3" name="矩形 4"/>
            <p:cNvSpPr/>
            <p:nvPr/>
          </p:nvSpPr>
          <p:spPr>
            <a:xfrm>
              <a:off x="5569527" y="1496291"/>
              <a:ext cx="304800" cy="87283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4" name="矩形 5"/>
            <p:cNvSpPr/>
            <p:nvPr/>
          </p:nvSpPr>
          <p:spPr>
            <a:xfrm>
              <a:off x="5853955" y="1496291"/>
              <a:ext cx="304800" cy="87283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5" name="矩形 6"/>
            <p:cNvSpPr/>
            <p:nvPr/>
          </p:nvSpPr>
          <p:spPr>
            <a:xfrm>
              <a:off x="6157738" y="1496291"/>
              <a:ext cx="304800" cy="872836"/>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26" name="文本框 8"/>
          <p:cNvSpPr txBox="1"/>
          <p:nvPr/>
        </p:nvSpPr>
        <p:spPr>
          <a:xfrm>
            <a:off x="914400" y="5204300"/>
            <a:ext cx="10248899" cy="830997"/>
          </a:xfrm>
          <a:prstGeom prst="rect">
            <a:avLst/>
          </a:prstGeom>
          <a:noFill/>
        </p:spPr>
        <p:txBody>
          <a:bodyPr wrap="square" rtlCol="0">
            <a:spAutoFit/>
          </a:bodyPr>
          <a:lstStyle/>
          <a:p>
            <a:pPr algn="dist"/>
            <a:r>
              <a:rPr lang="en-SG" altLang="zh-CN" sz="4800" b="1" dirty="0">
                <a:solidFill>
                  <a:schemeClr val="tx1">
                    <a:lumMod val="85000"/>
                    <a:lumOff val="15000"/>
                  </a:schemeClr>
                </a:solidFill>
                <a:latin typeface="Times New Roman" panose="02020603050405020304" pitchFamily="18" charset="0"/>
                <a:ea typeface="华文中宋" pitchFamily="2" charset="-122"/>
                <a:cs typeface="Times New Roman" panose="02020603050405020304" pitchFamily="18" charset="0"/>
              </a:rPr>
              <a:t>2. </a:t>
            </a:r>
            <a:r>
              <a:rPr lang="en-SG" altLang="zh-CN" sz="4800" b="1" dirty="0" err="1">
                <a:solidFill>
                  <a:schemeClr val="tx1">
                    <a:lumMod val="85000"/>
                    <a:lumOff val="15000"/>
                  </a:schemeClr>
                </a:solidFill>
                <a:latin typeface="Times New Roman" panose="02020603050405020304" pitchFamily="18" charset="0"/>
                <a:ea typeface="华文中宋" pitchFamily="2" charset="-122"/>
                <a:cs typeface="Times New Roman" panose="02020603050405020304" pitchFamily="18" charset="0"/>
              </a:rPr>
              <a:t>Bức</a:t>
            </a:r>
            <a:r>
              <a:rPr lang="en-SG" altLang="zh-CN" sz="4800" b="1" dirty="0">
                <a:solidFill>
                  <a:schemeClr val="tx1">
                    <a:lumMod val="85000"/>
                    <a:lumOff val="15000"/>
                  </a:schemeClr>
                </a:solidFill>
                <a:latin typeface="Times New Roman" panose="02020603050405020304" pitchFamily="18" charset="0"/>
                <a:ea typeface="华文中宋" pitchFamily="2" charset="-122"/>
                <a:cs typeface="Times New Roman" panose="02020603050405020304" pitchFamily="18" charset="0"/>
              </a:rPr>
              <a:t> </a:t>
            </a:r>
            <a:r>
              <a:rPr lang="en-SG" altLang="zh-CN" sz="4800" b="1" dirty="0" err="1">
                <a:solidFill>
                  <a:schemeClr val="tx1">
                    <a:lumMod val="85000"/>
                    <a:lumOff val="15000"/>
                  </a:schemeClr>
                </a:solidFill>
                <a:latin typeface="Times New Roman" panose="02020603050405020304" pitchFamily="18" charset="0"/>
                <a:ea typeface="华文中宋" pitchFamily="2" charset="-122"/>
                <a:cs typeface="Times New Roman" panose="02020603050405020304" pitchFamily="18" charset="0"/>
              </a:rPr>
              <a:t>tranh</a:t>
            </a:r>
            <a:r>
              <a:rPr lang="en-SG" altLang="zh-CN" sz="4800" b="1" dirty="0">
                <a:solidFill>
                  <a:schemeClr val="tx1">
                    <a:lumMod val="85000"/>
                    <a:lumOff val="15000"/>
                  </a:schemeClr>
                </a:solidFill>
                <a:latin typeface="Times New Roman" panose="02020603050405020304" pitchFamily="18" charset="0"/>
                <a:ea typeface="华文中宋" pitchFamily="2" charset="-122"/>
                <a:cs typeface="Times New Roman" panose="02020603050405020304" pitchFamily="18" charset="0"/>
              </a:rPr>
              <a:t> </a:t>
            </a:r>
            <a:r>
              <a:rPr lang="en-SG" altLang="zh-CN" sz="4800" b="1" dirty="0" err="1">
                <a:solidFill>
                  <a:schemeClr val="tx1">
                    <a:lumMod val="85000"/>
                    <a:lumOff val="15000"/>
                  </a:schemeClr>
                </a:solidFill>
                <a:latin typeface="Times New Roman" panose="02020603050405020304" pitchFamily="18" charset="0"/>
                <a:ea typeface="华文中宋" pitchFamily="2" charset="-122"/>
                <a:cs typeface="Times New Roman" panose="02020603050405020304" pitchFamily="18" charset="0"/>
              </a:rPr>
              <a:t>thiên</a:t>
            </a:r>
            <a:r>
              <a:rPr lang="en-SG" altLang="zh-CN" sz="4800" b="1" dirty="0">
                <a:solidFill>
                  <a:schemeClr val="tx1">
                    <a:lumMod val="85000"/>
                    <a:lumOff val="15000"/>
                  </a:schemeClr>
                </a:solidFill>
                <a:latin typeface="Times New Roman" panose="02020603050405020304" pitchFamily="18" charset="0"/>
                <a:ea typeface="华文中宋" pitchFamily="2" charset="-122"/>
                <a:cs typeface="Times New Roman" panose="02020603050405020304" pitchFamily="18" charset="0"/>
              </a:rPr>
              <a:t> </a:t>
            </a:r>
            <a:r>
              <a:rPr lang="en-SG" altLang="zh-CN" sz="4800" b="1" dirty="0" err="1">
                <a:solidFill>
                  <a:schemeClr val="tx1">
                    <a:lumMod val="85000"/>
                    <a:lumOff val="15000"/>
                  </a:schemeClr>
                </a:solidFill>
                <a:latin typeface="Times New Roman" panose="02020603050405020304" pitchFamily="18" charset="0"/>
                <a:ea typeface="华文中宋" pitchFamily="2" charset="-122"/>
                <a:cs typeface="Times New Roman" panose="02020603050405020304" pitchFamily="18" charset="0"/>
              </a:rPr>
              <a:t>nhiên</a:t>
            </a:r>
            <a:r>
              <a:rPr lang="en-SG" altLang="zh-CN" sz="4800" b="1" dirty="0">
                <a:solidFill>
                  <a:schemeClr val="tx1">
                    <a:lumMod val="85000"/>
                    <a:lumOff val="15000"/>
                  </a:schemeClr>
                </a:solidFill>
                <a:latin typeface="Times New Roman" panose="02020603050405020304" pitchFamily="18" charset="0"/>
                <a:ea typeface="华文中宋" pitchFamily="2" charset="-122"/>
                <a:cs typeface="Times New Roman" panose="02020603050405020304" pitchFamily="18" charset="0"/>
              </a:rPr>
              <a:t> </a:t>
            </a:r>
            <a:r>
              <a:rPr lang="en-SG" altLang="zh-CN" sz="4800" b="1" dirty="0" err="1">
                <a:solidFill>
                  <a:schemeClr val="tx1">
                    <a:lumMod val="85000"/>
                    <a:lumOff val="15000"/>
                  </a:schemeClr>
                </a:solidFill>
                <a:latin typeface="Times New Roman" panose="02020603050405020304" pitchFamily="18" charset="0"/>
                <a:ea typeface="华文中宋" pitchFamily="2" charset="-122"/>
                <a:cs typeface="Times New Roman" panose="02020603050405020304" pitchFamily="18" charset="0"/>
              </a:rPr>
              <a:t>lúc</a:t>
            </a:r>
            <a:r>
              <a:rPr lang="en-SG" altLang="zh-CN" sz="4800" b="1" dirty="0">
                <a:solidFill>
                  <a:schemeClr val="tx1">
                    <a:lumMod val="85000"/>
                    <a:lumOff val="15000"/>
                  </a:schemeClr>
                </a:solidFill>
                <a:latin typeface="Times New Roman" panose="02020603050405020304" pitchFamily="18" charset="0"/>
                <a:ea typeface="华文中宋" pitchFamily="2" charset="-122"/>
                <a:cs typeface="Times New Roman" panose="02020603050405020304" pitchFamily="18" charset="0"/>
              </a:rPr>
              <a:t> sang </a:t>
            </a:r>
            <a:r>
              <a:rPr lang="en-SG" altLang="zh-CN" sz="4800" b="1" dirty="0" err="1">
                <a:solidFill>
                  <a:schemeClr val="tx1">
                    <a:lumMod val="85000"/>
                    <a:lumOff val="15000"/>
                  </a:schemeClr>
                </a:solidFill>
                <a:latin typeface="Times New Roman" panose="02020603050405020304" pitchFamily="18" charset="0"/>
                <a:ea typeface="华文中宋" pitchFamily="2" charset="-122"/>
                <a:cs typeface="Times New Roman" panose="02020603050405020304" pitchFamily="18" charset="0"/>
              </a:rPr>
              <a:t>thu</a:t>
            </a:r>
            <a:endParaRPr lang="zh-CN" altLang="en-US" sz="4800" b="1" dirty="0">
              <a:solidFill>
                <a:schemeClr val="tx1">
                  <a:lumMod val="85000"/>
                  <a:lumOff val="15000"/>
                </a:schemeClr>
              </a:solidFill>
              <a:latin typeface="Times New Roman" panose="02020603050405020304" pitchFamily="18" charset="0"/>
              <a:ea typeface="华文中宋" pitchFamily="2" charset="-122"/>
              <a:cs typeface="Times New Roman" panose="02020603050405020304" pitchFamily="18" charset="0"/>
            </a:endParaRPr>
          </a:p>
        </p:txBody>
      </p:sp>
      <p:grpSp>
        <p:nvGrpSpPr>
          <p:cNvPr id="27" name="组合 7"/>
          <p:cNvGrpSpPr/>
          <p:nvPr/>
        </p:nvGrpSpPr>
        <p:grpSpPr>
          <a:xfrm flipV="1">
            <a:off x="838200" y="5105740"/>
            <a:ext cx="10524503" cy="98559"/>
            <a:chOff x="5264727" y="1496291"/>
            <a:chExt cx="1197811" cy="872836"/>
          </a:xfrm>
        </p:grpSpPr>
        <p:sp>
          <p:nvSpPr>
            <p:cNvPr id="28" name="矩形 3"/>
            <p:cNvSpPr/>
            <p:nvPr/>
          </p:nvSpPr>
          <p:spPr>
            <a:xfrm>
              <a:off x="5264727" y="1496291"/>
              <a:ext cx="304800" cy="87283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9" name="矩形 4"/>
            <p:cNvSpPr/>
            <p:nvPr/>
          </p:nvSpPr>
          <p:spPr>
            <a:xfrm>
              <a:off x="5569527" y="1496291"/>
              <a:ext cx="304800" cy="87283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0" name="矩形 5"/>
            <p:cNvSpPr/>
            <p:nvPr/>
          </p:nvSpPr>
          <p:spPr>
            <a:xfrm>
              <a:off x="5853955" y="1496291"/>
              <a:ext cx="304800" cy="87283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1" name="矩形 6"/>
            <p:cNvSpPr/>
            <p:nvPr/>
          </p:nvSpPr>
          <p:spPr>
            <a:xfrm>
              <a:off x="6157738" y="1496291"/>
              <a:ext cx="304800" cy="872836"/>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pic>
        <p:nvPicPr>
          <p:cNvPr id="4" name="Picture 2" descr="Káº¿t quáº£ hÃ¬nh áº£nh cho sÃ´ng dá»nh dang gif"/>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238957" y="551997"/>
            <a:ext cx="3955615" cy="3899106"/>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5" name="Picture 4" descr="Káº¿t quáº£ hÃ¬nh áº£nh cho chim bay gif"/>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4234125" y="722210"/>
            <a:ext cx="3747544" cy="3716152"/>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a:extLst>
            <a:ext uri="{909E8E84-426E-40DD-AFC4-6F175D3DCCD1}">
              <a14:hiddenFill xmlns:a14="http://schemas.microsoft.com/office/drawing/2010/main">
                <a:solidFill>
                  <a:srgbClr val="FFFFFF"/>
                </a:solidFill>
              </a14:hiddenFill>
            </a:ext>
          </a:extLst>
        </p:spPr>
      </p:pic>
      <p:pic>
        <p:nvPicPr>
          <p:cNvPr id="1030" name="Picture 6" descr="Káº¿t quáº£ hÃ¬nh áº£nh cho mÃ¢y trÃ´i gif"/>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a:off x="7996888" y="701523"/>
            <a:ext cx="3980489" cy="3893288"/>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barn(inVertical)">
                                      <p:cBhvr>
                                        <p:cTn id="7" dur="500"/>
                                        <p:tgtEl>
                                          <p:spTgt spid="27"/>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26"/>
                                        </p:tgtEl>
                                        <p:attrNameLst>
                                          <p:attrName>style.visibility</p:attrName>
                                        </p:attrNameLst>
                                      </p:cBhvr>
                                      <p:to>
                                        <p:strVal val="visible"/>
                                      </p:to>
                                    </p:set>
                                    <p:animEffect transition="in" filter="barn(inVertical)">
                                      <p:cBhvr>
                                        <p:cTn id="10" dur="500"/>
                                        <p:tgtEl>
                                          <p:spTgt spid="26"/>
                                        </p:tgtEl>
                                      </p:cBhvr>
                                    </p:animEffect>
                                  </p:childTnLst>
                                </p:cTn>
                              </p:par>
                              <p:par>
                                <p:cTn id="11" presetID="16" presetClass="entr" presetSubtype="21" fill="hold" nodeType="withEffect">
                                  <p:stCondLst>
                                    <p:cond delay="0"/>
                                  </p:stCondLst>
                                  <p:childTnLst>
                                    <p:set>
                                      <p:cBhvr>
                                        <p:cTn id="12" dur="1" fill="hold">
                                          <p:stCondLst>
                                            <p:cond delay="0"/>
                                          </p:stCondLst>
                                        </p:cTn>
                                        <p:tgtEl>
                                          <p:spTgt spid="21"/>
                                        </p:tgtEl>
                                        <p:attrNameLst>
                                          <p:attrName>style.visibility</p:attrName>
                                        </p:attrNameLst>
                                      </p:cBhvr>
                                      <p:to>
                                        <p:strVal val="visible"/>
                                      </p:to>
                                    </p:set>
                                    <p:animEffect transition="in" filter="barn(inVertical)">
                                      <p:cBhvr>
                                        <p:cTn id="13" dur="500"/>
                                        <p:tgtEl>
                                          <p:spTgt spid="21"/>
                                        </p:tgtEl>
                                      </p:cBhvr>
                                    </p:animEffect>
                                  </p:childTnLst>
                                </p:cTn>
                              </p:par>
                            </p:childTnLst>
                          </p:cTn>
                        </p:par>
                      </p:childTnLst>
                    </p:cTn>
                  </p:par>
                  <p:par>
                    <p:cTn id="14" fill="hold">
                      <p:stCondLst>
                        <p:cond delay="indefinite"/>
                      </p:stCondLst>
                      <p:childTnLst>
                        <p:par>
                          <p:cTn id="15" fill="hold">
                            <p:stCondLst>
                              <p:cond delay="0"/>
                            </p:stCondLst>
                            <p:childTnLst>
                              <p:par>
                                <p:cTn id="16" presetID="21" presetClass="entr" presetSubtype="1" fill="hold" nodeType="clickEffect">
                                  <p:stCondLst>
                                    <p:cond delay="0"/>
                                  </p:stCondLst>
                                  <p:childTnLst>
                                    <p:set>
                                      <p:cBhvr>
                                        <p:cTn id="17" dur="1" fill="hold">
                                          <p:stCondLst>
                                            <p:cond delay="0"/>
                                          </p:stCondLst>
                                        </p:cTn>
                                        <p:tgtEl>
                                          <p:spTgt spid="4"/>
                                        </p:tgtEl>
                                        <p:attrNameLst>
                                          <p:attrName>style.visibility</p:attrName>
                                        </p:attrNameLst>
                                      </p:cBhvr>
                                      <p:to>
                                        <p:strVal val="visible"/>
                                      </p:to>
                                    </p:set>
                                    <p:animEffect transition="in" filter="wheel(1)">
                                      <p:cBhvr>
                                        <p:cTn id="18" dur="2000"/>
                                        <p:tgtEl>
                                          <p:spTgt spid="4"/>
                                        </p:tgtEl>
                                      </p:cBhvr>
                                    </p:animEffect>
                                  </p:childTnLst>
                                </p:cTn>
                              </p:par>
                            </p:childTnLst>
                          </p:cTn>
                        </p:par>
                      </p:childTnLst>
                    </p:cTn>
                  </p:par>
                  <p:par>
                    <p:cTn id="19" fill="hold">
                      <p:stCondLst>
                        <p:cond delay="indefinite"/>
                      </p:stCondLst>
                      <p:childTnLst>
                        <p:par>
                          <p:cTn id="20" fill="hold">
                            <p:stCondLst>
                              <p:cond delay="0"/>
                            </p:stCondLst>
                            <p:childTnLst>
                              <p:par>
                                <p:cTn id="21" presetID="21" presetClass="entr" presetSubtype="1" fill="hold" nodeType="clickEffect">
                                  <p:stCondLst>
                                    <p:cond delay="0"/>
                                  </p:stCondLst>
                                  <p:childTnLst>
                                    <p:set>
                                      <p:cBhvr>
                                        <p:cTn id="22" dur="1" fill="hold">
                                          <p:stCondLst>
                                            <p:cond delay="0"/>
                                          </p:stCondLst>
                                        </p:cTn>
                                        <p:tgtEl>
                                          <p:spTgt spid="5"/>
                                        </p:tgtEl>
                                        <p:attrNameLst>
                                          <p:attrName>style.visibility</p:attrName>
                                        </p:attrNameLst>
                                      </p:cBhvr>
                                      <p:to>
                                        <p:strVal val="visible"/>
                                      </p:to>
                                    </p:set>
                                    <p:animEffect transition="in" filter="wheel(1)">
                                      <p:cBhvr>
                                        <p:cTn id="23" dur="2000"/>
                                        <p:tgtEl>
                                          <p:spTgt spid="5"/>
                                        </p:tgtEl>
                                      </p:cBhvr>
                                    </p:animEffect>
                                  </p:childTnLst>
                                </p:cTn>
                              </p:par>
                            </p:childTnLst>
                          </p:cTn>
                        </p:par>
                      </p:childTnLst>
                    </p:cTn>
                  </p:par>
                  <p:par>
                    <p:cTn id="24" fill="hold">
                      <p:stCondLst>
                        <p:cond delay="indefinite"/>
                      </p:stCondLst>
                      <p:childTnLst>
                        <p:par>
                          <p:cTn id="25" fill="hold">
                            <p:stCondLst>
                              <p:cond delay="0"/>
                            </p:stCondLst>
                            <p:childTnLst>
                              <p:par>
                                <p:cTn id="26" presetID="21" presetClass="entr" presetSubtype="1" fill="hold" nodeType="clickEffect">
                                  <p:stCondLst>
                                    <p:cond delay="0"/>
                                  </p:stCondLst>
                                  <p:childTnLst>
                                    <p:set>
                                      <p:cBhvr>
                                        <p:cTn id="27" dur="1" fill="hold">
                                          <p:stCondLst>
                                            <p:cond delay="0"/>
                                          </p:stCondLst>
                                        </p:cTn>
                                        <p:tgtEl>
                                          <p:spTgt spid="1030"/>
                                        </p:tgtEl>
                                        <p:attrNameLst>
                                          <p:attrName>style.visibility</p:attrName>
                                        </p:attrNameLst>
                                      </p:cBhvr>
                                      <p:to>
                                        <p:strVal val="visible"/>
                                      </p:to>
                                    </p:set>
                                    <p:animEffect transition="in" filter="wheel(1)">
                                      <p:cBhvr>
                                        <p:cTn id="28" dur="2000"/>
                                        <p:tgtEl>
                                          <p:spTgt spid="10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rotWithShape="1">
          <a:blip r:embed="rId1"/>
          <a:srcRect b="14327"/>
          <a:stretch>
            <a:fillRect/>
          </a:stretch>
        </p:blipFill>
        <p:spPr>
          <a:xfrm>
            <a:off x="0" y="1"/>
            <a:ext cx="12192000" cy="6858000"/>
          </a:xfrm>
          <a:prstGeom prst="rect">
            <a:avLst/>
          </a:prstGeom>
        </p:spPr>
      </p:pic>
      <p:sp>
        <p:nvSpPr>
          <p:cNvPr id="3" name="矩形 2"/>
          <p:cNvSpPr/>
          <p:nvPr/>
        </p:nvSpPr>
        <p:spPr>
          <a:xfrm>
            <a:off x="264056" y="168975"/>
            <a:ext cx="11663888" cy="652005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pic>
        <p:nvPicPr>
          <p:cNvPr id="4" name="Picture 6" descr="E:\PPT素材\卡通b03.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21360" y="362013"/>
            <a:ext cx="4287520" cy="5964979"/>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6096000" y="1536174"/>
            <a:ext cx="4988560" cy="3785652"/>
          </a:xfrm>
          <a:prstGeom prst="rect">
            <a:avLst/>
          </a:prstGeom>
          <a:noFill/>
        </p:spPr>
        <p:txBody>
          <a:bodyPr wrap="square" rtlCol="0">
            <a:spAutoFit/>
          </a:bodyPr>
          <a:lstStyle/>
          <a:p>
            <a:pPr algn="ctr"/>
            <a:r>
              <a:rPr lang="en-SG" sz="4000" dirty="0" err="1">
                <a:latin typeface="Times New Roman" panose="02020603050405020304" pitchFamily="18" charset="0"/>
                <a:cs typeface="Times New Roman" panose="02020603050405020304" pitchFamily="18" charset="0"/>
              </a:rPr>
              <a:t>Đọc</a:t>
            </a:r>
            <a:r>
              <a:rPr lang="en-SG" sz="4000" dirty="0">
                <a:latin typeface="Times New Roman" panose="02020603050405020304" pitchFamily="18" charset="0"/>
                <a:cs typeface="Times New Roman" panose="02020603050405020304" pitchFamily="18" charset="0"/>
              </a:rPr>
              <a:t> </a:t>
            </a:r>
            <a:r>
              <a:rPr lang="en-SG" sz="4000" dirty="0" err="1">
                <a:latin typeface="Times New Roman" panose="02020603050405020304" pitchFamily="18" charset="0"/>
                <a:cs typeface="Times New Roman" panose="02020603050405020304" pitchFamily="18" charset="0"/>
              </a:rPr>
              <a:t>thầm</a:t>
            </a:r>
            <a:r>
              <a:rPr lang="en-SG" sz="4000" dirty="0">
                <a:latin typeface="Times New Roman" panose="02020603050405020304" pitchFamily="18" charset="0"/>
                <a:cs typeface="Times New Roman" panose="02020603050405020304" pitchFamily="18" charset="0"/>
              </a:rPr>
              <a:t> </a:t>
            </a:r>
            <a:r>
              <a:rPr lang="en-SG" sz="4000" dirty="0" err="1">
                <a:latin typeface="Times New Roman" panose="02020603050405020304" pitchFamily="18" charset="0"/>
                <a:cs typeface="Times New Roman" panose="02020603050405020304" pitchFamily="18" charset="0"/>
              </a:rPr>
              <a:t>đoạn</a:t>
            </a:r>
            <a:r>
              <a:rPr lang="en-SG" sz="4000" dirty="0">
                <a:latin typeface="Times New Roman" panose="02020603050405020304" pitchFamily="18" charset="0"/>
                <a:cs typeface="Times New Roman" panose="02020603050405020304" pitchFamily="18" charset="0"/>
              </a:rPr>
              <a:t> 2 </a:t>
            </a:r>
            <a:r>
              <a:rPr lang="en-SG" sz="4000" dirty="0" err="1">
                <a:latin typeface="Times New Roman" panose="02020603050405020304" pitchFamily="18" charset="0"/>
                <a:cs typeface="Times New Roman" panose="02020603050405020304" pitchFamily="18" charset="0"/>
              </a:rPr>
              <a:t>và</a:t>
            </a:r>
            <a:r>
              <a:rPr lang="en-SG" sz="4000" dirty="0">
                <a:latin typeface="Times New Roman" panose="02020603050405020304" pitchFamily="18" charset="0"/>
                <a:cs typeface="Times New Roman" panose="02020603050405020304" pitchFamily="18" charset="0"/>
              </a:rPr>
              <a:t> </a:t>
            </a:r>
            <a:r>
              <a:rPr lang="en-SG" sz="4000" dirty="0" err="1">
                <a:latin typeface="Times New Roman" panose="02020603050405020304" pitchFamily="18" charset="0"/>
                <a:cs typeface="Times New Roman" panose="02020603050405020304" pitchFamily="18" charset="0"/>
              </a:rPr>
              <a:t>phác</a:t>
            </a:r>
            <a:r>
              <a:rPr lang="en-SG" sz="4000" dirty="0">
                <a:latin typeface="Times New Roman" panose="02020603050405020304" pitchFamily="18" charset="0"/>
                <a:cs typeface="Times New Roman" panose="02020603050405020304" pitchFamily="18" charset="0"/>
              </a:rPr>
              <a:t> </a:t>
            </a:r>
            <a:r>
              <a:rPr lang="en-SG" sz="4000" dirty="0" err="1">
                <a:latin typeface="Times New Roman" panose="02020603050405020304" pitchFamily="18" charset="0"/>
                <a:cs typeface="Times New Roman" panose="02020603050405020304" pitchFamily="18" charset="0"/>
              </a:rPr>
              <a:t>họa</a:t>
            </a:r>
            <a:r>
              <a:rPr lang="en-SG" sz="4000" dirty="0">
                <a:latin typeface="Times New Roman" panose="02020603050405020304" pitchFamily="18" charset="0"/>
                <a:cs typeface="Times New Roman" panose="02020603050405020304" pitchFamily="18" charset="0"/>
              </a:rPr>
              <a:t> </a:t>
            </a:r>
            <a:r>
              <a:rPr lang="en-SG" sz="4000" dirty="0" err="1">
                <a:latin typeface="Times New Roman" panose="02020603050405020304" pitchFamily="18" charset="0"/>
                <a:cs typeface="Times New Roman" panose="02020603050405020304" pitchFamily="18" charset="0"/>
              </a:rPr>
              <a:t>nhanh</a:t>
            </a:r>
            <a:r>
              <a:rPr lang="en-SG" sz="4000" dirty="0">
                <a:latin typeface="Times New Roman" panose="02020603050405020304" pitchFamily="18" charset="0"/>
                <a:cs typeface="Times New Roman" panose="02020603050405020304" pitchFamily="18" charset="0"/>
              </a:rPr>
              <a:t> </a:t>
            </a:r>
            <a:r>
              <a:rPr lang="en-SG" sz="4000" dirty="0" err="1">
                <a:latin typeface="Times New Roman" panose="02020603050405020304" pitchFamily="18" charset="0"/>
                <a:cs typeface="Times New Roman" panose="02020603050405020304" pitchFamily="18" charset="0"/>
              </a:rPr>
              <a:t>bức</a:t>
            </a:r>
            <a:r>
              <a:rPr lang="en-SG" sz="4000" dirty="0">
                <a:latin typeface="Times New Roman" panose="02020603050405020304" pitchFamily="18" charset="0"/>
                <a:cs typeface="Times New Roman" panose="02020603050405020304" pitchFamily="18" charset="0"/>
              </a:rPr>
              <a:t> </a:t>
            </a:r>
            <a:r>
              <a:rPr lang="en-SG" sz="4000" dirty="0" err="1">
                <a:latin typeface="Times New Roman" panose="02020603050405020304" pitchFamily="18" charset="0"/>
                <a:cs typeface="Times New Roman" panose="02020603050405020304" pitchFamily="18" charset="0"/>
              </a:rPr>
              <a:t>tranh</a:t>
            </a:r>
            <a:r>
              <a:rPr lang="en-SG" sz="4000" dirty="0">
                <a:latin typeface="Times New Roman" panose="02020603050405020304" pitchFamily="18" charset="0"/>
                <a:cs typeface="Times New Roman" panose="02020603050405020304" pitchFamily="18" charset="0"/>
              </a:rPr>
              <a:t> </a:t>
            </a:r>
            <a:r>
              <a:rPr lang="en-SG" sz="4000" dirty="0" err="1">
                <a:latin typeface="Times New Roman" panose="02020603050405020304" pitchFamily="18" charset="0"/>
                <a:cs typeface="Times New Roman" panose="02020603050405020304" pitchFamily="18" charset="0"/>
              </a:rPr>
              <a:t>thiên</a:t>
            </a:r>
            <a:r>
              <a:rPr lang="en-SG" sz="4000" dirty="0">
                <a:latin typeface="Times New Roman" panose="02020603050405020304" pitchFamily="18" charset="0"/>
                <a:cs typeface="Times New Roman" panose="02020603050405020304" pitchFamily="18" charset="0"/>
              </a:rPr>
              <a:t> </a:t>
            </a:r>
            <a:r>
              <a:rPr lang="en-SG" sz="4000" dirty="0" err="1">
                <a:latin typeface="Times New Roman" panose="02020603050405020304" pitchFamily="18" charset="0"/>
                <a:cs typeface="Times New Roman" panose="02020603050405020304" pitchFamily="18" charset="0"/>
              </a:rPr>
              <a:t>nhiên</a:t>
            </a:r>
            <a:r>
              <a:rPr lang="en-SG" sz="4000" dirty="0">
                <a:latin typeface="Times New Roman" panose="02020603050405020304" pitchFamily="18" charset="0"/>
                <a:cs typeface="Times New Roman" panose="02020603050405020304" pitchFamily="18" charset="0"/>
              </a:rPr>
              <a:t> sang </a:t>
            </a:r>
            <a:r>
              <a:rPr lang="en-SG" sz="4000" dirty="0" err="1">
                <a:latin typeface="Times New Roman" panose="02020603050405020304" pitchFamily="18" charset="0"/>
                <a:cs typeface="Times New Roman" panose="02020603050405020304" pitchFamily="18" charset="0"/>
              </a:rPr>
              <a:t>thu</a:t>
            </a:r>
            <a:r>
              <a:rPr lang="en-SG" sz="4000" dirty="0">
                <a:latin typeface="Times New Roman" panose="02020603050405020304" pitchFamily="18" charset="0"/>
                <a:cs typeface="Times New Roman" panose="02020603050405020304" pitchFamily="18" charset="0"/>
              </a:rPr>
              <a:t> (</a:t>
            </a:r>
            <a:r>
              <a:rPr lang="en-SG" sz="4000" dirty="0" err="1">
                <a:latin typeface="Times New Roman" panose="02020603050405020304" pitchFamily="18" charset="0"/>
                <a:cs typeface="Times New Roman" panose="02020603050405020304" pitchFamily="18" charset="0"/>
              </a:rPr>
              <a:t>Có</a:t>
            </a:r>
            <a:r>
              <a:rPr lang="en-SG" sz="4000" dirty="0">
                <a:latin typeface="Times New Roman" panose="02020603050405020304" pitchFamily="18" charset="0"/>
                <a:cs typeface="Times New Roman" panose="02020603050405020304" pitchFamily="18" charset="0"/>
              </a:rPr>
              <a:t> </a:t>
            </a:r>
            <a:r>
              <a:rPr lang="en-SG" sz="4000" dirty="0" err="1">
                <a:latin typeface="Times New Roman" panose="02020603050405020304" pitchFamily="18" charset="0"/>
                <a:cs typeface="Times New Roman" panose="02020603050405020304" pitchFamily="18" charset="0"/>
              </a:rPr>
              <a:t>thể</a:t>
            </a:r>
            <a:r>
              <a:rPr lang="en-SG" sz="4000" dirty="0">
                <a:latin typeface="Times New Roman" panose="02020603050405020304" pitchFamily="18" charset="0"/>
                <a:cs typeface="Times New Roman" panose="02020603050405020304" pitchFamily="18" charset="0"/>
              </a:rPr>
              <a:t> </a:t>
            </a:r>
            <a:r>
              <a:rPr lang="en-SG" sz="4000" dirty="0" err="1">
                <a:latin typeface="Times New Roman" panose="02020603050405020304" pitchFamily="18" charset="0"/>
                <a:cs typeface="Times New Roman" panose="02020603050405020304" pitchFamily="18" charset="0"/>
              </a:rPr>
              <a:t>thêm</a:t>
            </a:r>
            <a:r>
              <a:rPr lang="en-SG" sz="4000" dirty="0">
                <a:latin typeface="Times New Roman" panose="02020603050405020304" pitchFamily="18" charset="0"/>
                <a:cs typeface="Times New Roman" panose="02020603050405020304" pitchFamily="18" charset="0"/>
              </a:rPr>
              <a:t> </a:t>
            </a:r>
            <a:r>
              <a:rPr lang="en-SG" sz="4000" dirty="0" err="1">
                <a:latin typeface="Times New Roman" panose="02020603050405020304" pitchFamily="18" charset="0"/>
                <a:cs typeface="Times New Roman" panose="02020603050405020304" pitchFamily="18" charset="0"/>
              </a:rPr>
              <a:t>thắt</a:t>
            </a:r>
            <a:r>
              <a:rPr lang="en-SG" sz="4000" dirty="0">
                <a:latin typeface="Times New Roman" panose="02020603050405020304" pitchFamily="18" charset="0"/>
                <a:cs typeface="Times New Roman" panose="02020603050405020304" pitchFamily="18" charset="0"/>
              </a:rPr>
              <a:t> </a:t>
            </a:r>
            <a:r>
              <a:rPr lang="en-SG" sz="4000" dirty="0" err="1">
                <a:latin typeface="Times New Roman" panose="02020603050405020304" pitchFamily="18" charset="0"/>
                <a:cs typeface="Times New Roman" panose="02020603050405020304" pitchFamily="18" charset="0"/>
              </a:rPr>
              <a:t>từ</a:t>
            </a:r>
            <a:r>
              <a:rPr lang="en-SG" sz="4000" dirty="0">
                <a:latin typeface="Times New Roman" panose="02020603050405020304" pitchFamily="18" charset="0"/>
                <a:cs typeface="Times New Roman" panose="02020603050405020304" pitchFamily="18" charset="0"/>
              </a:rPr>
              <a:t> </a:t>
            </a:r>
            <a:r>
              <a:rPr lang="en-SG" sz="4000" dirty="0" err="1">
                <a:latin typeface="Times New Roman" panose="02020603050405020304" pitchFamily="18" charset="0"/>
                <a:cs typeface="Times New Roman" panose="02020603050405020304" pitchFamily="18" charset="0"/>
              </a:rPr>
              <a:t>khóa</a:t>
            </a:r>
            <a:r>
              <a:rPr lang="en-SG" sz="4000" dirty="0">
                <a:latin typeface="Times New Roman" panose="02020603050405020304" pitchFamily="18" charset="0"/>
                <a:cs typeface="Times New Roman" panose="02020603050405020304" pitchFamily="18" charset="0"/>
              </a:rPr>
              <a:t>) </a:t>
            </a:r>
            <a:r>
              <a:rPr lang="en-SG" sz="4000" dirty="0" err="1">
                <a:latin typeface="Times New Roman" panose="02020603050405020304" pitchFamily="18" charset="0"/>
                <a:cs typeface="Times New Roman" panose="02020603050405020304" pitchFamily="18" charset="0"/>
              </a:rPr>
              <a:t>và</a:t>
            </a:r>
            <a:r>
              <a:rPr lang="en-SG" sz="4000" dirty="0">
                <a:latin typeface="Times New Roman" panose="02020603050405020304" pitchFamily="18" charset="0"/>
                <a:cs typeface="Times New Roman" panose="02020603050405020304" pitchFamily="18" charset="0"/>
              </a:rPr>
              <a:t> </a:t>
            </a:r>
            <a:r>
              <a:rPr lang="en-SG" sz="4000" dirty="0" err="1">
                <a:latin typeface="Times New Roman" panose="02020603050405020304" pitchFamily="18" charset="0"/>
                <a:cs typeface="Times New Roman" panose="02020603050405020304" pitchFamily="18" charset="0"/>
              </a:rPr>
              <a:t>thuyết</a:t>
            </a:r>
            <a:r>
              <a:rPr lang="en-SG" sz="4000" dirty="0">
                <a:latin typeface="Times New Roman" panose="02020603050405020304" pitchFamily="18" charset="0"/>
                <a:cs typeface="Times New Roman" panose="02020603050405020304" pitchFamily="18" charset="0"/>
              </a:rPr>
              <a:t> </a:t>
            </a:r>
            <a:r>
              <a:rPr lang="en-SG" sz="4000" dirty="0" err="1">
                <a:latin typeface="Times New Roman" panose="02020603050405020304" pitchFamily="18" charset="0"/>
                <a:cs typeface="Times New Roman" panose="02020603050405020304" pitchFamily="18" charset="0"/>
              </a:rPr>
              <a:t>trình</a:t>
            </a:r>
            <a:r>
              <a:rPr lang="en-SG" sz="4000" dirty="0">
                <a:latin typeface="Times New Roman" panose="02020603050405020304" pitchFamily="18" charset="0"/>
                <a:cs typeface="Times New Roman" panose="02020603050405020304" pitchFamily="18" charset="0"/>
              </a:rPr>
              <a:t> </a:t>
            </a:r>
            <a:r>
              <a:rPr lang="en-SG" sz="4000" dirty="0" err="1">
                <a:latin typeface="Times New Roman" panose="02020603050405020304" pitchFamily="18" charset="0"/>
                <a:cs typeface="Times New Roman" panose="02020603050405020304" pitchFamily="18" charset="0"/>
              </a:rPr>
              <a:t>về</a:t>
            </a:r>
            <a:r>
              <a:rPr lang="en-SG" sz="4000" dirty="0">
                <a:latin typeface="Times New Roman" panose="02020603050405020304" pitchFamily="18" charset="0"/>
                <a:cs typeface="Times New Roman" panose="02020603050405020304" pitchFamily="18" charset="0"/>
              </a:rPr>
              <a:t> </a:t>
            </a:r>
            <a:r>
              <a:rPr lang="en-SG" sz="4000" dirty="0" err="1">
                <a:latin typeface="Times New Roman" panose="02020603050405020304" pitchFamily="18" charset="0"/>
                <a:cs typeface="Times New Roman" panose="02020603050405020304" pitchFamily="18" charset="0"/>
              </a:rPr>
              <a:t>bức</a:t>
            </a:r>
            <a:r>
              <a:rPr lang="en-SG" sz="4000" dirty="0">
                <a:latin typeface="Times New Roman" panose="02020603050405020304" pitchFamily="18" charset="0"/>
                <a:cs typeface="Times New Roman" panose="02020603050405020304" pitchFamily="18" charset="0"/>
              </a:rPr>
              <a:t> </a:t>
            </a:r>
            <a:r>
              <a:rPr lang="en-SG" sz="4000" dirty="0" err="1">
                <a:latin typeface="Times New Roman" panose="02020603050405020304" pitchFamily="18" charset="0"/>
                <a:cs typeface="Times New Roman" panose="02020603050405020304" pitchFamily="18" charset="0"/>
              </a:rPr>
              <a:t>tranh</a:t>
            </a:r>
            <a:r>
              <a:rPr lang="en-SG" sz="4000" dirty="0">
                <a:latin typeface="Times New Roman" panose="02020603050405020304" pitchFamily="18" charset="0"/>
                <a:cs typeface="Times New Roman" panose="02020603050405020304" pitchFamily="18" charset="0"/>
              </a:rPr>
              <a:t> </a:t>
            </a:r>
            <a:r>
              <a:rPr lang="en-SG" sz="4000" dirty="0" err="1">
                <a:latin typeface="Times New Roman" panose="02020603050405020304" pitchFamily="18" charset="0"/>
                <a:cs typeface="Times New Roman" panose="02020603050405020304" pitchFamily="18" charset="0"/>
              </a:rPr>
              <a:t>đó</a:t>
            </a:r>
            <a:endParaRPr lang="en-SG" sz="4000" dirty="0">
              <a:latin typeface="Times New Roman" panose="02020603050405020304" pitchFamily="18" charset="0"/>
              <a:cs typeface="Times New Roman" panose="02020603050405020304" pitchFamily="18" charset="0"/>
            </a:endParaRPr>
          </a:p>
        </p:txBody>
      </p:sp>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barn(inVertical)">
                                      <p:cBhvr>
                                        <p:cTn id="14"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rotWithShape="1">
          <a:blip r:embed="rId1"/>
          <a:srcRect b="14327"/>
          <a:stretch>
            <a:fillRect/>
          </a:stretch>
        </p:blipFill>
        <p:spPr>
          <a:xfrm>
            <a:off x="0" y="1"/>
            <a:ext cx="12192000" cy="6858000"/>
          </a:xfrm>
          <a:prstGeom prst="rect">
            <a:avLst/>
          </a:prstGeom>
        </p:spPr>
      </p:pic>
      <p:sp>
        <p:nvSpPr>
          <p:cNvPr id="3" name="矩形 2"/>
          <p:cNvSpPr/>
          <p:nvPr/>
        </p:nvSpPr>
        <p:spPr>
          <a:xfrm>
            <a:off x="264056" y="138495"/>
            <a:ext cx="11663888" cy="652005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47" name="矩形 3"/>
          <p:cNvSpPr/>
          <p:nvPr/>
        </p:nvSpPr>
        <p:spPr>
          <a:xfrm>
            <a:off x="1039312" y="4073438"/>
            <a:ext cx="3295687" cy="2092997"/>
          </a:xfrm>
          <a:prstGeom prst="rect">
            <a:avLst/>
          </a:prstGeom>
          <a:noFill/>
          <a:ln w="508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bg1">
                  <a:lumMod val="50000"/>
                </a:schemeClr>
              </a:solidFill>
            </a:endParaRPr>
          </a:p>
        </p:txBody>
      </p:sp>
      <p:sp>
        <p:nvSpPr>
          <p:cNvPr id="49" name="矩形 5"/>
          <p:cNvSpPr/>
          <p:nvPr/>
        </p:nvSpPr>
        <p:spPr>
          <a:xfrm>
            <a:off x="4413560" y="1910642"/>
            <a:ext cx="3295687" cy="2092997"/>
          </a:xfrm>
          <a:prstGeom prst="rect">
            <a:avLst/>
          </a:prstGeom>
          <a:noFill/>
          <a:ln w="50800">
            <a:solidFill>
              <a:srgbClr val="1983B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bg1">
                  <a:lumMod val="50000"/>
                </a:schemeClr>
              </a:solidFill>
            </a:endParaRPr>
          </a:p>
        </p:txBody>
      </p:sp>
      <p:sp>
        <p:nvSpPr>
          <p:cNvPr id="52" name="矩形 8"/>
          <p:cNvSpPr/>
          <p:nvPr/>
        </p:nvSpPr>
        <p:spPr>
          <a:xfrm>
            <a:off x="7799455" y="4111710"/>
            <a:ext cx="3295687" cy="2092997"/>
          </a:xfrm>
          <a:prstGeom prst="rect">
            <a:avLst/>
          </a:prstGeom>
          <a:noFill/>
          <a:ln w="508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bg1">
                  <a:lumMod val="50000"/>
                </a:schemeClr>
              </a:solidFill>
            </a:endParaRPr>
          </a:p>
        </p:txBody>
      </p:sp>
      <p:sp>
        <p:nvSpPr>
          <p:cNvPr id="53" name="文本框 34"/>
          <p:cNvSpPr txBox="1"/>
          <p:nvPr/>
        </p:nvSpPr>
        <p:spPr>
          <a:xfrm>
            <a:off x="1224805" y="4534640"/>
            <a:ext cx="2924699" cy="1323439"/>
          </a:xfrm>
          <a:prstGeom prst="rect">
            <a:avLst/>
          </a:prstGeom>
          <a:noFill/>
          <a:effectLst/>
        </p:spPr>
        <p:txBody>
          <a:bodyPr wrap="square" rtlCol="0">
            <a:spAutoFit/>
          </a:bodyPr>
          <a:lstStyle/>
          <a:p>
            <a:pPr lvl="0" algn="ctr"/>
            <a:r>
              <a:rPr lang="en-SG" altLang="zh-CN" sz="4000" b="1" dirty="0" err="1">
                <a:solidFill>
                  <a:schemeClr val="bg1">
                    <a:lumMod val="50000"/>
                  </a:schemeClr>
                </a:solidFill>
                <a:latin typeface="Times New Roman" panose="02020603050405020304" pitchFamily="18" charset="0"/>
                <a:ea typeface="Microsoft YaHei" panose="020B0503020204020204" pitchFamily="34" charset="-122"/>
                <a:cs typeface="Times New Roman" panose="02020603050405020304" pitchFamily="18" charset="0"/>
              </a:rPr>
              <a:t>Sông</a:t>
            </a:r>
            <a:r>
              <a:rPr lang="en-SG" altLang="zh-CN" sz="4000" b="1" dirty="0">
                <a:solidFill>
                  <a:schemeClr val="bg1">
                    <a:lumMod val="50000"/>
                  </a:schemeClr>
                </a:solidFill>
                <a:latin typeface="Times New Roman" panose="02020603050405020304" pitchFamily="18" charset="0"/>
                <a:ea typeface="Microsoft YaHei" panose="020B0503020204020204" pitchFamily="34" charset="-122"/>
                <a:cs typeface="Times New Roman" panose="02020603050405020304" pitchFamily="18" charset="0"/>
              </a:rPr>
              <a:t> </a:t>
            </a:r>
            <a:r>
              <a:rPr lang="en-SG" altLang="zh-CN" sz="4000" b="1" dirty="0" err="1">
                <a:solidFill>
                  <a:schemeClr val="bg1">
                    <a:lumMod val="50000"/>
                  </a:schemeClr>
                </a:solidFill>
                <a:latin typeface="Times New Roman" panose="02020603050405020304" pitchFamily="18" charset="0"/>
                <a:ea typeface="Microsoft YaHei" panose="020B0503020204020204" pitchFamily="34" charset="-122"/>
                <a:cs typeface="Times New Roman" panose="02020603050405020304" pitchFamily="18" charset="0"/>
              </a:rPr>
              <a:t>dềnh</a:t>
            </a:r>
            <a:r>
              <a:rPr lang="en-SG" altLang="zh-CN" sz="4000" b="1" dirty="0">
                <a:solidFill>
                  <a:schemeClr val="bg1">
                    <a:lumMod val="50000"/>
                  </a:schemeClr>
                </a:solidFill>
                <a:latin typeface="Times New Roman" panose="02020603050405020304" pitchFamily="18" charset="0"/>
                <a:ea typeface="Microsoft YaHei" panose="020B0503020204020204" pitchFamily="34" charset="-122"/>
                <a:cs typeface="Times New Roman" panose="02020603050405020304" pitchFamily="18" charset="0"/>
              </a:rPr>
              <a:t> </a:t>
            </a:r>
            <a:r>
              <a:rPr lang="en-SG" altLang="zh-CN" sz="4000" b="1" dirty="0" err="1">
                <a:solidFill>
                  <a:schemeClr val="bg1">
                    <a:lumMod val="50000"/>
                  </a:schemeClr>
                </a:solidFill>
                <a:latin typeface="Times New Roman" panose="02020603050405020304" pitchFamily="18" charset="0"/>
                <a:ea typeface="Microsoft YaHei" panose="020B0503020204020204" pitchFamily="34" charset="-122"/>
                <a:cs typeface="Times New Roman" panose="02020603050405020304" pitchFamily="18" charset="0"/>
              </a:rPr>
              <a:t>dàng</a:t>
            </a:r>
            <a:endParaRPr lang="en-US" altLang="zh-CN" sz="4000" b="1" dirty="0">
              <a:solidFill>
                <a:schemeClr val="bg1">
                  <a:lumMod val="50000"/>
                </a:schemeClr>
              </a:solidFill>
              <a:latin typeface="Times New Roman" panose="02020603050405020304" pitchFamily="18" charset="0"/>
              <a:ea typeface="Microsoft YaHei" panose="020B0503020204020204" pitchFamily="34" charset="-122"/>
              <a:cs typeface="Times New Roman" panose="02020603050405020304" pitchFamily="18" charset="0"/>
            </a:endParaRPr>
          </a:p>
        </p:txBody>
      </p:sp>
      <p:sp>
        <p:nvSpPr>
          <p:cNvPr id="54" name="文本框 35"/>
          <p:cNvSpPr txBox="1"/>
          <p:nvPr/>
        </p:nvSpPr>
        <p:spPr>
          <a:xfrm>
            <a:off x="4594815" y="2560581"/>
            <a:ext cx="2836034" cy="707886"/>
          </a:xfrm>
          <a:prstGeom prst="rect">
            <a:avLst/>
          </a:prstGeom>
          <a:noFill/>
          <a:effectLst/>
        </p:spPr>
        <p:txBody>
          <a:bodyPr wrap="none" rtlCol="0">
            <a:spAutoFit/>
          </a:bodyPr>
          <a:lstStyle/>
          <a:p>
            <a:pPr algn="ctr"/>
            <a:r>
              <a:rPr lang="en-SG" altLang="zh-CN" sz="4000" b="1" dirty="0" err="1">
                <a:solidFill>
                  <a:schemeClr val="bg1">
                    <a:lumMod val="50000"/>
                  </a:schemeClr>
                </a:solidFill>
                <a:latin typeface="Times New Roman" panose="02020603050405020304" pitchFamily="18" charset="0"/>
                <a:ea typeface="Microsoft YaHei" panose="020B0503020204020204" pitchFamily="34" charset="-122"/>
                <a:cs typeface="Times New Roman" panose="02020603050405020304" pitchFamily="18" charset="0"/>
              </a:rPr>
              <a:t>Chim</a:t>
            </a:r>
            <a:r>
              <a:rPr lang="en-SG" altLang="zh-CN" sz="4000" b="1" dirty="0">
                <a:solidFill>
                  <a:schemeClr val="bg1">
                    <a:lumMod val="50000"/>
                  </a:schemeClr>
                </a:solidFill>
                <a:latin typeface="Times New Roman" panose="02020603050405020304" pitchFamily="18" charset="0"/>
                <a:ea typeface="Microsoft YaHei" panose="020B0503020204020204" pitchFamily="34" charset="-122"/>
                <a:cs typeface="Times New Roman" panose="02020603050405020304" pitchFamily="18" charset="0"/>
              </a:rPr>
              <a:t> </a:t>
            </a:r>
            <a:r>
              <a:rPr lang="en-SG" altLang="zh-CN" sz="4000" b="1" dirty="0" err="1">
                <a:solidFill>
                  <a:schemeClr val="bg1">
                    <a:lumMod val="50000"/>
                  </a:schemeClr>
                </a:solidFill>
                <a:latin typeface="Times New Roman" panose="02020603050405020304" pitchFamily="18" charset="0"/>
                <a:ea typeface="Microsoft YaHei" panose="020B0503020204020204" pitchFamily="34" charset="-122"/>
                <a:cs typeface="Times New Roman" panose="02020603050405020304" pitchFamily="18" charset="0"/>
              </a:rPr>
              <a:t>vội</a:t>
            </a:r>
            <a:r>
              <a:rPr lang="en-SG" altLang="zh-CN" sz="4000" b="1" dirty="0">
                <a:solidFill>
                  <a:schemeClr val="bg1">
                    <a:lumMod val="50000"/>
                  </a:schemeClr>
                </a:solidFill>
                <a:latin typeface="Times New Roman" panose="02020603050405020304" pitchFamily="18" charset="0"/>
                <a:ea typeface="Microsoft YaHei" panose="020B0503020204020204" pitchFamily="34" charset="-122"/>
                <a:cs typeface="Times New Roman" panose="02020603050405020304" pitchFamily="18" charset="0"/>
              </a:rPr>
              <a:t> </a:t>
            </a:r>
            <a:r>
              <a:rPr lang="en-SG" altLang="zh-CN" sz="4000" b="1" dirty="0" err="1">
                <a:solidFill>
                  <a:schemeClr val="bg1">
                    <a:lumMod val="50000"/>
                  </a:schemeClr>
                </a:solidFill>
                <a:latin typeface="Times New Roman" panose="02020603050405020304" pitchFamily="18" charset="0"/>
                <a:ea typeface="Microsoft YaHei" panose="020B0503020204020204" pitchFamily="34" charset="-122"/>
                <a:cs typeface="Times New Roman" panose="02020603050405020304" pitchFamily="18" charset="0"/>
              </a:rPr>
              <a:t>vã</a:t>
            </a:r>
            <a:endParaRPr lang="en-US" altLang="zh-CN" sz="4000" b="1" dirty="0">
              <a:solidFill>
                <a:schemeClr val="bg1">
                  <a:lumMod val="50000"/>
                </a:schemeClr>
              </a:solidFill>
              <a:latin typeface="Times New Roman" panose="02020603050405020304" pitchFamily="18" charset="0"/>
              <a:ea typeface="Microsoft YaHei" panose="020B0503020204020204" pitchFamily="34" charset="-122"/>
              <a:cs typeface="Times New Roman" panose="02020603050405020304" pitchFamily="18" charset="0"/>
            </a:endParaRPr>
          </a:p>
        </p:txBody>
      </p:sp>
      <p:sp>
        <p:nvSpPr>
          <p:cNvPr id="55" name="文本框 36"/>
          <p:cNvSpPr txBox="1"/>
          <p:nvPr/>
        </p:nvSpPr>
        <p:spPr>
          <a:xfrm>
            <a:off x="8019767" y="4431994"/>
            <a:ext cx="2892073" cy="1323439"/>
          </a:xfrm>
          <a:prstGeom prst="rect">
            <a:avLst/>
          </a:prstGeom>
          <a:noFill/>
          <a:effectLst/>
        </p:spPr>
        <p:txBody>
          <a:bodyPr wrap="square" rtlCol="0">
            <a:spAutoFit/>
          </a:bodyPr>
          <a:lstStyle/>
          <a:p>
            <a:pPr lvl="0" algn="ctr"/>
            <a:r>
              <a:rPr lang="en-SG" altLang="zh-CN" sz="4000" b="1" dirty="0" err="1">
                <a:solidFill>
                  <a:schemeClr val="bg1">
                    <a:lumMod val="50000"/>
                  </a:schemeClr>
                </a:solidFill>
                <a:latin typeface="Times New Roman" panose="02020603050405020304" pitchFamily="18" charset="0"/>
                <a:ea typeface="Microsoft YaHei" panose="020B0503020204020204" pitchFamily="34" charset="-122"/>
                <a:cs typeface="Times New Roman" panose="02020603050405020304" pitchFamily="18" charset="0"/>
              </a:rPr>
              <a:t>Mây</a:t>
            </a:r>
            <a:r>
              <a:rPr lang="en-SG" altLang="zh-CN" sz="4000" b="1" dirty="0">
                <a:solidFill>
                  <a:schemeClr val="bg1">
                    <a:lumMod val="50000"/>
                  </a:schemeClr>
                </a:solidFill>
                <a:latin typeface="Times New Roman" panose="02020603050405020304" pitchFamily="18" charset="0"/>
                <a:ea typeface="Microsoft YaHei" panose="020B0503020204020204" pitchFamily="34" charset="-122"/>
                <a:cs typeface="Times New Roman" panose="02020603050405020304" pitchFamily="18" charset="0"/>
              </a:rPr>
              <a:t> </a:t>
            </a:r>
            <a:r>
              <a:rPr lang="en-SG" altLang="zh-CN" sz="4000" b="1" dirty="0" err="1">
                <a:solidFill>
                  <a:schemeClr val="bg1">
                    <a:lumMod val="50000"/>
                  </a:schemeClr>
                </a:solidFill>
                <a:latin typeface="Times New Roman" panose="02020603050405020304" pitchFamily="18" charset="0"/>
                <a:ea typeface="Microsoft YaHei" panose="020B0503020204020204" pitchFamily="34" charset="-122"/>
                <a:cs typeface="Times New Roman" panose="02020603050405020304" pitchFamily="18" charset="0"/>
              </a:rPr>
              <a:t>vắt</a:t>
            </a:r>
            <a:r>
              <a:rPr lang="en-SG" altLang="zh-CN" sz="4000" b="1" dirty="0">
                <a:solidFill>
                  <a:schemeClr val="bg1">
                    <a:lumMod val="50000"/>
                  </a:schemeClr>
                </a:solidFill>
                <a:latin typeface="Times New Roman" panose="02020603050405020304" pitchFamily="18" charset="0"/>
                <a:ea typeface="Microsoft YaHei" panose="020B0503020204020204" pitchFamily="34" charset="-122"/>
                <a:cs typeface="Times New Roman" panose="02020603050405020304" pitchFamily="18" charset="0"/>
              </a:rPr>
              <a:t> </a:t>
            </a:r>
            <a:r>
              <a:rPr lang="en-SG" altLang="zh-CN" sz="4000" b="1" dirty="0" err="1">
                <a:solidFill>
                  <a:schemeClr val="bg1">
                    <a:lumMod val="50000"/>
                  </a:schemeClr>
                </a:solidFill>
                <a:latin typeface="Times New Roman" panose="02020603050405020304" pitchFamily="18" charset="0"/>
                <a:ea typeface="Microsoft YaHei" panose="020B0503020204020204" pitchFamily="34" charset="-122"/>
                <a:cs typeface="Times New Roman" panose="02020603050405020304" pitchFamily="18" charset="0"/>
              </a:rPr>
              <a:t>nửa</a:t>
            </a:r>
            <a:r>
              <a:rPr lang="en-SG" altLang="zh-CN" sz="4000" b="1" dirty="0">
                <a:solidFill>
                  <a:schemeClr val="bg1">
                    <a:lumMod val="50000"/>
                  </a:schemeClr>
                </a:solidFill>
                <a:latin typeface="Times New Roman" panose="02020603050405020304" pitchFamily="18" charset="0"/>
                <a:ea typeface="Microsoft YaHei" panose="020B0503020204020204" pitchFamily="34" charset="-122"/>
                <a:cs typeface="Times New Roman" panose="02020603050405020304" pitchFamily="18" charset="0"/>
              </a:rPr>
              <a:t> </a:t>
            </a:r>
            <a:r>
              <a:rPr lang="en-SG" altLang="zh-CN" sz="4000" b="1" dirty="0" err="1">
                <a:solidFill>
                  <a:schemeClr val="bg1">
                    <a:lumMod val="50000"/>
                  </a:schemeClr>
                </a:solidFill>
                <a:latin typeface="Times New Roman" panose="02020603050405020304" pitchFamily="18" charset="0"/>
                <a:ea typeface="Microsoft YaHei" panose="020B0503020204020204" pitchFamily="34" charset="-122"/>
                <a:cs typeface="Times New Roman" panose="02020603050405020304" pitchFamily="18" charset="0"/>
              </a:rPr>
              <a:t>mình</a:t>
            </a:r>
            <a:endParaRPr lang="en-US" altLang="zh-CN" sz="4000" b="1" dirty="0">
              <a:solidFill>
                <a:schemeClr val="bg1">
                  <a:lumMod val="50000"/>
                </a:schemeClr>
              </a:solidFill>
              <a:latin typeface="Times New Roman" panose="02020603050405020304" pitchFamily="18" charset="0"/>
              <a:ea typeface="Microsoft YaHei" panose="020B0503020204020204" pitchFamily="34" charset="-122"/>
              <a:cs typeface="Times New Roman" panose="02020603050405020304" pitchFamily="18" charset="0"/>
            </a:endParaRPr>
          </a:p>
        </p:txBody>
      </p:sp>
      <p:pic>
        <p:nvPicPr>
          <p:cNvPr id="2050" name="Picture 2" descr="Káº¿t quáº£ hÃ¬nh áº£nh cho mÃ¢y trÃ´i gif"/>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7813316" y="1861588"/>
            <a:ext cx="3281826" cy="2092997"/>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rgbClr val="FFFFFF"/>
                </a:solidFill>
              </a14:hiddenFill>
            </a:ext>
          </a:extLst>
        </p:spPr>
      </p:pic>
      <p:pic>
        <p:nvPicPr>
          <p:cNvPr id="2054" name="Picture 6" descr="Káº¿t quáº£ hÃ¬nh áº£nh cho chim bay gif"/>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4413560" y="4082976"/>
            <a:ext cx="3295687" cy="2092997"/>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rgbClr val="FFFFFF"/>
                </a:solidFill>
              </a14:hiddenFill>
            </a:ext>
          </a:extLst>
        </p:spPr>
      </p:pic>
      <p:pic>
        <p:nvPicPr>
          <p:cNvPr id="2056" name="Picture 8" descr="Káº¿t quáº£ hÃ¬nh áº£nh cho sÃ´ng dá»nh dang gif"/>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a:off x="1034141" y="1889403"/>
            <a:ext cx="3281826" cy="2075528"/>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rgbClr val="FFFFFF"/>
                </a:solidFill>
              </a14:hiddenFill>
            </a:ext>
          </a:extLst>
        </p:spPr>
      </p:pic>
      <p:sp>
        <p:nvSpPr>
          <p:cNvPr id="59" name="TextBox 58"/>
          <p:cNvSpPr txBox="1"/>
          <p:nvPr/>
        </p:nvSpPr>
        <p:spPr>
          <a:xfrm>
            <a:off x="4663997" y="484419"/>
            <a:ext cx="3149319" cy="923330"/>
          </a:xfrm>
          <a:prstGeom prst="rect">
            <a:avLst/>
          </a:prstGeom>
          <a:noFill/>
        </p:spPr>
        <p:txBody>
          <a:bodyPr wrap="square" rtlCol="0">
            <a:spAutoFit/>
          </a:bodyPr>
          <a:lstStyle/>
          <a:p>
            <a:r>
              <a:rPr lang="en-SG" sz="5400" dirty="0" err="1">
                <a:effectLst>
                  <a:glow rad="101600">
                    <a:srgbClr val="00B0F0">
                      <a:alpha val="40000"/>
                    </a:srgbClr>
                  </a:glow>
                </a:effectLst>
                <a:latin typeface="Times New Roman" panose="02020603050405020304" pitchFamily="18" charset="0"/>
                <a:cs typeface="Times New Roman" panose="02020603050405020304" pitchFamily="18" charset="0"/>
              </a:rPr>
              <a:t>Cảnh</a:t>
            </a:r>
            <a:r>
              <a:rPr lang="en-SG" sz="5400" dirty="0">
                <a:effectLst>
                  <a:glow rad="101600">
                    <a:srgbClr val="00B0F0">
                      <a:alpha val="40000"/>
                    </a:srgbClr>
                  </a:glow>
                </a:effectLst>
                <a:latin typeface="Times New Roman" panose="02020603050405020304" pitchFamily="18" charset="0"/>
                <a:cs typeface="Times New Roman" panose="02020603050405020304" pitchFamily="18" charset="0"/>
              </a:rPr>
              <a:t> </a:t>
            </a:r>
            <a:r>
              <a:rPr lang="en-SG" sz="5400" dirty="0" err="1">
                <a:effectLst>
                  <a:glow rad="101600">
                    <a:srgbClr val="00B0F0">
                      <a:alpha val="40000"/>
                    </a:srgbClr>
                  </a:glow>
                </a:effectLst>
                <a:latin typeface="Times New Roman" panose="02020603050405020304" pitchFamily="18" charset="0"/>
                <a:cs typeface="Times New Roman" panose="02020603050405020304" pitchFamily="18" charset="0"/>
              </a:rPr>
              <a:t>vật</a:t>
            </a:r>
            <a:endParaRPr lang="en-SG" sz="5400" dirty="0">
              <a:effectLst>
                <a:glow rad="101600">
                  <a:srgbClr val="00B0F0">
                    <a:alpha val="40000"/>
                  </a:srgbClr>
                </a:glow>
              </a:effectLst>
              <a:latin typeface="Times New Roman" panose="02020603050405020304" pitchFamily="18" charset="0"/>
              <a:cs typeface="Times New Roman" panose="02020603050405020304" pitchFamily="18" charset="0"/>
            </a:endParaRPr>
          </a:p>
        </p:txBody>
      </p:sp>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9"/>
                                        </p:tgtEl>
                                        <p:attrNameLst>
                                          <p:attrName>style.visibility</p:attrName>
                                        </p:attrNameLst>
                                      </p:cBhvr>
                                      <p:to>
                                        <p:strVal val="visible"/>
                                      </p:to>
                                    </p:set>
                                    <p:animEffect transition="in" filter="barn(inVertical)">
                                      <p:cBhvr>
                                        <p:cTn id="7" dur="500"/>
                                        <p:tgtEl>
                                          <p:spTgt spid="59"/>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47"/>
                                        </p:tgtEl>
                                        <p:attrNameLst>
                                          <p:attrName>style.visibility</p:attrName>
                                        </p:attrNameLst>
                                      </p:cBhvr>
                                      <p:to>
                                        <p:strVal val="visible"/>
                                      </p:to>
                                    </p:set>
                                    <p:animEffect transition="in" filter="randombar(horizontal)">
                                      <p:cBhvr>
                                        <p:cTn id="12" dur="500"/>
                                        <p:tgtEl>
                                          <p:spTgt spid="47"/>
                                        </p:tgtEl>
                                      </p:cBhvr>
                                    </p:animEffect>
                                  </p:childTnLst>
                                </p:cTn>
                              </p:par>
                              <p:par>
                                <p:cTn id="13" presetID="14" presetClass="entr" presetSubtype="10" fill="hold" grpId="0" nodeType="withEffect">
                                  <p:stCondLst>
                                    <p:cond delay="0"/>
                                  </p:stCondLst>
                                  <p:childTnLst>
                                    <p:set>
                                      <p:cBhvr>
                                        <p:cTn id="14" dur="1" fill="hold">
                                          <p:stCondLst>
                                            <p:cond delay="0"/>
                                          </p:stCondLst>
                                        </p:cTn>
                                        <p:tgtEl>
                                          <p:spTgt spid="53"/>
                                        </p:tgtEl>
                                        <p:attrNameLst>
                                          <p:attrName>style.visibility</p:attrName>
                                        </p:attrNameLst>
                                      </p:cBhvr>
                                      <p:to>
                                        <p:strVal val="visible"/>
                                      </p:to>
                                    </p:set>
                                    <p:animEffect transition="in" filter="randombar(horizontal)">
                                      <p:cBhvr>
                                        <p:cTn id="15" dur="500"/>
                                        <p:tgtEl>
                                          <p:spTgt spid="53"/>
                                        </p:tgtEl>
                                      </p:cBhvr>
                                    </p:animEffect>
                                  </p:childTnLst>
                                </p:cTn>
                              </p:par>
                              <p:par>
                                <p:cTn id="16" presetID="14" presetClass="entr" presetSubtype="10" fill="hold" nodeType="withEffect">
                                  <p:stCondLst>
                                    <p:cond delay="0"/>
                                  </p:stCondLst>
                                  <p:childTnLst>
                                    <p:set>
                                      <p:cBhvr>
                                        <p:cTn id="17" dur="1" fill="hold">
                                          <p:stCondLst>
                                            <p:cond delay="0"/>
                                          </p:stCondLst>
                                        </p:cTn>
                                        <p:tgtEl>
                                          <p:spTgt spid="2056"/>
                                        </p:tgtEl>
                                        <p:attrNameLst>
                                          <p:attrName>style.visibility</p:attrName>
                                        </p:attrNameLst>
                                      </p:cBhvr>
                                      <p:to>
                                        <p:strVal val="visible"/>
                                      </p:to>
                                    </p:set>
                                    <p:animEffect transition="in" filter="randombar(horizontal)">
                                      <p:cBhvr>
                                        <p:cTn id="18" dur="500"/>
                                        <p:tgtEl>
                                          <p:spTgt spid="2056"/>
                                        </p:tgtEl>
                                      </p:cBhvr>
                                    </p:animEffect>
                                  </p:childTnLst>
                                </p:cTn>
                              </p:par>
                            </p:childTnLst>
                          </p:cTn>
                        </p:par>
                      </p:childTnLst>
                    </p:cTn>
                  </p:par>
                  <p:par>
                    <p:cTn id="19" fill="hold">
                      <p:stCondLst>
                        <p:cond delay="indefinite"/>
                      </p:stCondLst>
                      <p:childTnLst>
                        <p:par>
                          <p:cTn id="20" fill="hold">
                            <p:stCondLst>
                              <p:cond delay="0"/>
                            </p:stCondLst>
                            <p:childTnLst>
                              <p:par>
                                <p:cTn id="21" presetID="14" presetClass="entr" presetSubtype="10" fill="hold" grpId="0" nodeType="clickEffect">
                                  <p:stCondLst>
                                    <p:cond delay="0"/>
                                  </p:stCondLst>
                                  <p:childTnLst>
                                    <p:set>
                                      <p:cBhvr>
                                        <p:cTn id="22" dur="1" fill="hold">
                                          <p:stCondLst>
                                            <p:cond delay="0"/>
                                          </p:stCondLst>
                                        </p:cTn>
                                        <p:tgtEl>
                                          <p:spTgt spid="49"/>
                                        </p:tgtEl>
                                        <p:attrNameLst>
                                          <p:attrName>style.visibility</p:attrName>
                                        </p:attrNameLst>
                                      </p:cBhvr>
                                      <p:to>
                                        <p:strVal val="visible"/>
                                      </p:to>
                                    </p:set>
                                    <p:animEffect transition="in" filter="randombar(horizontal)">
                                      <p:cBhvr>
                                        <p:cTn id="23" dur="500"/>
                                        <p:tgtEl>
                                          <p:spTgt spid="49"/>
                                        </p:tgtEl>
                                      </p:cBhvr>
                                    </p:animEffect>
                                  </p:childTnLst>
                                </p:cTn>
                              </p:par>
                              <p:par>
                                <p:cTn id="24" presetID="14" presetClass="entr" presetSubtype="10" fill="hold" grpId="0" nodeType="withEffect">
                                  <p:stCondLst>
                                    <p:cond delay="0"/>
                                  </p:stCondLst>
                                  <p:childTnLst>
                                    <p:set>
                                      <p:cBhvr>
                                        <p:cTn id="25" dur="1" fill="hold">
                                          <p:stCondLst>
                                            <p:cond delay="0"/>
                                          </p:stCondLst>
                                        </p:cTn>
                                        <p:tgtEl>
                                          <p:spTgt spid="54"/>
                                        </p:tgtEl>
                                        <p:attrNameLst>
                                          <p:attrName>style.visibility</p:attrName>
                                        </p:attrNameLst>
                                      </p:cBhvr>
                                      <p:to>
                                        <p:strVal val="visible"/>
                                      </p:to>
                                    </p:set>
                                    <p:animEffect transition="in" filter="randombar(horizontal)">
                                      <p:cBhvr>
                                        <p:cTn id="26" dur="500"/>
                                        <p:tgtEl>
                                          <p:spTgt spid="54"/>
                                        </p:tgtEl>
                                      </p:cBhvr>
                                    </p:animEffect>
                                  </p:childTnLst>
                                </p:cTn>
                              </p:par>
                              <p:par>
                                <p:cTn id="27" presetID="14" presetClass="entr" presetSubtype="10" fill="hold" nodeType="withEffect">
                                  <p:stCondLst>
                                    <p:cond delay="0"/>
                                  </p:stCondLst>
                                  <p:childTnLst>
                                    <p:set>
                                      <p:cBhvr>
                                        <p:cTn id="28" dur="1" fill="hold">
                                          <p:stCondLst>
                                            <p:cond delay="0"/>
                                          </p:stCondLst>
                                        </p:cTn>
                                        <p:tgtEl>
                                          <p:spTgt spid="2054"/>
                                        </p:tgtEl>
                                        <p:attrNameLst>
                                          <p:attrName>style.visibility</p:attrName>
                                        </p:attrNameLst>
                                      </p:cBhvr>
                                      <p:to>
                                        <p:strVal val="visible"/>
                                      </p:to>
                                    </p:set>
                                    <p:animEffect transition="in" filter="randombar(horizontal)">
                                      <p:cBhvr>
                                        <p:cTn id="29" dur="500"/>
                                        <p:tgtEl>
                                          <p:spTgt spid="2054"/>
                                        </p:tgtEl>
                                      </p:cBhvr>
                                    </p:animEffect>
                                  </p:childTnLst>
                                </p:cTn>
                              </p:par>
                            </p:childTnLst>
                          </p:cTn>
                        </p:par>
                      </p:childTnLst>
                    </p:cTn>
                  </p:par>
                  <p:par>
                    <p:cTn id="30" fill="hold">
                      <p:stCondLst>
                        <p:cond delay="indefinite"/>
                      </p:stCondLst>
                      <p:childTnLst>
                        <p:par>
                          <p:cTn id="31" fill="hold">
                            <p:stCondLst>
                              <p:cond delay="0"/>
                            </p:stCondLst>
                            <p:childTnLst>
                              <p:par>
                                <p:cTn id="32" presetID="14" presetClass="entr" presetSubtype="10" fill="hold" grpId="0" nodeType="clickEffect">
                                  <p:stCondLst>
                                    <p:cond delay="0"/>
                                  </p:stCondLst>
                                  <p:childTnLst>
                                    <p:set>
                                      <p:cBhvr>
                                        <p:cTn id="33" dur="1" fill="hold">
                                          <p:stCondLst>
                                            <p:cond delay="0"/>
                                          </p:stCondLst>
                                        </p:cTn>
                                        <p:tgtEl>
                                          <p:spTgt spid="52"/>
                                        </p:tgtEl>
                                        <p:attrNameLst>
                                          <p:attrName>style.visibility</p:attrName>
                                        </p:attrNameLst>
                                      </p:cBhvr>
                                      <p:to>
                                        <p:strVal val="visible"/>
                                      </p:to>
                                    </p:set>
                                    <p:animEffect transition="in" filter="randombar(horizontal)">
                                      <p:cBhvr>
                                        <p:cTn id="34" dur="500"/>
                                        <p:tgtEl>
                                          <p:spTgt spid="52"/>
                                        </p:tgtEl>
                                      </p:cBhvr>
                                    </p:animEffect>
                                  </p:childTnLst>
                                </p:cTn>
                              </p:par>
                              <p:par>
                                <p:cTn id="35" presetID="14" presetClass="entr" presetSubtype="10" fill="hold" grpId="0" nodeType="withEffect">
                                  <p:stCondLst>
                                    <p:cond delay="0"/>
                                  </p:stCondLst>
                                  <p:childTnLst>
                                    <p:set>
                                      <p:cBhvr>
                                        <p:cTn id="36" dur="1" fill="hold">
                                          <p:stCondLst>
                                            <p:cond delay="0"/>
                                          </p:stCondLst>
                                        </p:cTn>
                                        <p:tgtEl>
                                          <p:spTgt spid="55"/>
                                        </p:tgtEl>
                                        <p:attrNameLst>
                                          <p:attrName>style.visibility</p:attrName>
                                        </p:attrNameLst>
                                      </p:cBhvr>
                                      <p:to>
                                        <p:strVal val="visible"/>
                                      </p:to>
                                    </p:set>
                                    <p:animEffect transition="in" filter="randombar(horizontal)">
                                      <p:cBhvr>
                                        <p:cTn id="37" dur="500"/>
                                        <p:tgtEl>
                                          <p:spTgt spid="55"/>
                                        </p:tgtEl>
                                      </p:cBhvr>
                                    </p:animEffect>
                                  </p:childTnLst>
                                </p:cTn>
                              </p:par>
                              <p:par>
                                <p:cTn id="38" presetID="14" presetClass="entr" presetSubtype="10" fill="hold" nodeType="withEffect">
                                  <p:stCondLst>
                                    <p:cond delay="0"/>
                                  </p:stCondLst>
                                  <p:childTnLst>
                                    <p:set>
                                      <p:cBhvr>
                                        <p:cTn id="39" dur="1" fill="hold">
                                          <p:stCondLst>
                                            <p:cond delay="0"/>
                                          </p:stCondLst>
                                        </p:cTn>
                                        <p:tgtEl>
                                          <p:spTgt spid="2050"/>
                                        </p:tgtEl>
                                        <p:attrNameLst>
                                          <p:attrName>style.visibility</p:attrName>
                                        </p:attrNameLst>
                                      </p:cBhvr>
                                      <p:to>
                                        <p:strVal val="visible"/>
                                      </p:to>
                                    </p:set>
                                    <p:animEffect transition="in" filter="randombar(horizontal)">
                                      <p:cBhvr>
                                        <p:cTn id="40" dur="500"/>
                                        <p:tgtEl>
                                          <p:spTgt spid="20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 grpId="0" animBg="1"/>
      <p:bldP spid="49" grpId="0" animBg="1"/>
      <p:bldP spid="52" grpId="0" animBg="1"/>
      <p:bldP spid="53" grpId="0"/>
      <p:bldP spid="54" grpId="0"/>
      <p:bldP spid="55" grpId="0"/>
      <p:bldP spid="59"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HÃ¬nh áº£nh cÃ³ liÃªn quan"/>
          <p:cNvPicPr>
            <a:picLocks noChangeAspect="1" noChangeArrowheads="1" noCrop="1"/>
          </p:cNvPicPr>
          <p:nvPr/>
        </p:nvPicPr>
        <p:blipFill>
          <a:blip r:embed="rId1">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6" name="WordArt 30"/>
          <p:cNvSpPr>
            <a:spLocks noChangeArrowheads="1" noChangeShapeType="1" noTextEdit="1"/>
          </p:cNvSpPr>
          <p:nvPr/>
        </p:nvSpPr>
        <p:spPr bwMode="auto">
          <a:xfrm>
            <a:off x="2178916" y="1289050"/>
            <a:ext cx="7797800" cy="2079336"/>
          </a:xfrm>
          <a:prstGeom prst="rect">
            <a:avLst/>
          </a:prstGeom>
          <a:extLst>
            <a:ext uri="{AF507438-7753-43E0-B8FC-AC1667EBCBE1}">
              <a14:hiddenEffects xmlns:a14="http://schemas.microsoft.com/office/drawing/2010/main">
                <a:effectLst/>
              </a14:hiddenEffects>
            </a:ext>
          </a:extLst>
        </p:spPr>
        <p:txBody>
          <a:bodyPr wrap="none" fromWordArt="1">
            <a:prstTxWarp prst="textWave1">
              <a:avLst>
                <a:gd name="adj1" fmla="val 13005"/>
                <a:gd name="adj2" fmla="val 0"/>
              </a:avLst>
            </a:prstTxWarp>
          </a:bodyPr>
          <a:lstStyle/>
          <a:p>
            <a:pPr algn="ctr"/>
            <a:r>
              <a:rPr lang="en-SG" sz="4800" b="1" kern="10" dirty="0">
                <a:ln w="28575">
                  <a:solidFill>
                    <a:srgbClr val="000000"/>
                  </a:solidFill>
                  <a:round/>
                </a:ln>
                <a:solidFill>
                  <a:schemeClr val="bg1"/>
                </a:solidFill>
                <a:latin typeface="Times New Roman" panose="02020603050405020304" pitchFamily="18" charset="0"/>
                <a:cs typeface="Times New Roman" panose="02020603050405020304" pitchFamily="18" charset="0"/>
              </a:rPr>
              <a:t>SANG THU</a:t>
            </a:r>
            <a:endParaRPr lang="en-SG" sz="4800" b="1" kern="10" dirty="0">
              <a:ln w="28575">
                <a:solidFill>
                  <a:srgbClr val="000000"/>
                </a:solidFill>
                <a:round/>
              </a:ln>
              <a:solidFill>
                <a:schemeClr val="bg1"/>
              </a:solidFill>
              <a:latin typeface=".VnMysticalH" panose="020B7200000000000000" pitchFamily="34" charset="0"/>
            </a:endParaRPr>
          </a:p>
        </p:txBody>
      </p:sp>
      <p:sp>
        <p:nvSpPr>
          <p:cNvPr id="7" name="WordArt 31"/>
          <p:cNvSpPr>
            <a:spLocks noChangeArrowheads="1" noChangeShapeType="1" noTextEdit="1"/>
          </p:cNvSpPr>
          <p:nvPr/>
        </p:nvSpPr>
        <p:spPr bwMode="auto">
          <a:xfrm>
            <a:off x="6972299" y="3871698"/>
            <a:ext cx="3680417" cy="785738"/>
          </a:xfrm>
          <a:prstGeom prst="rect">
            <a:avLst/>
          </a:prstGeom>
          <a:extLst>
            <a:ext uri="{AF507438-7753-43E0-B8FC-AC1667EBCBE1}">
              <a14:hiddenEffects xmlns:a14="http://schemas.microsoft.com/office/drawing/2010/main">
                <a:effectLst/>
              </a14:hiddenEffects>
            </a:ext>
          </a:extLst>
        </p:spPr>
        <p:txBody>
          <a:bodyPr wrap="none" fromWordArt="1">
            <a:prstTxWarp prst="textSlantUp">
              <a:avLst>
                <a:gd name="adj" fmla="val 9324"/>
              </a:avLst>
            </a:prstTxWarp>
          </a:bodyPr>
          <a:lstStyle/>
          <a:p>
            <a:pPr algn="ctr"/>
            <a:r>
              <a:rPr lang="en-SG" sz="4000" kern="10" dirty="0">
                <a:ln w="9525">
                  <a:solidFill>
                    <a:schemeClr val="tx1"/>
                  </a:solidFill>
                  <a:round/>
                </a:ln>
                <a:solidFill>
                  <a:schemeClr val="bg1"/>
                </a:solidFill>
                <a:effectLst>
                  <a:glow rad="228600">
                    <a:schemeClr val="accent4">
                      <a:satMod val="175000"/>
                      <a:alpha val="40000"/>
                    </a:schemeClr>
                  </a:glow>
                </a:effectLst>
                <a:latin typeface="Times New Roman" panose="02020603050405020304" pitchFamily="18" charset="0"/>
                <a:cs typeface="Times New Roman" panose="02020603050405020304" pitchFamily="18" charset="0"/>
              </a:rPr>
              <a:t>_</a:t>
            </a:r>
            <a:r>
              <a:rPr lang="en-SG" sz="4000" kern="10" dirty="0" err="1">
                <a:ln w="9525">
                  <a:solidFill>
                    <a:schemeClr val="tx1"/>
                  </a:solidFill>
                  <a:round/>
                </a:ln>
                <a:solidFill>
                  <a:schemeClr val="bg1"/>
                </a:solidFill>
                <a:effectLst>
                  <a:glow rad="228600">
                    <a:schemeClr val="accent4">
                      <a:satMod val="175000"/>
                      <a:alpha val="40000"/>
                    </a:schemeClr>
                  </a:glow>
                </a:effectLst>
                <a:latin typeface="Times New Roman" panose="02020603050405020304" pitchFamily="18" charset="0"/>
                <a:cs typeface="Times New Roman" panose="02020603050405020304" pitchFamily="18" charset="0"/>
              </a:rPr>
              <a:t>Hữu</a:t>
            </a:r>
            <a:r>
              <a:rPr lang="en-SG" sz="4000" kern="10" dirty="0">
                <a:ln w="9525">
                  <a:solidFill>
                    <a:schemeClr val="tx1"/>
                  </a:solidFill>
                  <a:round/>
                </a:ln>
                <a:solidFill>
                  <a:schemeClr val="bg1"/>
                </a:solidFill>
                <a:effectLst>
                  <a:glow rad="228600">
                    <a:schemeClr val="accent4">
                      <a:satMod val="175000"/>
                      <a:alpha val="40000"/>
                    </a:schemeClr>
                  </a:glow>
                </a:effectLst>
                <a:latin typeface="Times New Roman" panose="02020603050405020304" pitchFamily="18" charset="0"/>
                <a:cs typeface="Times New Roman" panose="02020603050405020304" pitchFamily="18" charset="0"/>
              </a:rPr>
              <a:t> </a:t>
            </a:r>
            <a:r>
              <a:rPr lang="en-SG" sz="4000" kern="10" dirty="0" err="1">
                <a:ln w="9525">
                  <a:solidFill>
                    <a:schemeClr val="tx1"/>
                  </a:solidFill>
                  <a:round/>
                </a:ln>
                <a:solidFill>
                  <a:schemeClr val="bg1"/>
                </a:solidFill>
                <a:effectLst>
                  <a:glow rad="228600">
                    <a:schemeClr val="accent4">
                      <a:satMod val="175000"/>
                      <a:alpha val="40000"/>
                    </a:schemeClr>
                  </a:glow>
                </a:effectLst>
                <a:latin typeface="Times New Roman" panose="02020603050405020304" pitchFamily="18" charset="0"/>
                <a:cs typeface="Times New Roman" panose="02020603050405020304" pitchFamily="18" charset="0"/>
              </a:rPr>
              <a:t>Thỉnh</a:t>
            </a:r>
            <a:r>
              <a:rPr lang="en-SG" sz="4000" kern="10" dirty="0">
                <a:ln w="9525">
                  <a:solidFill>
                    <a:schemeClr val="tx1"/>
                  </a:solidFill>
                  <a:round/>
                </a:ln>
                <a:solidFill>
                  <a:schemeClr val="bg1"/>
                </a:solidFill>
                <a:effectLst>
                  <a:glow rad="228600">
                    <a:schemeClr val="accent4">
                      <a:satMod val="175000"/>
                      <a:alpha val="40000"/>
                    </a:schemeClr>
                  </a:glow>
                </a:effectLst>
                <a:latin typeface="Times New Roman" panose="02020603050405020304" pitchFamily="18" charset="0"/>
                <a:cs typeface="Times New Roman" panose="02020603050405020304" pitchFamily="18" charset="0"/>
              </a:rPr>
              <a:t>_</a:t>
            </a:r>
            <a:endParaRPr lang="en-SG" sz="4000" kern="10" dirty="0">
              <a:ln w="9525">
                <a:solidFill>
                  <a:schemeClr val="tx1"/>
                </a:solidFill>
                <a:round/>
              </a:ln>
              <a:solidFill>
                <a:schemeClr val="bg1"/>
              </a:solidFill>
              <a:effectLst>
                <a:glow rad="228600">
                  <a:schemeClr val="accent4">
                    <a:satMod val="175000"/>
                    <a:alpha val="40000"/>
                  </a:schemeClr>
                </a:glow>
              </a:effectLst>
              <a:latin typeface="Times New Roman" panose="02020603050405020304" pitchFamily="18" charset="0"/>
              <a:cs typeface="Times New Roman" panose="02020603050405020304" pitchFamily="18" charset="0"/>
            </a:endParaRPr>
          </a:p>
        </p:txBody>
      </p:sp>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left)">
                                      <p:cBhvr>
                                        <p:cTn id="7" dur="500"/>
                                        <p:tgtEl>
                                          <p:spTgt spid="6"/>
                                        </p:tgtEl>
                                      </p:cBhvr>
                                    </p:animEffect>
                                  </p:childTnLst>
                                </p:cTn>
                              </p:par>
                            </p:childTnLst>
                          </p:cTn>
                        </p:par>
                        <p:par>
                          <p:cTn id="8" fill="hold">
                            <p:stCondLst>
                              <p:cond delay="500"/>
                            </p:stCondLst>
                            <p:childTnLst>
                              <p:par>
                                <p:cTn id="9" presetID="22" presetClass="entr" presetSubtype="1" fill="hold" nodeType="after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wipe(up)">
                                      <p:cBhvr>
                                        <p:cTn id="11"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rotWithShape="1">
          <a:blip r:embed="rId1"/>
          <a:srcRect b="14327"/>
          <a:stretch>
            <a:fillRect/>
          </a:stretch>
        </p:blipFill>
        <p:spPr>
          <a:xfrm>
            <a:off x="0" y="1"/>
            <a:ext cx="12192000" cy="6858000"/>
          </a:xfrm>
          <a:prstGeom prst="rect">
            <a:avLst/>
          </a:prstGeom>
        </p:spPr>
      </p:pic>
      <p:sp>
        <p:nvSpPr>
          <p:cNvPr id="3" name="矩形 2"/>
          <p:cNvSpPr/>
          <p:nvPr/>
        </p:nvSpPr>
        <p:spPr>
          <a:xfrm>
            <a:off x="264056" y="168975"/>
            <a:ext cx="11663888" cy="652005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5" name="Rounded Rectangle 11"/>
          <p:cNvSpPr/>
          <p:nvPr/>
        </p:nvSpPr>
        <p:spPr>
          <a:xfrm>
            <a:off x="1045709" y="5130800"/>
            <a:ext cx="4130523" cy="894080"/>
          </a:xfrm>
          <a:prstGeom prst="roundRect">
            <a:avLst>
              <a:gd name="adj" fmla="val 50000"/>
            </a:avLst>
          </a:prstGeom>
          <a:solidFill>
            <a:srgbClr val="A9E5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sz="3200" b="1" dirty="0">
                <a:solidFill>
                  <a:schemeClr val="tx1"/>
                </a:solidFill>
                <a:latin typeface="Times New Roman" panose="02020603050405020304" pitchFamily="18" charset="0"/>
                <a:ea typeface="Noto Sans S Chinese Light" panose="020B0300000000000000" pitchFamily="34" charset="-122"/>
                <a:cs typeface="Times New Roman" panose="02020603050405020304" pitchFamily="18" charset="0"/>
              </a:rPr>
              <a:t>DÒNG SÔNG</a:t>
            </a:r>
            <a:endParaRPr lang="en-US" sz="3200" b="1" dirty="0">
              <a:solidFill>
                <a:schemeClr val="tx1"/>
              </a:solidFill>
              <a:latin typeface="Times New Roman" panose="02020603050405020304" pitchFamily="18" charset="0"/>
              <a:ea typeface="Noto Sans S Chinese Light" panose="020B0300000000000000" pitchFamily="34" charset="-122"/>
              <a:cs typeface="Times New Roman" panose="02020603050405020304" pitchFamily="18" charset="0"/>
            </a:endParaRPr>
          </a:p>
        </p:txBody>
      </p:sp>
      <p:sp>
        <p:nvSpPr>
          <p:cNvPr id="6" name="Rounded Rectangle 11"/>
          <p:cNvSpPr/>
          <p:nvPr/>
        </p:nvSpPr>
        <p:spPr>
          <a:xfrm>
            <a:off x="1045709" y="3124200"/>
            <a:ext cx="4130523" cy="894080"/>
          </a:xfrm>
          <a:prstGeom prst="roundRect">
            <a:avLst>
              <a:gd name="adj" fmla="val 50000"/>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sz="3200" b="1" dirty="0">
                <a:solidFill>
                  <a:schemeClr val="tx1"/>
                </a:solidFill>
                <a:latin typeface="Times New Roman" panose="02020603050405020304" pitchFamily="18" charset="0"/>
                <a:ea typeface="Noto Sans S Chinese Light" panose="020B0300000000000000" pitchFamily="34" charset="-122"/>
                <a:cs typeface="Times New Roman" panose="02020603050405020304" pitchFamily="18" charset="0"/>
              </a:rPr>
              <a:t>CÁNH CHIM</a:t>
            </a:r>
            <a:endParaRPr lang="en-US" sz="3200" b="1" dirty="0">
              <a:solidFill>
                <a:schemeClr val="tx1"/>
              </a:solidFill>
              <a:latin typeface="Times New Roman" panose="02020603050405020304" pitchFamily="18" charset="0"/>
              <a:ea typeface="Noto Sans S Chinese Light" panose="020B0300000000000000" pitchFamily="34" charset="-122"/>
              <a:cs typeface="Times New Roman" panose="02020603050405020304" pitchFamily="18" charset="0"/>
            </a:endParaRPr>
          </a:p>
        </p:txBody>
      </p:sp>
      <p:sp>
        <p:nvSpPr>
          <p:cNvPr id="7" name="Rounded Rectangle 11"/>
          <p:cNvSpPr/>
          <p:nvPr/>
        </p:nvSpPr>
        <p:spPr>
          <a:xfrm>
            <a:off x="1045709" y="953168"/>
            <a:ext cx="4130523" cy="894080"/>
          </a:xfrm>
          <a:prstGeom prst="roundRect">
            <a:avLst>
              <a:gd name="adj" fmla="val 50000"/>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sz="3200" b="1" dirty="0">
                <a:solidFill>
                  <a:schemeClr val="tx1"/>
                </a:solidFill>
                <a:latin typeface="Times New Roman" panose="02020603050405020304" pitchFamily="18" charset="0"/>
                <a:ea typeface="Noto Sans S Chinese Light" panose="020B0300000000000000" pitchFamily="34" charset="-122"/>
                <a:cs typeface="Times New Roman" panose="02020603050405020304" pitchFamily="18" charset="0"/>
              </a:rPr>
              <a:t>ĐÁM MÂY</a:t>
            </a:r>
            <a:endParaRPr lang="en-US" sz="3200" b="1" dirty="0">
              <a:solidFill>
                <a:schemeClr val="tx1"/>
              </a:solidFill>
              <a:latin typeface="Times New Roman" panose="02020603050405020304" pitchFamily="18" charset="0"/>
              <a:ea typeface="Noto Sans S Chinese Light" panose="020B0300000000000000" pitchFamily="34" charset="-122"/>
              <a:cs typeface="Times New Roman" panose="02020603050405020304" pitchFamily="18" charset="0"/>
            </a:endParaRPr>
          </a:p>
        </p:txBody>
      </p:sp>
      <p:pic>
        <p:nvPicPr>
          <p:cNvPr id="9" name="Picture 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16200000">
            <a:off x="2407673" y="3834194"/>
            <a:ext cx="1264920" cy="1264920"/>
          </a:xfrm>
          <a:prstGeom prst="rect">
            <a:avLst/>
          </a:prstGeom>
        </p:spPr>
      </p:pic>
      <p:pic>
        <p:nvPicPr>
          <p:cNvPr id="10" name="Picture 9"/>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16200000">
            <a:off x="2430236" y="1774793"/>
            <a:ext cx="1264920" cy="1264920"/>
          </a:xfrm>
          <a:prstGeom prst="rect">
            <a:avLst/>
          </a:prstGeom>
        </p:spPr>
      </p:pic>
      <p:sp>
        <p:nvSpPr>
          <p:cNvPr id="11" name="Right Brace 10"/>
          <p:cNvSpPr/>
          <p:nvPr/>
        </p:nvSpPr>
        <p:spPr>
          <a:xfrm>
            <a:off x="5802085" y="726440"/>
            <a:ext cx="1264922" cy="5405120"/>
          </a:xfrm>
          <a:prstGeom prst="rightBrace">
            <a:avLst/>
          </a:prstGeom>
          <a:ln w="3810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SG"/>
          </a:p>
        </p:txBody>
      </p:sp>
      <p:pic>
        <p:nvPicPr>
          <p:cNvPr id="13" name="Picture 12"/>
          <p:cNvPicPr>
            <a:picLocks noChangeAspect="1"/>
          </p:cNvPicPr>
          <p:nvPr/>
        </p:nvPicPr>
        <p:blipFill rotWithShape="1">
          <a:blip r:embed="rId3">
            <a:extLst>
              <a:ext uri="{28A0092B-C50C-407E-A947-70E740481C1C}">
                <a14:useLocalDpi xmlns:a14="http://schemas.microsoft.com/office/drawing/2010/main" val="0"/>
              </a:ext>
            </a:extLst>
          </a:blip>
          <a:srcRect l="13791" t="12459" r="12010" b="12435"/>
          <a:stretch>
            <a:fillRect/>
          </a:stretch>
        </p:blipFill>
        <p:spPr>
          <a:xfrm>
            <a:off x="7305723" y="1432561"/>
            <a:ext cx="4205557" cy="4257040"/>
          </a:xfrm>
          <a:prstGeom prst="rect">
            <a:avLst/>
          </a:prstGeom>
        </p:spPr>
      </p:pic>
      <p:sp>
        <p:nvSpPr>
          <p:cNvPr id="14" name="TextBox 13"/>
          <p:cNvSpPr txBox="1"/>
          <p:nvPr/>
        </p:nvSpPr>
        <p:spPr>
          <a:xfrm>
            <a:off x="7914980" y="2327016"/>
            <a:ext cx="3078139" cy="2554545"/>
          </a:xfrm>
          <a:prstGeom prst="rect">
            <a:avLst/>
          </a:prstGeom>
          <a:noFill/>
        </p:spPr>
        <p:txBody>
          <a:bodyPr wrap="square" rtlCol="0">
            <a:spAutoFit/>
          </a:bodyPr>
          <a:lstStyle/>
          <a:p>
            <a:pPr algn="ctr"/>
            <a:r>
              <a:rPr lang="en-SG" sz="3200" b="1" dirty="0" err="1">
                <a:solidFill>
                  <a:srgbClr val="FF0000"/>
                </a:solidFill>
                <a:latin typeface="Times New Roman" panose="02020603050405020304" pitchFamily="18" charset="0"/>
                <a:cs typeface="Times New Roman" panose="02020603050405020304" pitchFamily="18" charset="0"/>
              </a:rPr>
              <a:t>Không</a:t>
            </a:r>
            <a:r>
              <a:rPr lang="en-SG" sz="3200" b="1" dirty="0">
                <a:solidFill>
                  <a:srgbClr val="FF0000"/>
                </a:solidFill>
                <a:latin typeface="Times New Roman" panose="02020603050405020304" pitchFamily="18" charset="0"/>
                <a:cs typeface="Times New Roman" panose="02020603050405020304" pitchFamily="18" charset="0"/>
              </a:rPr>
              <a:t> </a:t>
            </a:r>
            <a:r>
              <a:rPr lang="en-SG" sz="3200" b="1" dirty="0" err="1">
                <a:solidFill>
                  <a:srgbClr val="FF0000"/>
                </a:solidFill>
                <a:latin typeface="Times New Roman" panose="02020603050405020304" pitchFamily="18" charset="0"/>
                <a:cs typeface="Times New Roman" panose="02020603050405020304" pitchFamily="18" charset="0"/>
              </a:rPr>
              <a:t>gian</a:t>
            </a:r>
            <a:r>
              <a:rPr lang="en-SG" sz="3200" b="1" dirty="0">
                <a:solidFill>
                  <a:srgbClr val="FF0000"/>
                </a:solidFill>
                <a:latin typeface="Times New Roman" panose="02020603050405020304" pitchFamily="18" charset="0"/>
                <a:cs typeface="Times New Roman" panose="02020603050405020304" pitchFamily="18" charset="0"/>
              </a:rPr>
              <a:t> </a:t>
            </a:r>
            <a:r>
              <a:rPr lang="en-SG" sz="3200" b="1" dirty="0" err="1">
                <a:solidFill>
                  <a:srgbClr val="FF0000"/>
                </a:solidFill>
                <a:latin typeface="Times New Roman" panose="02020603050405020304" pitchFamily="18" charset="0"/>
                <a:cs typeface="Times New Roman" panose="02020603050405020304" pitchFamily="18" charset="0"/>
              </a:rPr>
              <a:t>rộng</a:t>
            </a:r>
            <a:r>
              <a:rPr lang="en-SG" sz="3200" b="1" dirty="0">
                <a:solidFill>
                  <a:srgbClr val="FF0000"/>
                </a:solidFill>
                <a:latin typeface="Times New Roman" panose="02020603050405020304" pitchFamily="18" charset="0"/>
                <a:cs typeface="Times New Roman" panose="02020603050405020304" pitchFamily="18" charset="0"/>
              </a:rPr>
              <a:t> </a:t>
            </a:r>
            <a:r>
              <a:rPr lang="en-SG" sz="3200" b="1" dirty="0" err="1">
                <a:solidFill>
                  <a:srgbClr val="FF0000"/>
                </a:solidFill>
                <a:latin typeface="Times New Roman" panose="02020603050405020304" pitchFamily="18" charset="0"/>
                <a:cs typeface="Times New Roman" panose="02020603050405020304" pitchFamily="18" charset="0"/>
              </a:rPr>
              <a:t>mở</a:t>
            </a:r>
            <a:r>
              <a:rPr lang="en-SG" sz="3200" b="1" dirty="0">
                <a:solidFill>
                  <a:srgbClr val="FF0000"/>
                </a:solidFill>
                <a:latin typeface="Times New Roman" panose="02020603050405020304" pitchFamily="18" charset="0"/>
                <a:cs typeface="Times New Roman" panose="02020603050405020304" pitchFamily="18" charset="0"/>
              </a:rPr>
              <a:t>, </a:t>
            </a:r>
            <a:r>
              <a:rPr lang="en-SG" sz="3200" b="1" dirty="0" err="1">
                <a:solidFill>
                  <a:srgbClr val="FF0000"/>
                </a:solidFill>
                <a:latin typeface="Times New Roman" panose="02020603050405020304" pitchFamily="18" charset="0"/>
                <a:cs typeface="Times New Roman" panose="02020603050405020304" pitchFamily="18" charset="0"/>
              </a:rPr>
              <a:t>có</a:t>
            </a:r>
            <a:r>
              <a:rPr lang="en-SG" sz="3200" b="1" dirty="0">
                <a:solidFill>
                  <a:srgbClr val="FF0000"/>
                </a:solidFill>
                <a:latin typeface="Times New Roman" panose="02020603050405020304" pitchFamily="18" charset="0"/>
                <a:cs typeface="Times New Roman" panose="02020603050405020304" pitchFamily="18" charset="0"/>
              </a:rPr>
              <a:t> </a:t>
            </a:r>
            <a:r>
              <a:rPr lang="en-SG" sz="3200" b="1" dirty="0" err="1">
                <a:solidFill>
                  <a:srgbClr val="FF0000"/>
                </a:solidFill>
                <a:latin typeface="Times New Roman" panose="02020603050405020304" pitchFamily="18" charset="0"/>
                <a:cs typeface="Times New Roman" panose="02020603050405020304" pitchFamily="18" charset="0"/>
              </a:rPr>
              <a:t>tầng</a:t>
            </a:r>
            <a:r>
              <a:rPr lang="en-SG" sz="3200" b="1" dirty="0">
                <a:solidFill>
                  <a:srgbClr val="FF0000"/>
                </a:solidFill>
                <a:latin typeface="Times New Roman" panose="02020603050405020304" pitchFamily="18" charset="0"/>
                <a:cs typeface="Times New Roman" panose="02020603050405020304" pitchFamily="18" charset="0"/>
              </a:rPr>
              <a:t> </a:t>
            </a:r>
            <a:r>
              <a:rPr lang="en-SG" sz="3200" b="1" dirty="0" err="1">
                <a:solidFill>
                  <a:srgbClr val="FF0000"/>
                </a:solidFill>
                <a:latin typeface="Times New Roman" panose="02020603050405020304" pitchFamily="18" charset="0"/>
                <a:cs typeface="Times New Roman" panose="02020603050405020304" pitchFamily="18" charset="0"/>
              </a:rPr>
              <a:t>bậc</a:t>
            </a:r>
            <a:r>
              <a:rPr lang="en-SG" sz="3200" b="1" dirty="0">
                <a:solidFill>
                  <a:srgbClr val="FF0000"/>
                </a:solidFill>
                <a:latin typeface="Times New Roman" panose="02020603050405020304" pitchFamily="18" charset="0"/>
                <a:cs typeface="Times New Roman" panose="02020603050405020304" pitchFamily="18" charset="0"/>
              </a:rPr>
              <a:t> </a:t>
            </a:r>
            <a:r>
              <a:rPr lang="en-SG" sz="3200" b="1" dirty="0" err="1">
                <a:solidFill>
                  <a:srgbClr val="FF0000"/>
                </a:solidFill>
                <a:latin typeface="Times New Roman" panose="02020603050405020304" pitchFamily="18" charset="0"/>
                <a:cs typeface="Times New Roman" panose="02020603050405020304" pitchFamily="18" charset="0"/>
              </a:rPr>
              <a:t>vừa</a:t>
            </a:r>
            <a:r>
              <a:rPr lang="en-SG" sz="3200" b="1" dirty="0">
                <a:solidFill>
                  <a:srgbClr val="FF0000"/>
                </a:solidFill>
                <a:latin typeface="Times New Roman" panose="02020603050405020304" pitchFamily="18" charset="0"/>
                <a:cs typeface="Times New Roman" panose="02020603050405020304" pitchFamily="18" charset="0"/>
              </a:rPr>
              <a:t> </a:t>
            </a:r>
            <a:r>
              <a:rPr lang="en-SG" sz="3200" b="1" dirty="0" err="1">
                <a:solidFill>
                  <a:srgbClr val="FF0000"/>
                </a:solidFill>
                <a:latin typeface="Times New Roman" panose="02020603050405020304" pitchFamily="18" charset="0"/>
                <a:cs typeface="Times New Roman" panose="02020603050405020304" pitchFamily="18" charset="0"/>
              </a:rPr>
              <a:t>cao</a:t>
            </a:r>
            <a:r>
              <a:rPr lang="en-SG" sz="3200" b="1" dirty="0">
                <a:solidFill>
                  <a:srgbClr val="FF0000"/>
                </a:solidFill>
                <a:latin typeface="Times New Roman" panose="02020603050405020304" pitchFamily="18" charset="0"/>
                <a:cs typeface="Times New Roman" panose="02020603050405020304" pitchFamily="18" charset="0"/>
              </a:rPr>
              <a:t> </a:t>
            </a:r>
            <a:r>
              <a:rPr lang="en-SG" sz="3200" b="1" dirty="0" err="1">
                <a:solidFill>
                  <a:srgbClr val="FF0000"/>
                </a:solidFill>
                <a:latin typeface="Times New Roman" panose="02020603050405020304" pitchFamily="18" charset="0"/>
                <a:cs typeface="Times New Roman" panose="02020603050405020304" pitchFamily="18" charset="0"/>
              </a:rPr>
              <a:t>vời</a:t>
            </a:r>
            <a:r>
              <a:rPr lang="en-SG" sz="3200" b="1" dirty="0">
                <a:solidFill>
                  <a:srgbClr val="FF0000"/>
                </a:solidFill>
                <a:latin typeface="Times New Roman" panose="02020603050405020304" pitchFamily="18" charset="0"/>
                <a:cs typeface="Times New Roman" panose="02020603050405020304" pitchFamily="18" charset="0"/>
              </a:rPr>
              <a:t> </a:t>
            </a:r>
            <a:r>
              <a:rPr lang="en-SG" sz="3200" b="1" dirty="0" err="1">
                <a:solidFill>
                  <a:srgbClr val="FF0000"/>
                </a:solidFill>
                <a:latin typeface="Times New Roman" panose="02020603050405020304" pitchFamily="18" charset="0"/>
                <a:cs typeface="Times New Roman" panose="02020603050405020304" pitchFamily="18" charset="0"/>
              </a:rPr>
              <a:t>vừa</a:t>
            </a:r>
            <a:r>
              <a:rPr lang="en-SG" sz="3200" b="1" dirty="0">
                <a:solidFill>
                  <a:srgbClr val="FF0000"/>
                </a:solidFill>
                <a:latin typeface="Times New Roman" panose="02020603050405020304" pitchFamily="18" charset="0"/>
                <a:cs typeface="Times New Roman" panose="02020603050405020304" pitchFamily="18" charset="0"/>
              </a:rPr>
              <a:t> </a:t>
            </a:r>
            <a:r>
              <a:rPr lang="en-SG" sz="3200" b="1" dirty="0" err="1">
                <a:solidFill>
                  <a:srgbClr val="FF0000"/>
                </a:solidFill>
                <a:latin typeface="Times New Roman" panose="02020603050405020304" pitchFamily="18" charset="0"/>
                <a:cs typeface="Times New Roman" panose="02020603050405020304" pitchFamily="18" charset="0"/>
              </a:rPr>
              <a:t>thoáng</a:t>
            </a:r>
            <a:r>
              <a:rPr lang="en-SG" sz="3200" b="1" dirty="0">
                <a:solidFill>
                  <a:srgbClr val="FF0000"/>
                </a:solidFill>
                <a:latin typeface="Times New Roman" panose="02020603050405020304" pitchFamily="18" charset="0"/>
                <a:cs typeface="Times New Roman" panose="02020603050405020304" pitchFamily="18" charset="0"/>
              </a:rPr>
              <a:t> </a:t>
            </a:r>
            <a:r>
              <a:rPr lang="en-SG" sz="3200" b="1" dirty="0" err="1">
                <a:solidFill>
                  <a:srgbClr val="FF0000"/>
                </a:solidFill>
                <a:latin typeface="Times New Roman" panose="02020603050405020304" pitchFamily="18" charset="0"/>
                <a:cs typeface="Times New Roman" panose="02020603050405020304" pitchFamily="18" charset="0"/>
              </a:rPr>
              <a:t>đãng</a:t>
            </a:r>
            <a:endParaRPr lang="en-SG" sz="3200" b="1" dirty="0">
              <a:solidFill>
                <a:srgbClr val="FF0000"/>
              </a:solidFill>
              <a:latin typeface="Times New Roman" panose="02020603050405020304" pitchFamily="18" charset="0"/>
              <a:cs typeface="Times New Roman" panose="02020603050405020304" pitchFamily="18" charset="0"/>
            </a:endParaRPr>
          </a:p>
        </p:txBody>
      </p:sp>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barn(inVertical)">
                                      <p:cBhvr>
                                        <p:cTn id="12" dur="5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barn(inVertical)">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barn(inVertical)">
                                      <p:cBhvr>
                                        <p:cTn id="22" dur="500"/>
                                        <p:tgtEl>
                                          <p:spTgt spid="10"/>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7"/>
                                        </p:tgtEl>
                                        <p:attrNameLst>
                                          <p:attrName>style.visibility</p:attrName>
                                        </p:attrNameLst>
                                      </p:cBhvr>
                                      <p:to>
                                        <p:strVal val="visible"/>
                                      </p:to>
                                    </p:set>
                                    <p:animEffect transition="in" filter="barn(inVertical)">
                                      <p:cBhvr>
                                        <p:cTn id="27" dur="500"/>
                                        <p:tgtEl>
                                          <p:spTgt spid="7"/>
                                        </p:tgtEl>
                                      </p:cBhvr>
                                    </p:animEffect>
                                  </p:childTnLst>
                                </p:cTn>
                              </p:par>
                            </p:childTnLst>
                          </p:cTn>
                        </p:par>
                      </p:childTnLst>
                    </p:cTn>
                  </p:par>
                  <p:par>
                    <p:cTn id="28" fill="hold">
                      <p:stCondLst>
                        <p:cond delay="indefinite"/>
                      </p:stCondLst>
                      <p:childTnLst>
                        <p:par>
                          <p:cTn id="29" fill="hold">
                            <p:stCondLst>
                              <p:cond delay="0"/>
                            </p:stCondLst>
                            <p:childTnLst>
                              <p:par>
                                <p:cTn id="30" presetID="14" presetClass="entr" presetSubtype="10" fill="hold" grpId="0" nodeType="clickEffect">
                                  <p:stCondLst>
                                    <p:cond delay="0"/>
                                  </p:stCondLst>
                                  <p:childTnLst>
                                    <p:set>
                                      <p:cBhvr>
                                        <p:cTn id="31" dur="1" fill="hold">
                                          <p:stCondLst>
                                            <p:cond delay="0"/>
                                          </p:stCondLst>
                                        </p:cTn>
                                        <p:tgtEl>
                                          <p:spTgt spid="11"/>
                                        </p:tgtEl>
                                        <p:attrNameLst>
                                          <p:attrName>style.visibility</p:attrName>
                                        </p:attrNameLst>
                                      </p:cBhvr>
                                      <p:to>
                                        <p:strVal val="visible"/>
                                      </p:to>
                                    </p:set>
                                    <p:animEffect transition="in" filter="randombar(horizontal)">
                                      <p:cBhvr>
                                        <p:cTn id="32" dur="500"/>
                                        <p:tgtEl>
                                          <p:spTgt spid="11"/>
                                        </p:tgtEl>
                                      </p:cBhvr>
                                    </p:animEffect>
                                  </p:childTnLst>
                                </p:cTn>
                              </p:par>
                            </p:childTnLst>
                          </p:cTn>
                        </p:par>
                      </p:childTnLst>
                    </p:cTn>
                  </p:par>
                  <p:par>
                    <p:cTn id="33" fill="hold">
                      <p:stCondLst>
                        <p:cond delay="indefinite"/>
                      </p:stCondLst>
                      <p:childTnLst>
                        <p:par>
                          <p:cTn id="34" fill="hold">
                            <p:stCondLst>
                              <p:cond delay="0"/>
                            </p:stCondLst>
                            <p:childTnLst>
                              <p:par>
                                <p:cTn id="35" presetID="21" presetClass="entr" presetSubtype="1" fill="hold" grpId="0" nodeType="clickEffect">
                                  <p:stCondLst>
                                    <p:cond delay="0"/>
                                  </p:stCondLst>
                                  <p:childTnLst>
                                    <p:set>
                                      <p:cBhvr>
                                        <p:cTn id="36" dur="1" fill="hold">
                                          <p:stCondLst>
                                            <p:cond delay="0"/>
                                          </p:stCondLst>
                                        </p:cTn>
                                        <p:tgtEl>
                                          <p:spTgt spid="14"/>
                                        </p:tgtEl>
                                        <p:attrNameLst>
                                          <p:attrName>style.visibility</p:attrName>
                                        </p:attrNameLst>
                                      </p:cBhvr>
                                      <p:to>
                                        <p:strVal val="visible"/>
                                      </p:to>
                                    </p:set>
                                    <p:animEffect transition="in" filter="wheel(1)">
                                      <p:cBhvr>
                                        <p:cTn id="37" dur="2000"/>
                                        <p:tgtEl>
                                          <p:spTgt spid="14"/>
                                        </p:tgtEl>
                                      </p:cBhvr>
                                    </p:animEffect>
                                  </p:childTnLst>
                                </p:cTn>
                              </p:par>
                              <p:par>
                                <p:cTn id="38" presetID="21" presetClass="entr" presetSubtype="1" fill="hold" nodeType="withEffect">
                                  <p:stCondLst>
                                    <p:cond delay="0"/>
                                  </p:stCondLst>
                                  <p:childTnLst>
                                    <p:set>
                                      <p:cBhvr>
                                        <p:cTn id="39" dur="1" fill="hold">
                                          <p:stCondLst>
                                            <p:cond delay="0"/>
                                          </p:stCondLst>
                                        </p:cTn>
                                        <p:tgtEl>
                                          <p:spTgt spid="13"/>
                                        </p:tgtEl>
                                        <p:attrNameLst>
                                          <p:attrName>style.visibility</p:attrName>
                                        </p:attrNameLst>
                                      </p:cBhvr>
                                      <p:to>
                                        <p:strVal val="visible"/>
                                      </p:to>
                                    </p:set>
                                    <p:animEffect transition="in" filter="wheel(1)">
                                      <p:cBhvr>
                                        <p:cTn id="40" dur="20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11" grpId="0" animBg="1"/>
      <p:bldP spid="14"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rotWithShape="1">
          <a:blip r:embed="rId1"/>
          <a:srcRect b="14327"/>
          <a:stretch>
            <a:fillRect/>
          </a:stretch>
        </p:blipFill>
        <p:spPr>
          <a:xfrm>
            <a:off x="0" y="1"/>
            <a:ext cx="12192000" cy="6858000"/>
          </a:xfrm>
          <a:prstGeom prst="rect">
            <a:avLst/>
          </a:prstGeom>
        </p:spPr>
      </p:pic>
      <p:sp>
        <p:nvSpPr>
          <p:cNvPr id="3" name="矩形 2"/>
          <p:cNvSpPr/>
          <p:nvPr/>
        </p:nvSpPr>
        <p:spPr>
          <a:xfrm>
            <a:off x="264056" y="168975"/>
            <a:ext cx="11663888" cy="652005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grpSp>
        <p:nvGrpSpPr>
          <p:cNvPr id="7" name="Group 6"/>
          <p:cNvGrpSpPr/>
          <p:nvPr/>
        </p:nvGrpSpPr>
        <p:grpSpPr>
          <a:xfrm>
            <a:off x="841100" y="639723"/>
            <a:ext cx="4289699" cy="2712938"/>
            <a:chOff x="841100" y="639723"/>
            <a:chExt cx="4289699" cy="2712938"/>
          </a:xfrm>
        </p:grpSpPr>
        <p:pic>
          <p:nvPicPr>
            <p:cNvPr id="5" name="Picture 8" descr="Káº¿t quáº£ hÃ¬nh áº£nh cho sÃ´ng dá»nh dang gif"/>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841100" y="639723"/>
              <a:ext cx="4289699" cy="2712938"/>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1411149" y="914400"/>
              <a:ext cx="3149600" cy="584775"/>
            </a:xfrm>
            <a:prstGeom prst="rect">
              <a:avLst/>
            </a:prstGeom>
            <a:noFill/>
          </p:spPr>
          <p:txBody>
            <a:bodyPr wrap="square" rtlCol="0">
              <a:spAutoFit/>
            </a:bodyPr>
            <a:lstStyle/>
            <a:p>
              <a:r>
                <a:rPr lang="en-SG" sz="3200" b="1" dirty="0" err="1">
                  <a:solidFill>
                    <a:schemeClr val="bg1"/>
                  </a:solidFill>
                  <a:latin typeface="Times New Roman" panose="02020603050405020304" pitchFamily="18" charset="0"/>
                  <a:cs typeface="Times New Roman" panose="02020603050405020304" pitchFamily="18" charset="0"/>
                </a:rPr>
                <a:t>Sông</a:t>
              </a:r>
              <a:r>
                <a:rPr lang="en-SG" sz="3200" b="1" dirty="0">
                  <a:solidFill>
                    <a:schemeClr val="bg1"/>
                  </a:solidFill>
                  <a:latin typeface="Times New Roman" panose="02020603050405020304" pitchFamily="18" charset="0"/>
                  <a:cs typeface="Times New Roman" panose="02020603050405020304" pitchFamily="18" charset="0"/>
                </a:rPr>
                <a:t> </a:t>
              </a:r>
              <a:r>
                <a:rPr lang="en-SG" sz="3200" b="1" u="sng" dirty="0" err="1">
                  <a:solidFill>
                    <a:schemeClr val="bg1"/>
                  </a:solidFill>
                  <a:latin typeface="Times New Roman" panose="02020603050405020304" pitchFamily="18" charset="0"/>
                  <a:cs typeface="Times New Roman" panose="02020603050405020304" pitchFamily="18" charset="0"/>
                </a:rPr>
                <a:t>dềnh</a:t>
              </a:r>
              <a:r>
                <a:rPr lang="en-SG" sz="3200" b="1" u="sng" dirty="0">
                  <a:solidFill>
                    <a:schemeClr val="bg1"/>
                  </a:solidFill>
                  <a:latin typeface="Times New Roman" panose="02020603050405020304" pitchFamily="18" charset="0"/>
                  <a:cs typeface="Times New Roman" panose="02020603050405020304" pitchFamily="18" charset="0"/>
                </a:rPr>
                <a:t> </a:t>
              </a:r>
              <a:r>
                <a:rPr lang="en-SG" sz="3200" b="1" u="sng" dirty="0" err="1">
                  <a:solidFill>
                    <a:schemeClr val="bg1"/>
                  </a:solidFill>
                  <a:latin typeface="Times New Roman" panose="02020603050405020304" pitchFamily="18" charset="0"/>
                  <a:cs typeface="Times New Roman" panose="02020603050405020304" pitchFamily="18" charset="0"/>
                </a:rPr>
                <a:t>dàng</a:t>
              </a:r>
              <a:endParaRPr lang="en-SG" sz="3200" b="1" u="sng" dirty="0">
                <a:solidFill>
                  <a:schemeClr val="bg1"/>
                </a:solidFill>
                <a:latin typeface="Times New Roman" panose="02020603050405020304" pitchFamily="18" charset="0"/>
                <a:cs typeface="Times New Roman" panose="02020603050405020304" pitchFamily="18" charset="0"/>
              </a:endParaRPr>
            </a:p>
          </p:txBody>
        </p:sp>
      </p:grpSp>
      <p:grpSp>
        <p:nvGrpSpPr>
          <p:cNvPr id="9" name="Group 8"/>
          <p:cNvGrpSpPr/>
          <p:nvPr/>
        </p:nvGrpSpPr>
        <p:grpSpPr>
          <a:xfrm>
            <a:off x="7061203" y="616889"/>
            <a:ext cx="4307817" cy="2735772"/>
            <a:chOff x="7061203" y="616889"/>
            <a:chExt cx="4307817" cy="2735772"/>
          </a:xfrm>
        </p:grpSpPr>
        <p:pic>
          <p:nvPicPr>
            <p:cNvPr id="4" name="Picture 6" descr="Káº¿t quáº£ hÃ¬nh áº£nh cho chim bay gif"/>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7061203" y="616889"/>
              <a:ext cx="4307817" cy="2735772"/>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rgbClr val="FFFFFF"/>
                  </a:solidFill>
                </a14:hiddenFill>
              </a:ext>
            </a:extLst>
          </p:spPr>
        </p:pic>
        <p:sp>
          <p:nvSpPr>
            <p:cNvPr id="8" name="TextBox 7"/>
            <p:cNvSpPr txBox="1"/>
            <p:nvPr/>
          </p:nvSpPr>
          <p:spPr>
            <a:xfrm>
              <a:off x="7182029" y="2661920"/>
              <a:ext cx="3149600" cy="584775"/>
            </a:xfrm>
            <a:prstGeom prst="rect">
              <a:avLst/>
            </a:prstGeom>
            <a:noFill/>
          </p:spPr>
          <p:txBody>
            <a:bodyPr wrap="square" rtlCol="0">
              <a:spAutoFit/>
            </a:bodyPr>
            <a:lstStyle/>
            <a:p>
              <a:r>
                <a:rPr lang="en-SG" sz="3200" b="1" dirty="0" err="1">
                  <a:latin typeface="Times New Roman" panose="02020603050405020304" pitchFamily="18" charset="0"/>
                  <a:cs typeface="Times New Roman" panose="02020603050405020304" pitchFamily="18" charset="0"/>
                </a:rPr>
                <a:t>Chim</a:t>
              </a:r>
              <a:r>
                <a:rPr lang="en-SG" sz="3200" b="1" dirty="0">
                  <a:latin typeface="Times New Roman" panose="02020603050405020304" pitchFamily="18" charset="0"/>
                  <a:cs typeface="Times New Roman" panose="02020603050405020304" pitchFamily="18" charset="0"/>
                </a:rPr>
                <a:t> </a:t>
              </a:r>
              <a:r>
                <a:rPr lang="en-SG" sz="3200" b="1" u="sng" dirty="0" err="1">
                  <a:latin typeface="Times New Roman" panose="02020603050405020304" pitchFamily="18" charset="0"/>
                  <a:cs typeface="Times New Roman" panose="02020603050405020304" pitchFamily="18" charset="0"/>
                </a:rPr>
                <a:t>vội</a:t>
              </a:r>
              <a:r>
                <a:rPr lang="en-SG" sz="3200" b="1" u="sng" dirty="0">
                  <a:latin typeface="Times New Roman" panose="02020603050405020304" pitchFamily="18" charset="0"/>
                  <a:cs typeface="Times New Roman" panose="02020603050405020304" pitchFamily="18" charset="0"/>
                </a:rPr>
                <a:t> </a:t>
              </a:r>
              <a:r>
                <a:rPr lang="en-SG" sz="3200" b="1" u="sng" dirty="0" err="1">
                  <a:latin typeface="Times New Roman" panose="02020603050405020304" pitchFamily="18" charset="0"/>
                  <a:cs typeface="Times New Roman" panose="02020603050405020304" pitchFamily="18" charset="0"/>
                </a:rPr>
                <a:t>vã</a:t>
              </a:r>
              <a:endParaRPr lang="en-SG" sz="3200" b="1" u="sng" dirty="0">
                <a:latin typeface="Times New Roman" panose="02020603050405020304" pitchFamily="18" charset="0"/>
                <a:cs typeface="Times New Roman" panose="02020603050405020304" pitchFamily="18" charset="0"/>
              </a:endParaRPr>
            </a:p>
          </p:txBody>
        </p:sp>
      </p:grpSp>
      <p:sp>
        <p:nvSpPr>
          <p:cNvPr id="10" name="TextBox 9"/>
          <p:cNvSpPr txBox="1"/>
          <p:nvPr/>
        </p:nvSpPr>
        <p:spPr>
          <a:xfrm>
            <a:off x="5497885" y="1499175"/>
            <a:ext cx="2250439" cy="1200329"/>
          </a:xfrm>
          <a:prstGeom prst="rect">
            <a:avLst/>
          </a:prstGeom>
          <a:noFill/>
        </p:spPr>
        <p:txBody>
          <a:bodyPr wrap="square" rtlCol="0">
            <a:spAutoFit/>
          </a:bodyPr>
          <a:lstStyle/>
          <a:p>
            <a:r>
              <a:rPr lang="en-SG" sz="7200" b="1" dirty="0">
                <a:solidFill>
                  <a:srgbClr val="FF0000"/>
                </a:solidFill>
                <a:latin typeface="Times New Roman" panose="02020603050405020304" pitchFamily="18" charset="0"/>
                <a:cs typeface="Times New Roman" panose="02020603050405020304" pitchFamily="18" charset="0"/>
              </a:rPr>
              <a:t>&gt;&lt;</a:t>
            </a:r>
            <a:endParaRPr lang="en-SG" sz="7200" b="1" dirty="0">
              <a:solidFill>
                <a:srgbClr val="FF0000"/>
              </a:solidFill>
              <a:latin typeface="Times New Roman" panose="02020603050405020304" pitchFamily="18" charset="0"/>
              <a:cs typeface="Times New Roman" panose="02020603050405020304" pitchFamily="18" charset="0"/>
            </a:endParaRPr>
          </a:p>
        </p:txBody>
      </p:sp>
      <p:sp>
        <p:nvSpPr>
          <p:cNvPr id="11" name="Oval 10"/>
          <p:cNvSpPr/>
          <p:nvPr/>
        </p:nvSpPr>
        <p:spPr>
          <a:xfrm>
            <a:off x="995784" y="3731968"/>
            <a:ext cx="2692296" cy="2638351"/>
          </a:xfrm>
          <a:prstGeom prst="ellipse">
            <a:avLst/>
          </a:prstGeom>
        </p:spPr>
        <p:style>
          <a:lnRef idx="2">
            <a:schemeClr val="accent5"/>
          </a:lnRef>
          <a:fillRef idx="1">
            <a:schemeClr val="lt1"/>
          </a:fillRef>
          <a:effectRef idx="0">
            <a:schemeClr val="accent5"/>
          </a:effectRef>
          <a:fontRef idx="minor">
            <a:schemeClr val="dk1"/>
          </a:fontRef>
        </p:style>
        <p:txBody>
          <a:bodyPr rtlCol="0" anchor="ctr"/>
          <a:lstStyle/>
          <a:p>
            <a:pPr algn="ctr"/>
            <a:r>
              <a:rPr lang="en-SG" sz="3200" b="1" dirty="0" err="1">
                <a:latin typeface="Times New Roman" panose="02020603050405020304" pitchFamily="18" charset="0"/>
                <a:cs typeface="Times New Roman" panose="02020603050405020304" pitchFamily="18" charset="0"/>
              </a:rPr>
              <a:t>Đối</a:t>
            </a:r>
            <a:r>
              <a:rPr lang="en-SG" sz="3200" b="1" dirty="0">
                <a:latin typeface="Times New Roman" panose="02020603050405020304" pitchFamily="18" charset="0"/>
                <a:cs typeface="Times New Roman" panose="02020603050405020304" pitchFamily="18" charset="0"/>
              </a:rPr>
              <a:t> + </a:t>
            </a:r>
            <a:r>
              <a:rPr lang="en-SG" sz="3200" b="1" dirty="0" err="1">
                <a:latin typeface="Times New Roman" panose="02020603050405020304" pitchFamily="18" charset="0"/>
                <a:cs typeface="Times New Roman" panose="02020603050405020304" pitchFamily="18" charset="0"/>
              </a:rPr>
              <a:t>Nhân</a:t>
            </a:r>
            <a:r>
              <a:rPr lang="en-SG" sz="3200" b="1" dirty="0">
                <a:latin typeface="Times New Roman" panose="02020603050405020304" pitchFamily="18" charset="0"/>
                <a:cs typeface="Times New Roman" panose="02020603050405020304" pitchFamily="18" charset="0"/>
              </a:rPr>
              <a:t> </a:t>
            </a:r>
            <a:r>
              <a:rPr lang="en-SG" sz="3200" b="1" dirty="0" err="1">
                <a:latin typeface="Times New Roman" panose="02020603050405020304" pitchFamily="18" charset="0"/>
                <a:cs typeface="Times New Roman" panose="02020603050405020304" pitchFamily="18" charset="0"/>
              </a:rPr>
              <a:t>hóa</a:t>
            </a:r>
            <a:r>
              <a:rPr lang="en-SG" sz="3200" b="1" dirty="0">
                <a:latin typeface="Times New Roman" panose="02020603050405020304" pitchFamily="18" charset="0"/>
                <a:cs typeface="Times New Roman" panose="02020603050405020304" pitchFamily="18" charset="0"/>
              </a:rPr>
              <a:t> + </a:t>
            </a:r>
            <a:r>
              <a:rPr lang="en-SG" sz="3200" b="1" dirty="0" err="1">
                <a:latin typeface="Times New Roman" panose="02020603050405020304" pitchFamily="18" charset="0"/>
                <a:cs typeface="Times New Roman" panose="02020603050405020304" pitchFamily="18" charset="0"/>
              </a:rPr>
              <a:t>Từ</a:t>
            </a:r>
            <a:r>
              <a:rPr lang="en-SG" sz="3200" b="1" dirty="0">
                <a:latin typeface="Times New Roman" panose="02020603050405020304" pitchFamily="18" charset="0"/>
                <a:cs typeface="Times New Roman" panose="02020603050405020304" pitchFamily="18" charset="0"/>
              </a:rPr>
              <a:t> </a:t>
            </a:r>
            <a:r>
              <a:rPr lang="en-SG" sz="3200" b="1" dirty="0" err="1">
                <a:latin typeface="Times New Roman" panose="02020603050405020304" pitchFamily="18" charset="0"/>
                <a:cs typeface="Times New Roman" panose="02020603050405020304" pitchFamily="18" charset="0"/>
              </a:rPr>
              <a:t>láy</a:t>
            </a:r>
            <a:endParaRPr lang="en-SG" sz="3200" b="1" dirty="0">
              <a:latin typeface="Times New Roman" panose="02020603050405020304" pitchFamily="18" charset="0"/>
              <a:cs typeface="Times New Roman" panose="02020603050405020304" pitchFamily="18" charset="0"/>
            </a:endParaRPr>
          </a:p>
        </p:txBody>
      </p:sp>
      <p:pic>
        <p:nvPicPr>
          <p:cNvPr id="12" name="Picture 1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023254" y="4234947"/>
            <a:ext cx="1960985" cy="1605072"/>
          </a:xfrm>
          <a:prstGeom prst="rect">
            <a:avLst/>
          </a:prstGeom>
        </p:spPr>
      </p:pic>
      <p:sp>
        <p:nvSpPr>
          <p:cNvPr id="13" name="Rectangle: Rounded Corners 12"/>
          <p:cNvSpPr/>
          <p:nvPr/>
        </p:nvSpPr>
        <p:spPr>
          <a:xfrm>
            <a:off x="6096000" y="4234947"/>
            <a:ext cx="5273020" cy="1706880"/>
          </a:xfrm>
          <a:prstGeom prst="roundRect">
            <a:avLst/>
          </a:prstGeom>
        </p:spPr>
        <p:style>
          <a:lnRef idx="2">
            <a:schemeClr val="accent5"/>
          </a:lnRef>
          <a:fillRef idx="1">
            <a:schemeClr val="lt1"/>
          </a:fillRef>
          <a:effectRef idx="0">
            <a:schemeClr val="accent5"/>
          </a:effectRef>
          <a:fontRef idx="minor">
            <a:schemeClr val="dk1"/>
          </a:fontRef>
        </p:style>
        <p:txBody>
          <a:bodyPr rtlCol="0" anchor="ctr"/>
          <a:lstStyle/>
          <a:p>
            <a:pPr algn="ctr"/>
            <a:r>
              <a:rPr lang="en-SG" sz="3200" dirty="0" err="1">
                <a:latin typeface="Times New Roman" panose="02020603050405020304" pitchFamily="18" charset="0"/>
                <a:cs typeface="Times New Roman" panose="02020603050405020304" pitchFamily="18" charset="0"/>
              </a:rPr>
              <a:t>Sự</a:t>
            </a:r>
            <a:r>
              <a:rPr lang="en-SG" sz="3200" dirty="0">
                <a:latin typeface="Times New Roman" panose="02020603050405020304" pitchFamily="18" charset="0"/>
                <a:cs typeface="Times New Roman" panose="02020603050405020304" pitchFamily="18" charset="0"/>
              </a:rPr>
              <a:t> </a:t>
            </a:r>
            <a:r>
              <a:rPr lang="en-SG" sz="3200" dirty="0" err="1">
                <a:latin typeface="Times New Roman" panose="02020603050405020304" pitchFamily="18" charset="0"/>
                <a:cs typeface="Times New Roman" panose="02020603050405020304" pitchFamily="18" charset="0"/>
              </a:rPr>
              <a:t>đối</a:t>
            </a:r>
            <a:r>
              <a:rPr lang="en-SG" sz="3200" dirty="0">
                <a:latin typeface="Times New Roman" panose="02020603050405020304" pitchFamily="18" charset="0"/>
                <a:cs typeface="Times New Roman" panose="02020603050405020304" pitchFamily="18" charset="0"/>
              </a:rPr>
              <a:t> </a:t>
            </a:r>
            <a:r>
              <a:rPr lang="en-SG" sz="3200" dirty="0" err="1">
                <a:latin typeface="Times New Roman" panose="02020603050405020304" pitchFamily="18" charset="0"/>
                <a:cs typeface="Times New Roman" panose="02020603050405020304" pitchFamily="18" charset="0"/>
              </a:rPr>
              <a:t>xứng</a:t>
            </a:r>
            <a:r>
              <a:rPr lang="en-SG" sz="3200" dirty="0">
                <a:latin typeface="Times New Roman" panose="02020603050405020304" pitchFamily="18" charset="0"/>
                <a:cs typeface="Times New Roman" panose="02020603050405020304" pitchFamily="18" charset="0"/>
              </a:rPr>
              <a:t> </a:t>
            </a:r>
            <a:r>
              <a:rPr lang="en-SG" sz="3200" dirty="0" err="1">
                <a:latin typeface="Times New Roman" panose="02020603050405020304" pitchFamily="18" charset="0"/>
                <a:cs typeface="Times New Roman" panose="02020603050405020304" pitchFamily="18" charset="0"/>
              </a:rPr>
              <a:t>không</a:t>
            </a:r>
            <a:r>
              <a:rPr lang="en-SG" sz="3200" dirty="0">
                <a:latin typeface="Times New Roman" panose="02020603050405020304" pitchFamily="18" charset="0"/>
                <a:cs typeface="Times New Roman" panose="02020603050405020304" pitchFamily="18" charset="0"/>
              </a:rPr>
              <a:t> </a:t>
            </a:r>
            <a:r>
              <a:rPr lang="en-SG" sz="3200" dirty="0" err="1">
                <a:latin typeface="Times New Roman" panose="02020603050405020304" pitchFamily="18" charset="0"/>
                <a:cs typeface="Times New Roman" panose="02020603050405020304" pitchFamily="18" charset="0"/>
              </a:rPr>
              <a:t>gian</a:t>
            </a:r>
            <a:r>
              <a:rPr lang="en-SG" sz="3200" dirty="0">
                <a:latin typeface="Times New Roman" panose="02020603050405020304" pitchFamily="18" charset="0"/>
                <a:cs typeface="Times New Roman" panose="02020603050405020304" pitchFamily="18" charset="0"/>
              </a:rPr>
              <a:t> </a:t>
            </a:r>
            <a:r>
              <a:rPr lang="en-SG" sz="3200" dirty="0" err="1">
                <a:latin typeface="Times New Roman" panose="02020603050405020304" pitchFamily="18" charset="0"/>
                <a:cs typeface="Times New Roman" panose="02020603050405020304" pitchFamily="18" charset="0"/>
              </a:rPr>
              <a:t>tầng</a:t>
            </a:r>
            <a:r>
              <a:rPr lang="en-SG" sz="3200" dirty="0">
                <a:latin typeface="Times New Roman" panose="02020603050405020304" pitchFamily="18" charset="0"/>
                <a:cs typeface="Times New Roman" panose="02020603050405020304" pitchFamily="18" charset="0"/>
              </a:rPr>
              <a:t> </a:t>
            </a:r>
            <a:r>
              <a:rPr lang="en-SG" sz="3200" dirty="0" err="1">
                <a:latin typeface="Times New Roman" panose="02020603050405020304" pitchFamily="18" charset="0"/>
                <a:cs typeface="Times New Roman" panose="02020603050405020304" pitchFamily="18" charset="0"/>
              </a:rPr>
              <a:t>cao</a:t>
            </a:r>
            <a:r>
              <a:rPr lang="en-SG" sz="3200" dirty="0">
                <a:latin typeface="Times New Roman" panose="02020603050405020304" pitchFamily="18" charset="0"/>
                <a:cs typeface="Times New Roman" panose="02020603050405020304" pitchFamily="18" charset="0"/>
              </a:rPr>
              <a:t> – </a:t>
            </a:r>
            <a:r>
              <a:rPr lang="en-SG" sz="3200" dirty="0" err="1">
                <a:latin typeface="Times New Roman" panose="02020603050405020304" pitchFamily="18" charset="0"/>
                <a:cs typeface="Times New Roman" panose="02020603050405020304" pitchFamily="18" charset="0"/>
              </a:rPr>
              <a:t>tầng</a:t>
            </a:r>
            <a:r>
              <a:rPr lang="en-SG" sz="3200" dirty="0">
                <a:latin typeface="Times New Roman" panose="02020603050405020304" pitchFamily="18" charset="0"/>
                <a:cs typeface="Times New Roman" panose="02020603050405020304" pitchFamily="18" charset="0"/>
              </a:rPr>
              <a:t> </a:t>
            </a:r>
            <a:r>
              <a:rPr lang="en-SG" sz="3200" dirty="0" err="1">
                <a:latin typeface="Times New Roman" panose="02020603050405020304" pitchFamily="18" charset="0"/>
                <a:cs typeface="Times New Roman" panose="02020603050405020304" pitchFamily="18" charset="0"/>
              </a:rPr>
              <a:t>thấp</a:t>
            </a:r>
            <a:r>
              <a:rPr lang="en-SG" sz="3200" dirty="0">
                <a:latin typeface="Times New Roman" panose="02020603050405020304" pitchFamily="18" charset="0"/>
                <a:cs typeface="Times New Roman" panose="02020603050405020304" pitchFamily="18" charset="0"/>
              </a:rPr>
              <a:t> + </a:t>
            </a:r>
            <a:r>
              <a:rPr lang="en-SG" sz="3200" dirty="0" err="1">
                <a:latin typeface="Times New Roman" panose="02020603050405020304" pitchFamily="18" charset="0"/>
                <a:cs typeface="Times New Roman" panose="02020603050405020304" pitchFamily="18" charset="0"/>
              </a:rPr>
              <a:t>Sự</a:t>
            </a:r>
            <a:r>
              <a:rPr lang="en-SG" sz="3200" dirty="0">
                <a:latin typeface="Times New Roman" panose="02020603050405020304" pitchFamily="18" charset="0"/>
                <a:cs typeface="Times New Roman" panose="02020603050405020304" pitchFamily="18" charset="0"/>
              </a:rPr>
              <a:t> </a:t>
            </a:r>
            <a:r>
              <a:rPr lang="en-SG" sz="3200" dirty="0" err="1">
                <a:latin typeface="Times New Roman" panose="02020603050405020304" pitchFamily="18" charset="0"/>
                <a:cs typeface="Times New Roman" panose="02020603050405020304" pitchFamily="18" charset="0"/>
              </a:rPr>
              <a:t>vận</a:t>
            </a:r>
            <a:r>
              <a:rPr lang="en-SG" sz="3200" dirty="0">
                <a:latin typeface="Times New Roman" panose="02020603050405020304" pitchFamily="18" charset="0"/>
                <a:cs typeface="Times New Roman" panose="02020603050405020304" pitchFamily="18" charset="0"/>
              </a:rPr>
              <a:t> </a:t>
            </a:r>
            <a:r>
              <a:rPr lang="en-SG" sz="3200" dirty="0" err="1">
                <a:latin typeface="Times New Roman" panose="02020603050405020304" pitchFamily="18" charset="0"/>
                <a:cs typeface="Times New Roman" panose="02020603050405020304" pitchFamily="18" charset="0"/>
              </a:rPr>
              <a:t>động</a:t>
            </a:r>
            <a:r>
              <a:rPr lang="en-SG" sz="3200" dirty="0">
                <a:latin typeface="Times New Roman" panose="02020603050405020304" pitchFamily="18" charset="0"/>
                <a:cs typeface="Times New Roman" panose="02020603050405020304" pitchFamily="18" charset="0"/>
              </a:rPr>
              <a:t> </a:t>
            </a:r>
            <a:r>
              <a:rPr lang="en-SG" sz="3200" dirty="0" err="1">
                <a:latin typeface="Times New Roman" panose="02020603050405020304" pitchFamily="18" charset="0"/>
                <a:cs typeface="Times New Roman" panose="02020603050405020304" pitchFamily="18" charset="0"/>
              </a:rPr>
              <a:t>trái</a:t>
            </a:r>
            <a:r>
              <a:rPr lang="en-SG" sz="3200" dirty="0">
                <a:latin typeface="Times New Roman" panose="02020603050405020304" pitchFamily="18" charset="0"/>
                <a:cs typeface="Times New Roman" panose="02020603050405020304" pitchFamily="18" charset="0"/>
              </a:rPr>
              <a:t> </a:t>
            </a:r>
            <a:r>
              <a:rPr lang="en-SG" sz="3200" dirty="0" err="1">
                <a:latin typeface="Times New Roman" panose="02020603050405020304" pitchFamily="18" charset="0"/>
                <a:cs typeface="Times New Roman" panose="02020603050405020304" pitchFamily="18" charset="0"/>
              </a:rPr>
              <a:t>ngược</a:t>
            </a:r>
            <a:endParaRPr lang="en-SG" sz="3200" dirty="0">
              <a:latin typeface="Times New Roman" panose="02020603050405020304" pitchFamily="18" charset="0"/>
              <a:cs typeface="Times New Roman" panose="02020603050405020304" pitchFamily="18" charset="0"/>
            </a:endParaRPr>
          </a:p>
        </p:txBody>
      </p:sp>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circle(in)">
                                      <p:cBhvr>
                                        <p:cTn id="7" dur="20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randombar(horizontal)">
                                      <p:cBhvr>
                                        <p:cTn id="12" dur="500"/>
                                        <p:tgtEl>
                                          <p:spTgt spid="10"/>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circle(in)">
                                      <p:cBhvr>
                                        <p:cTn id="17" dur="2000"/>
                                        <p:tgtEl>
                                          <p:spTgt spid="9"/>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grpId="0" nodeType="click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circle(in)">
                                      <p:cBhvr>
                                        <p:cTn id="22" dur="2000"/>
                                        <p:tgtEl>
                                          <p:spTgt spid="11"/>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nodeType="clickEffect">
                                  <p:stCondLst>
                                    <p:cond delay="0"/>
                                  </p:stCondLst>
                                  <p:childTnLst>
                                    <p:set>
                                      <p:cBhvr>
                                        <p:cTn id="26" dur="1" fill="hold">
                                          <p:stCondLst>
                                            <p:cond delay="0"/>
                                          </p:stCondLst>
                                        </p:cTn>
                                        <p:tgtEl>
                                          <p:spTgt spid="12"/>
                                        </p:tgtEl>
                                        <p:attrNameLst>
                                          <p:attrName>style.visibility</p:attrName>
                                        </p:attrNameLst>
                                      </p:cBhvr>
                                      <p:to>
                                        <p:strVal val="visible"/>
                                      </p:to>
                                    </p:set>
                                    <p:animEffect transition="in" filter="barn(inVertical)">
                                      <p:cBhvr>
                                        <p:cTn id="27" dur="500"/>
                                        <p:tgtEl>
                                          <p:spTgt spid="12"/>
                                        </p:tgtEl>
                                      </p:cBhvr>
                                    </p:animEffect>
                                  </p:childTnLst>
                                </p:cTn>
                              </p:par>
                            </p:childTnLst>
                          </p:cTn>
                        </p:par>
                      </p:childTnLst>
                    </p:cTn>
                  </p:par>
                  <p:par>
                    <p:cTn id="28" fill="hold">
                      <p:stCondLst>
                        <p:cond delay="indefinite"/>
                      </p:stCondLst>
                      <p:childTnLst>
                        <p:par>
                          <p:cTn id="29" fill="hold">
                            <p:stCondLst>
                              <p:cond delay="0"/>
                            </p:stCondLst>
                            <p:childTnLst>
                              <p:par>
                                <p:cTn id="30" presetID="31" presetClass="entr" presetSubtype="0" fill="hold" grpId="0" nodeType="clickEffect">
                                  <p:stCondLst>
                                    <p:cond delay="0"/>
                                  </p:stCondLst>
                                  <p:childTnLst>
                                    <p:set>
                                      <p:cBhvr>
                                        <p:cTn id="31" dur="1" fill="hold">
                                          <p:stCondLst>
                                            <p:cond delay="0"/>
                                          </p:stCondLst>
                                        </p:cTn>
                                        <p:tgtEl>
                                          <p:spTgt spid="13"/>
                                        </p:tgtEl>
                                        <p:attrNameLst>
                                          <p:attrName>style.visibility</p:attrName>
                                        </p:attrNameLst>
                                      </p:cBhvr>
                                      <p:to>
                                        <p:strVal val="visible"/>
                                      </p:to>
                                    </p:set>
                                    <p:anim calcmode="lin" valueType="num">
                                      <p:cBhvr>
                                        <p:cTn id="32" dur="1000" fill="hold"/>
                                        <p:tgtEl>
                                          <p:spTgt spid="13"/>
                                        </p:tgtEl>
                                        <p:attrNameLst>
                                          <p:attrName>ppt_w</p:attrName>
                                        </p:attrNameLst>
                                      </p:cBhvr>
                                      <p:tavLst>
                                        <p:tav tm="0">
                                          <p:val>
                                            <p:fltVal val="0"/>
                                          </p:val>
                                        </p:tav>
                                        <p:tav tm="100000">
                                          <p:val>
                                            <p:strVal val="#ppt_w"/>
                                          </p:val>
                                        </p:tav>
                                      </p:tavLst>
                                    </p:anim>
                                    <p:anim calcmode="lin" valueType="num">
                                      <p:cBhvr>
                                        <p:cTn id="33" dur="1000" fill="hold"/>
                                        <p:tgtEl>
                                          <p:spTgt spid="13"/>
                                        </p:tgtEl>
                                        <p:attrNameLst>
                                          <p:attrName>ppt_h</p:attrName>
                                        </p:attrNameLst>
                                      </p:cBhvr>
                                      <p:tavLst>
                                        <p:tav tm="0">
                                          <p:val>
                                            <p:fltVal val="0"/>
                                          </p:val>
                                        </p:tav>
                                        <p:tav tm="100000">
                                          <p:val>
                                            <p:strVal val="#ppt_h"/>
                                          </p:val>
                                        </p:tav>
                                      </p:tavLst>
                                    </p:anim>
                                    <p:anim calcmode="lin" valueType="num">
                                      <p:cBhvr>
                                        <p:cTn id="34" dur="1000" fill="hold"/>
                                        <p:tgtEl>
                                          <p:spTgt spid="13"/>
                                        </p:tgtEl>
                                        <p:attrNameLst>
                                          <p:attrName>style.rotation</p:attrName>
                                        </p:attrNameLst>
                                      </p:cBhvr>
                                      <p:tavLst>
                                        <p:tav tm="0">
                                          <p:val>
                                            <p:fltVal val="90"/>
                                          </p:val>
                                        </p:tav>
                                        <p:tav tm="100000">
                                          <p:val>
                                            <p:fltVal val="0"/>
                                          </p:val>
                                        </p:tav>
                                      </p:tavLst>
                                    </p:anim>
                                    <p:animEffect transition="in" filter="fade">
                                      <p:cBhvr>
                                        <p:cTn id="35" dur="10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animBg="1"/>
      <p:bldP spid="13"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rotWithShape="1">
          <a:blip r:embed="rId1"/>
          <a:srcRect b="14327"/>
          <a:stretch>
            <a:fillRect/>
          </a:stretch>
        </p:blipFill>
        <p:spPr>
          <a:xfrm>
            <a:off x="0" y="1"/>
            <a:ext cx="12192000" cy="6858000"/>
          </a:xfrm>
          <a:prstGeom prst="rect">
            <a:avLst/>
          </a:prstGeom>
        </p:spPr>
      </p:pic>
      <p:sp>
        <p:nvSpPr>
          <p:cNvPr id="3" name="矩形 2"/>
          <p:cNvSpPr/>
          <p:nvPr/>
        </p:nvSpPr>
        <p:spPr>
          <a:xfrm>
            <a:off x="264056" y="168975"/>
            <a:ext cx="11663888" cy="652005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grpSp>
        <p:nvGrpSpPr>
          <p:cNvPr id="7" name="Group 6"/>
          <p:cNvGrpSpPr/>
          <p:nvPr/>
        </p:nvGrpSpPr>
        <p:grpSpPr>
          <a:xfrm>
            <a:off x="841098" y="639723"/>
            <a:ext cx="4289701" cy="2712938"/>
            <a:chOff x="841098" y="639723"/>
            <a:chExt cx="4289701" cy="2712938"/>
          </a:xfrm>
        </p:grpSpPr>
        <p:pic>
          <p:nvPicPr>
            <p:cNvPr id="5" name="Picture 8" descr="Káº¿t quáº£ hÃ¬nh áº£nh cho sÃ´ng dá»nh dang gif"/>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841100" y="639723"/>
              <a:ext cx="4289699" cy="2712938"/>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841098" y="914400"/>
              <a:ext cx="4289699" cy="553998"/>
            </a:xfrm>
            <a:prstGeom prst="rect">
              <a:avLst/>
            </a:prstGeom>
            <a:noFill/>
          </p:spPr>
          <p:txBody>
            <a:bodyPr wrap="square" rtlCol="0">
              <a:spAutoFit/>
            </a:bodyPr>
            <a:lstStyle/>
            <a:p>
              <a:r>
                <a:rPr lang="en-SG" sz="3000" b="1" dirty="0" err="1">
                  <a:solidFill>
                    <a:schemeClr val="bg1"/>
                  </a:solidFill>
                  <a:latin typeface="Times New Roman" panose="02020603050405020304" pitchFamily="18" charset="0"/>
                  <a:cs typeface="Times New Roman" panose="02020603050405020304" pitchFamily="18" charset="0"/>
                </a:rPr>
                <a:t>Sông</a:t>
              </a:r>
              <a:r>
                <a:rPr lang="en-SG" sz="3000" b="1" dirty="0">
                  <a:solidFill>
                    <a:schemeClr val="bg1"/>
                  </a:solidFill>
                  <a:latin typeface="Times New Roman" panose="02020603050405020304" pitchFamily="18" charset="0"/>
                  <a:cs typeface="Times New Roman" panose="02020603050405020304" pitchFamily="18" charset="0"/>
                </a:rPr>
                <a:t> </a:t>
              </a:r>
              <a:r>
                <a:rPr lang="en-SG" sz="3000" b="1" u="sng" dirty="0">
                  <a:solidFill>
                    <a:schemeClr val="bg1"/>
                  </a:solidFill>
                  <a:latin typeface="Times New Roman" panose="02020603050405020304" pitchFamily="18" charset="0"/>
                  <a:cs typeface="Times New Roman" panose="02020603050405020304" pitchFamily="18" charset="0"/>
                </a:rPr>
                <a:t>đ</a:t>
              </a:r>
              <a:r>
                <a:rPr lang="vi-VN" sz="3000" b="1" u="sng" dirty="0">
                  <a:solidFill>
                    <a:schemeClr val="bg1"/>
                  </a:solidFill>
                  <a:latin typeface="Times New Roman" panose="02020603050405020304" pitchFamily="18" charset="0"/>
                  <a:cs typeface="Times New Roman" panose="02020603050405020304" pitchFamily="18" charset="0"/>
                </a:rPr>
                <a:t>ư</a:t>
              </a:r>
              <a:r>
                <a:rPr lang="en-SG" sz="3000" b="1" u="sng" dirty="0" err="1">
                  <a:solidFill>
                    <a:schemeClr val="bg1"/>
                  </a:solidFill>
                  <a:latin typeface="Times New Roman" panose="02020603050405020304" pitchFamily="18" charset="0"/>
                  <a:cs typeface="Times New Roman" panose="02020603050405020304" pitchFamily="18" charset="0"/>
                </a:rPr>
                <a:t>ợc</a:t>
              </a:r>
              <a:r>
                <a:rPr lang="en-SG" sz="3000" b="1" u="sng" dirty="0">
                  <a:solidFill>
                    <a:schemeClr val="bg1"/>
                  </a:solidFill>
                  <a:latin typeface="Times New Roman" panose="02020603050405020304" pitchFamily="18" charset="0"/>
                  <a:cs typeface="Times New Roman" panose="02020603050405020304" pitchFamily="18" charset="0"/>
                </a:rPr>
                <a:t> </a:t>
              </a:r>
              <a:r>
                <a:rPr lang="en-SG" sz="3000" b="1" u="sng" dirty="0" err="1">
                  <a:solidFill>
                    <a:schemeClr val="bg1"/>
                  </a:solidFill>
                  <a:latin typeface="Times New Roman" panose="02020603050405020304" pitchFamily="18" charset="0"/>
                  <a:cs typeface="Times New Roman" panose="02020603050405020304" pitchFamily="18" charset="0"/>
                </a:rPr>
                <a:t>lúc</a:t>
              </a:r>
              <a:r>
                <a:rPr lang="en-SG" sz="3000" b="1" u="sng" dirty="0">
                  <a:solidFill>
                    <a:schemeClr val="bg1"/>
                  </a:solidFill>
                  <a:latin typeface="Times New Roman" panose="02020603050405020304" pitchFamily="18" charset="0"/>
                  <a:cs typeface="Times New Roman" panose="02020603050405020304" pitchFamily="18" charset="0"/>
                </a:rPr>
                <a:t> </a:t>
              </a:r>
              <a:r>
                <a:rPr lang="en-SG" sz="3000" b="1" dirty="0" err="1">
                  <a:solidFill>
                    <a:schemeClr val="bg1"/>
                  </a:solidFill>
                  <a:latin typeface="Times New Roman" panose="02020603050405020304" pitchFamily="18" charset="0"/>
                  <a:cs typeface="Times New Roman" panose="02020603050405020304" pitchFamily="18" charset="0"/>
                </a:rPr>
                <a:t>dềnh</a:t>
              </a:r>
              <a:r>
                <a:rPr lang="en-SG" sz="3000" b="1" dirty="0">
                  <a:solidFill>
                    <a:schemeClr val="bg1"/>
                  </a:solidFill>
                  <a:latin typeface="Times New Roman" panose="02020603050405020304" pitchFamily="18" charset="0"/>
                  <a:cs typeface="Times New Roman" panose="02020603050405020304" pitchFamily="18" charset="0"/>
                </a:rPr>
                <a:t> </a:t>
              </a:r>
              <a:r>
                <a:rPr lang="en-SG" sz="3000" b="1" dirty="0" err="1">
                  <a:solidFill>
                    <a:schemeClr val="bg1"/>
                  </a:solidFill>
                  <a:latin typeface="Times New Roman" panose="02020603050405020304" pitchFamily="18" charset="0"/>
                  <a:cs typeface="Times New Roman" panose="02020603050405020304" pitchFamily="18" charset="0"/>
                </a:rPr>
                <a:t>dàng</a:t>
              </a:r>
              <a:endParaRPr lang="en-SG" sz="3000" b="1" dirty="0">
                <a:solidFill>
                  <a:schemeClr val="bg1"/>
                </a:solidFill>
                <a:latin typeface="Times New Roman" panose="02020603050405020304" pitchFamily="18" charset="0"/>
                <a:cs typeface="Times New Roman" panose="02020603050405020304" pitchFamily="18" charset="0"/>
              </a:endParaRPr>
            </a:p>
          </p:txBody>
        </p:sp>
      </p:grpSp>
      <p:grpSp>
        <p:nvGrpSpPr>
          <p:cNvPr id="9" name="Group 8"/>
          <p:cNvGrpSpPr/>
          <p:nvPr/>
        </p:nvGrpSpPr>
        <p:grpSpPr>
          <a:xfrm>
            <a:off x="7061203" y="616889"/>
            <a:ext cx="4307817" cy="2735772"/>
            <a:chOff x="7061203" y="616889"/>
            <a:chExt cx="4307817" cy="2735772"/>
          </a:xfrm>
        </p:grpSpPr>
        <p:pic>
          <p:nvPicPr>
            <p:cNvPr id="4" name="Picture 6" descr="Káº¿t quáº£ hÃ¬nh áº£nh cho chim bay gif"/>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7061203" y="616889"/>
              <a:ext cx="4307817" cy="2735772"/>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rgbClr val="FFFFFF"/>
                  </a:solidFill>
                </a14:hiddenFill>
              </a:ext>
            </a:extLst>
          </p:spPr>
        </p:pic>
        <p:sp>
          <p:nvSpPr>
            <p:cNvPr id="8" name="TextBox 7"/>
            <p:cNvSpPr txBox="1"/>
            <p:nvPr/>
          </p:nvSpPr>
          <p:spPr>
            <a:xfrm>
              <a:off x="7070268" y="2753360"/>
              <a:ext cx="3912691" cy="553998"/>
            </a:xfrm>
            <a:prstGeom prst="rect">
              <a:avLst/>
            </a:prstGeom>
            <a:noFill/>
          </p:spPr>
          <p:txBody>
            <a:bodyPr wrap="square" rtlCol="0">
              <a:spAutoFit/>
            </a:bodyPr>
            <a:lstStyle/>
            <a:p>
              <a:r>
                <a:rPr lang="en-SG" sz="3000" b="1" dirty="0" err="1">
                  <a:latin typeface="Times New Roman" panose="02020603050405020304" pitchFamily="18" charset="0"/>
                  <a:cs typeface="Times New Roman" panose="02020603050405020304" pitchFamily="18" charset="0"/>
                </a:rPr>
                <a:t>Chim</a:t>
              </a:r>
              <a:r>
                <a:rPr lang="en-SG" sz="3000" b="1" dirty="0">
                  <a:latin typeface="Times New Roman" panose="02020603050405020304" pitchFamily="18" charset="0"/>
                  <a:cs typeface="Times New Roman" panose="02020603050405020304" pitchFamily="18" charset="0"/>
                </a:rPr>
                <a:t> </a:t>
              </a:r>
              <a:r>
                <a:rPr lang="en-SG" sz="3000" b="1" u="sng" dirty="0" err="1">
                  <a:latin typeface="Times New Roman" panose="02020603050405020304" pitchFamily="18" charset="0"/>
                  <a:cs typeface="Times New Roman" panose="02020603050405020304" pitchFamily="18" charset="0"/>
                </a:rPr>
                <a:t>bắt</a:t>
              </a:r>
              <a:r>
                <a:rPr lang="en-SG" sz="3000" b="1" u="sng" dirty="0">
                  <a:latin typeface="Times New Roman" panose="02020603050405020304" pitchFamily="18" charset="0"/>
                  <a:cs typeface="Times New Roman" panose="02020603050405020304" pitchFamily="18" charset="0"/>
                </a:rPr>
                <a:t> </a:t>
              </a:r>
              <a:r>
                <a:rPr lang="en-SG" sz="3000" b="1" u="sng" dirty="0" err="1">
                  <a:latin typeface="Times New Roman" panose="02020603050405020304" pitchFamily="18" charset="0"/>
                  <a:cs typeface="Times New Roman" panose="02020603050405020304" pitchFamily="18" charset="0"/>
                </a:rPr>
                <a:t>đầu</a:t>
              </a:r>
              <a:r>
                <a:rPr lang="en-SG" sz="3000" b="1" u="sng" dirty="0">
                  <a:latin typeface="Times New Roman" panose="02020603050405020304" pitchFamily="18" charset="0"/>
                  <a:cs typeface="Times New Roman" panose="02020603050405020304" pitchFamily="18" charset="0"/>
                </a:rPr>
                <a:t> </a:t>
              </a:r>
              <a:r>
                <a:rPr lang="en-SG" sz="3000" b="1" dirty="0" err="1">
                  <a:latin typeface="Times New Roman" panose="02020603050405020304" pitchFamily="18" charset="0"/>
                  <a:cs typeface="Times New Roman" panose="02020603050405020304" pitchFamily="18" charset="0"/>
                </a:rPr>
                <a:t>vội</a:t>
              </a:r>
              <a:r>
                <a:rPr lang="en-SG" sz="3000" b="1" dirty="0">
                  <a:latin typeface="Times New Roman" panose="02020603050405020304" pitchFamily="18" charset="0"/>
                  <a:cs typeface="Times New Roman" panose="02020603050405020304" pitchFamily="18" charset="0"/>
                </a:rPr>
                <a:t> </a:t>
              </a:r>
              <a:r>
                <a:rPr lang="en-SG" sz="3000" b="1" dirty="0" err="1">
                  <a:latin typeface="Times New Roman" panose="02020603050405020304" pitchFamily="18" charset="0"/>
                  <a:cs typeface="Times New Roman" panose="02020603050405020304" pitchFamily="18" charset="0"/>
                </a:rPr>
                <a:t>vã</a:t>
              </a:r>
              <a:endParaRPr lang="en-SG" sz="3000" b="1" dirty="0">
                <a:latin typeface="Times New Roman" panose="02020603050405020304" pitchFamily="18" charset="0"/>
                <a:cs typeface="Times New Roman" panose="02020603050405020304" pitchFamily="18" charset="0"/>
              </a:endParaRPr>
            </a:p>
          </p:txBody>
        </p:sp>
      </p:grpSp>
      <p:sp>
        <p:nvSpPr>
          <p:cNvPr id="10" name="TextBox 9"/>
          <p:cNvSpPr txBox="1"/>
          <p:nvPr/>
        </p:nvSpPr>
        <p:spPr>
          <a:xfrm>
            <a:off x="5497885" y="1499175"/>
            <a:ext cx="2250439" cy="1200329"/>
          </a:xfrm>
          <a:prstGeom prst="rect">
            <a:avLst/>
          </a:prstGeom>
          <a:noFill/>
        </p:spPr>
        <p:txBody>
          <a:bodyPr wrap="square" rtlCol="0">
            <a:spAutoFit/>
          </a:bodyPr>
          <a:lstStyle/>
          <a:p>
            <a:r>
              <a:rPr lang="en-SG" sz="7200" b="1" dirty="0">
                <a:solidFill>
                  <a:srgbClr val="FF0000"/>
                </a:solidFill>
                <a:latin typeface="Times New Roman" panose="02020603050405020304" pitchFamily="18" charset="0"/>
                <a:cs typeface="Times New Roman" panose="02020603050405020304" pitchFamily="18" charset="0"/>
              </a:rPr>
              <a:t>&gt;&lt;</a:t>
            </a:r>
            <a:endParaRPr lang="en-SG" sz="7200" b="1" dirty="0">
              <a:solidFill>
                <a:srgbClr val="FF0000"/>
              </a:solidFill>
              <a:latin typeface="Times New Roman" panose="02020603050405020304" pitchFamily="18" charset="0"/>
              <a:cs typeface="Times New Roman" panose="02020603050405020304" pitchFamily="18" charset="0"/>
            </a:endParaRPr>
          </a:p>
        </p:txBody>
      </p:sp>
      <p:pic>
        <p:nvPicPr>
          <p:cNvPr id="14" name="Picture 1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5181271">
            <a:off x="2153672" y="3560569"/>
            <a:ext cx="1264920" cy="1264920"/>
          </a:xfrm>
          <a:prstGeom prst="rect">
            <a:avLst/>
          </a:prstGeom>
        </p:spPr>
      </p:pic>
      <p:sp>
        <p:nvSpPr>
          <p:cNvPr id="15" name="Rounded Rectangle 11"/>
          <p:cNvSpPr/>
          <p:nvPr/>
        </p:nvSpPr>
        <p:spPr>
          <a:xfrm>
            <a:off x="841098" y="4612226"/>
            <a:ext cx="4289699" cy="691294"/>
          </a:xfrm>
          <a:prstGeom prst="roundRect">
            <a:avLst>
              <a:gd name="adj" fmla="val 50000"/>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sz="3200" b="1" dirty="0" err="1">
                <a:solidFill>
                  <a:schemeClr val="tx1"/>
                </a:solidFill>
                <a:latin typeface="Times New Roman" panose="02020603050405020304" pitchFamily="18" charset="0"/>
                <a:ea typeface="Noto Sans S Chinese Light" panose="020B0300000000000000" pitchFamily="34" charset="-122"/>
                <a:cs typeface="Times New Roman" panose="02020603050405020304" pitchFamily="18" charset="0"/>
              </a:rPr>
              <a:t>Êm</a:t>
            </a:r>
            <a:r>
              <a:rPr lang="en-US" sz="3200" b="1" dirty="0">
                <a:solidFill>
                  <a:schemeClr val="tx1"/>
                </a:solidFill>
                <a:latin typeface="Times New Roman" panose="02020603050405020304" pitchFamily="18" charset="0"/>
                <a:ea typeface="Noto Sans S Chinese Light" panose="020B0300000000000000" pitchFamily="34" charset="-122"/>
                <a:cs typeface="Times New Roman" panose="02020603050405020304" pitchFamily="18" charset="0"/>
              </a:rPr>
              <a:t> </a:t>
            </a:r>
            <a:r>
              <a:rPr lang="en-US" sz="3200" b="1" dirty="0" err="1">
                <a:solidFill>
                  <a:schemeClr val="tx1"/>
                </a:solidFill>
                <a:latin typeface="Times New Roman" panose="02020603050405020304" pitchFamily="18" charset="0"/>
                <a:ea typeface="Noto Sans S Chinese Light" panose="020B0300000000000000" pitchFamily="34" charset="-122"/>
                <a:cs typeface="Times New Roman" panose="02020603050405020304" pitchFamily="18" charset="0"/>
              </a:rPr>
              <a:t>đềm</a:t>
            </a:r>
            <a:r>
              <a:rPr lang="en-US" sz="3200" b="1" dirty="0">
                <a:solidFill>
                  <a:schemeClr val="tx1"/>
                </a:solidFill>
                <a:latin typeface="Times New Roman" panose="02020603050405020304" pitchFamily="18" charset="0"/>
                <a:ea typeface="Noto Sans S Chinese Light" panose="020B0300000000000000" pitchFamily="34" charset="-122"/>
                <a:cs typeface="Times New Roman" panose="02020603050405020304" pitchFamily="18" charset="0"/>
              </a:rPr>
              <a:t>, </a:t>
            </a:r>
            <a:r>
              <a:rPr lang="en-US" sz="3200" b="1" dirty="0" err="1">
                <a:solidFill>
                  <a:schemeClr val="tx1"/>
                </a:solidFill>
                <a:latin typeface="Times New Roman" panose="02020603050405020304" pitchFamily="18" charset="0"/>
                <a:ea typeface="Noto Sans S Chinese Light" panose="020B0300000000000000" pitchFamily="34" charset="-122"/>
                <a:cs typeface="Times New Roman" panose="02020603050405020304" pitchFamily="18" charset="0"/>
              </a:rPr>
              <a:t>sâu</a:t>
            </a:r>
            <a:r>
              <a:rPr lang="en-US" sz="3200" b="1" dirty="0">
                <a:solidFill>
                  <a:schemeClr val="tx1"/>
                </a:solidFill>
                <a:latin typeface="Times New Roman" panose="02020603050405020304" pitchFamily="18" charset="0"/>
                <a:ea typeface="Noto Sans S Chinese Light" panose="020B0300000000000000" pitchFamily="34" charset="-122"/>
                <a:cs typeface="Times New Roman" panose="02020603050405020304" pitchFamily="18" charset="0"/>
              </a:rPr>
              <a:t> </a:t>
            </a:r>
            <a:r>
              <a:rPr lang="en-US" sz="3200" b="1" dirty="0" err="1">
                <a:solidFill>
                  <a:schemeClr val="tx1"/>
                </a:solidFill>
                <a:latin typeface="Times New Roman" panose="02020603050405020304" pitchFamily="18" charset="0"/>
                <a:ea typeface="Noto Sans S Chinese Light" panose="020B0300000000000000" pitchFamily="34" charset="-122"/>
                <a:cs typeface="Times New Roman" panose="02020603050405020304" pitchFamily="18" charset="0"/>
              </a:rPr>
              <a:t>lắng</a:t>
            </a:r>
            <a:endParaRPr lang="en-US" sz="3200" b="1" dirty="0">
              <a:solidFill>
                <a:schemeClr val="tx1"/>
              </a:solidFill>
              <a:latin typeface="Times New Roman" panose="02020603050405020304" pitchFamily="18" charset="0"/>
              <a:ea typeface="Noto Sans S Chinese Light" panose="020B0300000000000000" pitchFamily="34" charset="-122"/>
              <a:cs typeface="Times New Roman" panose="02020603050405020304" pitchFamily="18" charset="0"/>
            </a:endParaRPr>
          </a:p>
        </p:txBody>
      </p:sp>
      <p:sp>
        <p:nvSpPr>
          <p:cNvPr id="16" name="Rounded Rectangle 11"/>
          <p:cNvSpPr/>
          <p:nvPr/>
        </p:nvSpPr>
        <p:spPr>
          <a:xfrm>
            <a:off x="841097" y="5670946"/>
            <a:ext cx="4289699" cy="691294"/>
          </a:xfrm>
          <a:prstGeom prst="roundRect">
            <a:avLst>
              <a:gd name="adj" fmla="val 50000"/>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sz="3200" b="1" dirty="0" err="1">
                <a:solidFill>
                  <a:schemeClr val="tx1"/>
                </a:solidFill>
                <a:latin typeface="Times New Roman" panose="02020603050405020304" pitchFamily="18" charset="0"/>
                <a:ea typeface="Noto Sans S Chinese Light" panose="020B0300000000000000" pitchFamily="34" charset="-122"/>
                <a:cs typeface="Times New Roman" panose="02020603050405020304" pitchFamily="18" charset="0"/>
              </a:rPr>
              <a:t>Ngẫm</a:t>
            </a:r>
            <a:r>
              <a:rPr lang="en-US" sz="3200" b="1" dirty="0">
                <a:solidFill>
                  <a:schemeClr val="tx1"/>
                </a:solidFill>
                <a:latin typeface="Times New Roman" panose="02020603050405020304" pitchFamily="18" charset="0"/>
                <a:ea typeface="Noto Sans S Chinese Light" panose="020B0300000000000000" pitchFamily="34" charset="-122"/>
                <a:cs typeface="Times New Roman" panose="02020603050405020304" pitchFamily="18" charset="0"/>
              </a:rPr>
              <a:t> </a:t>
            </a:r>
            <a:r>
              <a:rPr lang="en-US" sz="3200" b="1" dirty="0" err="1">
                <a:solidFill>
                  <a:schemeClr val="tx1"/>
                </a:solidFill>
                <a:latin typeface="Times New Roman" panose="02020603050405020304" pitchFamily="18" charset="0"/>
                <a:ea typeface="Noto Sans S Chinese Light" panose="020B0300000000000000" pitchFamily="34" charset="-122"/>
                <a:cs typeface="Times New Roman" panose="02020603050405020304" pitchFamily="18" charset="0"/>
              </a:rPr>
              <a:t>ngợi</a:t>
            </a:r>
            <a:r>
              <a:rPr lang="en-US" sz="3200" b="1" dirty="0">
                <a:solidFill>
                  <a:schemeClr val="tx1"/>
                </a:solidFill>
                <a:latin typeface="Times New Roman" panose="02020603050405020304" pitchFamily="18" charset="0"/>
                <a:ea typeface="Noto Sans S Chinese Light" panose="020B0300000000000000" pitchFamily="34" charset="-122"/>
                <a:cs typeface="Times New Roman" panose="02020603050405020304" pitchFamily="18" charset="0"/>
              </a:rPr>
              <a:t>, </a:t>
            </a:r>
            <a:r>
              <a:rPr lang="en-US" sz="3200" b="1" dirty="0" err="1">
                <a:solidFill>
                  <a:schemeClr val="tx1"/>
                </a:solidFill>
                <a:latin typeface="Times New Roman" panose="02020603050405020304" pitchFamily="18" charset="0"/>
                <a:ea typeface="Noto Sans S Chinese Light" panose="020B0300000000000000" pitchFamily="34" charset="-122"/>
                <a:cs typeface="Times New Roman" panose="02020603050405020304" pitchFamily="18" charset="0"/>
              </a:rPr>
              <a:t>suy</a:t>
            </a:r>
            <a:r>
              <a:rPr lang="en-US" sz="3200" b="1" dirty="0">
                <a:solidFill>
                  <a:schemeClr val="tx1"/>
                </a:solidFill>
                <a:latin typeface="Times New Roman" panose="02020603050405020304" pitchFamily="18" charset="0"/>
                <a:ea typeface="Noto Sans S Chinese Light" panose="020B0300000000000000" pitchFamily="34" charset="-122"/>
                <a:cs typeface="Times New Roman" panose="02020603050405020304" pitchFamily="18" charset="0"/>
              </a:rPr>
              <a:t> </a:t>
            </a:r>
            <a:r>
              <a:rPr lang="en-US" sz="3200" b="1" dirty="0" err="1">
                <a:solidFill>
                  <a:schemeClr val="tx1"/>
                </a:solidFill>
                <a:latin typeface="Times New Roman" panose="02020603050405020304" pitchFamily="18" charset="0"/>
                <a:ea typeface="Noto Sans S Chinese Light" panose="020B0300000000000000" pitchFamily="34" charset="-122"/>
                <a:cs typeface="Times New Roman" panose="02020603050405020304" pitchFamily="18" charset="0"/>
              </a:rPr>
              <a:t>tư</a:t>
            </a:r>
            <a:endParaRPr lang="en-US" sz="3200" b="1" dirty="0">
              <a:solidFill>
                <a:schemeClr val="tx1"/>
              </a:solidFill>
              <a:latin typeface="Times New Roman" panose="02020603050405020304" pitchFamily="18" charset="0"/>
              <a:ea typeface="Noto Sans S Chinese Light" panose="020B0300000000000000" pitchFamily="34" charset="-122"/>
              <a:cs typeface="Times New Roman" panose="02020603050405020304" pitchFamily="18" charset="0"/>
            </a:endParaRPr>
          </a:p>
        </p:txBody>
      </p:sp>
      <p:pic>
        <p:nvPicPr>
          <p:cNvPr id="17" name="Picture 1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5181271">
            <a:off x="8786448" y="3560569"/>
            <a:ext cx="1264920" cy="1264920"/>
          </a:xfrm>
          <a:prstGeom prst="rect">
            <a:avLst/>
          </a:prstGeom>
        </p:spPr>
      </p:pic>
      <p:sp>
        <p:nvSpPr>
          <p:cNvPr id="18" name="Rounded Rectangle 11"/>
          <p:cNvSpPr/>
          <p:nvPr/>
        </p:nvSpPr>
        <p:spPr>
          <a:xfrm>
            <a:off x="6784680" y="4612226"/>
            <a:ext cx="4716440" cy="691294"/>
          </a:xfrm>
          <a:prstGeom prst="roundRect">
            <a:avLst>
              <a:gd name="adj" fmla="val 50000"/>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sz="3000" b="1" dirty="0" err="1">
                <a:solidFill>
                  <a:schemeClr val="tx1"/>
                </a:solidFill>
                <a:latin typeface="Times New Roman" panose="02020603050405020304" pitchFamily="18" charset="0"/>
                <a:ea typeface="Noto Sans S Chinese Light" panose="020B0300000000000000" pitchFamily="34" charset="-122"/>
                <a:cs typeface="Times New Roman" panose="02020603050405020304" pitchFamily="18" charset="0"/>
              </a:rPr>
              <a:t>Sinh</a:t>
            </a:r>
            <a:r>
              <a:rPr lang="en-US" sz="3000" b="1" dirty="0">
                <a:solidFill>
                  <a:schemeClr val="tx1"/>
                </a:solidFill>
                <a:latin typeface="Times New Roman" panose="02020603050405020304" pitchFamily="18" charset="0"/>
                <a:ea typeface="Noto Sans S Chinese Light" panose="020B0300000000000000" pitchFamily="34" charset="-122"/>
                <a:cs typeface="Times New Roman" panose="02020603050405020304" pitchFamily="18" charset="0"/>
              </a:rPr>
              <a:t> </a:t>
            </a:r>
            <a:r>
              <a:rPr lang="en-US" sz="3000" b="1" dirty="0" err="1">
                <a:solidFill>
                  <a:schemeClr val="tx1"/>
                </a:solidFill>
                <a:latin typeface="Times New Roman" panose="02020603050405020304" pitchFamily="18" charset="0"/>
                <a:ea typeface="Noto Sans S Chinese Light" panose="020B0300000000000000" pitchFamily="34" charset="-122"/>
                <a:cs typeface="Times New Roman" panose="02020603050405020304" pitchFamily="18" charset="0"/>
              </a:rPr>
              <a:t>động</a:t>
            </a:r>
            <a:r>
              <a:rPr lang="en-US" sz="3000" b="1" dirty="0">
                <a:solidFill>
                  <a:schemeClr val="tx1"/>
                </a:solidFill>
                <a:latin typeface="Times New Roman" panose="02020603050405020304" pitchFamily="18" charset="0"/>
                <a:ea typeface="Noto Sans S Chinese Light" panose="020B0300000000000000" pitchFamily="34" charset="-122"/>
                <a:cs typeface="Times New Roman" panose="02020603050405020304" pitchFamily="18" charset="0"/>
              </a:rPr>
              <a:t>, </a:t>
            </a:r>
            <a:r>
              <a:rPr lang="en-US" sz="3000" b="1" dirty="0" err="1">
                <a:solidFill>
                  <a:schemeClr val="tx1"/>
                </a:solidFill>
                <a:latin typeface="Times New Roman" panose="02020603050405020304" pitchFamily="18" charset="0"/>
                <a:ea typeface="Noto Sans S Chinese Light" panose="020B0300000000000000" pitchFamily="34" charset="-122"/>
                <a:cs typeface="Times New Roman" panose="02020603050405020304" pitchFamily="18" charset="0"/>
              </a:rPr>
              <a:t>thoáng</a:t>
            </a:r>
            <a:r>
              <a:rPr lang="en-US" sz="3000" b="1" dirty="0">
                <a:solidFill>
                  <a:schemeClr val="tx1"/>
                </a:solidFill>
                <a:latin typeface="Times New Roman" panose="02020603050405020304" pitchFamily="18" charset="0"/>
                <a:ea typeface="Noto Sans S Chinese Light" panose="020B0300000000000000" pitchFamily="34" charset="-122"/>
                <a:cs typeface="Times New Roman" panose="02020603050405020304" pitchFamily="18" charset="0"/>
              </a:rPr>
              <a:t> </a:t>
            </a:r>
            <a:r>
              <a:rPr lang="en-US" sz="3000" b="1" dirty="0" err="1">
                <a:solidFill>
                  <a:schemeClr val="tx1"/>
                </a:solidFill>
                <a:latin typeface="Times New Roman" panose="02020603050405020304" pitchFamily="18" charset="0"/>
                <a:ea typeface="Noto Sans S Chinese Light" panose="020B0300000000000000" pitchFamily="34" charset="-122"/>
                <a:cs typeface="Times New Roman" panose="02020603050405020304" pitchFamily="18" charset="0"/>
              </a:rPr>
              <a:t>bận</a:t>
            </a:r>
            <a:r>
              <a:rPr lang="en-US" sz="3000" b="1" dirty="0">
                <a:solidFill>
                  <a:schemeClr val="tx1"/>
                </a:solidFill>
                <a:latin typeface="Times New Roman" panose="02020603050405020304" pitchFamily="18" charset="0"/>
                <a:ea typeface="Noto Sans S Chinese Light" panose="020B0300000000000000" pitchFamily="34" charset="-122"/>
                <a:cs typeface="Times New Roman" panose="02020603050405020304" pitchFamily="18" charset="0"/>
              </a:rPr>
              <a:t> </a:t>
            </a:r>
            <a:r>
              <a:rPr lang="en-US" sz="3000" b="1" dirty="0" err="1">
                <a:solidFill>
                  <a:schemeClr val="tx1"/>
                </a:solidFill>
                <a:latin typeface="Times New Roman" panose="02020603050405020304" pitchFamily="18" charset="0"/>
                <a:ea typeface="Noto Sans S Chinese Light" panose="020B0300000000000000" pitchFamily="34" charset="-122"/>
                <a:cs typeface="Times New Roman" panose="02020603050405020304" pitchFamily="18" charset="0"/>
              </a:rPr>
              <a:t>rộn</a:t>
            </a:r>
            <a:endParaRPr lang="en-US" sz="3000" b="1" dirty="0">
              <a:solidFill>
                <a:schemeClr val="tx1"/>
              </a:solidFill>
              <a:latin typeface="Times New Roman" panose="02020603050405020304" pitchFamily="18" charset="0"/>
              <a:ea typeface="Noto Sans S Chinese Light" panose="020B0300000000000000" pitchFamily="34" charset="-122"/>
              <a:cs typeface="Times New Roman" panose="02020603050405020304" pitchFamily="18" charset="0"/>
            </a:endParaRPr>
          </a:p>
        </p:txBody>
      </p:sp>
      <p:sp>
        <p:nvSpPr>
          <p:cNvPr id="19" name="Rounded Rectangle 11"/>
          <p:cNvSpPr/>
          <p:nvPr/>
        </p:nvSpPr>
        <p:spPr>
          <a:xfrm>
            <a:off x="7079319" y="5670946"/>
            <a:ext cx="4289699" cy="691294"/>
          </a:xfrm>
          <a:prstGeom prst="roundRect">
            <a:avLst>
              <a:gd name="adj" fmla="val 50000"/>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sz="3200" b="1" dirty="0" err="1">
                <a:solidFill>
                  <a:schemeClr val="tx1"/>
                </a:solidFill>
                <a:latin typeface="Times New Roman" panose="02020603050405020304" pitchFamily="18" charset="0"/>
                <a:ea typeface="Noto Sans S Chinese Light" panose="020B0300000000000000" pitchFamily="34" charset="-122"/>
                <a:cs typeface="Times New Roman" panose="02020603050405020304" pitchFamily="18" charset="0"/>
              </a:rPr>
              <a:t>Xao</a:t>
            </a:r>
            <a:r>
              <a:rPr lang="en-US" sz="3200" b="1" dirty="0">
                <a:solidFill>
                  <a:schemeClr val="tx1"/>
                </a:solidFill>
                <a:latin typeface="Times New Roman" panose="02020603050405020304" pitchFamily="18" charset="0"/>
                <a:ea typeface="Noto Sans S Chinese Light" panose="020B0300000000000000" pitchFamily="34" charset="-122"/>
                <a:cs typeface="Times New Roman" panose="02020603050405020304" pitchFamily="18" charset="0"/>
              </a:rPr>
              <a:t> </a:t>
            </a:r>
            <a:r>
              <a:rPr lang="en-US" sz="3200" b="1" dirty="0" err="1">
                <a:solidFill>
                  <a:schemeClr val="tx1"/>
                </a:solidFill>
                <a:latin typeface="Times New Roman" panose="02020603050405020304" pitchFamily="18" charset="0"/>
                <a:ea typeface="Noto Sans S Chinese Light" panose="020B0300000000000000" pitchFamily="34" charset="-122"/>
                <a:cs typeface="Times New Roman" panose="02020603050405020304" pitchFamily="18" charset="0"/>
              </a:rPr>
              <a:t>xuyến</a:t>
            </a:r>
            <a:r>
              <a:rPr lang="en-US" sz="3200" b="1" dirty="0">
                <a:solidFill>
                  <a:schemeClr val="tx1"/>
                </a:solidFill>
                <a:latin typeface="Times New Roman" panose="02020603050405020304" pitchFamily="18" charset="0"/>
                <a:ea typeface="Noto Sans S Chinese Light" panose="020B0300000000000000" pitchFamily="34" charset="-122"/>
                <a:cs typeface="Times New Roman" panose="02020603050405020304" pitchFamily="18" charset="0"/>
              </a:rPr>
              <a:t>, </a:t>
            </a:r>
            <a:r>
              <a:rPr lang="en-US" sz="3200" b="1" dirty="0" err="1">
                <a:solidFill>
                  <a:schemeClr val="tx1"/>
                </a:solidFill>
                <a:latin typeface="Times New Roman" panose="02020603050405020304" pitchFamily="18" charset="0"/>
                <a:ea typeface="Noto Sans S Chinese Light" panose="020B0300000000000000" pitchFamily="34" charset="-122"/>
                <a:cs typeface="Times New Roman" panose="02020603050405020304" pitchFamily="18" charset="0"/>
              </a:rPr>
              <a:t>xốn</a:t>
            </a:r>
            <a:r>
              <a:rPr lang="en-US" sz="3200" b="1" dirty="0">
                <a:solidFill>
                  <a:schemeClr val="tx1"/>
                </a:solidFill>
                <a:latin typeface="Times New Roman" panose="02020603050405020304" pitchFamily="18" charset="0"/>
                <a:ea typeface="Noto Sans S Chinese Light" panose="020B0300000000000000" pitchFamily="34" charset="-122"/>
                <a:cs typeface="Times New Roman" panose="02020603050405020304" pitchFamily="18" charset="0"/>
              </a:rPr>
              <a:t> </a:t>
            </a:r>
            <a:r>
              <a:rPr lang="en-US" sz="3200" b="1" dirty="0" err="1">
                <a:solidFill>
                  <a:schemeClr val="tx1"/>
                </a:solidFill>
                <a:latin typeface="Times New Roman" panose="02020603050405020304" pitchFamily="18" charset="0"/>
                <a:ea typeface="Noto Sans S Chinese Light" panose="020B0300000000000000" pitchFamily="34" charset="-122"/>
                <a:cs typeface="Times New Roman" panose="02020603050405020304" pitchFamily="18" charset="0"/>
              </a:rPr>
              <a:t>xang</a:t>
            </a:r>
            <a:endParaRPr lang="en-US" sz="3200" b="1" dirty="0">
              <a:solidFill>
                <a:schemeClr val="tx1"/>
              </a:solidFill>
              <a:latin typeface="Times New Roman" panose="02020603050405020304" pitchFamily="18" charset="0"/>
              <a:ea typeface="Noto Sans S Chinese Light" panose="020B0300000000000000" pitchFamily="34" charset="-122"/>
              <a:cs typeface="Times New Roman" panose="02020603050405020304" pitchFamily="18" charset="0"/>
            </a:endParaRPr>
          </a:p>
        </p:txBody>
      </p:sp>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circle(in)">
                                      <p:cBhvr>
                                        <p:cTn id="7" dur="20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randombar(horizontal)">
                                      <p:cBhvr>
                                        <p:cTn id="12" dur="500"/>
                                        <p:tgtEl>
                                          <p:spTgt spid="10"/>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circle(in)">
                                      <p:cBhvr>
                                        <p:cTn id="17" dur="2000"/>
                                        <p:tgtEl>
                                          <p:spTgt spid="9"/>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14"/>
                                        </p:tgtEl>
                                        <p:attrNameLst>
                                          <p:attrName>style.visibility</p:attrName>
                                        </p:attrNameLst>
                                      </p:cBhvr>
                                      <p:to>
                                        <p:strVal val="visible"/>
                                      </p:to>
                                    </p:set>
                                    <p:animEffect transition="in" filter="barn(inVertical)">
                                      <p:cBhvr>
                                        <p:cTn id="22" dur="500"/>
                                        <p:tgtEl>
                                          <p:spTgt spid="14"/>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15"/>
                                        </p:tgtEl>
                                        <p:attrNameLst>
                                          <p:attrName>style.visibility</p:attrName>
                                        </p:attrNameLst>
                                      </p:cBhvr>
                                      <p:to>
                                        <p:strVal val="visible"/>
                                      </p:to>
                                    </p:set>
                                    <p:animEffect transition="in" filter="barn(inVertical)">
                                      <p:cBhvr>
                                        <p:cTn id="27" dur="500"/>
                                        <p:tgtEl>
                                          <p:spTgt spid="15"/>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16"/>
                                        </p:tgtEl>
                                        <p:attrNameLst>
                                          <p:attrName>style.visibility</p:attrName>
                                        </p:attrNameLst>
                                      </p:cBhvr>
                                      <p:to>
                                        <p:strVal val="visible"/>
                                      </p:to>
                                    </p:set>
                                    <p:animEffect transition="in" filter="barn(inVertical)">
                                      <p:cBhvr>
                                        <p:cTn id="32" dur="500"/>
                                        <p:tgtEl>
                                          <p:spTgt spid="16"/>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nodeType="clickEffect">
                                  <p:stCondLst>
                                    <p:cond delay="0"/>
                                  </p:stCondLst>
                                  <p:childTnLst>
                                    <p:set>
                                      <p:cBhvr>
                                        <p:cTn id="36" dur="1" fill="hold">
                                          <p:stCondLst>
                                            <p:cond delay="0"/>
                                          </p:stCondLst>
                                        </p:cTn>
                                        <p:tgtEl>
                                          <p:spTgt spid="17"/>
                                        </p:tgtEl>
                                        <p:attrNameLst>
                                          <p:attrName>style.visibility</p:attrName>
                                        </p:attrNameLst>
                                      </p:cBhvr>
                                      <p:to>
                                        <p:strVal val="visible"/>
                                      </p:to>
                                    </p:set>
                                    <p:animEffect transition="in" filter="barn(inVertical)">
                                      <p:cBhvr>
                                        <p:cTn id="37" dur="500"/>
                                        <p:tgtEl>
                                          <p:spTgt spid="17"/>
                                        </p:tgtEl>
                                      </p:cBhvr>
                                    </p:animEffect>
                                  </p:childTnLst>
                                </p:cTn>
                              </p:par>
                            </p:childTnLst>
                          </p:cTn>
                        </p:par>
                      </p:childTnLst>
                    </p:cTn>
                  </p:par>
                  <p:par>
                    <p:cTn id="38" fill="hold">
                      <p:stCondLst>
                        <p:cond delay="indefinite"/>
                      </p:stCondLst>
                      <p:childTnLst>
                        <p:par>
                          <p:cTn id="39" fill="hold">
                            <p:stCondLst>
                              <p:cond delay="0"/>
                            </p:stCondLst>
                            <p:childTnLst>
                              <p:par>
                                <p:cTn id="40" presetID="16" presetClass="entr" presetSubtype="21" fill="hold" grpId="0" nodeType="clickEffect">
                                  <p:stCondLst>
                                    <p:cond delay="0"/>
                                  </p:stCondLst>
                                  <p:childTnLst>
                                    <p:set>
                                      <p:cBhvr>
                                        <p:cTn id="41" dur="1" fill="hold">
                                          <p:stCondLst>
                                            <p:cond delay="0"/>
                                          </p:stCondLst>
                                        </p:cTn>
                                        <p:tgtEl>
                                          <p:spTgt spid="18"/>
                                        </p:tgtEl>
                                        <p:attrNameLst>
                                          <p:attrName>style.visibility</p:attrName>
                                        </p:attrNameLst>
                                      </p:cBhvr>
                                      <p:to>
                                        <p:strVal val="visible"/>
                                      </p:to>
                                    </p:set>
                                    <p:animEffect transition="in" filter="barn(inVertical)">
                                      <p:cBhvr>
                                        <p:cTn id="42" dur="500"/>
                                        <p:tgtEl>
                                          <p:spTgt spid="18"/>
                                        </p:tgtEl>
                                      </p:cBhvr>
                                    </p:animEffect>
                                  </p:childTnLst>
                                </p:cTn>
                              </p:par>
                            </p:childTnLst>
                          </p:cTn>
                        </p:par>
                      </p:childTnLst>
                    </p:cTn>
                  </p:par>
                  <p:par>
                    <p:cTn id="43" fill="hold">
                      <p:stCondLst>
                        <p:cond delay="indefinite"/>
                      </p:stCondLst>
                      <p:childTnLst>
                        <p:par>
                          <p:cTn id="44" fill="hold">
                            <p:stCondLst>
                              <p:cond delay="0"/>
                            </p:stCondLst>
                            <p:childTnLst>
                              <p:par>
                                <p:cTn id="45" presetID="16" presetClass="entr" presetSubtype="21" fill="hold" grpId="0" nodeType="clickEffect">
                                  <p:stCondLst>
                                    <p:cond delay="0"/>
                                  </p:stCondLst>
                                  <p:childTnLst>
                                    <p:set>
                                      <p:cBhvr>
                                        <p:cTn id="46" dur="1" fill="hold">
                                          <p:stCondLst>
                                            <p:cond delay="0"/>
                                          </p:stCondLst>
                                        </p:cTn>
                                        <p:tgtEl>
                                          <p:spTgt spid="19"/>
                                        </p:tgtEl>
                                        <p:attrNameLst>
                                          <p:attrName>style.visibility</p:attrName>
                                        </p:attrNameLst>
                                      </p:cBhvr>
                                      <p:to>
                                        <p:strVal val="visible"/>
                                      </p:to>
                                    </p:set>
                                    <p:animEffect transition="in" filter="barn(inVertical)">
                                      <p:cBhvr>
                                        <p:cTn id="47"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5" grpId="0" animBg="1"/>
      <p:bldP spid="16" grpId="0" animBg="1"/>
      <p:bldP spid="18" grpId="0" animBg="1"/>
      <p:bldP spid="19"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rotWithShape="1">
          <a:blip r:embed="rId1"/>
          <a:srcRect b="14327"/>
          <a:stretch>
            <a:fillRect/>
          </a:stretch>
        </p:blipFill>
        <p:spPr>
          <a:xfrm>
            <a:off x="0" y="1"/>
            <a:ext cx="12192000" cy="6858000"/>
          </a:xfrm>
          <a:prstGeom prst="rect">
            <a:avLst/>
          </a:prstGeom>
        </p:spPr>
      </p:pic>
      <p:sp>
        <p:nvSpPr>
          <p:cNvPr id="3" name="矩形 2"/>
          <p:cNvSpPr/>
          <p:nvPr/>
        </p:nvSpPr>
        <p:spPr>
          <a:xfrm>
            <a:off x="264056" y="168975"/>
            <a:ext cx="11663888" cy="652005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4" name="Cloud 3"/>
          <p:cNvSpPr/>
          <p:nvPr/>
        </p:nvSpPr>
        <p:spPr>
          <a:xfrm>
            <a:off x="3073399" y="565741"/>
            <a:ext cx="5801360" cy="1859280"/>
          </a:xfrm>
          <a:prstGeom prst="cloud">
            <a:avLst/>
          </a:prstGeom>
          <a:ln w="38100"/>
        </p:spPr>
        <p:style>
          <a:lnRef idx="2">
            <a:schemeClr val="accent4"/>
          </a:lnRef>
          <a:fillRef idx="1">
            <a:schemeClr val="lt1"/>
          </a:fillRef>
          <a:effectRef idx="0">
            <a:schemeClr val="accent4"/>
          </a:effectRef>
          <a:fontRef idx="minor">
            <a:schemeClr val="dk1"/>
          </a:fontRef>
        </p:style>
        <p:txBody>
          <a:bodyPr rtlCol="0" anchor="ctr"/>
          <a:lstStyle/>
          <a:p>
            <a:pPr algn="ctr"/>
            <a:endParaRPr lang="en-SG"/>
          </a:p>
        </p:txBody>
      </p:sp>
      <p:sp>
        <p:nvSpPr>
          <p:cNvPr id="5" name="TextBox 4"/>
          <p:cNvSpPr txBox="1"/>
          <p:nvPr/>
        </p:nvSpPr>
        <p:spPr>
          <a:xfrm flipH="1">
            <a:off x="3972557" y="946612"/>
            <a:ext cx="4272281" cy="1077218"/>
          </a:xfrm>
          <a:prstGeom prst="rect">
            <a:avLst/>
          </a:prstGeom>
          <a:noFill/>
        </p:spPr>
        <p:txBody>
          <a:bodyPr wrap="square" rtlCol="0">
            <a:spAutoFit/>
          </a:bodyPr>
          <a:lstStyle/>
          <a:p>
            <a:r>
              <a:rPr lang="en-SG" sz="3200" i="1" dirty="0" err="1">
                <a:latin typeface="Times New Roman" panose="02020603050405020304" pitchFamily="18" charset="0"/>
                <a:cs typeface="Times New Roman" panose="02020603050405020304" pitchFamily="18" charset="0"/>
              </a:rPr>
              <a:t>Có</a:t>
            </a:r>
            <a:r>
              <a:rPr lang="en-SG" sz="3200" i="1" dirty="0">
                <a:latin typeface="Times New Roman" panose="02020603050405020304" pitchFamily="18" charset="0"/>
                <a:cs typeface="Times New Roman" panose="02020603050405020304" pitchFamily="18" charset="0"/>
              </a:rPr>
              <a:t> </a:t>
            </a:r>
            <a:r>
              <a:rPr lang="en-SG" sz="3200" i="1" dirty="0" err="1">
                <a:latin typeface="Times New Roman" panose="02020603050405020304" pitchFamily="18" charset="0"/>
                <a:cs typeface="Times New Roman" panose="02020603050405020304" pitchFamily="18" charset="0"/>
              </a:rPr>
              <a:t>đám</a:t>
            </a:r>
            <a:r>
              <a:rPr lang="en-SG" sz="3200" i="1" dirty="0">
                <a:latin typeface="Times New Roman" panose="02020603050405020304" pitchFamily="18" charset="0"/>
                <a:cs typeface="Times New Roman" panose="02020603050405020304" pitchFamily="18" charset="0"/>
              </a:rPr>
              <a:t> </a:t>
            </a:r>
            <a:r>
              <a:rPr lang="en-SG" sz="3200" i="1" dirty="0" err="1">
                <a:latin typeface="Times New Roman" panose="02020603050405020304" pitchFamily="18" charset="0"/>
                <a:cs typeface="Times New Roman" panose="02020603050405020304" pitchFamily="18" charset="0"/>
              </a:rPr>
              <a:t>mây</a:t>
            </a:r>
            <a:r>
              <a:rPr lang="en-SG" sz="3200" i="1" dirty="0">
                <a:latin typeface="Times New Roman" panose="02020603050405020304" pitchFamily="18" charset="0"/>
                <a:cs typeface="Times New Roman" panose="02020603050405020304" pitchFamily="18" charset="0"/>
              </a:rPr>
              <a:t> </a:t>
            </a:r>
            <a:r>
              <a:rPr lang="en-SG" sz="3200" i="1" dirty="0" err="1">
                <a:latin typeface="Times New Roman" panose="02020603050405020304" pitchFamily="18" charset="0"/>
                <a:cs typeface="Times New Roman" panose="02020603050405020304" pitchFamily="18" charset="0"/>
              </a:rPr>
              <a:t>mùa</a:t>
            </a:r>
            <a:r>
              <a:rPr lang="en-SG" sz="3200" i="1" dirty="0">
                <a:latin typeface="Times New Roman" panose="02020603050405020304" pitchFamily="18" charset="0"/>
                <a:cs typeface="Times New Roman" panose="02020603050405020304" pitchFamily="18" charset="0"/>
              </a:rPr>
              <a:t> </a:t>
            </a:r>
            <a:r>
              <a:rPr lang="en-SG" sz="3200" i="1" dirty="0" err="1">
                <a:latin typeface="Times New Roman" panose="02020603050405020304" pitchFamily="18" charset="0"/>
                <a:cs typeface="Times New Roman" panose="02020603050405020304" pitchFamily="18" charset="0"/>
              </a:rPr>
              <a:t>hạ</a:t>
            </a:r>
            <a:endParaRPr lang="en-SG" sz="3200" i="1" dirty="0">
              <a:latin typeface="Times New Roman" panose="02020603050405020304" pitchFamily="18" charset="0"/>
              <a:cs typeface="Times New Roman" panose="02020603050405020304" pitchFamily="18" charset="0"/>
            </a:endParaRPr>
          </a:p>
          <a:p>
            <a:r>
              <a:rPr lang="en-SG" sz="3200" i="1" dirty="0" err="1">
                <a:solidFill>
                  <a:srgbClr val="FF0000"/>
                </a:solidFill>
                <a:latin typeface="Times New Roman" panose="02020603050405020304" pitchFamily="18" charset="0"/>
                <a:cs typeface="Times New Roman" panose="02020603050405020304" pitchFamily="18" charset="0"/>
              </a:rPr>
              <a:t>Vắt</a:t>
            </a:r>
            <a:r>
              <a:rPr lang="en-SG" sz="3200" i="1" dirty="0">
                <a:solidFill>
                  <a:srgbClr val="FF0000"/>
                </a:solidFill>
                <a:latin typeface="Times New Roman" panose="02020603050405020304" pitchFamily="18" charset="0"/>
                <a:cs typeface="Times New Roman" panose="02020603050405020304" pitchFamily="18" charset="0"/>
              </a:rPr>
              <a:t> </a:t>
            </a:r>
            <a:r>
              <a:rPr lang="en-SG" sz="3200" i="1" dirty="0" err="1">
                <a:latin typeface="Times New Roman" panose="02020603050405020304" pitchFamily="18" charset="0"/>
                <a:cs typeface="Times New Roman" panose="02020603050405020304" pitchFamily="18" charset="0"/>
              </a:rPr>
              <a:t>nửa</a:t>
            </a:r>
            <a:r>
              <a:rPr lang="en-SG" sz="3200" i="1" dirty="0">
                <a:latin typeface="Times New Roman" panose="02020603050405020304" pitchFamily="18" charset="0"/>
                <a:cs typeface="Times New Roman" panose="02020603050405020304" pitchFamily="18" charset="0"/>
              </a:rPr>
              <a:t> </a:t>
            </a:r>
            <a:r>
              <a:rPr lang="en-SG" sz="3200" i="1" dirty="0" err="1">
                <a:solidFill>
                  <a:srgbClr val="0070C0"/>
                </a:solidFill>
                <a:latin typeface="Times New Roman" panose="02020603050405020304" pitchFamily="18" charset="0"/>
                <a:cs typeface="Times New Roman" panose="02020603050405020304" pitchFamily="18" charset="0"/>
              </a:rPr>
              <a:t>mình</a:t>
            </a:r>
            <a:r>
              <a:rPr lang="en-SG" sz="3200" i="1" dirty="0">
                <a:latin typeface="Times New Roman" panose="02020603050405020304" pitchFamily="18" charset="0"/>
                <a:cs typeface="Times New Roman" panose="02020603050405020304" pitchFamily="18" charset="0"/>
              </a:rPr>
              <a:t> sang </a:t>
            </a:r>
            <a:r>
              <a:rPr lang="en-SG" sz="3200" i="1" dirty="0" err="1">
                <a:latin typeface="Times New Roman" panose="02020603050405020304" pitchFamily="18" charset="0"/>
                <a:cs typeface="Times New Roman" panose="02020603050405020304" pitchFamily="18" charset="0"/>
              </a:rPr>
              <a:t>thu</a:t>
            </a:r>
            <a:endParaRPr lang="en-SG" sz="3200" i="1" dirty="0">
              <a:latin typeface="Times New Roman" panose="02020603050405020304" pitchFamily="18" charset="0"/>
              <a:cs typeface="Times New Roman" panose="02020603050405020304" pitchFamily="18" charset="0"/>
            </a:endParaRPr>
          </a:p>
        </p:txBody>
      </p:sp>
      <p:sp>
        <p:nvSpPr>
          <p:cNvPr id="6" name="Oval 5"/>
          <p:cNvSpPr/>
          <p:nvPr/>
        </p:nvSpPr>
        <p:spPr>
          <a:xfrm>
            <a:off x="446315" y="3039501"/>
            <a:ext cx="3048000" cy="3002070"/>
          </a:xfrm>
          <a:prstGeom prst="ellipse">
            <a:avLst/>
          </a:prstGeom>
        </p:spPr>
        <p:style>
          <a:lnRef idx="2">
            <a:schemeClr val="accent5"/>
          </a:lnRef>
          <a:fillRef idx="1">
            <a:schemeClr val="lt1"/>
          </a:fillRef>
          <a:effectRef idx="0">
            <a:schemeClr val="accent5"/>
          </a:effectRef>
          <a:fontRef idx="minor">
            <a:schemeClr val="dk1"/>
          </a:fontRef>
        </p:style>
        <p:txBody>
          <a:bodyPr rtlCol="0" anchor="ctr"/>
          <a:lstStyle/>
          <a:p>
            <a:pPr algn="ctr"/>
            <a:r>
              <a:rPr lang="en-SG" sz="3200" b="1" dirty="0" err="1">
                <a:latin typeface="Times New Roman" panose="02020603050405020304" pitchFamily="18" charset="0"/>
                <a:cs typeface="Times New Roman" panose="02020603050405020304" pitchFamily="18" charset="0"/>
              </a:rPr>
              <a:t>Động</a:t>
            </a:r>
            <a:r>
              <a:rPr lang="en-SG" sz="3200" b="1" dirty="0">
                <a:latin typeface="Times New Roman" panose="02020603050405020304" pitchFamily="18" charset="0"/>
                <a:cs typeface="Times New Roman" panose="02020603050405020304" pitchFamily="18" charset="0"/>
              </a:rPr>
              <a:t> </a:t>
            </a:r>
            <a:r>
              <a:rPr lang="en-SG" sz="3200" b="1" dirty="0" err="1">
                <a:latin typeface="Times New Roman" panose="02020603050405020304" pitchFamily="18" charset="0"/>
                <a:cs typeface="Times New Roman" panose="02020603050405020304" pitchFamily="18" charset="0"/>
              </a:rPr>
              <a:t>từ</a:t>
            </a:r>
            <a:r>
              <a:rPr lang="en-SG" sz="3200" b="1" dirty="0">
                <a:latin typeface="Times New Roman" panose="02020603050405020304" pitchFamily="18" charset="0"/>
                <a:cs typeface="Times New Roman" panose="02020603050405020304" pitchFamily="18" charset="0"/>
              </a:rPr>
              <a:t> “</a:t>
            </a:r>
            <a:r>
              <a:rPr lang="en-SG" sz="3200" b="1" dirty="0" err="1">
                <a:latin typeface="Times New Roman" panose="02020603050405020304" pitchFamily="18" charset="0"/>
                <a:cs typeface="Times New Roman" panose="02020603050405020304" pitchFamily="18" charset="0"/>
              </a:rPr>
              <a:t>vắt</a:t>
            </a:r>
            <a:r>
              <a:rPr lang="en-SG" sz="3200" b="1" dirty="0">
                <a:latin typeface="Times New Roman" panose="02020603050405020304" pitchFamily="18" charset="0"/>
                <a:cs typeface="Times New Roman" panose="02020603050405020304" pitchFamily="18" charset="0"/>
              </a:rPr>
              <a:t>” + </a:t>
            </a:r>
            <a:r>
              <a:rPr lang="en-SG" sz="3200" b="1" dirty="0" err="1">
                <a:latin typeface="Times New Roman" panose="02020603050405020304" pitchFamily="18" charset="0"/>
                <a:cs typeface="Times New Roman" panose="02020603050405020304" pitchFamily="18" charset="0"/>
              </a:rPr>
              <a:t>Nhân</a:t>
            </a:r>
            <a:r>
              <a:rPr lang="en-SG" sz="3200" b="1" dirty="0">
                <a:latin typeface="Times New Roman" panose="02020603050405020304" pitchFamily="18" charset="0"/>
                <a:cs typeface="Times New Roman" panose="02020603050405020304" pitchFamily="18" charset="0"/>
              </a:rPr>
              <a:t> </a:t>
            </a:r>
            <a:r>
              <a:rPr lang="en-SG" sz="3200" b="1" dirty="0" err="1">
                <a:latin typeface="Times New Roman" panose="02020603050405020304" pitchFamily="18" charset="0"/>
                <a:cs typeface="Times New Roman" panose="02020603050405020304" pitchFamily="18" charset="0"/>
              </a:rPr>
              <a:t>hóa</a:t>
            </a:r>
            <a:r>
              <a:rPr lang="en-SG" sz="3200" b="1" dirty="0">
                <a:latin typeface="Times New Roman" panose="02020603050405020304" pitchFamily="18" charset="0"/>
                <a:cs typeface="Times New Roman" panose="02020603050405020304" pitchFamily="18" charset="0"/>
              </a:rPr>
              <a:t> + </a:t>
            </a:r>
            <a:r>
              <a:rPr lang="en-SG" sz="3200" b="1" dirty="0" err="1">
                <a:latin typeface="Times New Roman" panose="02020603050405020304" pitchFamily="18" charset="0"/>
                <a:cs typeface="Times New Roman" panose="02020603050405020304" pitchFamily="18" charset="0"/>
              </a:rPr>
              <a:t>Liên</a:t>
            </a:r>
            <a:r>
              <a:rPr lang="en-SG" sz="3200" b="1" dirty="0">
                <a:latin typeface="Times New Roman" panose="02020603050405020304" pitchFamily="18" charset="0"/>
                <a:cs typeface="Times New Roman" panose="02020603050405020304" pitchFamily="18" charset="0"/>
              </a:rPr>
              <a:t> </a:t>
            </a:r>
            <a:r>
              <a:rPr lang="en-SG" sz="3200" b="1" dirty="0" err="1">
                <a:latin typeface="Times New Roman" panose="02020603050405020304" pitchFamily="18" charset="0"/>
                <a:cs typeface="Times New Roman" panose="02020603050405020304" pitchFamily="18" charset="0"/>
              </a:rPr>
              <a:t>tưởng</a:t>
            </a:r>
            <a:r>
              <a:rPr lang="en-SG" sz="3200" b="1" dirty="0">
                <a:latin typeface="Times New Roman" panose="02020603050405020304" pitchFamily="18" charset="0"/>
                <a:cs typeface="Times New Roman" panose="02020603050405020304" pitchFamily="18" charset="0"/>
              </a:rPr>
              <a:t> </a:t>
            </a:r>
            <a:r>
              <a:rPr lang="en-SG" sz="3200" b="1" dirty="0" err="1">
                <a:latin typeface="Times New Roman" panose="02020603050405020304" pitchFamily="18" charset="0"/>
                <a:cs typeface="Times New Roman" panose="02020603050405020304" pitchFamily="18" charset="0"/>
              </a:rPr>
              <a:t>độc</a:t>
            </a:r>
            <a:r>
              <a:rPr lang="en-SG" sz="3200" b="1" dirty="0">
                <a:latin typeface="Times New Roman" panose="02020603050405020304" pitchFamily="18" charset="0"/>
                <a:cs typeface="Times New Roman" panose="02020603050405020304" pitchFamily="18" charset="0"/>
              </a:rPr>
              <a:t> </a:t>
            </a:r>
            <a:r>
              <a:rPr lang="en-SG" sz="3200" b="1" dirty="0" err="1">
                <a:latin typeface="Times New Roman" panose="02020603050405020304" pitchFamily="18" charset="0"/>
                <a:cs typeface="Times New Roman" panose="02020603050405020304" pitchFamily="18" charset="0"/>
              </a:rPr>
              <a:t>đáo</a:t>
            </a:r>
            <a:endParaRPr lang="en-SG" sz="3200" b="1" dirty="0">
              <a:latin typeface="Times New Roman" panose="02020603050405020304" pitchFamily="18" charset="0"/>
              <a:cs typeface="Times New Roman" panose="02020603050405020304" pitchFamily="18" charset="0"/>
            </a:endParaRPr>
          </a:p>
        </p:txBody>
      </p:sp>
      <p:pic>
        <p:nvPicPr>
          <p:cNvPr id="7" name="Picture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494315" y="3814318"/>
            <a:ext cx="1960985" cy="1605072"/>
          </a:xfrm>
          <a:prstGeom prst="rect">
            <a:avLst/>
          </a:prstGeom>
        </p:spPr>
      </p:pic>
      <p:sp>
        <p:nvSpPr>
          <p:cNvPr id="8" name="Rectangle: Rounded Corners 7"/>
          <p:cNvSpPr/>
          <p:nvPr/>
        </p:nvSpPr>
        <p:spPr>
          <a:xfrm>
            <a:off x="5455300" y="2797629"/>
            <a:ext cx="3682116" cy="2027621"/>
          </a:xfrm>
          <a:prstGeom prst="roundRect">
            <a:avLst/>
          </a:prstGeom>
        </p:spPr>
        <p:style>
          <a:lnRef idx="2">
            <a:schemeClr val="accent5"/>
          </a:lnRef>
          <a:fillRef idx="1">
            <a:schemeClr val="lt1"/>
          </a:fillRef>
          <a:effectRef idx="0">
            <a:schemeClr val="accent5"/>
          </a:effectRef>
          <a:fontRef idx="minor">
            <a:schemeClr val="dk1"/>
          </a:fontRef>
        </p:style>
        <p:txBody>
          <a:bodyPr rtlCol="0" anchor="ctr"/>
          <a:lstStyle/>
          <a:p>
            <a:pPr algn="ctr"/>
            <a:r>
              <a:rPr lang="en-SG" sz="3000" dirty="0" err="1">
                <a:solidFill>
                  <a:srgbClr val="0070C0"/>
                </a:solidFill>
                <a:latin typeface="Times New Roman" panose="02020603050405020304" pitchFamily="18" charset="0"/>
                <a:cs typeface="Times New Roman" panose="02020603050405020304" pitchFamily="18" charset="0"/>
              </a:rPr>
              <a:t>Hình</a:t>
            </a:r>
            <a:r>
              <a:rPr lang="en-SG" sz="3000" dirty="0">
                <a:solidFill>
                  <a:srgbClr val="0070C0"/>
                </a:solidFill>
                <a:latin typeface="Times New Roman" panose="02020603050405020304" pitchFamily="18" charset="0"/>
                <a:cs typeface="Times New Roman" panose="02020603050405020304" pitchFamily="18" charset="0"/>
              </a:rPr>
              <a:t> </a:t>
            </a:r>
            <a:r>
              <a:rPr lang="en-SG" sz="3000" dirty="0" err="1">
                <a:solidFill>
                  <a:srgbClr val="0070C0"/>
                </a:solidFill>
                <a:latin typeface="Times New Roman" panose="02020603050405020304" pitchFamily="18" charset="0"/>
                <a:cs typeface="Times New Roman" panose="02020603050405020304" pitchFamily="18" charset="0"/>
              </a:rPr>
              <a:t>ảnh</a:t>
            </a:r>
            <a:r>
              <a:rPr lang="en-SG" sz="3000" dirty="0">
                <a:solidFill>
                  <a:srgbClr val="0070C0"/>
                </a:solidFill>
                <a:latin typeface="Times New Roman" panose="02020603050405020304" pitchFamily="18" charset="0"/>
                <a:cs typeface="Times New Roman" panose="02020603050405020304" pitchFamily="18" charset="0"/>
              </a:rPr>
              <a:t> </a:t>
            </a:r>
            <a:r>
              <a:rPr lang="en-SG" sz="3000" dirty="0" err="1">
                <a:solidFill>
                  <a:srgbClr val="0070C0"/>
                </a:solidFill>
                <a:latin typeface="Times New Roman" panose="02020603050405020304" pitchFamily="18" charset="0"/>
                <a:cs typeface="Times New Roman" panose="02020603050405020304" pitchFamily="18" charset="0"/>
              </a:rPr>
              <a:t>đám</a:t>
            </a:r>
            <a:r>
              <a:rPr lang="en-SG" sz="3000" dirty="0">
                <a:solidFill>
                  <a:srgbClr val="0070C0"/>
                </a:solidFill>
                <a:latin typeface="Times New Roman" panose="02020603050405020304" pitchFamily="18" charset="0"/>
                <a:cs typeface="Times New Roman" panose="02020603050405020304" pitchFamily="18" charset="0"/>
              </a:rPr>
              <a:t> </a:t>
            </a:r>
            <a:r>
              <a:rPr lang="en-SG" sz="3000" dirty="0" err="1">
                <a:solidFill>
                  <a:srgbClr val="0070C0"/>
                </a:solidFill>
                <a:latin typeface="Times New Roman" panose="02020603050405020304" pitchFamily="18" charset="0"/>
                <a:cs typeface="Times New Roman" panose="02020603050405020304" pitchFamily="18" charset="0"/>
              </a:rPr>
              <a:t>mây</a:t>
            </a:r>
            <a:r>
              <a:rPr lang="en-SG" sz="3000" dirty="0">
                <a:solidFill>
                  <a:srgbClr val="0070C0"/>
                </a:solidFill>
                <a:latin typeface="Times New Roman" panose="02020603050405020304" pitchFamily="18" charset="0"/>
                <a:cs typeface="Times New Roman" panose="02020603050405020304" pitchFamily="18" charset="0"/>
              </a:rPr>
              <a:t> </a:t>
            </a:r>
            <a:r>
              <a:rPr lang="en-SG" sz="3000" dirty="0" err="1">
                <a:solidFill>
                  <a:srgbClr val="0070C0"/>
                </a:solidFill>
                <a:latin typeface="Times New Roman" panose="02020603050405020304" pitchFamily="18" charset="0"/>
                <a:cs typeface="Times New Roman" panose="02020603050405020304" pitchFamily="18" charset="0"/>
              </a:rPr>
              <a:t>bồng</a:t>
            </a:r>
            <a:r>
              <a:rPr lang="en-SG" sz="3000" dirty="0">
                <a:solidFill>
                  <a:srgbClr val="0070C0"/>
                </a:solidFill>
                <a:latin typeface="Times New Roman" panose="02020603050405020304" pitchFamily="18" charset="0"/>
                <a:cs typeface="Times New Roman" panose="02020603050405020304" pitchFamily="18" charset="0"/>
              </a:rPr>
              <a:t> </a:t>
            </a:r>
            <a:r>
              <a:rPr lang="en-SG" sz="3000" dirty="0" err="1">
                <a:solidFill>
                  <a:srgbClr val="0070C0"/>
                </a:solidFill>
                <a:latin typeface="Times New Roman" panose="02020603050405020304" pitchFamily="18" charset="0"/>
                <a:cs typeface="Times New Roman" panose="02020603050405020304" pitchFamily="18" charset="0"/>
              </a:rPr>
              <a:t>bềnh</a:t>
            </a:r>
            <a:r>
              <a:rPr lang="en-SG" sz="3000" dirty="0">
                <a:solidFill>
                  <a:srgbClr val="0070C0"/>
                </a:solidFill>
                <a:latin typeface="Times New Roman" panose="02020603050405020304" pitchFamily="18" charset="0"/>
                <a:cs typeface="Times New Roman" panose="02020603050405020304" pitchFamily="18" charset="0"/>
              </a:rPr>
              <a:t>, </a:t>
            </a:r>
            <a:r>
              <a:rPr lang="en-SG" sz="3000" dirty="0" err="1">
                <a:solidFill>
                  <a:srgbClr val="0070C0"/>
                </a:solidFill>
                <a:latin typeface="Times New Roman" panose="02020603050405020304" pitchFamily="18" charset="0"/>
                <a:cs typeface="Times New Roman" panose="02020603050405020304" pitchFamily="18" charset="0"/>
              </a:rPr>
              <a:t>duyên</a:t>
            </a:r>
            <a:r>
              <a:rPr lang="en-SG" sz="3000" dirty="0">
                <a:solidFill>
                  <a:srgbClr val="0070C0"/>
                </a:solidFill>
                <a:latin typeface="Times New Roman" panose="02020603050405020304" pitchFamily="18" charset="0"/>
                <a:cs typeface="Times New Roman" panose="02020603050405020304" pitchFamily="18" charset="0"/>
              </a:rPr>
              <a:t> </a:t>
            </a:r>
            <a:r>
              <a:rPr lang="en-SG" sz="3000" dirty="0" err="1">
                <a:solidFill>
                  <a:srgbClr val="0070C0"/>
                </a:solidFill>
                <a:latin typeface="Times New Roman" panose="02020603050405020304" pitchFamily="18" charset="0"/>
                <a:cs typeface="Times New Roman" panose="02020603050405020304" pitchFamily="18" charset="0"/>
              </a:rPr>
              <a:t>dáng</a:t>
            </a:r>
            <a:r>
              <a:rPr lang="en-SG" sz="3000" dirty="0">
                <a:solidFill>
                  <a:srgbClr val="0070C0"/>
                </a:solidFill>
                <a:latin typeface="Times New Roman" panose="02020603050405020304" pitchFamily="18" charset="0"/>
                <a:cs typeface="Times New Roman" panose="02020603050405020304" pitchFamily="18" charset="0"/>
              </a:rPr>
              <a:t> </a:t>
            </a:r>
            <a:r>
              <a:rPr lang="en-SG" sz="3000" dirty="0">
                <a:solidFill>
                  <a:srgbClr val="0070C0"/>
                </a:solidFill>
                <a:latin typeface="Times New Roman" panose="02020603050405020304" pitchFamily="18" charset="0"/>
                <a:cs typeface="Times New Roman" panose="02020603050405020304" pitchFamily="18" charset="0"/>
                <a:sym typeface="Wingdings" panose="05000000000000000000" pitchFamily="2" charset="2"/>
              </a:rPr>
              <a:t> </a:t>
            </a:r>
            <a:r>
              <a:rPr lang="en-SG" sz="3000" b="1" dirty="0" err="1">
                <a:solidFill>
                  <a:srgbClr val="0070C0"/>
                </a:solidFill>
                <a:latin typeface="Times New Roman" panose="02020603050405020304" pitchFamily="18" charset="0"/>
                <a:cs typeface="Times New Roman" panose="02020603050405020304" pitchFamily="18" charset="0"/>
                <a:sym typeface="Wingdings" panose="05000000000000000000" pitchFamily="2" charset="2"/>
              </a:rPr>
              <a:t>Không</a:t>
            </a:r>
            <a:r>
              <a:rPr lang="en-SG" sz="3000" b="1" dirty="0">
                <a:solidFill>
                  <a:srgbClr val="0070C0"/>
                </a:solidFill>
                <a:latin typeface="Times New Roman" panose="02020603050405020304" pitchFamily="18" charset="0"/>
                <a:cs typeface="Times New Roman" panose="02020603050405020304" pitchFamily="18" charset="0"/>
                <a:sym typeface="Wingdings" panose="05000000000000000000" pitchFamily="2" charset="2"/>
              </a:rPr>
              <a:t> </a:t>
            </a:r>
            <a:r>
              <a:rPr lang="en-SG" sz="3000" b="1" dirty="0" err="1">
                <a:solidFill>
                  <a:srgbClr val="0070C0"/>
                </a:solidFill>
                <a:latin typeface="Times New Roman" panose="02020603050405020304" pitchFamily="18" charset="0"/>
                <a:cs typeface="Times New Roman" panose="02020603050405020304" pitchFamily="18" charset="0"/>
                <a:sym typeface="Wingdings" panose="05000000000000000000" pitchFamily="2" charset="2"/>
              </a:rPr>
              <a:t>gian</a:t>
            </a:r>
            <a:r>
              <a:rPr lang="en-SG" sz="3000" b="1" dirty="0">
                <a:solidFill>
                  <a:srgbClr val="0070C0"/>
                </a:solidFill>
                <a:latin typeface="Times New Roman" panose="02020603050405020304" pitchFamily="18" charset="0"/>
                <a:cs typeface="Times New Roman" panose="02020603050405020304" pitchFamily="18" charset="0"/>
                <a:sym typeface="Wingdings" panose="05000000000000000000" pitchFamily="2" charset="2"/>
              </a:rPr>
              <a:t> </a:t>
            </a:r>
            <a:r>
              <a:rPr lang="en-SG" sz="3000" dirty="0" err="1">
                <a:solidFill>
                  <a:srgbClr val="0070C0"/>
                </a:solidFill>
                <a:latin typeface="Times New Roman" panose="02020603050405020304" pitchFamily="18" charset="0"/>
                <a:cs typeface="Times New Roman" panose="02020603050405020304" pitchFamily="18" charset="0"/>
                <a:sym typeface="Wingdings" panose="05000000000000000000" pitchFamily="2" charset="2"/>
              </a:rPr>
              <a:t>êm</a:t>
            </a:r>
            <a:r>
              <a:rPr lang="en-SG" sz="3000" dirty="0">
                <a:solidFill>
                  <a:srgbClr val="0070C0"/>
                </a:solidFill>
                <a:latin typeface="Times New Roman" panose="02020603050405020304" pitchFamily="18" charset="0"/>
                <a:cs typeface="Times New Roman" panose="02020603050405020304" pitchFamily="18" charset="0"/>
                <a:sym typeface="Wingdings" panose="05000000000000000000" pitchFamily="2" charset="2"/>
              </a:rPr>
              <a:t> </a:t>
            </a:r>
            <a:r>
              <a:rPr lang="en-SG" sz="3000" dirty="0" err="1">
                <a:solidFill>
                  <a:srgbClr val="0070C0"/>
                </a:solidFill>
                <a:latin typeface="Times New Roman" panose="02020603050405020304" pitchFamily="18" charset="0"/>
                <a:cs typeface="Times New Roman" panose="02020603050405020304" pitchFamily="18" charset="0"/>
                <a:sym typeface="Wingdings" panose="05000000000000000000" pitchFamily="2" charset="2"/>
              </a:rPr>
              <a:t>đềm</a:t>
            </a:r>
            <a:r>
              <a:rPr lang="en-SG" sz="3000" dirty="0">
                <a:solidFill>
                  <a:srgbClr val="0070C0"/>
                </a:solidFill>
                <a:latin typeface="Times New Roman" panose="02020603050405020304" pitchFamily="18" charset="0"/>
                <a:cs typeface="Times New Roman" panose="02020603050405020304" pitchFamily="18" charset="0"/>
                <a:sym typeface="Wingdings" panose="05000000000000000000" pitchFamily="2" charset="2"/>
              </a:rPr>
              <a:t>, </a:t>
            </a:r>
            <a:r>
              <a:rPr lang="en-SG" sz="3000" dirty="0" err="1">
                <a:solidFill>
                  <a:srgbClr val="0070C0"/>
                </a:solidFill>
                <a:latin typeface="Times New Roman" panose="02020603050405020304" pitchFamily="18" charset="0"/>
                <a:cs typeface="Times New Roman" panose="02020603050405020304" pitchFamily="18" charset="0"/>
                <a:sym typeface="Wingdings" panose="05000000000000000000" pitchFamily="2" charset="2"/>
              </a:rPr>
              <a:t>trong</a:t>
            </a:r>
            <a:r>
              <a:rPr lang="en-SG" sz="3000" dirty="0">
                <a:solidFill>
                  <a:srgbClr val="0070C0"/>
                </a:solidFill>
                <a:latin typeface="Times New Roman" panose="02020603050405020304" pitchFamily="18" charset="0"/>
                <a:cs typeface="Times New Roman" panose="02020603050405020304" pitchFamily="18" charset="0"/>
                <a:sym typeface="Wingdings" panose="05000000000000000000" pitchFamily="2" charset="2"/>
              </a:rPr>
              <a:t> </a:t>
            </a:r>
            <a:r>
              <a:rPr lang="en-SG" sz="3000" dirty="0" err="1">
                <a:solidFill>
                  <a:srgbClr val="0070C0"/>
                </a:solidFill>
                <a:latin typeface="Times New Roman" panose="02020603050405020304" pitchFamily="18" charset="0"/>
                <a:cs typeface="Times New Roman" panose="02020603050405020304" pitchFamily="18" charset="0"/>
                <a:sym typeface="Wingdings" panose="05000000000000000000" pitchFamily="2" charset="2"/>
              </a:rPr>
              <a:t>trẻo</a:t>
            </a:r>
            <a:endParaRPr lang="en-SG" sz="3000" dirty="0">
              <a:solidFill>
                <a:srgbClr val="0070C0"/>
              </a:solidFill>
              <a:latin typeface="Times New Roman" panose="02020603050405020304" pitchFamily="18" charset="0"/>
              <a:cs typeface="Times New Roman" panose="02020603050405020304" pitchFamily="18" charset="0"/>
            </a:endParaRPr>
          </a:p>
        </p:txBody>
      </p:sp>
      <p:sp>
        <p:nvSpPr>
          <p:cNvPr id="9" name="Rectangle: Rounded Corners 8"/>
          <p:cNvSpPr/>
          <p:nvPr/>
        </p:nvSpPr>
        <p:spPr>
          <a:xfrm>
            <a:off x="9401472" y="2797629"/>
            <a:ext cx="2084459" cy="2027621"/>
          </a:xfrm>
          <a:prstGeom prst="roundRect">
            <a:avLst/>
          </a:prstGeom>
        </p:spPr>
        <p:style>
          <a:lnRef idx="2">
            <a:schemeClr val="accent5"/>
          </a:lnRef>
          <a:fillRef idx="1">
            <a:schemeClr val="lt1"/>
          </a:fillRef>
          <a:effectRef idx="0">
            <a:schemeClr val="accent5"/>
          </a:effectRef>
          <a:fontRef idx="minor">
            <a:schemeClr val="dk1"/>
          </a:fontRef>
        </p:style>
        <p:txBody>
          <a:bodyPr rtlCol="0" anchor="ctr"/>
          <a:lstStyle/>
          <a:p>
            <a:pPr algn="ctr"/>
            <a:r>
              <a:rPr lang="en-SG" sz="3000" dirty="0" err="1">
                <a:solidFill>
                  <a:srgbClr val="0070C0"/>
                </a:solidFill>
                <a:latin typeface="Times New Roman" panose="02020603050405020304" pitchFamily="18" charset="0"/>
                <a:cs typeface="Times New Roman" panose="02020603050405020304" pitchFamily="18" charset="0"/>
              </a:rPr>
              <a:t>Hữu</a:t>
            </a:r>
            <a:r>
              <a:rPr lang="en-SG" sz="3000" dirty="0">
                <a:solidFill>
                  <a:srgbClr val="0070C0"/>
                </a:solidFill>
                <a:latin typeface="Times New Roman" panose="02020603050405020304" pitchFamily="18" charset="0"/>
                <a:cs typeface="Times New Roman" panose="02020603050405020304" pitchFamily="18" charset="0"/>
              </a:rPr>
              <a:t> </a:t>
            </a:r>
            <a:r>
              <a:rPr lang="en-SG" sz="3000" dirty="0" err="1">
                <a:solidFill>
                  <a:srgbClr val="0070C0"/>
                </a:solidFill>
                <a:latin typeface="Times New Roman" panose="02020603050405020304" pitchFamily="18" charset="0"/>
                <a:cs typeface="Times New Roman" panose="02020603050405020304" pitchFamily="18" charset="0"/>
              </a:rPr>
              <a:t>hình</a:t>
            </a:r>
            <a:r>
              <a:rPr lang="en-SG" sz="3000" dirty="0">
                <a:solidFill>
                  <a:srgbClr val="0070C0"/>
                </a:solidFill>
                <a:latin typeface="Times New Roman" panose="02020603050405020304" pitchFamily="18" charset="0"/>
                <a:cs typeface="Times New Roman" panose="02020603050405020304" pitchFamily="18" charset="0"/>
              </a:rPr>
              <a:t> </a:t>
            </a:r>
            <a:r>
              <a:rPr lang="en-SG" sz="3000" dirty="0" err="1">
                <a:solidFill>
                  <a:srgbClr val="0070C0"/>
                </a:solidFill>
                <a:latin typeface="Times New Roman" panose="02020603050405020304" pitchFamily="18" charset="0"/>
                <a:cs typeface="Times New Roman" panose="02020603050405020304" pitchFamily="18" charset="0"/>
              </a:rPr>
              <a:t>hóa</a:t>
            </a:r>
            <a:r>
              <a:rPr lang="en-SG" sz="3000" dirty="0">
                <a:solidFill>
                  <a:srgbClr val="0070C0"/>
                </a:solidFill>
                <a:latin typeface="Times New Roman" panose="02020603050405020304" pitchFamily="18" charset="0"/>
                <a:cs typeface="Times New Roman" panose="02020603050405020304" pitchFamily="18" charset="0"/>
              </a:rPr>
              <a:t> </a:t>
            </a:r>
            <a:r>
              <a:rPr lang="en-SG" sz="3000" dirty="0" err="1">
                <a:solidFill>
                  <a:srgbClr val="0070C0"/>
                </a:solidFill>
                <a:latin typeface="Times New Roman" panose="02020603050405020304" pitchFamily="18" charset="0"/>
                <a:cs typeface="Times New Roman" panose="02020603050405020304" pitchFamily="18" charset="0"/>
              </a:rPr>
              <a:t>bước</a:t>
            </a:r>
            <a:r>
              <a:rPr lang="en-SG" sz="3000" dirty="0">
                <a:solidFill>
                  <a:srgbClr val="0070C0"/>
                </a:solidFill>
                <a:latin typeface="Times New Roman" panose="02020603050405020304" pitchFamily="18" charset="0"/>
                <a:cs typeface="Times New Roman" panose="02020603050405020304" pitchFamily="18" charset="0"/>
              </a:rPr>
              <a:t> </a:t>
            </a:r>
            <a:r>
              <a:rPr lang="en-SG" sz="3000" dirty="0" err="1">
                <a:solidFill>
                  <a:srgbClr val="0070C0"/>
                </a:solidFill>
                <a:latin typeface="Times New Roman" panose="02020603050405020304" pitchFamily="18" charset="0"/>
                <a:cs typeface="Times New Roman" panose="02020603050405020304" pitchFamily="18" charset="0"/>
              </a:rPr>
              <a:t>đi</a:t>
            </a:r>
            <a:r>
              <a:rPr lang="en-SG" sz="3000" dirty="0">
                <a:solidFill>
                  <a:srgbClr val="0070C0"/>
                </a:solidFill>
                <a:latin typeface="Times New Roman" panose="02020603050405020304" pitchFamily="18" charset="0"/>
                <a:cs typeface="Times New Roman" panose="02020603050405020304" pitchFamily="18" charset="0"/>
              </a:rPr>
              <a:t> </a:t>
            </a:r>
            <a:r>
              <a:rPr lang="en-SG" sz="3000" dirty="0" err="1">
                <a:solidFill>
                  <a:srgbClr val="0070C0"/>
                </a:solidFill>
                <a:latin typeface="Times New Roman" panose="02020603050405020304" pitchFamily="18" charset="0"/>
                <a:cs typeface="Times New Roman" panose="02020603050405020304" pitchFamily="18" charset="0"/>
              </a:rPr>
              <a:t>của</a:t>
            </a:r>
            <a:r>
              <a:rPr lang="en-SG" sz="3000" dirty="0">
                <a:solidFill>
                  <a:srgbClr val="0070C0"/>
                </a:solidFill>
                <a:latin typeface="Times New Roman" panose="02020603050405020304" pitchFamily="18" charset="0"/>
                <a:cs typeface="Times New Roman" panose="02020603050405020304" pitchFamily="18" charset="0"/>
              </a:rPr>
              <a:t> </a:t>
            </a:r>
            <a:r>
              <a:rPr lang="en-SG" sz="3000" b="1" dirty="0" err="1">
                <a:solidFill>
                  <a:srgbClr val="0070C0"/>
                </a:solidFill>
                <a:latin typeface="Times New Roman" panose="02020603050405020304" pitchFamily="18" charset="0"/>
                <a:cs typeface="Times New Roman" panose="02020603050405020304" pitchFamily="18" charset="0"/>
              </a:rPr>
              <a:t>thời</a:t>
            </a:r>
            <a:r>
              <a:rPr lang="en-SG" sz="3000" b="1" dirty="0">
                <a:solidFill>
                  <a:srgbClr val="0070C0"/>
                </a:solidFill>
                <a:latin typeface="Times New Roman" panose="02020603050405020304" pitchFamily="18" charset="0"/>
                <a:cs typeface="Times New Roman" panose="02020603050405020304" pitchFamily="18" charset="0"/>
              </a:rPr>
              <a:t> </a:t>
            </a:r>
            <a:r>
              <a:rPr lang="en-SG" sz="3000" b="1" dirty="0" err="1">
                <a:solidFill>
                  <a:srgbClr val="0070C0"/>
                </a:solidFill>
                <a:latin typeface="Times New Roman" panose="02020603050405020304" pitchFamily="18" charset="0"/>
                <a:cs typeface="Times New Roman" panose="02020603050405020304" pitchFamily="18" charset="0"/>
              </a:rPr>
              <a:t>gian</a:t>
            </a:r>
            <a:endParaRPr lang="en-SG" sz="3000" b="1" dirty="0">
              <a:solidFill>
                <a:srgbClr val="0070C0"/>
              </a:solidFill>
              <a:latin typeface="Times New Roman" panose="02020603050405020304" pitchFamily="18" charset="0"/>
              <a:cs typeface="Times New Roman" panose="02020603050405020304" pitchFamily="18" charset="0"/>
            </a:endParaRPr>
          </a:p>
        </p:txBody>
      </p:sp>
      <p:sp>
        <p:nvSpPr>
          <p:cNvPr id="10" name="Rectangle: Rounded Corners 9"/>
          <p:cNvSpPr/>
          <p:nvPr/>
        </p:nvSpPr>
        <p:spPr>
          <a:xfrm>
            <a:off x="5455300" y="5135777"/>
            <a:ext cx="6030632" cy="1156482"/>
          </a:xfrm>
          <a:prstGeom prst="roundRect">
            <a:avLst/>
          </a:prstGeom>
        </p:spPr>
        <p:style>
          <a:lnRef idx="2">
            <a:schemeClr val="accent5"/>
          </a:lnRef>
          <a:fillRef idx="1">
            <a:schemeClr val="lt1"/>
          </a:fillRef>
          <a:effectRef idx="0">
            <a:schemeClr val="accent5"/>
          </a:effectRef>
          <a:fontRef idx="minor">
            <a:schemeClr val="dk1"/>
          </a:fontRef>
        </p:style>
        <p:txBody>
          <a:bodyPr rtlCol="0" anchor="ctr"/>
          <a:lstStyle/>
          <a:p>
            <a:pPr algn="ctr"/>
            <a:r>
              <a:rPr lang="en-SG" sz="3200" dirty="0">
                <a:solidFill>
                  <a:srgbClr val="FF0000"/>
                </a:solidFill>
                <a:latin typeface="Times New Roman" panose="02020603050405020304" pitchFamily="18" charset="0"/>
                <a:cs typeface="Times New Roman" panose="02020603050405020304" pitchFamily="18" charset="0"/>
                <a:sym typeface="Wingdings" panose="05000000000000000000" pitchFamily="2" charset="2"/>
              </a:rPr>
              <a:t> </a:t>
            </a:r>
            <a:r>
              <a:rPr lang="en-SG" sz="3200" dirty="0" err="1">
                <a:solidFill>
                  <a:srgbClr val="FF0000"/>
                </a:solidFill>
                <a:latin typeface="Times New Roman" panose="02020603050405020304" pitchFamily="18" charset="0"/>
                <a:cs typeface="Times New Roman" panose="02020603050405020304" pitchFamily="18" charset="0"/>
                <a:sym typeface="Wingdings" panose="05000000000000000000" pitchFamily="2" charset="2"/>
              </a:rPr>
              <a:t>Sự</a:t>
            </a:r>
            <a:r>
              <a:rPr lang="en-SG" sz="3200" dirty="0">
                <a:solidFill>
                  <a:srgbClr val="FF0000"/>
                </a:solidFill>
                <a:latin typeface="Times New Roman" panose="02020603050405020304" pitchFamily="18" charset="0"/>
                <a:cs typeface="Times New Roman" panose="02020603050405020304" pitchFamily="18" charset="0"/>
                <a:sym typeface="Wingdings" panose="05000000000000000000" pitchFamily="2" charset="2"/>
              </a:rPr>
              <a:t> </a:t>
            </a:r>
            <a:r>
              <a:rPr lang="en-SG" sz="3200" dirty="0" err="1">
                <a:solidFill>
                  <a:srgbClr val="FF0000"/>
                </a:solidFill>
                <a:latin typeface="Times New Roman" panose="02020603050405020304" pitchFamily="18" charset="0"/>
                <a:cs typeface="Times New Roman" panose="02020603050405020304" pitchFamily="18" charset="0"/>
                <a:sym typeface="Wingdings" panose="05000000000000000000" pitchFamily="2" charset="2"/>
              </a:rPr>
              <a:t>thay</a:t>
            </a:r>
            <a:r>
              <a:rPr lang="en-SG" sz="3200" dirty="0">
                <a:solidFill>
                  <a:srgbClr val="FF0000"/>
                </a:solidFill>
                <a:latin typeface="Times New Roman" panose="02020603050405020304" pitchFamily="18" charset="0"/>
                <a:cs typeface="Times New Roman" panose="02020603050405020304" pitchFamily="18" charset="0"/>
                <a:sym typeface="Wingdings" panose="05000000000000000000" pitchFamily="2" charset="2"/>
              </a:rPr>
              <a:t> </a:t>
            </a:r>
            <a:r>
              <a:rPr lang="en-SG" sz="3200" dirty="0" err="1">
                <a:solidFill>
                  <a:srgbClr val="FF0000"/>
                </a:solidFill>
                <a:latin typeface="Times New Roman" panose="02020603050405020304" pitchFamily="18" charset="0"/>
                <a:cs typeface="Times New Roman" panose="02020603050405020304" pitchFamily="18" charset="0"/>
                <a:sym typeface="Wingdings" panose="05000000000000000000" pitchFamily="2" charset="2"/>
              </a:rPr>
              <a:t>đổi</a:t>
            </a:r>
            <a:r>
              <a:rPr lang="en-SG" sz="3200" dirty="0">
                <a:solidFill>
                  <a:srgbClr val="FF0000"/>
                </a:solidFill>
                <a:latin typeface="Times New Roman" panose="02020603050405020304" pitchFamily="18" charset="0"/>
                <a:cs typeface="Times New Roman" panose="02020603050405020304" pitchFamily="18" charset="0"/>
                <a:sym typeface="Wingdings" panose="05000000000000000000" pitchFamily="2" charset="2"/>
              </a:rPr>
              <a:t> </a:t>
            </a:r>
            <a:r>
              <a:rPr lang="en-SG" sz="3200" dirty="0" err="1">
                <a:solidFill>
                  <a:srgbClr val="FF0000"/>
                </a:solidFill>
                <a:latin typeface="Times New Roman" panose="02020603050405020304" pitchFamily="18" charset="0"/>
                <a:cs typeface="Times New Roman" panose="02020603050405020304" pitchFamily="18" charset="0"/>
                <a:sym typeface="Wingdings" panose="05000000000000000000" pitchFamily="2" charset="2"/>
              </a:rPr>
              <a:t>của</a:t>
            </a:r>
            <a:r>
              <a:rPr lang="en-SG" sz="3200" dirty="0">
                <a:solidFill>
                  <a:srgbClr val="FF0000"/>
                </a:solidFill>
                <a:latin typeface="Times New Roman" panose="02020603050405020304" pitchFamily="18" charset="0"/>
                <a:cs typeface="Times New Roman" panose="02020603050405020304" pitchFamily="18" charset="0"/>
                <a:sym typeface="Wingdings" panose="05000000000000000000" pitchFamily="2" charset="2"/>
              </a:rPr>
              <a:t> </a:t>
            </a:r>
            <a:r>
              <a:rPr lang="en-SG" sz="3200" dirty="0" err="1">
                <a:solidFill>
                  <a:srgbClr val="FF0000"/>
                </a:solidFill>
                <a:latin typeface="Times New Roman" panose="02020603050405020304" pitchFamily="18" charset="0"/>
                <a:cs typeface="Times New Roman" panose="02020603050405020304" pitchFamily="18" charset="0"/>
                <a:sym typeface="Wingdings" panose="05000000000000000000" pitchFamily="2" charset="2"/>
              </a:rPr>
              <a:t>tạo</a:t>
            </a:r>
            <a:r>
              <a:rPr lang="en-SG" sz="3200" dirty="0">
                <a:solidFill>
                  <a:srgbClr val="FF0000"/>
                </a:solidFill>
                <a:latin typeface="Times New Roman" panose="02020603050405020304" pitchFamily="18" charset="0"/>
                <a:cs typeface="Times New Roman" panose="02020603050405020304" pitchFamily="18" charset="0"/>
                <a:sym typeface="Wingdings" panose="05000000000000000000" pitchFamily="2" charset="2"/>
              </a:rPr>
              <a:t> </a:t>
            </a:r>
            <a:r>
              <a:rPr lang="en-SG" sz="3200" dirty="0" err="1">
                <a:solidFill>
                  <a:srgbClr val="FF0000"/>
                </a:solidFill>
                <a:latin typeface="Times New Roman" panose="02020603050405020304" pitchFamily="18" charset="0"/>
                <a:cs typeface="Times New Roman" panose="02020603050405020304" pitchFamily="18" charset="0"/>
                <a:sym typeface="Wingdings" panose="05000000000000000000" pitchFamily="2" charset="2"/>
              </a:rPr>
              <a:t>vật</a:t>
            </a:r>
            <a:r>
              <a:rPr lang="en-SG" sz="3200" dirty="0">
                <a:solidFill>
                  <a:srgbClr val="FF0000"/>
                </a:solidFill>
                <a:latin typeface="Times New Roman" panose="02020603050405020304" pitchFamily="18" charset="0"/>
                <a:cs typeface="Times New Roman" panose="02020603050405020304" pitchFamily="18" charset="0"/>
                <a:sym typeface="Wingdings" panose="05000000000000000000" pitchFamily="2" charset="2"/>
              </a:rPr>
              <a:t> </a:t>
            </a:r>
            <a:r>
              <a:rPr lang="en-SG" sz="3200" dirty="0" err="1">
                <a:solidFill>
                  <a:srgbClr val="FF0000"/>
                </a:solidFill>
                <a:latin typeface="Times New Roman" panose="02020603050405020304" pitchFamily="18" charset="0"/>
                <a:cs typeface="Times New Roman" panose="02020603050405020304" pitchFamily="18" charset="0"/>
                <a:sym typeface="Wingdings" panose="05000000000000000000" pitchFamily="2" charset="2"/>
              </a:rPr>
              <a:t>nhẹ</a:t>
            </a:r>
            <a:r>
              <a:rPr lang="en-SG" sz="3200" dirty="0">
                <a:solidFill>
                  <a:srgbClr val="FF0000"/>
                </a:solidFill>
                <a:latin typeface="Times New Roman" panose="02020603050405020304" pitchFamily="18" charset="0"/>
                <a:cs typeface="Times New Roman" panose="02020603050405020304" pitchFamily="18" charset="0"/>
                <a:sym typeface="Wingdings" panose="05000000000000000000" pitchFamily="2" charset="2"/>
              </a:rPr>
              <a:t> </a:t>
            </a:r>
            <a:r>
              <a:rPr lang="en-SG" sz="3200" dirty="0" err="1">
                <a:solidFill>
                  <a:srgbClr val="FF0000"/>
                </a:solidFill>
                <a:latin typeface="Times New Roman" panose="02020603050405020304" pitchFamily="18" charset="0"/>
                <a:cs typeface="Times New Roman" panose="02020603050405020304" pitchFamily="18" charset="0"/>
                <a:sym typeface="Wingdings" panose="05000000000000000000" pitchFamily="2" charset="2"/>
              </a:rPr>
              <a:t>nhàng</a:t>
            </a:r>
            <a:r>
              <a:rPr lang="en-SG" sz="3200" dirty="0">
                <a:solidFill>
                  <a:srgbClr val="FF0000"/>
                </a:solidFill>
                <a:latin typeface="Times New Roman" panose="02020603050405020304" pitchFamily="18" charset="0"/>
                <a:cs typeface="Times New Roman" panose="02020603050405020304" pitchFamily="18" charset="0"/>
                <a:sym typeface="Wingdings" panose="05000000000000000000" pitchFamily="2" charset="2"/>
              </a:rPr>
              <a:t> </a:t>
            </a:r>
            <a:r>
              <a:rPr lang="en-SG" sz="3200" dirty="0" err="1">
                <a:solidFill>
                  <a:srgbClr val="FF0000"/>
                </a:solidFill>
                <a:latin typeface="Times New Roman" panose="02020603050405020304" pitchFamily="18" charset="0"/>
                <a:cs typeface="Times New Roman" panose="02020603050405020304" pitchFamily="18" charset="0"/>
                <a:sym typeface="Wingdings" panose="05000000000000000000" pitchFamily="2" charset="2"/>
              </a:rPr>
              <a:t>mà</a:t>
            </a:r>
            <a:r>
              <a:rPr lang="en-SG" sz="3200" dirty="0">
                <a:solidFill>
                  <a:srgbClr val="FF0000"/>
                </a:solidFill>
                <a:latin typeface="Times New Roman" panose="02020603050405020304" pitchFamily="18" charset="0"/>
                <a:cs typeface="Times New Roman" panose="02020603050405020304" pitchFamily="18" charset="0"/>
                <a:sym typeface="Wingdings" panose="05000000000000000000" pitchFamily="2" charset="2"/>
              </a:rPr>
              <a:t> </a:t>
            </a:r>
            <a:r>
              <a:rPr lang="en-SG" sz="3200" dirty="0" err="1">
                <a:solidFill>
                  <a:srgbClr val="FF0000"/>
                </a:solidFill>
                <a:latin typeface="Times New Roman" panose="02020603050405020304" pitchFamily="18" charset="0"/>
                <a:cs typeface="Times New Roman" panose="02020603050405020304" pitchFamily="18" charset="0"/>
                <a:sym typeface="Wingdings" panose="05000000000000000000" pitchFamily="2" charset="2"/>
              </a:rPr>
              <a:t>rõ</a:t>
            </a:r>
            <a:r>
              <a:rPr lang="en-SG" sz="3200" dirty="0">
                <a:solidFill>
                  <a:srgbClr val="FF0000"/>
                </a:solidFill>
                <a:latin typeface="Times New Roman" panose="02020603050405020304" pitchFamily="18" charset="0"/>
                <a:cs typeface="Times New Roman" panose="02020603050405020304" pitchFamily="18" charset="0"/>
                <a:sym typeface="Wingdings" panose="05000000000000000000" pitchFamily="2" charset="2"/>
              </a:rPr>
              <a:t> </a:t>
            </a:r>
            <a:r>
              <a:rPr lang="en-SG" sz="3200" dirty="0" err="1">
                <a:solidFill>
                  <a:srgbClr val="FF0000"/>
                </a:solidFill>
                <a:latin typeface="Times New Roman" panose="02020603050405020304" pitchFamily="18" charset="0"/>
                <a:cs typeface="Times New Roman" panose="02020603050405020304" pitchFamily="18" charset="0"/>
                <a:sym typeface="Wingdings" panose="05000000000000000000" pitchFamily="2" charset="2"/>
              </a:rPr>
              <a:t>rệt</a:t>
            </a:r>
            <a:endParaRPr lang="en-SG" sz="3200" dirty="0">
              <a:solidFill>
                <a:srgbClr val="FF0000"/>
              </a:solidFill>
              <a:latin typeface="Times New Roman" panose="02020603050405020304" pitchFamily="18" charset="0"/>
              <a:cs typeface="Times New Roman" panose="02020603050405020304" pitchFamily="18" charset="0"/>
            </a:endParaRPr>
          </a:p>
        </p:txBody>
      </p:sp>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randombar(horizontal)">
                                      <p:cBhvr>
                                        <p:cTn id="10" dur="500"/>
                                        <p:tgtEl>
                                          <p:spTgt spid="5"/>
                                        </p:tgtEl>
                                      </p:cBhvr>
                                    </p:animEffect>
                                  </p:childTnLst>
                                </p:cTn>
                              </p:par>
                            </p:childTnLst>
                          </p:cTn>
                        </p:par>
                      </p:childTnLst>
                    </p:cTn>
                  </p:par>
                  <p:par>
                    <p:cTn id="11" fill="hold">
                      <p:stCondLst>
                        <p:cond delay="indefinite"/>
                      </p:stCondLst>
                      <p:childTnLst>
                        <p:par>
                          <p:cTn id="12" fill="hold">
                            <p:stCondLst>
                              <p:cond delay="0"/>
                            </p:stCondLst>
                            <p:childTnLst>
                              <p:par>
                                <p:cTn id="13" presetID="6" presetClass="entr" presetSubtype="16"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circle(in)">
                                      <p:cBhvr>
                                        <p:cTn id="15" dur="2000"/>
                                        <p:tgtEl>
                                          <p:spTgt spid="6"/>
                                        </p:tgtEl>
                                      </p:cBhvr>
                                    </p:animEffect>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nodeType="clickEffect">
                                  <p:stCondLst>
                                    <p:cond delay="0"/>
                                  </p:stCondLst>
                                  <p:childTnLst>
                                    <p:set>
                                      <p:cBhvr>
                                        <p:cTn id="19" dur="1" fill="hold">
                                          <p:stCondLst>
                                            <p:cond delay="0"/>
                                          </p:stCondLst>
                                        </p:cTn>
                                        <p:tgtEl>
                                          <p:spTgt spid="7"/>
                                        </p:tgtEl>
                                        <p:attrNameLst>
                                          <p:attrName>style.visibility</p:attrName>
                                        </p:attrNameLst>
                                      </p:cBhvr>
                                      <p:to>
                                        <p:strVal val="visible"/>
                                      </p:to>
                                    </p:set>
                                    <p:animEffect transition="in" filter="barn(inVertical)">
                                      <p:cBhvr>
                                        <p:cTn id="20" dur="500"/>
                                        <p:tgtEl>
                                          <p:spTgt spid="7"/>
                                        </p:tgtEl>
                                      </p:cBhvr>
                                    </p:animEffect>
                                  </p:childTnLst>
                                </p:cTn>
                              </p:par>
                            </p:childTnLst>
                          </p:cTn>
                        </p:par>
                      </p:childTnLst>
                    </p:cTn>
                  </p:par>
                  <p:par>
                    <p:cTn id="21" fill="hold">
                      <p:stCondLst>
                        <p:cond delay="indefinite"/>
                      </p:stCondLst>
                      <p:childTnLst>
                        <p:par>
                          <p:cTn id="22" fill="hold">
                            <p:stCondLst>
                              <p:cond delay="0"/>
                            </p:stCondLst>
                            <p:childTnLst>
                              <p:par>
                                <p:cTn id="23" presetID="31" presetClass="entr" presetSubtype="0" fill="hold" grpId="0" nodeType="clickEffect">
                                  <p:stCondLst>
                                    <p:cond delay="0"/>
                                  </p:stCondLst>
                                  <p:childTnLst>
                                    <p:set>
                                      <p:cBhvr>
                                        <p:cTn id="24" dur="1" fill="hold">
                                          <p:stCondLst>
                                            <p:cond delay="0"/>
                                          </p:stCondLst>
                                        </p:cTn>
                                        <p:tgtEl>
                                          <p:spTgt spid="8"/>
                                        </p:tgtEl>
                                        <p:attrNameLst>
                                          <p:attrName>style.visibility</p:attrName>
                                        </p:attrNameLst>
                                      </p:cBhvr>
                                      <p:to>
                                        <p:strVal val="visible"/>
                                      </p:to>
                                    </p:set>
                                    <p:anim calcmode="lin" valueType="num">
                                      <p:cBhvr>
                                        <p:cTn id="25" dur="1000" fill="hold"/>
                                        <p:tgtEl>
                                          <p:spTgt spid="8"/>
                                        </p:tgtEl>
                                        <p:attrNameLst>
                                          <p:attrName>ppt_w</p:attrName>
                                        </p:attrNameLst>
                                      </p:cBhvr>
                                      <p:tavLst>
                                        <p:tav tm="0">
                                          <p:val>
                                            <p:fltVal val="0"/>
                                          </p:val>
                                        </p:tav>
                                        <p:tav tm="100000">
                                          <p:val>
                                            <p:strVal val="#ppt_w"/>
                                          </p:val>
                                        </p:tav>
                                      </p:tavLst>
                                    </p:anim>
                                    <p:anim calcmode="lin" valueType="num">
                                      <p:cBhvr>
                                        <p:cTn id="26" dur="1000" fill="hold"/>
                                        <p:tgtEl>
                                          <p:spTgt spid="8"/>
                                        </p:tgtEl>
                                        <p:attrNameLst>
                                          <p:attrName>ppt_h</p:attrName>
                                        </p:attrNameLst>
                                      </p:cBhvr>
                                      <p:tavLst>
                                        <p:tav tm="0">
                                          <p:val>
                                            <p:fltVal val="0"/>
                                          </p:val>
                                        </p:tav>
                                        <p:tav tm="100000">
                                          <p:val>
                                            <p:strVal val="#ppt_h"/>
                                          </p:val>
                                        </p:tav>
                                      </p:tavLst>
                                    </p:anim>
                                    <p:anim calcmode="lin" valueType="num">
                                      <p:cBhvr>
                                        <p:cTn id="27" dur="1000" fill="hold"/>
                                        <p:tgtEl>
                                          <p:spTgt spid="8"/>
                                        </p:tgtEl>
                                        <p:attrNameLst>
                                          <p:attrName>style.rotation</p:attrName>
                                        </p:attrNameLst>
                                      </p:cBhvr>
                                      <p:tavLst>
                                        <p:tav tm="0">
                                          <p:val>
                                            <p:fltVal val="90"/>
                                          </p:val>
                                        </p:tav>
                                        <p:tav tm="100000">
                                          <p:val>
                                            <p:fltVal val="0"/>
                                          </p:val>
                                        </p:tav>
                                      </p:tavLst>
                                    </p:anim>
                                    <p:animEffect transition="in" filter="fade">
                                      <p:cBhvr>
                                        <p:cTn id="28" dur="1000"/>
                                        <p:tgtEl>
                                          <p:spTgt spid="8"/>
                                        </p:tgtEl>
                                      </p:cBhvr>
                                    </p:animEffect>
                                  </p:childTnLst>
                                </p:cTn>
                              </p:par>
                            </p:childTnLst>
                          </p:cTn>
                        </p:par>
                      </p:childTnLst>
                    </p:cTn>
                  </p:par>
                  <p:par>
                    <p:cTn id="29" fill="hold">
                      <p:stCondLst>
                        <p:cond delay="indefinite"/>
                      </p:stCondLst>
                      <p:childTnLst>
                        <p:par>
                          <p:cTn id="30" fill="hold">
                            <p:stCondLst>
                              <p:cond delay="0"/>
                            </p:stCondLst>
                            <p:childTnLst>
                              <p:par>
                                <p:cTn id="31" presetID="31" presetClass="entr" presetSubtype="0" fill="hold" grpId="0" nodeType="clickEffect">
                                  <p:stCondLst>
                                    <p:cond delay="0"/>
                                  </p:stCondLst>
                                  <p:childTnLst>
                                    <p:set>
                                      <p:cBhvr>
                                        <p:cTn id="32" dur="1" fill="hold">
                                          <p:stCondLst>
                                            <p:cond delay="0"/>
                                          </p:stCondLst>
                                        </p:cTn>
                                        <p:tgtEl>
                                          <p:spTgt spid="9"/>
                                        </p:tgtEl>
                                        <p:attrNameLst>
                                          <p:attrName>style.visibility</p:attrName>
                                        </p:attrNameLst>
                                      </p:cBhvr>
                                      <p:to>
                                        <p:strVal val="visible"/>
                                      </p:to>
                                    </p:set>
                                    <p:anim calcmode="lin" valueType="num">
                                      <p:cBhvr>
                                        <p:cTn id="33" dur="1000" fill="hold"/>
                                        <p:tgtEl>
                                          <p:spTgt spid="9"/>
                                        </p:tgtEl>
                                        <p:attrNameLst>
                                          <p:attrName>ppt_w</p:attrName>
                                        </p:attrNameLst>
                                      </p:cBhvr>
                                      <p:tavLst>
                                        <p:tav tm="0">
                                          <p:val>
                                            <p:fltVal val="0"/>
                                          </p:val>
                                        </p:tav>
                                        <p:tav tm="100000">
                                          <p:val>
                                            <p:strVal val="#ppt_w"/>
                                          </p:val>
                                        </p:tav>
                                      </p:tavLst>
                                    </p:anim>
                                    <p:anim calcmode="lin" valueType="num">
                                      <p:cBhvr>
                                        <p:cTn id="34" dur="1000" fill="hold"/>
                                        <p:tgtEl>
                                          <p:spTgt spid="9"/>
                                        </p:tgtEl>
                                        <p:attrNameLst>
                                          <p:attrName>ppt_h</p:attrName>
                                        </p:attrNameLst>
                                      </p:cBhvr>
                                      <p:tavLst>
                                        <p:tav tm="0">
                                          <p:val>
                                            <p:fltVal val="0"/>
                                          </p:val>
                                        </p:tav>
                                        <p:tav tm="100000">
                                          <p:val>
                                            <p:strVal val="#ppt_h"/>
                                          </p:val>
                                        </p:tav>
                                      </p:tavLst>
                                    </p:anim>
                                    <p:anim calcmode="lin" valueType="num">
                                      <p:cBhvr>
                                        <p:cTn id="35" dur="1000" fill="hold"/>
                                        <p:tgtEl>
                                          <p:spTgt spid="9"/>
                                        </p:tgtEl>
                                        <p:attrNameLst>
                                          <p:attrName>style.rotation</p:attrName>
                                        </p:attrNameLst>
                                      </p:cBhvr>
                                      <p:tavLst>
                                        <p:tav tm="0">
                                          <p:val>
                                            <p:fltVal val="90"/>
                                          </p:val>
                                        </p:tav>
                                        <p:tav tm="100000">
                                          <p:val>
                                            <p:fltVal val="0"/>
                                          </p:val>
                                        </p:tav>
                                      </p:tavLst>
                                    </p:anim>
                                    <p:animEffect transition="in" filter="fade">
                                      <p:cBhvr>
                                        <p:cTn id="36" dur="1000"/>
                                        <p:tgtEl>
                                          <p:spTgt spid="9"/>
                                        </p:tgtEl>
                                      </p:cBhvr>
                                    </p:animEffect>
                                  </p:childTnLst>
                                </p:cTn>
                              </p:par>
                            </p:childTnLst>
                          </p:cTn>
                        </p:par>
                      </p:childTnLst>
                    </p:cTn>
                  </p:par>
                  <p:par>
                    <p:cTn id="37" fill="hold">
                      <p:stCondLst>
                        <p:cond delay="indefinite"/>
                      </p:stCondLst>
                      <p:childTnLst>
                        <p:par>
                          <p:cTn id="38" fill="hold">
                            <p:stCondLst>
                              <p:cond delay="0"/>
                            </p:stCondLst>
                            <p:childTnLst>
                              <p:par>
                                <p:cTn id="39" presetID="31" presetClass="entr" presetSubtype="0" fill="hold" grpId="0" nodeType="clickEffect">
                                  <p:stCondLst>
                                    <p:cond delay="0"/>
                                  </p:stCondLst>
                                  <p:childTnLst>
                                    <p:set>
                                      <p:cBhvr>
                                        <p:cTn id="40" dur="1" fill="hold">
                                          <p:stCondLst>
                                            <p:cond delay="0"/>
                                          </p:stCondLst>
                                        </p:cTn>
                                        <p:tgtEl>
                                          <p:spTgt spid="10"/>
                                        </p:tgtEl>
                                        <p:attrNameLst>
                                          <p:attrName>style.visibility</p:attrName>
                                        </p:attrNameLst>
                                      </p:cBhvr>
                                      <p:to>
                                        <p:strVal val="visible"/>
                                      </p:to>
                                    </p:set>
                                    <p:anim calcmode="lin" valueType="num">
                                      <p:cBhvr>
                                        <p:cTn id="41" dur="1000" fill="hold"/>
                                        <p:tgtEl>
                                          <p:spTgt spid="10"/>
                                        </p:tgtEl>
                                        <p:attrNameLst>
                                          <p:attrName>ppt_w</p:attrName>
                                        </p:attrNameLst>
                                      </p:cBhvr>
                                      <p:tavLst>
                                        <p:tav tm="0">
                                          <p:val>
                                            <p:fltVal val="0"/>
                                          </p:val>
                                        </p:tav>
                                        <p:tav tm="100000">
                                          <p:val>
                                            <p:strVal val="#ppt_w"/>
                                          </p:val>
                                        </p:tav>
                                      </p:tavLst>
                                    </p:anim>
                                    <p:anim calcmode="lin" valueType="num">
                                      <p:cBhvr>
                                        <p:cTn id="42" dur="1000" fill="hold"/>
                                        <p:tgtEl>
                                          <p:spTgt spid="10"/>
                                        </p:tgtEl>
                                        <p:attrNameLst>
                                          <p:attrName>ppt_h</p:attrName>
                                        </p:attrNameLst>
                                      </p:cBhvr>
                                      <p:tavLst>
                                        <p:tav tm="0">
                                          <p:val>
                                            <p:fltVal val="0"/>
                                          </p:val>
                                        </p:tav>
                                        <p:tav tm="100000">
                                          <p:val>
                                            <p:strVal val="#ppt_h"/>
                                          </p:val>
                                        </p:tav>
                                      </p:tavLst>
                                    </p:anim>
                                    <p:anim calcmode="lin" valueType="num">
                                      <p:cBhvr>
                                        <p:cTn id="43" dur="1000" fill="hold"/>
                                        <p:tgtEl>
                                          <p:spTgt spid="10"/>
                                        </p:tgtEl>
                                        <p:attrNameLst>
                                          <p:attrName>style.rotation</p:attrName>
                                        </p:attrNameLst>
                                      </p:cBhvr>
                                      <p:tavLst>
                                        <p:tav tm="0">
                                          <p:val>
                                            <p:fltVal val="90"/>
                                          </p:val>
                                        </p:tav>
                                        <p:tav tm="100000">
                                          <p:val>
                                            <p:fltVal val="0"/>
                                          </p:val>
                                        </p:tav>
                                      </p:tavLst>
                                    </p:anim>
                                    <p:animEffect transition="in" filter="fade">
                                      <p:cBhvr>
                                        <p:cTn id="44" dur="1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p:bldP spid="6" grpId="0" animBg="1"/>
      <p:bldP spid="8" grpId="0" animBg="1"/>
      <p:bldP spid="9" grpId="0" animBg="1"/>
      <p:bldP spid="10"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rotWithShape="1">
          <a:blip r:embed="rId1"/>
          <a:srcRect b="14327"/>
          <a:stretch>
            <a:fillRect/>
          </a:stretch>
        </p:blipFill>
        <p:spPr>
          <a:xfrm>
            <a:off x="0" y="1"/>
            <a:ext cx="12192000" cy="6858000"/>
          </a:xfrm>
          <a:prstGeom prst="rect">
            <a:avLst/>
          </a:prstGeom>
        </p:spPr>
      </p:pic>
      <p:sp>
        <p:nvSpPr>
          <p:cNvPr id="3" name="矩形 2"/>
          <p:cNvSpPr/>
          <p:nvPr/>
        </p:nvSpPr>
        <p:spPr>
          <a:xfrm>
            <a:off x="264056" y="168975"/>
            <a:ext cx="11663888" cy="652005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5" name="Rectangle 4"/>
          <p:cNvSpPr/>
          <p:nvPr/>
        </p:nvSpPr>
        <p:spPr>
          <a:xfrm>
            <a:off x="650240" y="2248212"/>
            <a:ext cx="10891520" cy="3970318"/>
          </a:xfrm>
          <a:prstGeom prst="rect">
            <a:avLst/>
          </a:prstGeom>
        </p:spPr>
        <p:txBody>
          <a:bodyPr wrap="square">
            <a:spAutoFit/>
          </a:bodyPr>
          <a:lstStyle/>
          <a:p>
            <a:pPr algn="just"/>
            <a:r>
              <a:rPr lang="vi-VN" sz="2800" dirty="0">
                <a:solidFill>
                  <a:srgbClr val="111000"/>
                </a:solidFill>
                <a:latin typeface="+mj-lt"/>
              </a:rPr>
              <a:t>Mây mùa Hạ thường chứa nhiều màu sắc, thậm chí đầy giông bão tựa hồ những ước mơ khao khát của tuổi trẻ. Những ước mơ khao khát ấy thường lấy đi rất nhiều sức lực của tuổi trẻ. Tuy nhiên giữa mơ và thực là hai thế giới luôn đối lập nhau và chẳng phải ước mơ nào cũng trở thành hiện thực…</a:t>
            </a:r>
            <a:r>
              <a:rPr lang="en-SG" sz="2800" dirty="0">
                <a:solidFill>
                  <a:srgbClr val="111000"/>
                </a:solidFill>
                <a:latin typeface="+mj-lt"/>
              </a:rPr>
              <a:t> </a:t>
            </a:r>
            <a:r>
              <a:rPr lang="en-SG" sz="2800" dirty="0" err="1">
                <a:solidFill>
                  <a:srgbClr val="111000"/>
                </a:solidFill>
                <a:latin typeface="Times New Roman" panose="02020603050405020304" pitchFamily="18" charset="0"/>
                <a:cs typeface="Times New Roman" panose="02020603050405020304" pitchFamily="18" charset="0"/>
              </a:rPr>
              <a:t>Sự</a:t>
            </a:r>
            <a:r>
              <a:rPr lang="en-SG" sz="2800" dirty="0">
                <a:solidFill>
                  <a:srgbClr val="111000"/>
                </a:solidFill>
                <a:latin typeface="Times New Roman" panose="02020603050405020304" pitchFamily="18" charset="0"/>
                <a:cs typeface="Times New Roman" panose="02020603050405020304" pitchFamily="18" charset="0"/>
              </a:rPr>
              <a:t> dang </a:t>
            </a:r>
            <a:r>
              <a:rPr lang="en-SG" sz="2800" dirty="0" err="1">
                <a:solidFill>
                  <a:srgbClr val="111000"/>
                </a:solidFill>
                <a:latin typeface="Times New Roman" panose="02020603050405020304" pitchFamily="18" charset="0"/>
                <a:cs typeface="Times New Roman" panose="02020603050405020304" pitchFamily="18" charset="0"/>
              </a:rPr>
              <a:t>dở</a:t>
            </a:r>
            <a:r>
              <a:rPr lang="en-SG" sz="2800" dirty="0">
                <a:solidFill>
                  <a:srgbClr val="111000"/>
                </a:solidFill>
                <a:latin typeface="Times New Roman" panose="02020603050405020304" pitchFamily="18" charset="0"/>
                <a:cs typeface="Times New Roman" panose="02020603050405020304" pitchFamily="18" charset="0"/>
              </a:rPr>
              <a:t>, </a:t>
            </a:r>
            <a:r>
              <a:rPr lang="en-SG" sz="2800" dirty="0" err="1">
                <a:solidFill>
                  <a:srgbClr val="111000"/>
                </a:solidFill>
                <a:latin typeface="Times New Roman" panose="02020603050405020304" pitchFamily="18" charset="0"/>
                <a:cs typeface="Times New Roman" panose="02020603050405020304" pitchFamily="18" charset="0"/>
              </a:rPr>
              <a:t>sự</a:t>
            </a:r>
            <a:r>
              <a:rPr lang="en-SG" sz="2800" dirty="0">
                <a:solidFill>
                  <a:srgbClr val="111000"/>
                </a:solidFill>
                <a:latin typeface="Times New Roman" panose="02020603050405020304" pitchFamily="18" charset="0"/>
                <a:cs typeface="Times New Roman" panose="02020603050405020304" pitchFamily="18" charset="0"/>
              </a:rPr>
              <a:t> </a:t>
            </a:r>
            <a:r>
              <a:rPr lang="en-SG" sz="2800" dirty="0" err="1">
                <a:solidFill>
                  <a:srgbClr val="111000"/>
                </a:solidFill>
                <a:latin typeface="Times New Roman" panose="02020603050405020304" pitchFamily="18" charset="0"/>
                <a:cs typeface="Times New Roman" panose="02020603050405020304" pitchFamily="18" charset="0"/>
              </a:rPr>
              <a:t>mất</a:t>
            </a:r>
            <a:r>
              <a:rPr lang="en-SG" sz="2800" dirty="0">
                <a:solidFill>
                  <a:srgbClr val="111000"/>
                </a:solidFill>
                <a:latin typeface="Times New Roman" panose="02020603050405020304" pitchFamily="18" charset="0"/>
                <a:cs typeface="Times New Roman" panose="02020603050405020304" pitchFamily="18" charset="0"/>
              </a:rPr>
              <a:t> </a:t>
            </a:r>
            <a:r>
              <a:rPr lang="en-SG" sz="2800" dirty="0" err="1">
                <a:solidFill>
                  <a:srgbClr val="111000"/>
                </a:solidFill>
                <a:latin typeface="Times New Roman" panose="02020603050405020304" pitchFamily="18" charset="0"/>
                <a:cs typeface="Times New Roman" panose="02020603050405020304" pitchFamily="18" charset="0"/>
              </a:rPr>
              <a:t>mát</a:t>
            </a:r>
            <a:r>
              <a:rPr lang="en-SG" sz="2800" dirty="0">
                <a:solidFill>
                  <a:srgbClr val="111000"/>
                </a:solidFill>
                <a:latin typeface="Times New Roman" panose="02020603050405020304" pitchFamily="18" charset="0"/>
                <a:cs typeface="Times New Roman" panose="02020603050405020304" pitchFamily="18" charset="0"/>
              </a:rPr>
              <a:t> </a:t>
            </a:r>
            <a:r>
              <a:rPr lang="en-SG" sz="2800" dirty="0" err="1">
                <a:solidFill>
                  <a:srgbClr val="111000"/>
                </a:solidFill>
                <a:latin typeface="Times New Roman" panose="02020603050405020304" pitchFamily="18" charset="0"/>
                <a:cs typeface="Times New Roman" panose="02020603050405020304" pitchFamily="18" charset="0"/>
              </a:rPr>
              <a:t>là</a:t>
            </a:r>
            <a:r>
              <a:rPr lang="en-SG" sz="2800" dirty="0">
                <a:solidFill>
                  <a:srgbClr val="111000"/>
                </a:solidFill>
                <a:latin typeface="Times New Roman" panose="02020603050405020304" pitchFamily="18" charset="0"/>
                <a:cs typeface="Times New Roman" panose="02020603050405020304" pitchFamily="18" charset="0"/>
              </a:rPr>
              <a:t> </a:t>
            </a:r>
            <a:r>
              <a:rPr lang="en-SG" sz="2800" dirty="0" err="1">
                <a:solidFill>
                  <a:srgbClr val="111000"/>
                </a:solidFill>
                <a:latin typeface="Times New Roman" panose="02020603050405020304" pitchFamily="18" charset="0"/>
                <a:cs typeface="Times New Roman" panose="02020603050405020304" pitchFamily="18" charset="0"/>
              </a:rPr>
              <a:t>một</a:t>
            </a:r>
            <a:r>
              <a:rPr lang="en-SG" sz="2800" dirty="0">
                <a:solidFill>
                  <a:srgbClr val="111000"/>
                </a:solidFill>
                <a:latin typeface="Times New Roman" panose="02020603050405020304" pitchFamily="18" charset="0"/>
                <a:cs typeface="Times New Roman" panose="02020603050405020304" pitchFamily="18" charset="0"/>
              </a:rPr>
              <a:t> </a:t>
            </a:r>
            <a:r>
              <a:rPr lang="en-SG" sz="2800" dirty="0" err="1">
                <a:solidFill>
                  <a:srgbClr val="111000"/>
                </a:solidFill>
                <a:latin typeface="Times New Roman" panose="02020603050405020304" pitchFamily="18" charset="0"/>
                <a:cs typeface="Times New Roman" panose="02020603050405020304" pitchFamily="18" charset="0"/>
              </a:rPr>
              <a:t>hiện</a:t>
            </a:r>
            <a:r>
              <a:rPr lang="en-SG" sz="2800" dirty="0">
                <a:solidFill>
                  <a:srgbClr val="111000"/>
                </a:solidFill>
                <a:latin typeface="Times New Roman" panose="02020603050405020304" pitchFamily="18" charset="0"/>
                <a:cs typeface="Times New Roman" panose="02020603050405020304" pitchFamily="18" charset="0"/>
              </a:rPr>
              <a:t> </a:t>
            </a:r>
            <a:r>
              <a:rPr lang="en-SG" sz="2800" dirty="0" err="1">
                <a:solidFill>
                  <a:srgbClr val="111000"/>
                </a:solidFill>
                <a:latin typeface="Times New Roman" panose="02020603050405020304" pitchFamily="18" charset="0"/>
                <a:cs typeface="Times New Roman" panose="02020603050405020304" pitchFamily="18" charset="0"/>
              </a:rPr>
              <a:t>thực</a:t>
            </a:r>
            <a:r>
              <a:rPr lang="en-SG" sz="2800" dirty="0">
                <a:solidFill>
                  <a:srgbClr val="111000"/>
                </a:solidFill>
                <a:latin typeface="Times New Roman" panose="02020603050405020304" pitchFamily="18" charset="0"/>
                <a:cs typeface="Times New Roman" panose="02020603050405020304" pitchFamily="18" charset="0"/>
              </a:rPr>
              <a:t> </a:t>
            </a:r>
            <a:r>
              <a:rPr lang="en-SG" sz="2800" dirty="0" err="1">
                <a:solidFill>
                  <a:srgbClr val="111000"/>
                </a:solidFill>
                <a:latin typeface="Times New Roman" panose="02020603050405020304" pitchFamily="18" charset="0"/>
                <a:cs typeface="Times New Roman" panose="02020603050405020304" pitchFamily="18" charset="0"/>
              </a:rPr>
              <a:t>buộc</a:t>
            </a:r>
            <a:r>
              <a:rPr lang="en-SG" sz="2800" dirty="0">
                <a:solidFill>
                  <a:srgbClr val="111000"/>
                </a:solidFill>
                <a:latin typeface="Times New Roman" panose="02020603050405020304" pitchFamily="18" charset="0"/>
                <a:cs typeface="Times New Roman" panose="02020603050405020304" pitchFamily="18" charset="0"/>
              </a:rPr>
              <a:t> </a:t>
            </a:r>
            <a:r>
              <a:rPr lang="en-SG" sz="2800" dirty="0" err="1">
                <a:solidFill>
                  <a:srgbClr val="111000"/>
                </a:solidFill>
                <a:latin typeface="Times New Roman" panose="02020603050405020304" pitchFamily="18" charset="0"/>
                <a:cs typeface="Times New Roman" panose="02020603050405020304" pitchFamily="18" charset="0"/>
              </a:rPr>
              <a:t>chúng</a:t>
            </a:r>
            <a:r>
              <a:rPr lang="en-SG" sz="2800" dirty="0">
                <a:solidFill>
                  <a:srgbClr val="111000"/>
                </a:solidFill>
                <a:latin typeface="Times New Roman" panose="02020603050405020304" pitchFamily="18" charset="0"/>
                <a:cs typeface="Times New Roman" panose="02020603050405020304" pitchFamily="18" charset="0"/>
              </a:rPr>
              <a:t> ta </a:t>
            </a:r>
            <a:r>
              <a:rPr lang="en-SG" sz="2800" dirty="0" err="1">
                <a:solidFill>
                  <a:srgbClr val="111000"/>
                </a:solidFill>
                <a:latin typeface="Times New Roman" panose="02020603050405020304" pitchFamily="18" charset="0"/>
                <a:cs typeface="Times New Roman" panose="02020603050405020304" pitchFamily="18" charset="0"/>
              </a:rPr>
              <a:t>phải</a:t>
            </a:r>
            <a:r>
              <a:rPr lang="en-SG" sz="2800" dirty="0">
                <a:solidFill>
                  <a:srgbClr val="111000"/>
                </a:solidFill>
                <a:latin typeface="Times New Roman" panose="02020603050405020304" pitchFamily="18" charset="0"/>
                <a:cs typeface="Times New Roman" panose="02020603050405020304" pitchFamily="18" charset="0"/>
              </a:rPr>
              <a:t> </a:t>
            </a:r>
            <a:r>
              <a:rPr lang="en-SG" sz="2800" dirty="0" err="1">
                <a:solidFill>
                  <a:srgbClr val="111000"/>
                </a:solidFill>
                <a:latin typeface="Times New Roman" panose="02020603050405020304" pitchFamily="18" charset="0"/>
                <a:cs typeface="Times New Roman" panose="02020603050405020304" pitchFamily="18" charset="0"/>
              </a:rPr>
              <a:t>chấp</a:t>
            </a:r>
            <a:r>
              <a:rPr lang="en-SG" sz="2800" dirty="0">
                <a:solidFill>
                  <a:srgbClr val="111000"/>
                </a:solidFill>
                <a:latin typeface="Times New Roman" panose="02020603050405020304" pitchFamily="18" charset="0"/>
                <a:cs typeface="Times New Roman" panose="02020603050405020304" pitchFamily="18" charset="0"/>
              </a:rPr>
              <a:t> </a:t>
            </a:r>
            <a:r>
              <a:rPr lang="en-SG" sz="2800" dirty="0" err="1">
                <a:solidFill>
                  <a:srgbClr val="111000"/>
                </a:solidFill>
                <a:latin typeface="Times New Roman" panose="02020603050405020304" pitchFamily="18" charset="0"/>
                <a:cs typeface="Times New Roman" panose="02020603050405020304" pitchFamily="18" charset="0"/>
              </a:rPr>
              <a:t>nhận</a:t>
            </a:r>
            <a:r>
              <a:rPr lang="en-SG" sz="2800" dirty="0">
                <a:solidFill>
                  <a:srgbClr val="111000"/>
                </a:solidFill>
                <a:latin typeface="Times New Roman" panose="02020603050405020304" pitchFamily="18" charset="0"/>
                <a:cs typeface="Times New Roman" panose="02020603050405020304" pitchFamily="18" charset="0"/>
              </a:rPr>
              <a:t> </a:t>
            </a:r>
            <a:r>
              <a:rPr lang="en-SG" sz="2800" dirty="0" err="1">
                <a:solidFill>
                  <a:srgbClr val="111000"/>
                </a:solidFill>
                <a:latin typeface="Times New Roman" panose="02020603050405020304" pitchFamily="18" charset="0"/>
                <a:cs typeface="Times New Roman" panose="02020603050405020304" pitchFamily="18" charset="0"/>
              </a:rPr>
              <a:t>trong</a:t>
            </a:r>
            <a:r>
              <a:rPr lang="en-SG" sz="2800" dirty="0">
                <a:solidFill>
                  <a:srgbClr val="111000"/>
                </a:solidFill>
                <a:latin typeface="Times New Roman" panose="02020603050405020304" pitchFamily="18" charset="0"/>
                <a:cs typeface="Times New Roman" panose="02020603050405020304" pitchFamily="18" charset="0"/>
              </a:rPr>
              <a:t> </a:t>
            </a:r>
            <a:r>
              <a:rPr lang="en-SG" sz="2800" dirty="0" err="1">
                <a:solidFill>
                  <a:srgbClr val="111000"/>
                </a:solidFill>
                <a:latin typeface="Times New Roman" panose="02020603050405020304" pitchFamily="18" charset="0"/>
                <a:cs typeface="Times New Roman" panose="02020603050405020304" pitchFamily="18" charset="0"/>
              </a:rPr>
              <a:t>cuộc</a:t>
            </a:r>
            <a:r>
              <a:rPr lang="en-SG" sz="2800" dirty="0">
                <a:solidFill>
                  <a:srgbClr val="111000"/>
                </a:solidFill>
                <a:latin typeface="Times New Roman" panose="02020603050405020304" pitchFamily="18" charset="0"/>
                <a:cs typeface="Times New Roman" panose="02020603050405020304" pitchFamily="18" charset="0"/>
              </a:rPr>
              <a:t> song </a:t>
            </a:r>
            <a:r>
              <a:rPr lang="en-SG" sz="2800" dirty="0" err="1">
                <a:solidFill>
                  <a:srgbClr val="111000"/>
                </a:solidFill>
                <a:latin typeface="Times New Roman" panose="02020603050405020304" pitchFamily="18" charset="0"/>
                <a:cs typeface="Times New Roman" panose="02020603050405020304" pitchFamily="18" charset="0"/>
              </a:rPr>
              <a:t>của</a:t>
            </a:r>
            <a:r>
              <a:rPr lang="en-SG" sz="2800" dirty="0">
                <a:solidFill>
                  <a:srgbClr val="111000"/>
                </a:solidFill>
                <a:latin typeface="Times New Roman" panose="02020603050405020304" pitchFamily="18" charset="0"/>
                <a:cs typeface="Times New Roman" panose="02020603050405020304" pitchFamily="18" charset="0"/>
              </a:rPr>
              <a:t> </a:t>
            </a:r>
            <a:r>
              <a:rPr lang="en-SG" sz="2800" dirty="0" err="1">
                <a:solidFill>
                  <a:srgbClr val="111000"/>
                </a:solidFill>
                <a:latin typeface="Times New Roman" panose="02020603050405020304" pitchFamily="18" charset="0"/>
                <a:cs typeface="Times New Roman" panose="02020603050405020304" pitchFamily="18" charset="0"/>
              </a:rPr>
              <a:t>mình</a:t>
            </a:r>
            <a:r>
              <a:rPr lang="en-SG" sz="2800" dirty="0">
                <a:solidFill>
                  <a:srgbClr val="111000"/>
                </a:solidFill>
                <a:latin typeface="Times New Roman" panose="02020603050405020304" pitchFamily="18" charset="0"/>
                <a:cs typeface="Times New Roman" panose="02020603050405020304" pitchFamily="18" charset="0"/>
              </a:rPr>
              <a:t>. </a:t>
            </a:r>
            <a:r>
              <a:rPr lang="en-SG" sz="2800" dirty="0" err="1">
                <a:solidFill>
                  <a:srgbClr val="111000"/>
                </a:solidFill>
                <a:latin typeface="Times New Roman" panose="02020603050405020304" pitchFamily="18" charset="0"/>
                <a:cs typeface="Times New Roman" panose="02020603050405020304" pitchFamily="18" charset="0"/>
              </a:rPr>
              <a:t>Ngay</a:t>
            </a:r>
            <a:r>
              <a:rPr lang="en-SG" sz="2800" dirty="0">
                <a:solidFill>
                  <a:srgbClr val="111000"/>
                </a:solidFill>
                <a:latin typeface="Times New Roman" panose="02020603050405020304" pitchFamily="18" charset="0"/>
                <a:cs typeface="Times New Roman" panose="02020603050405020304" pitchFamily="18" charset="0"/>
              </a:rPr>
              <a:t> </a:t>
            </a:r>
            <a:r>
              <a:rPr lang="en-SG" sz="2800" dirty="0" err="1">
                <a:solidFill>
                  <a:srgbClr val="111000"/>
                </a:solidFill>
                <a:latin typeface="Times New Roman" panose="02020603050405020304" pitchFamily="18" charset="0"/>
                <a:cs typeface="Times New Roman" panose="02020603050405020304" pitchFamily="18" charset="0"/>
              </a:rPr>
              <a:t>cả</a:t>
            </a:r>
            <a:r>
              <a:rPr lang="en-SG" sz="2800" dirty="0">
                <a:solidFill>
                  <a:srgbClr val="111000"/>
                </a:solidFill>
                <a:latin typeface="Times New Roman" panose="02020603050405020304" pitchFamily="18" charset="0"/>
                <a:cs typeface="Times New Roman" panose="02020603050405020304" pitchFamily="18" charset="0"/>
              </a:rPr>
              <a:t> ng</a:t>
            </a:r>
            <a:r>
              <a:rPr lang="vi-VN" sz="2800" dirty="0">
                <a:solidFill>
                  <a:srgbClr val="111000"/>
                </a:solidFill>
                <a:latin typeface="Times New Roman" panose="02020603050405020304" pitchFamily="18" charset="0"/>
                <a:cs typeface="Times New Roman" panose="02020603050405020304" pitchFamily="18" charset="0"/>
              </a:rPr>
              <a:t>ư</a:t>
            </a:r>
            <a:r>
              <a:rPr lang="en-SG" sz="2800" dirty="0" err="1">
                <a:solidFill>
                  <a:srgbClr val="111000"/>
                </a:solidFill>
                <a:latin typeface="Times New Roman" panose="02020603050405020304" pitchFamily="18" charset="0"/>
                <a:cs typeface="Times New Roman" panose="02020603050405020304" pitchFamily="18" charset="0"/>
              </a:rPr>
              <a:t>ời</a:t>
            </a:r>
            <a:r>
              <a:rPr lang="en-SG" sz="2800" dirty="0">
                <a:solidFill>
                  <a:srgbClr val="111000"/>
                </a:solidFill>
                <a:latin typeface="Times New Roman" panose="02020603050405020304" pitchFamily="18" charset="0"/>
                <a:cs typeface="Times New Roman" panose="02020603050405020304" pitchFamily="18" charset="0"/>
              </a:rPr>
              <a:t> </a:t>
            </a:r>
            <a:r>
              <a:rPr lang="en-SG" sz="2800" dirty="0" err="1">
                <a:solidFill>
                  <a:srgbClr val="111000"/>
                </a:solidFill>
                <a:latin typeface="Times New Roman" panose="02020603050405020304" pitchFamily="18" charset="0"/>
                <a:cs typeface="Times New Roman" panose="02020603050405020304" pitchFamily="18" charset="0"/>
              </a:rPr>
              <a:t>lính</a:t>
            </a:r>
            <a:r>
              <a:rPr lang="en-SG" sz="2800" dirty="0">
                <a:solidFill>
                  <a:srgbClr val="111000"/>
                </a:solidFill>
                <a:latin typeface="Times New Roman" panose="02020603050405020304" pitchFamily="18" charset="0"/>
                <a:cs typeface="Times New Roman" panose="02020603050405020304" pitchFamily="18" charset="0"/>
              </a:rPr>
              <a:t> </a:t>
            </a:r>
            <a:r>
              <a:rPr lang="en-SG" sz="2800" dirty="0" err="1">
                <a:solidFill>
                  <a:srgbClr val="111000"/>
                </a:solidFill>
                <a:latin typeface="Times New Roman" panose="02020603050405020304" pitchFamily="18" charset="0"/>
                <a:cs typeface="Times New Roman" panose="02020603050405020304" pitchFamily="18" charset="0"/>
              </a:rPr>
              <a:t>cũng</a:t>
            </a:r>
            <a:r>
              <a:rPr lang="en-SG" sz="2800" dirty="0">
                <a:solidFill>
                  <a:srgbClr val="111000"/>
                </a:solidFill>
                <a:latin typeface="Times New Roman" panose="02020603050405020304" pitchFamily="18" charset="0"/>
                <a:cs typeface="Times New Roman" panose="02020603050405020304" pitchFamily="18" charset="0"/>
              </a:rPr>
              <a:t> </a:t>
            </a:r>
            <a:r>
              <a:rPr lang="en-SG" sz="2800" dirty="0" err="1">
                <a:solidFill>
                  <a:srgbClr val="111000"/>
                </a:solidFill>
                <a:latin typeface="Times New Roman" panose="02020603050405020304" pitchFamily="18" charset="0"/>
                <a:cs typeface="Times New Roman" panose="02020603050405020304" pitchFamily="18" charset="0"/>
              </a:rPr>
              <a:t>vậy</a:t>
            </a:r>
            <a:r>
              <a:rPr lang="en-SG" sz="2800" dirty="0">
                <a:solidFill>
                  <a:srgbClr val="111000"/>
                </a:solidFill>
                <a:latin typeface="Times New Roman" panose="02020603050405020304" pitchFamily="18" charset="0"/>
                <a:cs typeface="Times New Roman" panose="02020603050405020304" pitchFamily="18" charset="0"/>
              </a:rPr>
              <a:t>. </a:t>
            </a:r>
            <a:r>
              <a:rPr lang="en-SG" sz="2800" dirty="0" err="1">
                <a:solidFill>
                  <a:srgbClr val="111000"/>
                </a:solidFill>
                <a:latin typeface="Times New Roman" panose="02020603050405020304" pitchFamily="18" charset="0"/>
                <a:cs typeface="Times New Roman" panose="02020603050405020304" pitchFamily="18" charset="0"/>
              </a:rPr>
              <a:t>Rất</a:t>
            </a:r>
            <a:r>
              <a:rPr lang="en-SG" sz="2800" dirty="0">
                <a:solidFill>
                  <a:srgbClr val="111000"/>
                </a:solidFill>
                <a:latin typeface="Times New Roman" panose="02020603050405020304" pitchFamily="18" charset="0"/>
                <a:cs typeface="Times New Roman" panose="02020603050405020304" pitchFamily="18" charset="0"/>
              </a:rPr>
              <a:t> </a:t>
            </a:r>
            <a:r>
              <a:rPr lang="en-SG" sz="2800" dirty="0" err="1">
                <a:solidFill>
                  <a:srgbClr val="111000"/>
                </a:solidFill>
                <a:latin typeface="Times New Roman" panose="02020603050405020304" pitchFamily="18" charset="0"/>
                <a:cs typeface="Times New Roman" panose="02020603050405020304" pitchFamily="18" charset="0"/>
              </a:rPr>
              <a:t>nhiều</a:t>
            </a:r>
            <a:r>
              <a:rPr lang="en-SG" sz="2800" dirty="0">
                <a:solidFill>
                  <a:srgbClr val="111000"/>
                </a:solidFill>
                <a:latin typeface="Times New Roman" panose="02020603050405020304" pitchFamily="18" charset="0"/>
                <a:cs typeface="Times New Roman" panose="02020603050405020304" pitchFamily="18" charset="0"/>
              </a:rPr>
              <a:t> </a:t>
            </a:r>
            <a:r>
              <a:rPr lang="en-SG" sz="2800" dirty="0" err="1">
                <a:solidFill>
                  <a:srgbClr val="111000"/>
                </a:solidFill>
                <a:latin typeface="Times New Roman" panose="02020603050405020304" pitchFamily="18" charset="0"/>
                <a:cs typeface="Times New Roman" panose="02020603050405020304" pitchFamily="18" charset="0"/>
              </a:rPr>
              <a:t>dồng</a:t>
            </a:r>
            <a:r>
              <a:rPr lang="en-SG" sz="2800" dirty="0">
                <a:solidFill>
                  <a:srgbClr val="111000"/>
                </a:solidFill>
                <a:latin typeface="Times New Roman" panose="02020603050405020304" pitchFamily="18" charset="0"/>
                <a:cs typeface="Times New Roman" panose="02020603050405020304" pitchFamily="18" charset="0"/>
              </a:rPr>
              <a:t> </a:t>
            </a:r>
            <a:r>
              <a:rPr lang="en-SG" sz="2800" dirty="0" err="1">
                <a:solidFill>
                  <a:srgbClr val="111000"/>
                </a:solidFill>
                <a:latin typeface="Times New Roman" panose="02020603050405020304" pitchFamily="18" charset="0"/>
                <a:cs typeface="Times New Roman" panose="02020603050405020304" pitchFamily="18" charset="0"/>
              </a:rPr>
              <a:t>đội</a:t>
            </a:r>
            <a:r>
              <a:rPr lang="en-SG" sz="2800" dirty="0">
                <a:solidFill>
                  <a:srgbClr val="111000"/>
                </a:solidFill>
                <a:latin typeface="Times New Roman" panose="02020603050405020304" pitchFamily="18" charset="0"/>
                <a:cs typeface="Times New Roman" panose="02020603050405020304" pitchFamily="18" charset="0"/>
              </a:rPr>
              <a:t> </a:t>
            </a:r>
            <a:r>
              <a:rPr lang="en-SG" sz="2800" dirty="0" err="1">
                <a:solidFill>
                  <a:srgbClr val="111000"/>
                </a:solidFill>
                <a:latin typeface="Times New Roman" panose="02020603050405020304" pitchFamily="18" charset="0"/>
                <a:cs typeface="Times New Roman" panose="02020603050405020304" pitchFamily="18" charset="0"/>
              </a:rPr>
              <a:t>của</a:t>
            </a:r>
            <a:r>
              <a:rPr lang="en-SG" sz="2800" dirty="0">
                <a:solidFill>
                  <a:srgbClr val="111000"/>
                </a:solidFill>
                <a:latin typeface="Times New Roman" panose="02020603050405020304" pitchFamily="18" charset="0"/>
                <a:cs typeface="Times New Roman" panose="02020603050405020304" pitchFamily="18" charset="0"/>
              </a:rPr>
              <a:t> </a:t>
            </a:r>
            <a:r>
              <a:rPr lang="en-SG" sz="2800" dirty="0" err="1">
                <a:solidFill>
                  <a:srgbClr val="111000"/>
                </a:solidFill>
                <a:latin typeface="Times New Roman" panose="02020603050405020304" pitchFamily="18" charset="0"/>
                <a:cs typeface="Times New Roman" panose="02020603050405020304" pitchFamily="18" charset="0"/>
              </a:rPr>
              <a:t>tôi</a:t>
            </a:r>
            <a:r>
              <a:rPr lang="en-SG" sz="2800" dirty="0">
                <a:solidFill>
                  <a:srgbClr val="111000"/>
                </a:solidFill>
                <a:latin typeface="Times New Roman" panose="02020603050405020304" pitchFamily="18" charset="0"/>
                <a:cs typeface="Times New Roman" panose="02020603050405020304" pitchFamily="18" charset="0"/>
              </a:rPr>
              <a:t> </a:t>
            </a:r>
            <a:r>
              <a:rPr lang="en-SG" sz="2800" dirty="0" err="1">
                <a:solidFill>
                  <a:srgbClr val="111000"/>
                </a:solidFill>
                <a:latin typeface="Times New Roman" panose="02020603050405020304" pitchFamily="18" charset="0"/>
                <a:cs typeface="Times New Roman" panose="02020603050405020304" pitchFamily="18" charset="0"/>
              </a:rPr>
              <a:t>đã</a:t>
            </a:r>
            <a:r>
              <a:rPr lang="en-SG" sz="2800" dirty="0">
                <a:solidFill>
                  <a:srgbClr val="111000"/>
                </a:solidFill>
                <a:latin typeface="Times New Roman" panose="02020603050405020304" pitchFamily="18" charset="0"/>
                <a:cs typeface="Times New Roman" panose="02020603050405020304" pitchFamily="18" charset="0"/>
              </a:rPr>
              <a:t> </a:t>
            </a:r>
            <a:r>
              <a:rPr lang="en-SG" sz="2800" dirty="0" err="1">
                <a:solidFill>
                  <a:srgbClr val="111000"/>
                </a:solidFill>
                <a:latin typeface="Times New Roman" panose="02020603050405020304" pitchFamily="18" charset="0"/>
                <a:cs typeface="Times New Roman" panose="02020603050405020304" pitchFamily="18" charset="0"/>
              </a:rPr>
              <a:t>nằm</a:t>
            </a:r>
            <a:r>
              <a:rPr lang="en-SG" sz="2800" dirty="0">
                <a:solidFill>
                  <a:srgbClr val="111000"/>
                </a:solidFill>
                <a:latin typeface="Times New Roman" panose="02020603050405020304" pitchFamily="18" charset="0"/>
                <a:cs typeface="Times New Roman" panose="02020603050405020304" pitchFamily="18" charset="0"/>
              </a:rPr>
              <a:t> </a:t>
            </a:r>
            <a:r>
              <a:rPr lang="en-SG" sz="2800" dirty="0" err="1">
                <a:solidFill>
                  <a:srgbClr val="111000"/>
                </a:solidFill>
                <a:latin typeface="Times New Roman" panose="02020603050405020304" pitchFamily="18" charset="0"/>
                <a:cs typeface="Times New Roman" panose="02020603050405020304" pitchFamily="18" charset="0"/>
              </a:rPr>
              <a:t>lại</a:t>
            </a:r>
            <a:r>
              <a:rPr lang="en-SG" sz="2800" dirty="0">
                <a:solidFill>
                  <a:srgbClr val="111000"/>
                </a:solidFill>
                <a:latin typeface="Times New Roman" panose="02020603050405020304" pitchFamily="18" charset="0"/>
                <a:cs typeface="Times New Roman" panose="02020603050405020304" pitchFamily="18" charset="0"/>
              </a:rPr>
              <a:t> ở </a:t>
            </a:r>
            <a:r>
              <a:rPr lang="en-SG" sz="2800" dirty="0" err="1">
                <a:solidFill>
                  <a:srgbClr val="111000"/>
                </a:solidFill>
                <a:latin typeface="Times New Roman" panose="02020603050405020304" pitchFamily="18" charset="0"/>
                <a:cs typeface="Times New Roman" panose="02020603050405020304" pitchFamily="18" charset="0"/>
              </a:rPr>
              <a:t>tuổi</a:t>
            </a:r>
            <a:r>
              <a:rPr lang="en-SG" sz="2800" dirty="0">
                <a:solidFill>
                  <a:srgbClr val="111000"/>
                </a:solidFill>
                <a:latin typeface="Times New Roman" panose="02020603050405020304" pitchFamily="18" charset="0"/>
                <a:cs typeface="Times New Roman" panose="02020603050405020304" pitchFamily="18" charset="0"/>
              </a:rPr>
              <a:t> </a:t>
            </a:r>
            <a:r>
              <a:rPr lang="en-SG" sz="2800" dirty="0" err="1">
                <a:solidFill>
                  <a:srgbClr val="111000"/>
                </a:solidFill>
                <a:latin typeface="Times New Roman" panose="02020603050405020304" pitchFamily="18" charset="0"/>
                <a:cs typeface="Times New Roman" panose="02020603050405020304" pitchFamily="18" charset="0"/>
              </a:rPr>
              <a:t>còn</a:t>
            </a:r>
            <a:r>
              <a:rPr lang="en-SG" sz="2800" dirty="0">
                <a:solidFill>
                  <a:srgbClr val="111000"/>
                </a:solidFill>
                <a:latin typeface="Times New Roman" panose="02020603050405020304" pitchFamily="18" charset="0"/>
                <a:cs typeface="Times New Roman" panose="02020603050405020304" pitchFamily="18" charset="0"/>
              </a:rPr>
              <a:t> </a:t>
            </a:r>
            <a:r>
              <a:rPr lang="en-SG" sz="2800" dirty="0" err="1">
                <a:solidFill>
                  <a:srgbClr val="111000"/>
                </a:solidFill>
                <a:latin typeface="Times New Roman" panose="02020603050405020304" pitchFamily="18" charset="0"/>
                <a:cs typeface="Times New Roman" panose="02020603050405020304" pitchFamily="18" charset="0"/>
              </a:rPr>
              <a:t>rất</a:t>
            </a:r>
            <a:r>
              <a:rPr lang="en-SG" sz="2800" dirty="0">
                <a:solidFill>
                  <a:srgbClr val="111000"/>
                </a:solidFill>
                <a:latin typeface="Times New Roman" panose="02020603050405020304" pitchFamily="18" charset="0"/>
                <a:cs typeface="Times New Roman" panose="02020603050405020304" pitchFamily="18" charset="0"/>
              </a:rPr>
              <a:t> </a:t>
            </a:r>
            <a:r>
              <a:rPr lang="en-SG" sz="2800" dirty="0" err="1">
                <a:solidFill>
                  <a:srgbClr val="111000"/>
                </a:solidFill>
                <a:latin typeface="Times New Roman" panose="02020603050405020304" pitchFamily="18" charset="0"/>
                <a:cs typeface="Times New Roman" panose="02020603050405020304" pitchFamily="18" charset="0"/>
              </a:rPr>
              <a:t>trẻ</a:t>
            </a:r>
            <a:r>
              <a:rPr lang="en-SG" sz="2800" dirty="0">
                <a:solidFill>
                  <a:srgbClr val="111000"/>
                </a:solidFill>
                <a:latin typeface="Times New Roman" panose="02020603050405020304" pitchFamily="18" charset="0"/>
                <a:cs typeface="Times New Roman" panose="02020603050405020304" pitchFamily="18" charset="0"/>
              </a:rPr>
              <a:t>, ở ng</a:t>
            </a:r>
            <a:r>
              <a:rPr lang="vi-VN" sz="2800" dirty="0">
                <a:solidFill>
                  <a:srgbClr val="111000"/>
                </a:solidFill>
                <a:latin typeface="Times New Roman" panose="02020603050405020304" pitchFamily="18" charset="0"/>
                <a:cs typeface="Times New Roman" panose="02020603050405020304" pitchFamily="18" charset="0"/>
              </a:rPr>
              <a:t>ư</a:t>
            </a:r>
            <a:r>
              <a:rPr lang="en-SG" sz="2800" dirty="0" err="1">
                <a:solidFill>
                  <a:srgbClr val="111000"/>
                </a:solidFill>
                <a:latin typeface="Times New Roman" panose="02020603050405020304" pitchFamily="18" charset="0"/>
                <a:cs typeface="Times New Roman" panose="02020603050405020304" pitchFamily="18" charset="0"/>
              </a:rPr>
              <a:t>ỡng</a:t>
            </a:r>
            <a:r>
              <a:rPr lang="en-SG" sz="2800" dirty="0">
                <a:solidFill>
                  <a:srgbClr val="111000"/>
                </a:solidFill>
                <a:latin typeface="Times New Roman" panose="02020603050405020304" pitchFamily="18" charset="0"/>
                <a:cs typeface="Times New Roman" panose="02020603050405020304" pitchFamily="18" charset="0"/>
              </a:rPr>
              <a:t> </a:t>
            </a:r>
            <a:r>
              <a:rPr lang="en-SG" sz="2800" dirty="0" err="1">
                <a:solidFill>
                  <a:srgbClr val="111000"/>
                </a:solidFill>
                <a:latin typeface="Times New Roman" panose="02020603050405020304" pitchFamily="18" charset="0"/>
                <a:cs typeface="Times New Roman" panose="02020603050405020304" pitchFamily="18" charset="0"/>
              </a:rPr>
              <a:t>của</a:t>
            </a:r>
            <a:r>
              <a:rPr lang="en-SG" sz="2800" dirty="0">
                <a:solidFill>
                  <a:srgbClr val="111000"/>
                </a:solidFill>
                <a:latin typeface="Times New Roman" panose="02020603050405020304" pitchFamily="18" charset="0"/>
                <a:cs typeface="Times New Roman" panose="02020603050405020304" pitchFamily="18" charset="0"/>
              </a:rPr>
              <a:t> </a:t>
            </a:r>
            <a:r>
              <a:rPr lang="en-SG" sz="2800" dirty="0" err="1">
                <a:solidFill>
                  <a:srgbClr val="111000"/>
                </a:solidFill>
                <a:latin typeface="Times New Roman" panose="02020603050405020304" pitchFamily="18" charset="0"/>
                <a:cs typeface="Times New Roman" panose="02020603050405020304" pitchFamily="18" charset="0"/>
              </a:rPr>
              <a:t>mùa</a:t>
            </a:r>
            <a:r>
              <a:rPr lang="en-SG" sz="2800" dirty="0">
                <a:solidFill>
                  <a:srgbClr val="111000"/>
                </a:solidFill>
                <a:latin typeface="Times New Roman" panose="02020603050405020304" pitchFamily="18" charset="0"/>
                <a:cs typeface="Times New Roman" panose="02020603050405020304" pitchFamily="18" charset="0"/>
              </a:rPr>
              <a:t> </a:t>
            </a:r>
            <a:r>
              <a:rPr lang="en-SG" sz="2800" dirty="0" err="1">
                <a:solidFill>
                  <a:srgbClr val="111000"/>
                </a:solidFill>
                <a:latin typeface="Times New Roman" panose="02020603050405020304" pitchFamily="18" charset="0"/>
                <a:cs typeface="Times New Roman" panose="02020603050405020304" pitchFamily="18" charset="0"/>
              </a:rPr>
              <a:t>đẹp</a:t>
            </a:r>
            <a:r>
              <a:rPr lang="en-SG" sz="2800" dirty="0">
                <a:solidFill>
                  <a:srgbClr val="111000"/>
                </a:solidFill>
                <a:latin typeface="Times New Roman" panose="02020603050405020304" pitchFamily="18" charset="0"/>
                <a:cs typeface="Times New Roman" panose="02020603050405020304" pitchFamily="18" charset="0"/>
              </a:rPr>
              <a:t> </a:t>
            </a:r>
            <a:r>
              <a:rPr lang="en-SG" sz="2800" dirty="0" err="1">
                <a:solidFill>
                  <a:srgbClr val="111000"/>
                </a:solidFill>
                <a:latin typeface="Times New Roman" panose="02020603050405020304" pitchFamily="18" charset="0"/>
                <a:cs typeface="Times New Roman" panose="02020603050405020304" pitchFamily="18" charset="0"/>
              </a:rPr>
              <a:t>nhất</a:t>
            </a:r>
            <a:r>
              <a:rPr lang="en-SG" sz="2800" dirty="0">
                <a:solidFill>
                  <a:srgbClr val="111000"/>
                </a:solidFill>
                <a:latin typeface="Times New Roman" panose="02020603050405020304" pitchFamily="18" charset="0"/>
                <a:cs typeface="Times New Roman" panose="02020603050405020304" pitchFamily="18" charset="0"/>
              </a:rPr>
              <a:t> </a:t>
            </a:r>
            <a:r>
              <a:rPr lang="en-SG" sz="2800" dirty="0" err="1">
                <a:solidFill>
                  <a:srgbClr val="111000"/>
                </a:solidFill>
                <a:latin typeface="Times New Roman" panose="02020603050405020304" pitchFamily="18" charset="0"/>
                <a:cs typeface="Times New Roman" panose="02020603050405020304" pitchFamily="18" charset="0"/>
              </a:rPr>
              <a:t>của</a:t>
            </a:r>
            <a:r>
              <a:rPr lang="en-SG" sz="2800" dirty="0">
                <a:solidFill>
                  <a:srgbClr val="111000"/>
                </a:solidFill>
                <a:latin typeface="Times New Roman" panose="02020603050405020304" pitchFamily="18" charset="0"/>
                <a:cs typeface="Times New Roman" panose="02020603050405020304" pitchFamily="18" charset="0"/>
              </a:rPr>
              <a:t> </a:t>
            </a:r>
            <a:r>
              <a:rPr lang="en-SG" sz="2800" dirty="0" err="1">
                <a:solidFill>
                  <a:srgbClr val="111000"/>
                </a:solidFill>
                <a:latin typeface="Times New Roman" panose="02020603050405020304" pitchFamily="18" charset="0"/>
                <a:cs typeface="Times New Roman" panose="02020603050405020304" pitchFamily="18" charset="0"/>
              </a:rPr>
              <a:t>cuộc</a:t>
            </a:r>
            <a:r>
              <a:rPr lang="en-SG" sz="2800" dirty="0">
                <a:solidFill>
                  <a:srgbClr val="111000"/>
                </a:solidFill>
                <a:latin typeface="Times New Roman" panose="02020603050405020304" pitchFamily="18" charset="0"/>
                <a:cs typeface="Times New Roman" panose="02020603050405020304" pitchFamily="18" charset="0"/>
              </a:rPr>
              <a:t> </a:t>
            </a:r>
            <a:r>
              <a:rPr lang="en-SG" sz="2800" dirty="0" err="1">
                <a:solidFill>
                  <a:srgbClr val="111000"/>
                </a:solidFill>
                <a:latin typeface="Times New Roman" panose="02020603050405020304" pitchFamily="18" charset="0"/>
                <a:cs typeface="Times New Roman" panose="02020603050405020304" pitchFamily="18" charset="0"/>
              </a:rPr>
              <a:t>đời</a:t>
            </a:r>
            <a:r>
              <a:rPr lang="en-SG" sz="2800" dirty="0">
                <a:solidFill>
                  <a:srgbClr val="111000"/>
                </a:solidFill>
                <a:latin typeface="Times New Roman" panose="02020603050405020304" pitchFamily="18" charset="0"/>
                <a:cs typeface="Times New Roman" panose="02020603050405020304" pitchFamily="18" charset="0"/>
              </a:rPr>
              <a:t>. </a:t>
            </a:r>
            <a:r>
              <a:rPr lang="en-SG" sz="2800" dirty="0" err="1">
                <a:solidFill>
                  <a:srgbClr val="111000"/>
                </a:solidFill>
                <a:latin typeface="Times New Roman" panose="02020603050405020304" pitchFamily="18" charset="0"/>
                <a:cs typeface="Times New Roman" panose="02020603050405020304" pitchFamily="18" charset="0"/>
              </a:rPr>
              <a:t>Vì</a:t>
            </a:r>
            <a:r>
              <a:rPr lang="en-SG" sz="2800" dirty="0">
                <a:solidFill>
                  <a:srgbClr val="111000"/>
                </a:solidFill>
                <a:latin typeface="Times New Roman" panose="02020603050405020304" pitchFamily="18" charset="0"/>
                <a:cs typeface="Times New Roman" panose="02020603050405020304" pitchFamily="18" charset="0"/>
              </a:rPr>
              <a:t> </a:t>
            </a:r>
            <a:r>
              <a:rPr lang="en-SG" sz="2800" dirty="0" err="1">
                <a:solidFill>
                  <a:srgbClr val="111000"/>
                </a:solidFill>
                <a:latin typeface="Times New Roman" panose="02020603050405020304" pitchFamily="18" charset="0"/>
                <a:cs typeface="Times New Roman" panose="02020603050405020304" pitchFamily="18" charset="0"/>
              </a:rPr>
              <a:t>thế</a:t>
            </a:r>
            <a:r>
              <a:rPr lang="en-SG" sz="2800" dirty="0">
                <a:solidFill>
                  <a:srgbClr val="111000"/>
                </a:solidFill>
                <a:latin typeface="Times New Roman" panose="02020603050405020304" pitchFamily="18" charset="0"/>
                <a:cs typeface="Times New Roman" panose="02020603050405020304" pitchFamily="18" charset="0"/>
              </a:rPr>
              <a:t> </a:t>
            </a:r>
            <a:r>
              <a:rPr lang="en-SG" sz="2800" dirty="0" err="1">
                <a:solidFill>
                  <a:srgbClr val="111000"/>
                </a:solidFill>
                <a:latin typeface="Times New Roman" panose="02020603050405020304" pitchFamily="18" charset="0"/>
                <a:cs typeface="Times New Roman" panose="02020603050405020304" pitchFamily="18" charset="0"/>
              </a:rPr>
              <a:t>nên</a:t>
            </a:r>
            <a:r>
              <a:rPr lang="en-SG" sz="2800" dirty="0">
                <a:solidFill>
                  <a:srgbClr val="111000"/>
                </a:solidFill>
                <a:latin typeface="Times New Roman" panose="02020603050405020304" pitchFamily="18" charset="0"/>
                <a:cs typeface="Times New Roman" panose="02020603050405020304" pitchFamily="18" charset="0"/>
              </a:rPr>
              <a:t> </a:t>
            </a:r>
            <a:r>
              <a:rPr lang="en-SG" sz="2800" dirty="0" err="1">
                <a:solidFill>
                  <a:srgbClr val="111000"/>
                </a:solidFill>
                <a:latin typeface="Times New Roman" panose="02020603050405020304" pitchFamily="18" charset="0"/>
                <a:cs typeface="Times New Roman" panose="02020603050405020304" pitchFamily="18" charset="0"/>
              </a:rPr>
              <a:t>đám</a:t>
            </a:r>
            <a:r>
              <a:rPr lang="en-SG" sz="2800" dirty="0">
                <a:solidFill>
                  <a:srgbClr val="111000"/>
                </a:solidFill>
                <a:latin typeface="Times New Roman" panose="02020603050405020304" pitchFamily="18" charset="0"/>
                <a:cs typeface="Times New Roman" panose="02020603050405020304" pitchFamily="18" charset="0"/>
              </a:rPr>
              <a:t> </a:t>
            </a:r>
            <a:r>
              <a:rPr lang="en-SG" sz="2800" dirty="0" err="1">
                <a:solidFill>
                  <a:srgbClr val="111000"/>
                </a:solidFill>
                <a:latin typeface="Times New Roman" panose="02020603050405020304" pitchFamily="18" charset="0"/>
                <a:cs typeface="Times New Roman" panose="02020603050405020304" pitchFamily="18" charset="0"/>
              </a:rPr>
              <a:t>mấy</a:t>
            </a:r>
            <a:r>
              <a:rPr lang="en-SG" sz="2800" dirty="0">
                <a:solidFill>
                  <a:srgbClr val="111000"/>
                </a:solidFill>
                <a:latin typeface="Times New Roman" panose="02020603050405020304" pitchFamily="18" charset="0"/>
                <a:cs typeface="Times New Roman" panose="02020603050405020304" pitchFamily="18" charset="0"/>
              </a:rPr>
              <a:t> </a:t>
            </a:r>
            <a:r>
              <a:rPr lang="en-SG" sz="2800" dirty="0" err="1">
                <a:solidFill>
                  <a:srgbClr val="111000"/>
                </a:solidFill>
                <a:latin typeface="Times New Roman" panose="02020603050405020304" pitchFamily="18" charset="0"/>
                <a:cs typeface="Times New Roman" panose="02020603050405020304" pitchFamily="18" charset="0"/>
              </a:rPr>
              <a:t>trong</a:t>
            </a:r>
            <a:r>
              <a:rPr lang="en-SG" sz="2800" dirty="0">
                <a:solidFill>
                  <a:srgbClr val="111000"/>
                </a:solidFill>
                <a:latin typeface="Times New Roman" panose="02020603050405020304" pitchFamily="18" charset="0"/>
                <a:cs typeface="Times New Roman" panose="02020603050405020304" pitchFamily="18" charset="0"/>
              </a:rPr>
              <a:t> </a:t>
            </a:r>
            <a:r>
              <a:rPr lang="en-SG" sz="2800" dirty="0" err="1">
                <a:solidFill>
                  <a:srgbClr val="111000"/>
                </a:solidFill>
                <a:latin typeface="Times New Roman" panose="02020603050405020304" pitchFamily="18" charset="0"/>
                <a:cs typeface="Times New Roman" panose="02020603050405020304" pitchFamily="18" charset="0"/>
              </a:rPr>
              <a:t>th</a:t>
            </a:r>
            <a:r>
              <a:rPr lang="vi-VN" sz="2800" dirty="0">
                <a:solidFill>
                  <a:srgbClr val="111000"/>
                </a:solidFill>
                <a:latin typeface="Times New Roman" panose="02020603050405020304" pitchFamily="18" charset="0"/>
                <a:cs typeface="Times New Roman" panose="02020603050405020304" pitchFamily="18" charset="0"/>
              </a:rPr>
              <a:t>ơ</a:t>
            </a:r>
            <a:r>
              <a:rPr lang="en-SG" sz="2800" dirty="0">
                <a:solidFill>
                  <a:srgbClr val="111000"/>
                </a:solidFill>
                <a:latin typeface="Times New Roman" panose="02020603050405020304" pitchFamily="18" charset="0"/>
                <a:cs typeface="Times New Roman" panose="02020603050405020304" pitchFamily="18" charset="0"/>
              </a:rPr>
              <a:t> </a:t>
            </a:r>
            <a:r>
              <a:rPr lang="en-SG" sz="2800" dirty="0" err="1">
                <a:solidFill>
                  <a:srgbClr val="111000"/>
                </a:solidFill>
                <a:latin typeface="Times New Roman" panose="02020603050405020304" pitchFamily="18" charset="0"/>
                <a:cs typeface="Times New Roman" panose="02020603050405020304" pitchFamily="18" charset="0"/>
              </a:rPr>
              <a:t>ấy</a:t>
            </a:r>
            <a:r>
              <a:rPr lang="en-SG" sz="2800" dirty="0">
                <a:solidFill>
                  <a:srgbClr val="111000"/>
                </a:solidFill>
                <a:latin typeface="Times New Roman" panose="02020603050405020304" pitchFamily="18" charset="0"/>
                <a:cs typeface="Times New Roman" panose="02020603050405020304" pitchFamily="18" charset="0"/>
              </a:rPr>
              <a:t> </a:t>
            </a:r>
            <a:r>
              <a:rPr lang="en-SG" sz="2800" dirty="0" err="1">
                <a:solidFill>
                  <a:srgbClr val="111000"/>
                </a:solidFill>
                <a:latin typeface="Times New Roman" panose="02020603050405020304" pitchFamily="18" charset="0"/>
                <a:cs typeface="Times New Roman" panose="02020603050405020304" pitchFamily="18" charset="0"/>
              </a:rPr>
              <a:t>chỉ</a:t>
            </a:r>
            <a:r>
              <a:rPr lang="en-SG" sz="2800" dirty="0">
                <a:solidFill>
                  <a:srgbClr val="111000"/>
                </a:solidFill>
                <a:latin typeface="Times New Roman" panose="02020603050405020304" pitchFamily="18" charset="0"/>
                <a:cs typeface="Times New Roman" panose="02020603050405020304" pitchFamily="18" charset="0"/>
              </a:rPr>
              <a:t> “</a:t>
            </a:r>
            <a:r>
              <a:rPr lang="en-SG" sz="2800" dirty="0" err="1">
                <a:solidFill>
                  <a:srgbClr val="111000"/>
                </a:solidFill>
                <a:latin typeface="Times New Roman" panose="02020603050405020304" pitchFamily="18" charset="0"/>
                <a:cs typeface="Times New Roman" panose="02020603050405020304" pitchFamily="18" charset="0"/>
              </a:rPr>
              <a:t>vắt</a:t>
            </a:r>
            <a:r>
              <a:rPr lang="en-SG" sz="2800" dirty="0">
                <a:solidFill>
                  <a:srgbClr val="111000"/>
                </a:solidFill>
                <a:latin typeface="Times New Roman" panose="02020603050405020304" pitchFamily="18" charset="0"/>
                <a:cs typeface="Times New Roman" panose="02020603050405020304" pitchFamily="18" charset="0"/>
              </a:rPr>
              <a:t> </a:t>
            </a:r>
            <a:r>
              <a:rPr lang="en-SG" sz="2800" dirty="0" err="1">
                <a:solidFill>
                  <a:srgbClr val="111000"/>
                </a:solidFill>
                <a:latin typeface="Times New Roman" panose="02020603050405020304" pitchFamily="18" charset="0"/>
                <a:cs typeface="Times New Roman" panose="02020603050405020304" pitchFamily="18" charset="0"/>
              </a:rPr>
              <a:t>nửa</a:t>
            </a:r>
            <a:r>
              <a:rPr lang="en-SG" sz="2800" dirty="0">
                <a:solidFill>
                  <a:srgbClr val="111000"/>
                </a:solidFill>
                <a:latin typeface="Times New Roman" panose="02020603050405020304" pitchFamily="18" charset="0"/>
                <a:cs typeface="Times New Roman" panose="02020603050405020304" pitchFamily="18" charset="0"/>
              </a:rPr>
              <a:t> </a:t>
            </a:r>
            <a:r>
              <a:rPr lang="en-SG" sz="2800" dirty="0" err="1">
                <a:solidFill>
                  <a:srgbClr val="111000"/>
                </a:solidFill>
                <a:latin typeface="Times New Roman" panose="02020603050405020304" pitchFamily="18" charset="0"/>
                <a:cs typeface="Times New Roman" panose="02020603050405020304" pitchFamily="18" charset="0"/>
              </a:rPr>
              <a:t>mình</a:t>
            </a:r>
            <a:r>
              <a:rPr lang="en-SG" sz="2800" dirty="0">
                <a:solidFill>
                  <a:srgbClr val="111000"/>
                </a:solidFill>
                <a:latin typeface="Times New Roman" panose="02020603050405020304" pitchFamily="18" charset="0"/>
                <a:cs typeface="Times New Roman" panose="02020603050405020304" pitchFamily="18" charset="0"/>
              </a:rPr>
              <a:t> sang </a:t>
            </a:r>
            <a:r>
              <a:rPr lang="en-SG" sz="2800" dirty="0" err="1">
                <a:solidFill>
                  <a:srgbClr val="111000"/>
                </a:solidFill>
                <a:latin typeface="Times New Roman" panose="02020603050405020304" pitchFamily="18" charset="0"/>
                <a:cs typeface="Times New Roman" panose="02020603050405020304" pitchFamily="18" charset="0"/>
              </a:rPr>
              <a:t>thu</a:t>
            </a:r>
            <a:r>
              <a:rPr lang="en-SG" sz="2800" dirty="0">
                <a:solidFill>
                  <a:srgbClr val="111000"/>
                </a:solidFill>
                <a:latin typeface="Times New Roman" panose="02020603050405020304" pitchFamily="18" charset="0"/>
                <a:cs typeface="Times New Roman" panose="02020603050405020304" pitchFamily="18" charset="0"/>
              </a:rPr>
              <a:t>” </a:t>
            </a:r>
            <a:r>
              <a:rPr lang="en-SG" sz="2800" dirty="0" err="1">
                <a:solidFill>
                  <a:srgbClr val="111000"/>
                </a:solidFill>
                <a:latin typeface="Times New Roman" panose="02020603050405020304" pitchFamily="18" charset="0"/>
                <a:cs typeface="Times New Roman" panose="02020603050405020304" pitchFamily="18" charset="0"/>
              </a:rPr>
              <a:t>thôi</a:t>
            </a:r>
            <a:r>
              <a:rPr lang="en-SG" sz="2800" dirty="0">
                <a:solidFill>
                  <a:srgbClr val="111000"/>
                </a:solidFill>
                <a:latin typeface="Times New Roman" panose="02020603050405020304" pitchFamily="18" charset="0"/>
                <a:cs typeface="Times New Roman" panose="02020603050405020304" pitchFamily="18" charset="0"/>
              </a:rPr>
              <a:t>, </a:t>
            </a:r>
            <a:r>
              <a:rPr lang="en-SG" sz="2800" dirty="0" err="1">
                <a:solidFill>
                  <a:srgbClr val="111000"/>
                </a:solidFill>
                <a:latin typeface="Times New Roman" panose="02020603050405020304" pitchFamily="18" charset="0"/>
                <a:cs typeface="Times New Roman" panose="02020603050405020304" pitchFamily="18" charset="0"/>
              </a:rPr>
              <a:t>nửa</a:t>
            </a:r>
            <a:r>
              <a:rPr lang="en-SG" sz="2800" dirty="0">
                <a:solidFill>
                  <a:srgbClr val="111000"/>
                </a:solidFill>
                <a:latin typeface="Times New Roman" panose="02020603050405020304" pitchFamily="18" charset="0"/>
                <a:cs typeface="Times New Roman" panose="02020603050405020304" pitchFamily="18" charset="0"/>
              </a:rPr>
              <a:t> </a:t>
            </a:r>
            <a:r>
              <a:rPr lang="en-SG" sz="2800" dirty="0" err="1">
                <a:solidFill>
                  <a:srgbClr val="111000"/>
                </a:solidFill>
                <a:latin typeface="Times New Roman" panose="02020603050405020304" pitchFamily="18" charset="0"/>
                <a:cs typeface="Times New Roman" panose="02020603050405020304" pitchFamily="18" charset="0"/>
              </a:rPr>
              <a:t>còn</a:t>
            </a:r>
            <a:r>
              <a:rPr lang="en-SG" sz="2800" dirty="0">
                <a:solidFill>
                  <a:srgbClr val="111000"/>
                </a:solidFill>
                <a:latin typeface="Times New Roman" panose="02020603050405020304" pitchFamily="18" charset="0"/>
                <a:cs typeface="Times New Roman" panose="02020603050405020304" pitchFamily="18" charset="0"/>
              </a:rPr>
              <a:t> </a:t>
            </a:r>
            <a:r>
              <a:rPr lang="en-SG" sz="2800" dirty="0" err="1">
                <a:solidFill>
                  <a:srgbClr val="111000"/>
                </a:solidFill>
                <a:latin typeface="Times New Roman" panose="02020603050405020304" pitchFamily="18" charset="0"/>
                <a:cs typeface="Times New Roman" panose="02020603050405020304" pitchFamily="18" charset="0"/>
              </a:rPr>
              <a:t>lại</a:t>
            </a:r>
            <a:r>
              <a:rPr lang="en-SG" sz="2800" dirty="0">
                <a:solidFill>
                  <a:srgbClr val="111000"/>
                </a:solidFill>
                <a:latin typeface="Times New Roman" panose="02020603050405020304" pitchFamily="18" charset="0"/>
                <a:cs typeface="Times New Roman" panose="02020603050405020304" pitchFamily="18" charset="0"/>
              </a:rPr>
              <a:t> </a:t>
            </a:r>
            <a:r>
              <a:rPr lang="en-SG" sz="2800" dirty="0" err="1">
                <a:solidFill>
                  <a:srgbClr val="111000"/>
                </a:solidFill>
                <a:latin typeface="Times New Roman" panose="02020603050405020304" pitchFamily="18" charset="0"/>
                <a:cs typeface="Times New Roman" panose="02020603050405020304" pitchFamily="18" charset="0"/>
              </a:rPr>
              <a:t>đã</a:t>
            </a:r>
            <a:r>
              <a:rPr lang="en-SG" sz="2800" dirty="0">
                <a:solidFill>
                  <a:srgbClr val="111000"/>
                </a:solidFill>
                <a:latin typeface="Times New Roman" panose="02020603050405020304" pitchFamily="18" charset="0"/>
                <a:cs typeface="Times New Roman" panose="02020603050405020304" pitchFamily="18" charset="0"/>
              </a:rPr>
              <a:t> </a:t>
            </a:r>
            <a:r>
              <a:rPr lang="en-SG" sz="2800" dirty="0" err="1">
                <a:solidFill>
                  <a:srgbClr val="111000"/>
                </a:solidFill>
                <a:latin typeface="Times New Roman" panose="02020603050405020304" pitchFamily="18" charset="0"/>
                <a:cs typeface="Times New Roman" panose="02020603050405020304" pitchFamily="18" charset="0"/>
              </a:rPr>
              <a:t>trở</a:t>
            </a:r>
            <a:r>
              <a:rPr lang="en-SG" sz="2800" dirty="0">
                <a:solidFill>
                  <a:srgbClr val="111000"/>
                </a:solidFill>
                <a:latin typeface="Times New Roman" panose="02020603050405020304" pitchFamily="18" charset="0"/>
                <a:cs typeface="Times New Roman" panose="02020603050405020304" pitchFamily="18" charset="0"/>
              </a:rPr>
              <a:t> </a:t>
            </a:r>
            <a:r>
              <a:rPr lang="en-SG" sz="2800" dirty="0" err="1">
                <a:solidFill>
                  <a:srgbClr val="111000"/>
                </a:solidFill>
                <a:latin typeface="Times New Roman" panose="02020603050405020304" pitchFamily="18" charset="0"/>
                <a:cs typeface="Times New Roman" panose="02020603050405020304" pitchFamily="18" charset="0"/>
              </a:rPr>
              <a:t>thành</a:t>
            </a:r>
            <a:r>
              <a:rPr lang="en-SG" sz="2800" dirty="0">
                <a:solidFill>
                  <a:srgbClr val="111000"/>
                </a:solidFill>
                <a:latin typeface="Times New Roman" panose="02020603050405020304" pitchFamily="18" charset="0"/>
                <a:cs typeface="Times New Roman" panose="02020603050405020304" pitchFamily="18" charset="0"/>
              </a:rPr>
              <a:t> </a:t>
            </a:r>
            <a:r>
              <a:rPr lang="en-SG" sz="2800" dirty="0" err="1">
                <a:solidFill>
                  <a:srgbClr val="111000"/>
                </a:solidFill>
                <a:latin typeface="Times New Roman" panose="02020603050405020304" pitchFamily="18" charset="0"/>
                <a:cs typeface="Times New Roman" panose="02020603050405020304" pitchFamily="18" charset="0"/>
              </a:rPr>
              <a:t>kí</a:t>
            </a:r>
            <a:r>
              <a:rPr lang="en-SG" sz="2800" dirty="0">
                <a:solidFill>
                  <a:srgbClr val="111000"/>
                </a:solidFill>
                <a:latin typeface="Times New Roman" panose="02020603050405020304" pitchFamily="18" charset="0"/>
                <a:cs typeface="Times New Roman" panose="02020603050405020304" pitchFamily="18" charset="0"/>
              </a:rPr>
              <a:t> </a:t>
            </a:r>
            <a:r>
              <a:rPr lang="en-SG" sz="2800" dirty="0" err="1">
                <a:solidFill>
                  <a:srgbClr val="111000"/>
                </a:solidFill>
                <a:latin typeface="Times New Roman" panose="02020603050405020304" pitchFamily="18" charset="0"/>
                <a:cs typeface="Times New Roman" panose="02020603050405020304" pitchFamily="18" charset="0"/>
              </a:rPr>
              <a:t>ức</a:t>
            </a:r>
            <a:r>
              <a:rPr lang="en-SG" sz="2800" dirty="0">
                <a:solidFill>
                  <a:srgbClr val="111000"/>
                </a:solidFill>
                <a:latin typeface="Times New Roman" panose="02020603050405020304" pitchFamily="18" charset="0"/>
                <a:cs typeface="Times New Roman" panose="02020603050405020304" pitchFamily="18" charset="0"/>
              </a:rPr>
              <a:t> ...”</a:t>
            </a:r>
            <a:endParaRPr lang="en-SG" sz="2800" dirty="0">
              <a:latin typeface="Times New Roman" panose="02020603050405020304" pitchFamily="18" charset="0"/>
              <a:cs typeface="Times New Roman" panose="02020603050405020304" pitchFamily="18" charset="0"/>
            </a:endParaRPr>
          </a:p>
        </p:txBody>
      </p:sp>
      <p:sp>
        <p:nvSpPr>
          <p:cNvPr id="6" name="圆角矩形 6"/>
          <p:cNvSpPr/>
          <p:nvPr/>
        </p:nvSpPr>
        <p:spPr>
          <a:xfrm>
            <a:off x="2926080" y="528320"/>
            <a:ext cx="6217920" cy="1276484"/>
          </a:xfrm>
          <a:custGeom>
            <a:avLst/>
            <a:gdLst>
              <a:gd name="connsiteX0" fmla="*/ 1289248 w 5969768"/>
              <a:gd name="connsiteY0" fmla="*/ 0 h 1872208"/>
              <a:gd name="connsiteX1" fmla="*/ 5346173 w 5969768"/>
              <a:gd name="connsiteY1" fmla="*/ 0 h 1872208"/>
              <a:gd name="connsiteX2" fmla="*/ 5969768 w 5969768"/>
              <a:gd name="connsiteY2" fmla="*/ 623595 h 1872208"/>
              <a:gd name="connsiteX3" fmla="*/ 5969768 w 5969768"/>
              <a:gd name="connsiteY3" fmla="*/ 1248613 h 1872208"/>
              <a:gd name="connsiteX4" fmla="*/ 5346173 w 5969768"/>
              <a:gd name="connsiteY4" fmla="*/ 1872208 h 1872208"/>
              <a:gd name="connsiteX5" fmla="*/ 1368152 w 5969768"/>
              <a:gd name="connsiteY5" fmla="*/ 1872208 h 1872208"/>
              <a:gd name="connsiteX6" fmla="*/ 1289248 w 5969768"/>
              <a:gd name="connsiteY6" fmla="*/ 1872208 h 1872208"/>
              <a:gd name="connsiteX7" fmla="*/ 407735 w 5969768"/>
              <a:gd name="connsiteY7" fmla="*/ 1872208 h 1872208"/>
              <a:gd name="connsiteX8" fmla="*/ 0 w 5969768"/>
              <a:gd name="connsiteY8" fmla="*/ 1464473 h 1872208"/>
              <a:gd name="connsiteX9" fmla="*/ 0 w 5969768"/>
              <a:gd name="connsiteY9" fmla="*/ 1055807 h 1872208"/>
              <a:gd name="connsiteX10" fmla="*/ 407735 w 5969768"/>
              <a:gd name="connsiteY10" fmla="*/ 648072 h 1872208"/>
              <a:gd name="connsiteX11" fmla="*/ 1368152 w 5969768"/>
              <a:gd name="connsiteY11" fmla="*/ 648072 h 1872208"/>
              <a:gd name="connsiteX12" fmla="*/ 1368152 w 5969768"/>
              <a:gd name="connsiteY12" fmla="*/ 850487 h 1872208"/>
              <a:gd name="connsiteX13" fmla="*/ 488918 w 5969768"/>
              <a:gd name="connsiteY13" fmla="*/ 850487 h 1872208"/>
              <a:gd name="connsiteX14" fmla="*/ 216024 w 5969768"/>
              <a:gd name="connsiteY14" fmla="*/ 1123381 h 1872208"/>
              <a:gd name="connsiteX15" fmla="*/ 216024 w 5969768"/>
              <a:gd name="connsiteY15" fmla="*/ 1396898 h 1872208"/>
              <a:gd name="connsiteX16" fmla="*/ 488918 w 5969768"/>
              <a:gd name="connsiteY16" fmla="*/ 1669792 h 1872208"/>
              <a:gd name="connsiteX17" fmla="*/ 1368152 w 5969768"/>
              <a:gd name="connsiteY17" fmla="*/ 1669792 h 1872208"/>
              <a:gd name="connsiteX18" fmla="*/ 1368152 w 5969768"/>
              <a:gd name="connsiteY18" fmla="*/ 1670095 h 1872208"/>
              <a:gd name="connsiteX19" fmla="*/ 5264789 w 5969768"/>
              <a:gd name="connsiteY19" fmla="*/ 1670095 h 1872208"/>
              <a:gd name="connsiteX20" fmla="*/ 5753744 w 5969768"/>
              <a:gd name="connsiteY20" fmla="*/ 1181140 h 1872208"/>
              <a:gd name="connsiteX21" fmla="*/ 5753744 w 5969768"/>
              <a:gd name="connsiteY21" fmla="*/ 691068 h 1872208"/>
              <a:gd name="connsiteX22" fmla="*/ 5264789 w 5969768"/>
              <a:gd name="connsiteY22" fmla="*/ 202113 h 1872208"/>
              <a:gd name="connsiteX23" fmla="*/ 1289248 w 5969768"/>
              <a:gd name="connsiteY23" fmla="*/ 202113 h 1872208"/>
              <a:gd name="connsiteX24" fmla="*/ 1288082 w 5969768"/>
              <a:gd name="connsiteY24" fmla="*/ 80739 h 1872208"/>
              <a:gd name="connsiteX25" fmla="*/ 1289248 w 5969768"/>
              <a:gd name="connsiteY25" fmla="*/ 0 h 1872208"/>
              <a:gd name="connsiteX0-1" fmla="*/ 1289248 w 5969768"/>
              <a:gd name="connsiteY0-2" fmla="*/ 0 h 1872208"/>
              <a:gd name="connsiteX1-3" fmla="*/ 5346173 w 5969768"/>
              <a:gd name="connsiteY1-4" fmla="*/ 0 h 1872208"/>
              <a:gd name="connsiteX2-5" fmla="*/ 5969768 w 5969768"/>
              <a:gd name="connsiteY2-6" fmla="*/ 623595 h 1872208"/>
              <a:gd name="connsiteX3-7" fmla="*/ 5969768 w 5969768"/>
              <a:gd name="connsiteY3-8" fmla="*/ 1248613 h 1872208"/>
              <a:gd name="connsiteX4-9" fmla="*/ 5346173 w 5969768"/>
              <a:gd name="connsiteY4-10" fmla="*/ 1872208 h 1872208"/>
              <a:gd name="connsiteX5-11" fmla="*/ 1368152 w 5969768"/>
              <a:gd name="connsiteY5-12" fmla="*/ 1872208 h 1872208"/>
              <a:gd name="connsiteX6-13" fmla="*/ 1289248 w 5969768"/>
              <a:gd name="connsiteY6-14" fmla="*/ 1872208 h 1872208"/>
              <a:gd name="connsiteX7-15" fmla="*/ 407735 w 5969768"/>
              <a:gd name="connsiteY7-16" fmla="*/ 1872208 h 1872208"/>
              <a:gd name="connsiteX8-17" fmla="*/ 0 w 5969768"/>
              <a:gd name="connsiteY8-18" fmla="*/ 1464473 h 1872208"/>
              <a:gd name="connsiteX9-19" fmla="*/ 0 w 5969768"/>
              <a:gd name="connsiteY9-20" fmla="*/ 1055807 h 1872208"/>
              <a:gd name="connsiteX10-21" fmla="*/ 407735 w 5969768"/>
              <a:gd name="connsiteY10-22" fmla="*/ 648072 h 1872208"/>
              <a:gd name="connsiteX11-23" fmla="*/ 1368152 w 5969768"/>
              <a:gd name="connsiteY11-24" fmla="*/ 648072 h 1872208"/>
              <a:gd name="connsiteX12-25" fmla="*/ 1368152 w 5969768"/>
              <a:gd name="connsiteY12-26" fmla="*/ 850487 h 1872208"/>
              <a:gd name="connsiteX13-27" fmla="*/ 488918 w 5969768"/>
              <a:gd name="connsiteY13-28" fmla="*/ 850487 h 1872208"/>
              <a:gd name="connsiteX14-29" fmla="*/ 216024 w 5969768"/>
              <a:gd name="connsiteY14-30" fmla="*/ 1123381 h 1872208"/>
              <a:gd name="connsiteX15-31" fmla="*/ 216024 w 5969768"/>
              <a:gd name="connsiteY15-32" fmla="*/ 1396898 h 1872208"/>
              <a:gd name="connsiteX16-33" fmla="*/ 488918 w 5969768"/>
              <a:gd name="connsiteY16-34" fmla="*/ 1669792 h 1872208"/>
              <a:gd name="connsiteX17-35" fmla="*/ 1368152 w 5969768"/>
              <a:gd name="connsiteY17-36" fmla="*/ 1669792 h 1872208"/>
              <a:gd name="connsiteX18-37" fmla="*/ 1368152 w 5969768"/>
              <a:gd name="connsiteY18-38" fmla="*/ 1670095 h 1872208"/>
              <a:gd name="connsiteX19-39" fmla="*/ 5264789 w 5969768"/>
              <a:gd name="connsiteY19-40" fmla="*/ 1670095 h 1872208"/>
              <a:gd name="connsiteX20-41" fmla="*/ 5753744 w 5969768"/>
              <a:gd name="connsiteY20-42" fmla="*/ 1181140 h 1872208"/>
              <a:gd name="connsiteX21-43" fmla="*/ 5753744 w 5969768"/>
              <a:gd name="connsiteY21-44" fmla="*/ 691068 h 1872208"/>
              <a:gd name="connsiteX22-45" fmla="*/ 5264789 w 5969768"/>
              <a:gd name="connsiteY22-46" fmla="*/ 202113 h 1872208"/>
              <a:gd name="connsiteX23-47" fmla="*/ 1289248 w 5969768"/>
              <a:gd name="connsiteY23-48" fmla="*/ 202113 h 1872208"/>
              <a:gd name="connsiteX24-49" fmla="*/ 1421432 w 5969768"/>
              <a:gd name="connsiteY24-50" fmla="*/ 109314 h 1872208"/>
              <a:gd name="connsiteX25-51" fmla="*/ 1289248 w 5969768"/>
              <a:gd name="connsiteY25-52" fmla="*/ 0 h 1872208"/>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 ang="0">
                <a:pos x="connsiteX10-21" y="connsiteY10-22"/>
              </a:cxn>
              <a:cxn ang="0">
                <a:pos x="connsiteX11-23" y="connsiteY11-24"/>
              </a:cxn>
              <a:cxn ang="0">
                <a:pos x="connsiteX12-25" y="connsiteY12-26"/>
              </a:cxn>
              <a:cxn ang="0">
                <a:pos x="connsiteX13-27" y="connsiteY13-28"/>
              </a:cxn>
              <a:cxn ang="0">
                <a:pos x="connsiteX14-29" y="connsiteY14-30"/>
              </a:cxn>
              <a:cxn ang="0">
                <a:pos x="connsiteX15-31" y="connsiteY15-32"/>
              </a:cxn>
              <a:cxn ang="0">
                <a:pos x="connsiteX16-33" y="connsiteY16-34"/>
              </a:cxn>
              <a:cxn ang="0">
                <a:pos x="connsiteX17-35" y="connsiteY17-36"/>
              </a:cxn>
              <a:cxn ang="0">
                <a:pos x="connsiteX18-37" y="connsiteY18-38"/>
              </a:cxn>
              <a:cxn ang="0">
                <a:pos x="connsiteX19-39" y="connsiteY19-40"/>
              </a:cxn>
              <a:cxn ang="0">
                <a:pos x="connsiteX20-41" y="connsiteY20-42"/>
              </a:cxn>
              <a:cxn ang="0">
                <a:pos x="connsiteX21-43" y="connsiteY21-44"/>
              </a:cxn>
              <a:cxn ang="0">
                <a:pos x="connsiteX22-45" y="connsiteY22-46"/>
              </a:cxn>
              <a:cxn ang="0">
                <a:pos x="connsiteX23-47" y="connsiteY23-48"/>
              </a:cxn>
              <a:cxn ang="0">
                <a:pos x="connsiteX24-49" y="connsiteY24-50"/>
              </a:cxn>
              <a:cxn ang="0">
                <a:pos x="connsiteX25-51" y="connsiteY25-52"/>
              </a:cxn>
            </a:cxnLst>
            <a:rect l="l" t="t" r="r" b="b"/>
            <a:pathLst>
              <a:path w="5969768" h="1872208">
                <a:moveTo>
                  <a:pt x="1289248" y="0"/>
                </a:moveTo>
                <a:lnTo>
                  <a:pt x="5346173" y="0"/>
                </a:lnTo>
                <a:cubicBezTo>
                  <a:pt x="5690575" y="0"/>
                  <a:pt x="5969768" y="279193"/>
                  <a:pt x="5969768" y="623595"/>
                </a:cubicBezTo>
                <a:lnTo>
                  <a:pt x="5969768" y="1248613"/>
                </a:lnTo>
                <a:cubicBezTo>
                  <a:pt x="5969768" y="1593015"/>
                  <a:pt x="5690575" y="1872208"/>
                  <a:pt x="5346173" y="1872208"/>
                </a:cubicBezTo>
                <a:lnTo>
                  <a:pt x="1368152" y="1872208"/>
                </a:lnTo>
                <a:lnTo>
                  <a:pt x="1289248" y="1872208"/>
                </a:lnTo>
                <a:lnTo>
                  <a:pt x="407735" y="1872208"/>
                </a:lnTo>
                <a:cubicBezTo>
                  <a:pt x="182549" y="1872208"/>
                  <a:pt x="0" y="1689659"/>
                  <a:pt x="0" y="1464473"/>
                </a:cubicBezTo>
                <a:lnTo>
                  <a:pt x="0" y="1055807"/>
                </a:lnTo>
                <a:cubicBezTo>
                  <a:pt x="0" y="830621"/>
                  <a:pt x="182549" y="648072"/>
                  <a:pt x="407735" y="648072"/>
                </a:cubicBezTo>
                <a:lnTo>
                  <a:pt x="1368152" y="648072"/>
                </a:lnTo>
                <a:lnTo>
                  <a:pt x="1368152" y="850487"/>
                </a:lnTo>
                <a:lnTo>
                  <a:pt x="488918" y="850487"/>
                </a:lnTo>
                <a:cubicBezTo>
                  <a:pt x="338203" y="850487"/>
                  <a:pt x="216024" y="972666"/>
                  <a:pt x="216024" y="1123381"/>
                </a:cubicBezTo>
                <a:lnTo>
                  <a:pt x="216024" y="1396898"/>
                </a:lnTo>
                <a:cubicBezTo>
                  <a:pt x="216024" y="1547613"/>
                  <a:pt x="338203" y="1669792"/>
                  <a:pt x="488918" y="1669792"/>
                </a:cubicBezTo>
                <a:lnTo>
                  <a:pt x="1368152" y="1669792"/>
                </a:lnTo>
                <a:lnTo>
                  <a:pt x="1368152" y="1670095"/>
                </a:lnTo>
                <a:lnTo>
                  <a:pt x="5264789" y="1670095"/>
                </a:lnTo>
                <a:cubicBezTo>
                  <a:pt x="5534831" y="1670095"/>
                  <a:pt x="5753744" y="1451182"/>
                  <a:pt x="5753744" y="1181140"/>
                </a:cubicBezTo>
                <a:lnTo>
                  <a:pt x="5753744" y="691068"/>
                </a:lnTo>
                <a:cubicBezTo>
                  <a:pt x="5753744" y="421026"/>
                  <a:pt x="5534831" y="202113"/>
                  <a:pt x="5264789" y="202113"/>
                </a:cubicBezTo>
                <a:lnTo>
                  <a:pt x="1289248" y="202113"/>
                </a:lnTo>
                <a:cubicBezTo>
                  <a:pt x="1288859" y="161655"/>
                  <a:pt x="1421821" y="149772"/>
                  <a:pt x="1421432" y="109314"/>
                </a:cubicBezTo>
                <a:cubicBezTo>
                  <a:pt x="1421821" y="82401"/>
                  <a:pt x="1288859" y="26913"/>
                  <a:pt x="1289248" y="0"/>
                </a:cubicBezTo>
                <a:close/>
              </a:path>
            </a:pathLst>
          </a:custGeom>
          <a:solidFill>
            <a:schemeClr val="accent1"/>
          </a:solidFill>
          <a:ln w="28575" cap="flat" cmpd="sng" algn="ctr">
            <a:solidFill>
              <a:sysClr val="window" lastClr="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ysClr val="window" lastClr="FFFFFF"/>
              </a:solidFill>
              <a:effectLst/>
              <a:uLnTx/>
              <a:uFillTx/>
              <a:latin typeface="Calibri" panose="020F0502020204030204"/>
              <a:ea typeface="SimSun" panose="02010600030101010101" pitchFamily="2" charset="-122"/>
              <a:cs typeface="+mn-cs"/>
            </a:endParaRPr>
          </a:p>
        </p:txBody>
      </p:sp>
      <p:sp>
        <p:nvSpPr>
          <p:cNvPr id="7" name="文本框 15"/>
          <p:cNvSpPr txBox="1"/>
          <p:nvPr/>
        </p:nvSpPr>
        <p:spPr>
          <a:xfrm>
            <a:off x="4205140" y="841096"/>
            <a:ext cx="4644219" cy="584775"/>
          </a:xfrm>
          <a:prstGeom prst="rect">
            <a:avLst/>
          </a:prstGeom>
          <a:noFill/>
        </p:spPr>
        <p:txBody>
          <a:bodyPr wrap="square" rtlCol="0">
            <a:spAutoFit/>
          </a:bodyPr>
          <a:lstStyle/>
          <a:p>
            <a:pPr algn="ctr"/>
            <a:r>
              <a:rPr lang="en-SG" altLang="zh-CN" sz="3200" b="1" dirty="0" err="1">
                <a:solidFill>
                  <a:schemeClr val="accent1"/>
                </a:solidFill>
                <a:latin typeface="Times New Roman" panose="02020603050405020304" pitchFamily="18" charset="0"/>
                <a:ea typeface="华文中宋" pitchFamily="2" charset="-122"/>
                <a:cs typeface="Times New Roman" panose="02020603050405020304" pitchFamily="18" charset="0"/>
              </a:rPr>
              <a:t>Lời</a:t>
            </a:r>
            <a:r>
              <a:rPr lang="en-SG" altLang="zh-CN" sz="3200" b="1" dirty="0">
                <a:solidFill>
                  <a:schemeClr val="accent1"/>
                </a:solidFill>
                <a:latin typeface="Times New Roman" panose="02020603050405020304" pitchFamily="18" charset="0"/>
                <a:ea typeface="华文中宋" pitchFamily="2" charset="-122"/>
                <a:cs typeface="Times New Roman" panose="02020603050405020304" pitchFamily="18" charset="0"/>
              </a:rPr>
              <a:t> </a:t>
            </a:r>
            <a:r>
              <a:rPr lang="en-SG" altLang="zh-CN" sz="3200" b="1" dirty="0" err="1">
                <a:solidFill>
                  <a:schemeClr val="accent1"/>
                </a:solidFill>
                <a:latin typeface="Times New Roman" panose="02020603050405020304" pitchFamily="18" charset="0"/>
                <a:ea typeface="华文中宋" pitchFamily="2" charset="-122"/>
                <a:cs typeface="Times New Roman" panose="02020603050405020304" pitchFamily="18" charset="0"/>
              </a:rPr>
              <a:t>tự</a:t>
            </a:r>
            <a:r>
              <a:rPr lang="en-SG" altLang="zh-CN" sz="3200" b="1" dirty="0">
                <a:solidFill>
                  <a:schemeClr val="accent1"/>
                </a:solidFill>
                <a:latin typeface="Times New Roman" panose="02020603050405020304" pitchFamily="18" charset="0"/>
                <a:ea typeface="华文中宋" pitchFamily="2" charset="-122"/>
                <a:cs typeface="Times New Roman" panose="02020603050405020304" pitchFamily="18" charset="0"/>
              </a:rPr>
              <a:t> </a:t>
            </a:r>
            <a:r>
              <a:rPr lang="en-SG" altLang="zh-CN" sz="3200" b="1" dirty="0" err="1">
                <a:solidFill>
                  <a:schemeClr val="accent1"/>
                </a:solidFill>
                <a:latin typeface="Times New Roman" panose="02020603050405020304" pitchFamily="18" charset="0"/>
                <a:ea typeface="华文中宋" pitchFamily="2" charset="-122"/>
                <a:cs typeface="Times New Roman" panose="02020603050405020304" pitchFamily="18" charset="0"/>
              </a:rPr>
              <a:t>bạch</a:t>
            </a:r>
            <a:r>
              <a:rPr lang="en-SG" altLang="zh-CN" sz="3200" b="1" dirty="0">
                <a:solidFill>
                  <a:schemeClr val="accent1"/>
                </a:solidFill>
                <a:latin typeface="Times New Roman" panose="02020603050405020304" pitchFamily="18" charset="0"/>
                <a:ea typeface="华文中宋" pitchFamily="2" charset="-122"/>
                <a:cs typeface="Times New Roman" panose="02020603050405020304" pitchFamily="18" charset="0"/>
              </a:rPr>
              <a:t> </a:t>
            </a:r>
            <a:r>
              <a:rPr lang="en-SG" altLang="zh-CN" sz="3200" b="1" dirty="0" err="1">
                <a:solidFill>
                  <a:schemeClr val="accent1"/>
                </a:solidFill>
                <a:latin typeface="Times New Roman" panose="02020603050405020304" pitchFamily="18" charset="0"/>
                <a:ea typeface="华文中宋" pitchFamily="2" charset="-122"/>
                <a:cs typeface="Times New Roman" panose="02020603050405020304" pitchFamily="18" charset="0"/>
              </a:rPr>
              <a:t>của</a:t>
            </a:r>
            <a:r>
              <a:rPr lang="en-SG" altLang="zh-CN" sz="3200" b="1" dirty="0">
                <a:solidFill>
                  <a:schemeClr val="accent1"/>
                </a:solidFill>
                <a:latin typeface="Times New Roman" panose="02020603050405020304" pitchFamily="18" charset="0"/>
                <a:ea typeface="华文中宋" pitchFamily="2" charset="-122"/>
                <a:cs typeface="Times New Roman" panose="02020603050405020304" pitchFamily="18" charset="0"/>
              </a:rPr>
              <a:t> </a:t>
            </a:r>
            <a:r>
              <a:rPr lang="en-SG" altLang="zh-CN" sz="3200" b="1" dirty="0" err="1">
                <a:solidFill>
                  <a:schemeClr val="accent1"/>
                </a:solidFill>
                <a:latin typeface="Times New Roman" panose="02020603050405020304" pitchFamily="18" charset="0"/>
                <a:ea typeface="华文中宋" pitchFamily="2" charset="-122"/>
                <a:cs typeface="Times New Roman" panose="02020603050405020304" pitchFamily="18" charset="0"/>
              </a:rPr>
              <a:t>nhà</a:t>
            </a:r>
            <a:r>
              <a:rPr lang="en-SG" altLang="zh-CN" sz="3200" b="1" dirty="0">
                <a:solidFill>
                  <a:schemeClr val="accent1"/>
                </a:solidFill>
                <a:latin typeface="Times New Roman" panose="02020603050405020304" pitchFamily="18" charset="0"/>
                <a:ea typeface="华文中宋" pitchFamily="2" charset="-122"/>
                <a:cs typeface="Times New Roman" panose="02020603050405020304" pitchFamily="18" charset="0"/>
              </a:rPr>
              <a:t> </a:t>
            </a:r>
            <a:r>
              <a:rPr lang="en-SG" altLang="zh-CN" sz="3200" b="1" dirty="0" err="1">
                <a:solidFill>
                  <a:schemeClr val="accent1"/>
                </a:solidFill>
                <a:latin typeface="Times New Roman" panose="02020603050405020304" pitchFamily="18" charset="0"/>
                <a:ea typeface="华文中宋" pitchFamily="2" charset="-122"/>
                <a:cs typeface="Times New Roman" panose="02020603050405020304" pitchFamily="18" charset="0"/>
              </a:rPr>
              <a:t>th</a:t>
            </a:r>
            <a:r>
              <a:rPr lang="vi-VN" altLang="zh-CN" sz="3200" b="1" dirty="0">
                <a:solidFill>
                  <a:schemeClr val="accent1"/>
                </a:solidFill>
                <a:latin typeface="Times New Roman" panose="02020603050405020304" pitchFamily="18" charset="0"/>
                <a:ea typeface="华文中宋" pitchFamily="2" charset="-122"/>
                <a:cs typeface="Times New Roman" panose="02020603050405020304" pitchFamily="18" charset="0"/>
              </a:rPr>
              <a:t>ơ</a:t>
            </a:r>
            <a:endParaRPr lang="zh-CN" altLang="en-US" sz="3200" b="1" dirty="0">
              <a:solidFill>
                <a:schemeClr val="accent1"/>
              </a:solidFill>
              <a:latin typeface="Times New Roman" panose="02020603050405020304" pitchFamily="18" charset="0"/>
              <a:ea typeface="华文中宋" pitchFamily="2" charset="-122"/>
              <a:cs typeface="Times New Roman" panose="02020603050405020304" pitchFamily="18" charset="0"/>
            </a:endParaRPr>
          </a:p>
        </p:txBody>
      </p:sp>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randombar(horizontal)">
                                      <p:cBhvr>
                                        <p:cTn id="7" dur="500"/>
                                        <p:tgtEl>
                                          <p:spTgt spid="6"/>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randombar(horizontal)">
                                      <p:cBhvr>
                                        <p:cTn id="10" dur="500"/>
                                        <p:tgtEl>
                                          <p:spTgt spid="7"/>
                                        </p:tgtEl>
                                      </p:cBhvr>
                                    </p:animEffect>
                                  </p:childTnLst>
                                </p:cTn>
                              </p:par>
                            </p:childTnLst>
                          </p:cTn>
                        </p:par>
                      </p:childTnLst>
                    </p:cTn>
                  </p:par>
                  <p:par>
                    <p:cTn id="11" fill="hold">
                      <p:stCondLst>
                        <p:cond delay="indefinite"/>
                      </p:stCondLst>
                      <p:childTnLst>
                        <p:par>
                          <p:cTn id="12" fill="hold">
                            <p:stCondLst>
                              <p:cond delay="0"/>
                            </p:stCondLst>
                            <p:childTnLst>
                              <p:par>
                                <p:cTn id="13" presetID="14" presetClass="entr" presetSubtype="10"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randombar(horizontal)">
                                      <p:cBhvr>
                                        <p:cTn id="15"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animBg="1"/>
      <p:bldP spid="7"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rotWithShape="1">
          <a:blip r:embed="rId1"/>
          <a:srcRect b="14327"/>
          <a:stretch>
            <a:fillRect/>
          </a:stretch>
        </p:blipFill>
        <p:spPr>
          <a:xfrm>
            <a:off x="0" y="1"/>
            <a:ext cx="12192000" cy="6858000"/>
          </a:xfrm>
          <a:prstGeom prst="rect">
            <a:avLst/>
          </a:prstGeom>
        </p:spPr>
      </p:pic>
      <p:sp>
        <p:nvSpPr>
          <p:cNvPr id="3" name="矩形 2"/>
          <p:cNvSpPr/>
          <p:nvPr/>
        </p:nvSpPr>
        <p:spPr>
          <a:xfrm>
            <a:off x="264056" y="168975"/>
            <a:ext cx="11663888" cy="652005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 name="TextBox 16"/>
          <p:cNvSpPr txBox="1"/>
          <p:nvPr/>
        </p:nvSpPr>
        <p:spPr>
          <a:xfrm>
            <a:off x="1153887" y="562323"/>
            <a:ext cx="3265714" cy="923330"/>
          </a:xfrm>
          <a:prstGeom prst="rect">
            <a:avLst/>
          </a:prstGeom>
          <a:noFill/>
        </p:spPr>
        <p:txBody>
          <a:bodyPr wrap="square" rtlCol="0">
            <a:spAutoFit/>
          </a:bodyPr>
          <a:lstStyle/>
          <a:p>
            <a:r>
              <a:rPr lang="en-SG" sz="5400" dirty="0" err="1">
                <a:effectLst>
                  <a:glow rad="101600">
                    <a:srgbClr val="00B0F0">
                      <a:alpha val="40000"/>
                    </a:srgbClr>
                  </a:glow>
                </a:effectLst>
                <a:latin typeface="Times New Roman" panose="02020603050405020304" pitchFamily="18" charset="0"/>
                <a:cs typeface="Times New Roman" panose="02020603050405020304" pitchFamily="18" charset="0"/>
              </a:rPr>
              <a:t>Tiểu</a:t>
            </a:r>
            <a:r>
              <a:rPr lang="en-SG" sz="5400" dirty="0">
                <a:effectLst>
                  <a:glow rad="101600">
                    <a:srgbClr val="00B0F0">
                      <a:alpha val="40000"/>
                    </a:srgbClr>
                  </a:glow>
                </a:effectLst>
                <a:latin typeface="Times New Roman" panose="02020603050405020304" pitchFamily="18" charset="0"/>
                <a:cs typeface="Times New Roman" panose="02020603050405020304" pitchFamily="18" charset="0"/>
              </a:rPr>
              <a:t> </a:t>
            </a:r>
            <a:r>
              <a:rPr lang="en-SG" sz="5400" dirty="0" err="1">
                <a:effectLst>
                  <a:glow rad="101600">
                    <a:srgbClr val="00B0F0">
                      <a:alpha val="40000"/>
                    </a:srgbClr>
                  </a:glow>
                </a:effectLst>
                <a:latin typeface="Times New Roman" panose="02020603050405020304" pitchFamily="18" charset="0"/>
                <a:cs typeface="Times New Roman" panose="02020603050405020304" pitchFamily="18" charset="0"/>
              </a:rPr>
              <a:t>kết</a:t>
            </a:r>
            <a:r>
              <a:rPr lang="en-SG" sz="5400" dirty="0">
                <a:effectLst>
                  <a:glow rad="101600">
                    <a:srgbClr val="00B0F0">
                      <a:alpha val="40000"/>
                    </a:srgbClr>
                  </a:glow>
                </a:effectLst>
                <a:latin typeface="Times New Roman" panose="02020603050405020304" pitchFamily="18" charset="0"/>
                <a:cs typeface="Times New Roman" panose="02020603050405020304" pitchFamily="18" charset="0"/>
              </a:rPr>
              <a:t> 2:</a:t>
            </a:r>
            <a:endParaRPr lang="en-SG" sz="5400" dirty="0">
              <a:effectLst>
                <a:glow rad="101600">
                  <a:srgbClr val="00B0F0">
                    <a:alpha val="40000"/>
                  </a:srgbClr>
                </a:glow>
              </a:effectLst>
              <a:latin typeface="Times New Roman" panose="02020603050405020304" pitchFamily="18" charset="0"/>
              <a:cs typeface="Times New Roman" panose="02020603050405020304" pitchFamily="18" charset="0"/>
            </a:endParaRPr>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63286" y="1485654"/>
            <a:ext cx="5203371" cy="5203371"/>
          </a:xfrm>
          <a:prstGeom prst="rect">
            <a:avLst/>
          </a:prstGeom>
        </p:spPr>
      </p:pic>
      <p:sp>
        <p:nvSpPr>
          <p:cNvPr id="4" name="Rectangle: Rounded Corners 3"/>
          <p:cNvSpPr/>
          <p:nvPr/>
        </p:nvSpPr>
        <p:spPr>
          <a:xfrm>
            <a:off x="5529943" y="519397"/>
            <a:ext cx="5971177" cy="1628561"/>
          </a:xfrm>
          <a:prstGeom prst="roundRect">
            <a:avLst/>
          </a:prstGeom>
          <a:ln w="38100"/>
        </p:spPr>
        <p:style>
          <a:lnRef idx="2">
            <a:schemeClr val="accent5"/>
          </a:lnRef>
          <a:fillRef idx="1">
            <a:schemeClr val="lt1"/>
          </a:fillRef>
          <a:effectRef idx="0">
            <a:schemeClr val="accent5"/>
          </a:effectRef>
          <a:fontRef idx="minor">
            <a:schemeClr val="dk1"/>
          </a:fontRef>
        </p:style>
        <p:txBody>
          <a:bodyPr rtlCol="0" anchor="ctr"/>
          <a:lstStyle/>
          <a:p>
            <a:pPr algn="ctr"/>
            <a:r>
              <a:rPr lang="en-SG" sz="2800" i="1" dirty="0" err="1">
                <a:solidFill>
                  <a:srgbClr val="00B050"/>
                </a:solidFill>
                <a:latin typeface="Times New Roman" panose="02020603050405020304" pitchFamily="18" charset="0"/>
                <a:cs typeface="Times New Roman" panose="02020603050405020304" pitchFamily="18" charset="0"/>
              </a:rPr>
              <a:t>Không</a:t>
            </a:r>
            <a:r>
              <a:rPr lang="en-SG" sz="2800" i="1" dirty="0">
                <a:solidFill>
                  <a:srgbClr val="00B050"/>
                </a:solidFill>
                <a:latin typeface="Times New Roman" panose="02020603050405020304" pitchFamily="18" charset="0"/>
                <a:cs typeface="Times New Roman" panose="02020603050405020304" pitchFamily="18" charset="0"/>
              </a:rPr>
              <a:t> </a:t>
            </a:r>
            <a:r>
              <a:rPr lang="en-SG" sz="2800" i="1" dirty="0" err="1">
                <a:solidFill>
                  <a:srgbClr val="00B050"/>
                </a:solidFill>
                <a:latin typeface="Times New Roman" panose="02020603050405020304" pitchFamily="18" charset="0"/>
                <a:cs typeface="Times New Roman" panose="02020603050405020304" pitchFamily="18" charset="0"/>
              </a:rPr>
              <a:t>khí</a:t>
            </a:r>
            <a:r>
              <a:rPr lang="en-SG" sz="2800" i="1" dirty="0">
                <a:solidFill>
                  <a:srgbClr val="00B050"/>
                </a:solidFill>
                <a:latin typeface="Times New Roman" panose="02020603050405020304" pitchFamily="18" charset="0"/>
                <a:cs typeface="Times New Roman" panose="02020603050405020304" pitchFamily="18" charset="0"/>
              </a:rPr>
              <a:t> </a:t>
            </a:r>
            <a:r>
              <a:rPr lang="en-SG" sz="2800" i="1" dirty="0" err="1">
                <a:solidFill>
                  <a:srgbClr val="00B050"/>
                </a:solidFill>
                <a:latin typeface="Times New Roman" panose="02020603050405020304" pitchFamily="18" charset="0"/>
                <a:cs typeface="Times New Roman" panose="02020603050405020304" pitchFamily="18" charset="0"/>
              </a:rPr>
              <a:t>chớm</a:t>
            </a:r>
            <a:r>
              <a:rPr lang="en-SG" sz="2800" i="1" dirty="0">
                <a:solidFill>
                  <a:srgbClr val="00B050"/>
                </a:solidFill>
                <a:latin typeface="Times New Roman" panose="02020603050405020304" pitchFamily="18" charset="0"/>
                <a:cs typeface="Times New Roman" panose="02020603050405020304" pitchFamily="18" charset="0"/>
              </a:rPr>
              <a:t> </a:t>
            </a:r>
            <a:r>
              <a:rPr lang="en-SG" sz="2800" i="1" dirty="0" err="1">
                <a:solidFill>
                  <a:srgbClr val="00B050"/>
                </a:solidFill>
                <a:latin typeface="Times New Roman" panose="02020603050405020304" pitchFamily="18" charset="0"/>
                <a:cs typeface="Times New Roman" panose="02020603050405020304" pitchFamily="18" charset="0"/>
              </a:rPr>
              <a:t>thu</a:t>
            </a:r>
            <a:r>
              <a:rPr lang="en-SG" sz="2800" i="1" dirty="0">
                <a:solidFill>
                  <a:srgbClr val="00B050"/>
                </a:solidFill>
                <a:latin typeface="Times New Roman" panose="02020603050405020304" pitchFamily="18" charset="0"/>
                <a:cs typeface="Times New Roman" panose="02020603050405020304" pitchFamily="18" charset="0"/>
              </a:rPr>
              <a:t> </a:t>
            </a:r>
            <a:r>
              <a:rPr lang="en-SG" sz="2800" i="1" dirty="0" err="1">
                <a:solidFill>
                  <a:srgbClr val="00B050"/>
                </a:solidFill>
                <a:latin typeface="Times New Roman" panose="02020603050405020304" pitchFamily="18" charset="0"/>
                <a:cs typeface="Times New Roman" panose="02020603050405020304" pitchFamily="18" charset="0"/>
              </a:rPr>
              <a:t>thư</a:t>
            </a:r>
            <a:r>
              <a:rPr lang="en-SG" sz="2800" i="1" dirty="0">
                <a:solidFill>
                  <a:srgbClr val="00B050"/>
                </a:solidFill>
                <a:latin typeface="Times New Roman" panose="02020603050405020304" pitchFamily="18" charset="0"/>
                <a:cs typeface="Times New Roman" panose="02020603050405020304" pitchFamily="18" charset="0"/>
              </a:rPr>
              <a:t> </a:t>
            </a:r>
            <a:r>
              <a:rPr lang="en-SG" sz="2800" i="1" dirty="0" err="1">
                <a:solidFill>
                  <a:srgbClr val="00B050"/>
                </a:solidFill>
                <a:latin typeface="Times New Roman" panose="02020603050405020304" pitchFamily="18" charset="0"/>
                <a:cs typeface="Times New Roman" panose="02020603050405020304" pitchFamily="18" charset="0"/>
              </a:rPr>
              <a:t>thái</a:t>
            </a:r>
            <a:r>
              <a:rPr lang="en-SG" sz="2800" i="1" dirty="0">
                <a:solidFill>
                  <a:srgbClr val="00B050"/>
                </a:solidFill>
                <a:latin typeface="Times New Roman" panose="02020603050405020304" pitchFamily="18" charset="0"/>
                <a:cs typeface="Times New Roman" panose="02020603050405020304" pitchFamily="18" charset="0"/>
              </a:rPr>
              <a:t>, </a:t>
            </a:r>
            <a:r>
              <a:rPr lang="en-SG" sz="2800" i="1" dirty="0" err="1">
                <a:solidFill>
                  <a:srgbClr val="00B050"/>
                </a:solidFill>
                <a:latin typeface="Times New Roman" panose="02020603050405020304" pitchFamily="18" charset="0"/>
                <a:cs typeface="Times New Roman" panose="02020603050405020304" pitchFamily="18" charset="0"/>
              </a:rPr>
              <a:t>lắng</a:t>
            </a:r>
            <a:r>
              <a:rPr lang="en-SG" sz="2800" i="1" dirty="0">
                <a:solidFill>
                  <a:srgbClr val="00B050"/>
                </a:solidFill>
                <a:latin typeface="Times New Roman" panose="02020603050405020304" pitchFamily="18" charset="0"/>
                <a:cs typeface="Times New Roman" panose="02020603050405020304" pitchFamily="18" charset="0"/>
              </a:rPr>
              <a:t> </a:t>
            </a:r>
            <a:r>
              <a:rPr lang="en-SG" sz="2800" i="1" dirty="0" err="1">
                <a:solidFill>
                  <a:srgbClr val="00B050"/>
                </a:solidFill>
                <a:latin typeface="Times New Roman" panose="02020603050405020304" pitchFamily="18" charset="0"/>
                <a:cs typeface="Times New Roman" panose="02020603050405020304" pitchFamily="18" charset="0"/>
              </a:rPr>
              <a:t>đọng</a:t>
            </a:r>
            <a:r>
              <a:rPr lang="en-SG" sz="2800" i="1" dirty="0">
                <a:solidFill>
                  <a:srgbClr val="00B050"/>
                </a:solidFill>
                <a:latin typeface="Times New Roman" panose="02020603050405020304" pitchFamily="18" charset="0"/>
                <a:cs typeface="Times New Roman" panose="02020603050405020304" pitchFamily="18" charset="0"/>
              </a:rPr>
              <a:t>, </a:t>
            </a:r>
            <a:r>
              <a:rPr lang="en-SG" sz="2800" i="1" dirty="0" err="1">
                <a:solidFill>
                  <a:srgbClr val="00B050"/>
                </a:solidFill>
                <a:latin typeface="Times New Roman" panose="02020603050405020304" pitchFamily="18" charset="0"/>
                <a:cs typeface="Times New Roman" panose="02020603050405020304" pitchFamily="18" charset="0"/>
              </a:rPr>
              <a:t>lâng</a:t>
            </a:r>
            <a:r>
              <a:rPr lang="en-SG" sz="2800" i="1" dirty="0">
                <a:solidFill>
                  <a:srgbClr val="00B050"/>
                </a:solidFill>
                <a:latin typeface="Times New Roman" panose="02020603050405020304" pitchFamily="18" charset="0"/>
                <a:cs typeface="Times New Roman" panose="02020603050405020304" pitchFamily="18" charset="0"/>
              </a:rPr>
              <a:t> </a:t>
            </a:r>
            <a:r>
              <a:rPr lang="en-SG" sz="2800" i="1" dirty="0" err="1">
                <a:solidFill>
                  <a:srgbClr val="00B050"/>
                </a:solidFill>
                <a:latin typeface="Times New Roman" panose="02020603050405020304" pitchFamily="18" charset="0"/>
                <a:cs typeface="Times New Roman" panose="02020603050405020304" pitchFamily="18" charset="0"/>
              </a:rPr>
              <a:t>lâng</a:t>
            </a:r>
            <a:r>
              <a:rPr lang="en-SG" sz="2800" i="1" dirty="0">
                <a:solidFill>
                  <a:srgbClr val="00B050"/>
                </a:solidFill>
                <a:latin typeface="Times New Roman" panose="02020603050405020304" pitchFamily="18" charset="0"/>
                <a:cs typeface="Times New Roman" panose="02020603050405020304" pitchFamily="18" charset="0"/>
              </a:rPr>
              <a:t> </a:t>
            </a:r>
            <a:r>
              <a:rPr lang="en-SG" sz="2800" i="1" dirty="0" err="1">
                <a:solidFill>
                  <a:srgbClr val="00B050"/>
                </a:solidFill>
                <a:latin typeface="Times New Roman" panose="02020603050405020304" pitchFamily="18" charset="0"/>
                <a:cs typeface="Times New Roman" panose="02020603050405020304" pitchFamily="18" charset="0"/>
              </a:rPr>
              <a:t>lan</a:t>
            </a:r>
            <a:r>
              <a:rPr lang="en-SG" sz="2800" i="1" dirty="0">
                <a:solidFill>
                  <a:srgbClr val="00B050"/>
                </a:solidFill>
                <a:latin typeface="Times New Roman" panose="02020603050405020304" pitchFamily="18" charset="0"/>
                <a:cs typeface="Times New Roman" panose="02020603050405020304" pitchFamily="18" charset="0"/>
              </a:rPr>
              <a:t> </a:t>
            </a:r>
            <a:r>
              <a:rPr lang="en-SG" sz="2800" i="1" dirty="0" err="1">
                <a:solidFill>
                  <a:srgbClr val="00B050"/>
                </a:solidFill>
                <a:latin typeface="Times New Roman" panose="02020603050405020304" pitchFamily="18" charset="0"/>
                <a:cs typeface="Times New Roman" panose="02020603050405020304" pitchFamily="18" charset="0"/>
              </a:rPr>
              <a:t>tỏa</a:t>
            </a:r>
            <a:r>
              <a:rPr lang="en-SG" sz="2800" i="1" dirty="0">
                <a:solidFill>
                  <a:srgbClr val="00B050"/>
                </a:solidFill>
                <a:latin typeface="Times New Roman" panose="02020603050405020304" pitchFamily="18" charset="0"/>
                <a:cs typeface="Times New Roman" panose="02020603050405020304" pitchFamily="18" charset="0"/>
              </a:rPr>
              <a:t> </a:t>
            </a:r>
            <a:r>
              <a:rPr lang="en-SG" sz="2800" i="1" dirty="0" err="1">
                <a:solidFill>
                  <a:srgbClr val="00B050"/>
                </a:solidFill>
                <a:latin typeface="Times New Roman" panose="02020603050405020304" pitchFamily="18" charset="0"/>
                <a:cs typeface="Times New Roman" panose="02020603050405020304" pitchFamily="18" charset="0"/>
              </a:rPr>
              <a:t>khắp</a:t>
            </a:r>
            <a:r>
              <a:rPr lang="en-SG" sz="2800" i="1" dirty="0">
                <a:solidFill>
                  <a:srgbClr val="00B050"/>
                </a:solidFill>
                <a:latin typeface="Times New Roman" panose="02020603050405020304" pitchFamily="18" charset="0"/>
                <a:cs typeface="Times New Roman" panose="02020603050405020304" pitchFamily="18" charset="0"/>
              </a:rPr>
              <a:t> </a:t>
            </a:r>
            <a:r>
              <a:rPr lang="en-SG" sz="2800" i="1" dirty="0" err="1">
                <a:solidFill>
                  <a:srgbClr val="00B050"/>
                </a:solidFill>
                <a:latin typeface="Times New Roman" panose="02020603050405020304" pitchFamily="18" charset="0"/>
                <a:cs typeface="Times New Roman" panose="02020603050405020304" pitchFamily="18" charset="0"/>
              </a:rPr>
              <a:t>không</a:t>
            </a:r>
            <a:r>
              <a:rPr lang="en-SG" sz="2800" i="1" dirty="0">
                <a:solidFill>
                  <a:srgbClr val="00B050"/>
                </a:solidFill>
                <a:latin typeface="Times New Roman" panose="02020603050405020304" pitchFamily="18" charset="0"/>
                <a:cs typeface="Times New Roman" panose="02020603050405020304" pitchFamily="18" charset="0"/>
              </a:rPr>
              <a:t> </a:t>
            </a:r>
            <a:r>
              <a:rPr lang="en-SG" sz="2800" i="1" dirty="0" err="1">
                <a:solidFill>
                  <a:srgbClr val="00B050"/>
                </a:solidFill>
                <a:latin typeface="Times New Roman" panose="02020603050405020304" pitchFamily="18" charset="0"/>
                <a:cs typeface="Times New Roman" panose="02020603050405020304" pitchFamily="18" charset="0"/>
              </a:rPr>
              <a:t>gian</a:t>
            </a:r>
            <a:endParaRPr lang="en-SG" sz="2800" dirty="0"/>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5208093">
            <a:off x="7762800" y="2126317"/>
            <a:ext cx="1505461" cy="1505461"/>
          </a:xfrm>
          <a:prstGeom prst="rect">
            <a:avLst/>
          </a:prstGeom>
        </p:spPr>
      </p:pic>
      <p:sp>
        <p:nvSpPr>
          <p:cNvPr id="11" name="Rectangle: Rounded Corners 10"/>
          <p:cNvSpPr/>
          <p:nvPr/>
        </p:nvSpPr>
        <p:spPr>
          <a:xfrm>
            <a:off x="5550053" y="3376056"/>
            <a:ext cx="5971177" cy="1146334"/>
          </a:xfrm>
          <a:prstGeom prst="roundRect">
            <a:avLst/>
          </a:prstGeom>
          <a:ln w="38100">
            <a:solidFill>
              <a:srgbClr val="0070C0"/>
            </a:solidFill>
          </a:ln>
        </p:spPr>
        <p:style>
          <a:lnRef idx="2">
            <a:schemeClr val="accent5"/>
          </a:lnRef>
          <a:fillRef idx="1">
            <a:schemeClr val="lt1"/>
          </a:fillRef>
          <a:effectRef idx="0">
            <a:schemeClr val="accent5"/>
          </a:effectRef>
          <a:fontRef idx="minor">
            <a:schemeClr val="dk1"/>
          </a:fontRef>
        </p:style>
        <p:txBody>
          <a:bodyPr rtlCol="0" anchor="ctr"/>
          <a:lstStyle/>
          <a:p>
            <a:pPr algn="ctr"/>
            <a:r>
              <a:rPr lang="en-SG" sz="2800" i="1" dirty="0" err="1">
                <a:solidFill>
                  <a:srgbClr val="FF0000"/>
                </a:solidFill>
                <a:latin typeface="Times New Roman" panose="02020603050405020304" pitchFamily="18" charset="0"/>
                <a:cs typeface="Times New Roman" panose="02020603050405020304" pitchFamily="18" charset="0"/>
                <a:sym typeface="Wingdings" panose="05000000000000000000" pitchFamily="2" charset="2"/>
              </a:rPr>
              <a:t>Lòng</a:t>
            </a:r>
            <a:r>
              <a:rPr lang="en-SG" sz="2800" i="1" dirty="0">
                <a:solidFill>
                  <a:srgbClr val="FF0000"/>
                </a:solidFill>
                <a:latin typeface="Times New Roman" panose="02020603050405020304" pitchFamily="18" charset="0"/>
                <a:cs typeface="Times New Roman" panose="02020603050405020304" pitchFamily="18" charset="0"/>
                <a:sym typeface="Wingdings" panose="05000000000000000000" pitchFamily="2" charset="2"/>
              </a:rPr>
              <a:t> </a:t>
            </a:r>
            <a:r>
              <a:rPr lang="en-SG" sz="2800" i="1" dirty="0" err="1">
                <a:solidFill>
                  <a:srgbClr val="FF0000"/>
                </a:solidFill>
                <a:latin typeface="Times New Roman" panose="02020603050405020304" pitchFamily="18" charset="0"/>
                <a:cs typeface="Times New Roman" panose="02020603050405020304" pitchFamily="18" charset="0"/>
                <a:sym typeface="Wingdings" panose="05000000000000000000" pitchFamily="2" charset="2"/>
              </a:rPr>
              <a:t>người</a:t>
            </a:r>
            <a:r>
              <a:rPr lang="en-SG" sz="2800" i="1" dirty="0">
                <a:solidFill>
                  <a:srgbClr val="FF0000"/>
                </a:solidFill>
                <a:latin typeface="Times New Roman" panose="02020603050405020304" pitchFamily="18" charset="0"/>
                <a:cs typeface="Times New Roman" panose="02020603050405020304" pitchFamily="18" charset="0"/>
                <a:sym typeface="Wingdings" panose="05000000000000000000" pitchFamily="2" charset="2"/>
              </a:rPr>
              <a:t> </a:t>
            </a:r>
            <a:r>
              <a:rPr lang="en-SG" sz="2800" i="1" dirty="0" err="1">
                <a:solidFill>
                  <a:srgbClr val="FF0000"/>
                </a:solidFill>
                <a:latin typeface="Times New Roman" panose="02020603050405020304" pitchFamily="18" charset="0"/>
                <a:cs typeface="Times New Roman" panose="02020603050405020304" pitchFamily="18" charset="0"/>
                <a:sym typeface="Wingdings" panose="05000000000000000000" pitchFamily="2" charset="2"/>
              </a:rPr>
              <a:t>xao</a:t>
            </a:r>
            <a:r>
              <a:rPr lang="en-SG" sz="2800" i="1" dirty="0">
                <a:solidFill>
                  <a:srgbClr val="FF0000"/>
                </a:solidFill>
                <a:latin typeface="Times New Roman" panose="02020603050405020304" pitchFamily="18" charset="0"/>
                <a:cs typeface="Times New Roman" panose="02020603050405020304" pitchFamily="18" charset="0"/>
                <a:sym typeface="Wingdings" panose="05000000000000000000" pitchFamily="2" charset="2"/>
              </a:rPr>
              <a:t> </a:t>
            </a:r>
            <a:r>
              <a:rPr lang="en-SG" sz="2800" i="1" dirty="0" err="1">
                <a:solidFill>
                  <a:srgbClr val="FF0000"/>
                </a:solidFill>
                <a:latin typeface="Times New Roman" panose="02020603050405020304" pitchFamily="18" charset="0"/>
                <a:cs typeface="Times New Roman" panose="02020603050405020304" pitchFamily="18" charset="0"/>
                <a:sym typeface="Wingdings" panose="05000000000000000000" pitchFamily="2" charset="2"/>
              </a:rPr>
              <a:t>xuyến</a:t>
            </a:r>
            <a:r>
              <a:rPr lang="en-SG" sz="2800" i="1" dirty="0">
                <a:solidFill>
                  <a:srgbClr val="FF0000"/>
                </a:solidFill>
                <a:latin typeface="Times New Roman" panose="02020603050405020304" pitchFamily="18" charset="0"/>
                <a:cs typeface="Times New Roman" panose="02020603050405020304" pitchFamily="18" charset="0"/>
                <a:sym typeface="Wingdings" panose="05000000000000000000" pitchFamily="2" charset="2"/>
              </a:rPr>
              <a:t>, say </a:t>
            </a:r>
            <a:r>
              <a:rPr lang="en-SG" sz="2800" i="1" dirty="0" err="1">
                <a:solidFill>
                  <a:srgbClr val="FF0000"/>
                </a:solidFill>
                <a:latin typeface="Times New Roman" panose="02020603050405020304" pitchFamily="18" charset="0"/>
                <a:cs typeface="Times New Roman" panose="02020603050405020304" pitchFamily="18" charset="0"/>
                <a:sym typeface="Wingdings" panose="05000000000000000000" pitchFamily="2" charset="2"/>
              </a:rPr>
              <a:t>sưa</a:t>
            </a:r>
            <a:r>
              <a:rPr lang="en-SG" sz="2800" i="1" dirty="0">
                <a:solidFill>
                  <a:srgbClr val="FF0000"/>
                </a:solidFill>
                <a:latin typeface="Times New Roman" panose="02020603050405020304" pitchFamily="18" charset="0"/>
                <a:cs typeface="Times New Roman" panose="02020603050405020304" pitchFamily="18" charset="0"/>
                <a:sym typeface="Wingdings" panose="05000000000000000000" pitchFamily="2" charset="2"/>
              </a:rPr>
              <a:t> </a:t>
            </a:r>
            <a:r>
              <a:rPr lang="en-SG" sz="2800" i="1" dirty="0" err="1">
                <a:solidFill>
                  <a:srgbClr val="FF0000"/>
                </a:solidFill>
                <a:latin typeface="Times New Roman" panose="02020603050405020304" pitchFamily="18" charset="0"/>
                <a:cs typeface="Times New Roman" panose="02020603050405020304" pitchFamily="18" charset="0"/>
                <a:sym typeface="Wingdings" panose="05000000000000000000" pitchFamily="2" charset="2"/>
              </a:rPr>
              <a:t>trước</a:t>
            </a:r>
            <a:r>
              <a:rPr lang="en-SG" sz="2800" i="1" dirty="0">
                <a:solidFill>
                  <a:srgbClr val="FF0000"/>
                </a:solidFill>
                <a:latin typeface="Times New Roman" panose="02020603050405020304" pitchFamily="18" charset="0"/>
                <a:cs typeface="Times New Roman" panose="02020603050405020304" pitchFamily="18" charset="0"/>
                <a:sym typeface="Wingdings" panose="05000000000000000000" pitchFamily="2" charset="2"/>
              </a:rPr>
              <a:t> </a:t>
            </a:r>
            <a:r>
              <a:rPr lang="en-SG" sz="2800" i="1" dirty="0" err="1">
                <a:solidFill>
                  <a:srgbClr val="FF0000"/>
                </a:solidFill>
                <a:latin typeface="Times New Roman" panose="02020603050405020304" pitchFamily="18" charset="0"/>
                <a:cs typeface="Times New Roman" panose="02020603050405020304" pitchFamily="18" charset="0"/>
                <a:sym typeface="Wingdings" panose="05000000000000000000" pitchFamily="2" charset="2"/>
              </a:rPr>
              <a:t>vẻ</a:t>
            </a:r>
            <a:r>
              <a:rPr lang="en-SG" sz="2800" i="1" dirty="0">
                <a:solidFill>
                  <a:srgbClr val="FF0000"/>
                </a:solidFill>
                <a:latin typeface="Times New Roman" panose="02020603050405020304" pitchFamily="18" charset="0"/>
                <a:cs typeface="Times New Roman" panose="02020603050405020304" pitchFamily="18" charset="0"/>
                <a:sym typeface="Wingdings" panose="05000000000000000000" pitchFamily="2" charset="2"/>
              </a:rPr>
              <a:t> </a:t>
            </a:r>
            <a:r>
              <a:rPr lang="en-SG" sz="2800" i="1" dirty="0" err="1">
                <a:solidFill>
                  <a:srgbClr val="FF0000"/>
                </a:solidFill>
                <a:latin typeface="Times New Roman" panose="02020603050405020304" pitchFamily="18" charset="0"/>
                <a:cs typeface="Times New Roman" panose="02020603050405020304" pitchFamily="18" charset="0"/>
                <a:sym typeface="Wingdings" panose="05000000000000000000" pitchFamily="2" charset="2"/>
              </a:rPr>
              <a:t>đẹp</a:t>
            </a:r>
            <a:r>
              <a:rPr lang="en-SG" sz="2800" i="1" dirty="0">
                <a:solidFill>
                  <a:srgbClr val="FF0000"/>
                </a:solidFill>
                <a:latin typeface="Times New Roman" panose="02020603050405020304" pitchFamily="18" charset="0"/>
                <a:cs typeface="Times New Roman" panose="02020603050405020304" pitchFamily="18" charset="0"/>
                <a:sym typeface="Wingdings" panose="05000000000000000000" pitchFamily="2" charset="2"/>
              </a:rPr>
              <a:t> </a:t>
            </a:r>
            <a:r>
              <a:rPr lang="en-SG" sz="2800" i="1" dirty="0" err="1">
                <a:solidFill>
                  <a:srgbClr val="FF0000"/>
                </a:solidFill>
                <a:latin typeface="Times New Roman" panose="02020603050405020304" pitchFamily="18" charset="0"/>
                <a:cs typeface="Times New Roman" panose="02020603050405020304" pitchFamily="18" charset="0"/>
                <a:sym typeface="Wingdings" panose="05000000000000000000" pitchFamily="2" charset="2"/>
              </a:rPr>
              <a:t>của</a:t>
            </a:r>
            <a:r>
              <a:rPr lang="en-SG" sz="2800" i="1" dirty="0">
                <a:solidFill>
                  <a:srgbClr val="FF0000"/>
                </a:solidFill>
                <a:latin typeface="Times New Roman" panose="02020603050405020304" pitchFamily="18" charset="0"/>
                <a:cs typeface="Times New Roman" panose="02020603050405020304" pitchFamily="18" charset="0"/>
                <a:sym typeface="Wingdings" panose="05000000000000000000" pitchFamily="2" charset="2"/>
              </a:rPr>
              <a:t> </a:t>
            </a:r>
            <a:r>
              <a:rPr lang="en-SG" sz="2800" i="1" dirty="0" err="1">
                <a:solidFill>
                  <a:srgbClr val="FF0000"/>
                </a:solidFill>
                <a:latin typeface="Times New Roman" panose="02020603050405020304" pitchFamily="18" charset="0"/>
                <a:cs typeface="Times New Roman" panose="02020603050405020304" pitchFamily="18" charset="0"/>
                <a:sym typeface="Wingdings" panose="05000000000000000000" pitchFamily="2" charset="2"/>
              </a:rPr>
              <a:t>vạn</a:t>
            </a:r>
            <a:r>
              <a:rPr lang="en-SG" sz="2800" i="1" dirty="0">
                <a:solidFill>
                  <a:srgbClr val="FF0000"/>
                </a:solidFill>
                <a:latin typeface="Times New Roman" panose="02020603050405020304" pitchFamily="18" charset="0"/>
                <a:cs typeface="Times New Roman" panose="02020603050405020304" pitchFamily="18" charset="0"/>
                <a:sym typeface="Wingdings" panose="05000000000000000000" pitchFamily="2" charset="2"/>
              </a:rPr>
              <a:t> </a:t>
            </a:r>
            <a:r>
              <a:rPr lang="en-SG" sz="2800" i="1" dirty="0" err="1">
                <a:solidFill>
                  <a:srgbClr val="FF0000"/>
                </a:solidFill>
                <a:latin typeface="Times New Roman" panose="02020603050405020304" pitchFamily="18" charset="0"/>
                <a:cs typeface="Times New Roman" panose="02020603050405020304" pitchFamily="18" charset="0"/>
                <a:sym typeface="Wingdings" panose="05000000000000000000" pitchFamily="2" charset="2"/>
              </a:rPr>
              <a:t>vật</a:t>
            </a:r>
            <a:endParaRPr lang="en-SG" sz="2800" dirty="0">
              <a:solidFill>
                <a:srgbClr val="FF0000"/>
              </a:solidFill>
            </a:endParaRPr>
          </a:p>
        </p:txBody>
      </p:sp>
      <p:pic>
        <p:nvPicPr>
          <p:cNvPr id="12" name="Picture 1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5208093">
            <a:off x="7762799" y="4499586"/>
            <a:ext cx="1505461" cy="1505461"/>
          </a:xfrm>
          <a:prstGeom prst="rect">
            <a:avLst/>
          </a:prstGeom>
        </p:spPr>
      </p:pic>
      <p:sp>
        <p:nvSpPr>
          <p:cNvPr id="14" name="Rectangle: Rounded Corners 13"/>
          <p:cNvSpPr/>
          <p:nvPr/>
        </p:nvSpPr>
        <p:spPr>
          <a:xfrm>
            <a:off x="5550053" y="5714102"/>
            <a:ext cx="5971177" cy="690211"/>
          </a:xfrm>
          <a:prstGeom prst="roundRect">
            <a:avLst/>
          </a:prstGeom>
          <a:ln w="38100">
            <a:solidFill>
              <a:srgbClr val="00B050"/>
            </a:solidFill>
          </a:ln>
        </p:spPr>
        <p:style>
          <a:lnRef idx="2">
            <a:schemeClr val="accent5"/>
          </a:lnRef>
          <a:fillRef idx="1">
            <a:schemeClr val="lt1"/>
          </a:fillRef>
          <a:effectRef idx="0">
            <a:schemeClr val="accent5"/>
          </a:effectRef>
          <a:fontRef idx="minor">
            <a:schemeClr val="dk1"/>
          </a:fontRef>
        </p:style>
        <p:txBody>
          <a:bodyPr rtlCol="0" anchor="ctr"/>
          <a:lstStyle/>
          <a:p>
            <a:pPr algn="ctr"/>
            <a:r>
              <a:rPr lang="en-US" altLang="en-US" sz="2800" i="1" dirty="0" err="1">
                <a:latin typeface="Times New Roman" panose="02020603050405020304" pitchFamily="18" charset="0"/>
                <a:cs typeface="Times New Roman" panose="02020603050405020304" pitchFamily="18" charset="0"/>
              </a:rPr>
              <a:t>Sự</a:t>
            </a:r>
            <a:r>
              <a:rPr lang="en-US" altLang="en-US" sz="2800" i="1" dirty="0">
                <a:latin typeface="Times New Roman" panose="02020603050405020304" pitchFamily="18" charset="0"/>
                <a:cs typeface="Times New Roman" panose="02020603050405020304" pitchFamily="18" charset="0"/>
              </a:rPr>
              <a:t> </a:t>
            </a:r>
            <a:r>
              <a:rPr lang="en-US" altLang="en-US" sz="2800" i="1" dirty="0" err="1">
                <a:latin typeface="Times New Roman" panose="02020603050405020304" pitchFamily="18" charset="0"/>
                <a:cs typeface="Times New Roman" panose="02020603050405020304" pitchFamily="18" charset="0"/>
              </a:rPr>
              <a:t>tinh</a:t>
            </a:r>
            <a:r>
              <a:rPr lang="en-US" altLang="en-US" sz="2800" i="1" dirty="0">
                <a:latin typeface="Times New Roman" panose="02020603050405020304" pitchFamily="18" charset="0"/>
                <a:cs typeface="Times New Roman" panose="02020603050405020304" pitchFamily="18" charset="0"/>
              </a:rPr>
              <a:t> </a:t>
            </a:r>
            <a:r>
              <a:rPr lang="en-US" altLang="en-US" sz="2800" i="1" dirty="0" err="1">
                <a:latin typeface="Times New Roman" panose="02020603050405020304" pitchFamily="18" charset="0"/>
                <a:cs typeface="Times New Roman" panose="02020603050405020304" pitchFamily="18" charset="0"/>
              </a:rPr>
              <a:t>tế</a:t>
            </a:r>
            <a:r>
              <a:rPr lang="en-US" altLang="en-US" sz="2800" i="1" dirty="0">
                <a:latin typeface="Times New Roman" panose="02020603050405020304" pitchFamily="18" charset="0"/>
                <a:cs typeface="Times New Roman" panose="02020603050405020304" pitchFamily="18" charset="0"/>
              </a:rPr>
              <a:t> </a:t>
            </a:r>
            <a:r>
              <a:rPr lang="en-US" altLang="en-US" sz="2800" i="1" dirty="0" err="1">
                <a:latin typeface="Times New Roman" panose="02020603050405020304" pitchFamily="18" charset="0"/>
                <a:cs typeface="Times New Roman" panose="02020603050405020304" pitchFamily="18" charset="0"/>
              </a:rPr>
              <a:t>trong</a:t>
            </a:r>
            <a:r>
              <a:rPr lang="en-US" altLang="en-US" sz="2800" i="1" dirty="0">
                <a:latin typeface="Times New Roman" panose="02020603050405020304" pitchFamily="18" charset="0"/>
                <a:cs typeface="Times New Roman" panose="02020603050405020304" pitchFamily="18" charset="0"/>
              </a:rPr>
              <a:t> </a:t>
            </a:r>
            <a:r>
              <a:rPr lang="en-US" altLang="en-US" sz="2800" i="1" dirty="0" err="1">
                <a:latin typeface="Times New Roman" panose="02020603050405020304" pitchFamily="18" charset="0"/>
                <a:cs typeface="Times New Roman" panose="02020603050405020304" pitchFamily="18" charset="0"/>
              </a:rPr>
              <a:t>liên</a:t>
            </a:r>
            <a:r>
              <a:rPr lang="en-US" altLang="en-US" sz="2800" i="1" dirty="0">
                <a:latin typeface="Times New Roman" panose="02020603050405020304" pitchFamily="18" charset="0"/>
                <a:cs typeface="Times New Roman" panose="02020603050405020304" pitchFamily="18" charset="0"/>
              </a:rPr>
              <a:t> </a:t>
            </a:r>
            <a:r>
              <a:rPr lang="en-US" altLang="en-US" sz="2800" i="1" dirty="0" err="1">
                <a:latin typeface="Times New Roman" panose="02020603050405020304" pitchFamily="18" charset="0"/>
                <a:cs typeface="Times New Roman" panose="02020603050405020304" pitchFamily="18" charset="0"/>
              </a:rPr>
              <a:t>tưởng</a:t>
            </a:r>
            <a:r>
              <a:rPr lang="en-US" altLang="en-US" sz="2800" i="1" dirty="0">
                <a:latin typeface="Times New Roman" panose="02020603050405020304" pitchFamily="18" charset="0"/>
                <a:cs typeface="Times New Roman" panose="02020603050405020304" pitchFamily="18" charset="0"/>
              </a:rPr>
              <a:t> </a:t>
            </a:r>
            <a:r>
              <a:rPr lang="en-US" altLang="en-US" sz="2800" i="1" dirty="0" err="1">
                <a:latin typeface="Times New Roman" panose="02020603050405020304" pitchFamily="18" charset="0"/>
                <a:cs typeface="Times New Roman" panose="02020603050405020304" pitchFamily="18" charset="0"/>
              </a:rPr>
              <a:t>của</a:t>
            </a:r>
            <a:r>
              <a:rPr lang="en-US" altLang="en-US" sz="2800" i="1" dirty="0">
                <a:latin typeface="Times New Roman" panose="02020603050405020304" pitchFamily="18" charset="0"/>
                <a:cs typeface="Times New Roman" panose="02020603050405020304" pitchFamily="18" charset="0"/>
              </a:rPr>
              <a:t> </a:t>
            </a:r>
            <a:r>
              <a:rPr lang="en-US" altLang="en-US" sz="2800" i="1" dirty="0" err="1">
                <a:latin typeface="Times New Roman" panose="02020603050405020304" pitchFamily="18" charset="0"/>
                <a:cs typeface="Times New Roman" panose="02020603050405020304" pitchFamily="18" charset="0"/>
              </a:rPr>
              <a:t>nhà</a:t>
            </a:r>
            <a:r>
              <a:rPr lang="en-US" altLang="en-US" sz="2800" i="1" dirty="0">
                <a:latin typeface="Times New Roman" panose="02020603050405020304" pitchFamily="18" charset="0"/>
                <a:cs typeface="Times New Roman" panose="02020603050405020304" pitchFamily="18" charset="0"/>
              </a:rPr>
              <a:t> </a:t>
            </a:r>
            <a:r>
              <a:rPr lang="en-US" altLang="en-US" sz="2800" i="1" dirty="0" err="1">
                <a:latin typeface="Times New Roman" panose="02020603050405020304" pitchFamily="18" charset="0"/>
                <a:cs typeface="Times New Roman" panose="02020603050405020304" pitchFamily="18" charset="0"/>
              </a:rPr>
              <a:t>thơ</a:t>
            </a:r>
            <a:endParaRPr lang="en-SG" sz="2800" i="1" dirty="0">
              <a:solidFill>
                <a:schemeClr val="tx1"/>
              </a:solidFill>
            </a:endParaRPr>
          </a:p>
        </p:txBody>
      </p:sp>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barn(inVertical)">
                                      <p:cBhvr>
                                        <p:cTn id="7" dur="500"/>
                                        <p:tgtEl>
                                          <p:spTgt spid="17"/>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1000"/>
                                        <p:tgtEl>
                                          <p:spTgt spid="5"/>
                                        </p:tgtEl>
                                      </p:cBhvr>
                                    </p:animEffect>
                                    <p:anim calcmode="lin" valueType="num">
                                      <p:cBhvr>
                                        <p:cTn id="13" dur="1000" fill="hold"/>
                                        <p:tgtEl>
                                          <p:spTgt spid="5"/>
                                        </p:tgtEl>
                                        <p:attrNameLst>
                                          <p:attrName>ppt_x</p:attrName>
                                        </p:attrNameLst>
                                      </p:cBhvr>
                                      <p:tavLst>
                                        <p:tav tm="0">
                                          <p:val>
                                            <p:strVal val="#ppt_x"/>
                                          </p:val>
                                        </p:tav>
                                        <p:tav tm="100000">
                                          <p:val>
                                            <p:strVal val="#ppt_x"/>
                                          </p:val>
                                        </p:tav>
                                      </p:tavLst>
                                    </p:anim>
                                    <p:anim calcmode="lin" valueType="num">
                                      <p:cBhvr>
                                        <p:cTn id="14"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4"/>
                                        </p:tgtEl>
                                        <p:attrNameLst>
                                          <p:attrName>style.visibility</p:attrName>
                                        </p:attrNameLst>
                                      </p:cBhvr>
                                      <p:to>
                                        <p:strVal val="visible"/>
                                      </p:to>
                                    </p:set>
                                    <p:animEffect transition="in" filter="barn(inVertical)">
                                      <p:cBhvr>
                                        <p:cTn id="19" dur="500"/>
                                        <p:tgtEl>
                                          <p:spTgt spid="4"/>
                                        </p:tgtEl>
                                      </p:cBhvr>
                                    </p:animEffect>
                                  </p:childTnLst>
                                </p:cTn>
                              </p:par>
                            </p:childTnLst>
                          </p:cTn>
                        </p:par>
                      </p:childTnLst>
                    </p:cTn>
                  </p:par>
                  <p:par>
                    <p:cTn id="20" fill="hold">
                      <p:stCondLst>
                        <p:cond delay="indefinite"/>
                      </p:stCondLst>
                      <p:childTnLst>
                        <p:par>
                          <p:cTn id="21" fill="hold">
                            <p:stCondLst>
                              <p:cond delay="0"/>
                            </p:stCondLst>
                            <p:childTnLst>
                              <p:par>
                                <p:cTn id="22" presetID="14" presetClass="entr" presetSubtype="10" fill="hold" nodeType="clickEffect">
                                  <p:stCondLst>
                                    <p:cond delay="0"/>
                                  </p:stCondLst>
                                  <p:childTnLst>
                                    <p:set>
                                      <p:cBhvr>
                                        <p:cTn id="23" dur="1" fill="hold">
                                          <p:stCondLst>
                                            <p:cond delay="0"/>
                                          </p:stCondLst>
                                        </p:cTn>
                                        <p:tgtEl>
                                          <p:spTgt spid="9"/>
                                        </p:tgtEl>
                                        <p:attrNameLst>
                                          <p:attrName>style.visibility</p:attrName>
                                        </p:attrNameLst>
                                      </p:cBhvr>
                                      <p:to>
                                        <p:strVal val="visible"/>
                                      </p:to>
                                    </p:set>
                                    <p:animEffect transition="in" filter="randombar(horizontal)">
                                      <p:cBhvr>
                                        <p:cTn id="24" dur="500"/>
                                        <p:tgtEl>
                                          <p:spTgt spid="9"/>
                                        </p:tgtEl>
                                      </p:cBhvr>
                                    </p:animEffect>
                                  </p:childTnLst>
                                </p:cTn>
                              </p:par>
                            </p:childTnLst>
                          </p:cTn>
                        </p:par>
                      </p:childTnLst>
                    </p:cTn>
                  </p:par>
                  <p:par>
                    <p:cTn id="25" fill="hold">
                      <p:stCondLst>
                        <p:cond delay="indefinite"/>
                      </p:stCondLst>
                      <p:childTnLst>
                        <p:par>
                          <p:cTn id="26" fill="hold">
                            <p:stCondLst>
                              <p:cond delay="0"/>
                            </p:stCondLst>
                            <p:childTnLst>
                              <p:par>
                                <p:cTn id="27" presetID="16" presetClass="entr" presetSubtype="21" fill="hold" grpId="0" nodeType="clickEffect">
                                  <p:stCondLst>
                                    <p:cond delay="0"/>
                                  </p:stCondLst>
                                  <p:childTnLst>
                                    <p:set>
                                      <p:cBhvr>
                                        <p:cTn id="28" dur="1" fill="hold">
                                          <p:stCondLst>
                                            <p:cond delay="0"/>
                                          </p:stCondLst>
                                        </p:cTn>
                                        <p:tgtEl>
                                          <p:spTgt spid="11"/>
                                        </p:tgtEl>
                                        <p:attrNameLst>
                                          <p:attrName>style.visibility</p:attrName>
                                        </p:attrNameLst>
                                      </p:cBhvr>
                                      <p:to>
                                        <p:strVal val="visible"/>
                                      </p:to>
                                    </p:set>
                                    <p:animEffect transition="in" filter="barn(inVertical)">
                                      <p:cBhvr>
                                        <p:cTn id="29" dur="500"/>
                                        <p:tgtEl>
                                          <p:spTgt spid="11"/>
                                        </p:tgtEl>
                                      </p:cBhvr>
                                    </p:animEffect>
                                  </p:childTnLst>
                                </p:cTn>
                              </p:par>
                            </p:childTnLst>
                          </p:cTn>
                        </p:par>
                      </p:childTnLst>
                    </p:cTn>
                  </p:par>
                  <p:par>
                    <p:cTn id="30" fill="hold">
                      <p:stCondLst>
                        <p:cond delay="indefinite"/>
                      </p:stCondLst>
                      <p:childTnLst>
                        <p:par>
                          <p:cTn id="31" fill="hold">
                            <p:stCondLst>
                              <p:cond delay="0"/>
                            </p:stCondLst>
                            <p:childTnLst>
                              <p:par>
                                <p:cTn id="32" presetID="14" presetClass="entr" presetSubtype="10" fill="hold" nodeType="clickEffect">
                                  <p:stCondLst>
                                    <p:cond delay="0"/>
                                  </p:stCondLst>
                                  <p:childTnLst>
                                    <p:set>
                                      <p:cBhvr>
                                        <p:cTn id="33" dur="1" fill="hold">
                                          <p:stCondLst>
                                            <p:cond delay="0"/>
                                          </p:stCondLst>
                                        </p:cTn>
                                        <p:tgtEl>
                                          <p:spTgt spid="12"/>
                                        </p:tgtEl>
                                        <p:attrNameLst>
                                          <p:attrName>style.visibility</p:attrName>
                                        </p:attrNameLst>
                                      </p:cBhvr>
                                      <p:to>
                                        <p:strVal val="visible"/>
                                      </p:to>
                                    </p:set>
                                    <p:animEffect transition="in" filter="randombar(horizontal)">
                                      <p:cBhvr>
                                        <p:cTn id="34" dur="500"/>
                                        <p:tgtEl>
                                          <p:spTgt spid="12"/>
                                        </p:tgtEl>
                                      </p:cBhvr>
                                    </p:animEffect>
                                  </p:childTnLst>
                                </p:cTn>
                              </p:par>
                            </p:childTnLst>
                          </p:cTn>
                        </p:par>
                      </p:childTnLst>
                    </p:cTn>
                  </p:par>
                  <p:par>
                    <p:cTn id="35" fill="hold">
                      <p:stCondLst>
                        <p:cond delay="indefinite"/>
                      </p:stCondLst>
                      <p:childTnLst>
                        <p:par>
                          <p:cTn id="36" fill="hold">
                            <p:stCondLst>
                              <p:cond delay="0"/>
                            </p:stCondLst>
                            <p:childTnLst>
                              <p:par>
                                <p:cTn id="37" presetID="16" presetClass="entr" presetSubtype="21" fill="hold" grpId="0" nodeType="clickEffect">
                                  <p:stCondLst>
                                    <p:cond delay="0"/>
                                  </p:stCondLst>
                                  <p:childTnLst>
                                    <p:set>
                                      <p:cBhvr>
                                        <p:cTn id="38" dur="1" fill="hold">
                                          <p:stCondLst>
                                            <p:cond delay="0"/>
                                          </p:stCondLst>
                                        </p:cTn>
                                        <p:tgtEl>
                                          <p:spTgt spid="14"/>
                                        </p:tgtEl>
                                        <p:attrNameLst>
                                          <p:attrName>style.visibility</p:attrName>
                                        </p:attrNameLst>
                                      </p:cBhvr>
                                      <p:to>
                                        <p:strVal val="visible"/>
                                      </p:to>
                                    </p:set>
                                    <p:animEffect transition="in" filter="barn(inVertical)">
                                      <p:cBhvr>
                                        <p:cTn id="39"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4" grpId="0" animBg="1"/>
      <p:bldP spid="11" grpId="0" animBg="1"/>
      <p:bldP spid="14" grpId="0"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rotWithShape="1">
          <a:blip r:embed="rId1"/>
          <a:srcRect b="14327"/>
          <a:stretch>
            <a:fillRect/>
          </a:stretch>
        </p:blipFill>
        <p:spPr>
          <a:xfrm>
            <a:off x="0" y="1"/>
            <a:ext cx="12192000" cy="6858000"/>
          </a:xfrm>
          <a:prstGeom prst="rect">
            <a:avLst/>
          </a:prstGeom>
        </p:spPr>
      </p:pic>
      <p:sp>
        <p:nvSpPr>
          <p:cNvPr id="3" name="矩形 2"/>
          <p:cNvSpPr/>
          <p:nvPr/>
        </p:nvSpPr>
        <p:spPr>
          <a:xfrm>
            <a:off x="199404" y="145063"/>
            <a:ext cx="11793192" cy="658552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21" name="组合 7"/>
          <p:cNvGrpSpPr/>
          <p:nvPr/>
        </p:nvGrpSpPr>
        <p:grpSpPr>
          <a:xfrm flipV="1">
            <a:off x="2314575" y="6067227"/>
            <a:ext cx="7353300" cy="95362"/>
            <a:chOff x="5264727" y="1496291"/>
            <a:chExt cx="1197811" cy="872836"/>
          </a:xfrm>
        </p:grpSpPr>
        <p:sp>
          <p:nvSpPr>
            <p:cNvPr id="22" name="矩形 3"/>
            <p:cNvSpPr/>
            <p:nvPr/>
          </p:nvSpPr>
          <p:spPr>
            <a:xfrm>
              <a:off x="5264727" y="1496291"/>
              <a:ext cx="304800" cy="87283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3" name="矩形 4"/>
            <p:cNvSpPr/>
            <p:nvPr/>
          </p:nvSpPr>
          <p:spPr>
            <a:xfrm>
              <a:off x="5569527" y="1496291"/>
              <a:ext cx="304800" cy="87283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4" name="矩形 5"/>
            <p:cNvSpPr/>
            <p:nvPr/>
          </p:nvSpPr>
          <p:spPr>
            <a:xfrm>
              <a:off x="5853955" y="1496291"/>
              <a:ext cx="304800" cy="87283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5" name="矩形 6"/>
            <p:cNvSpPr/>
            <p:nvPr/>
          </p:nvSpPr>
          <p:spPr>
            <a:xfrm>
              <a:off x="6157738" y="1496291"/>
              <a:ext cx="304800" cy="872836"/>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26" name="文本框 8"/>
          <p:cNvSpPr txBox="1"/>
          <p:nvPr/>
        </p:nvSpPr>
        <p:spPr>
          <a:xfrm>
            <a:off x="2524125" y="5149137"/>
            <a:ext cx="6677026" cy="830997"/>
          </a:xfrm>
          <a:prstGeom prst="rect">
            <a:avLst/>
          </a:prstGeom>
          <a:noFill/>
        </p:spPr>
        <p:txBody>
          <a:bodyPr wrap="square" rtlCol="0">
            <a:spAutoFit/>
          </a:bodyPr>
          <a:lstStyle/>
          <a:p>
            <a:pPr algn="ctr"/>
            <a:r>
              <a:rPr lang="en-SG" altLang="zh-CN" sz="4800" b="1" dirty="0">
                <a:solidFill>
                  <a:schemeClr val="tx1">
                    <a:lumMod val="85000"/>
                    <a:lumOff val="15000"/>
                  </a:schemeClr>
                </a:solidFill>
                <a:latin typeface="Times New Roman" panose="02020603050405020304" pitchFamily="18" charset="0"/>
                <a:ea typeface="华文中宋" pitchFamily="2" charset="-122"/>
                <a:cs typeface="Times New Roman" panose="02020603050405020304" pitchFamily="18" charset="0"/>
              </a:rPr>
              <a:t>3. </a:t>
            </a:r>
            <a:r>
              <a:rPr lang="en-SG" altLang="zh-CN" sz="4800" b="1" dirty="0" err="1">
                <a:solidFill>
                  <a:schemeClr val="tx1">
                    <a:lumMod val="85000"/>
                    <a:lumOff val="15000"/>
                  </a:schemeClr>
                </a:solidFill>
                <a:latin typeface="Times New Roman" panose="02020603050405020304" pitchFamily="18" charset="0"/>
                <a:ea typeface="华文中宋" pitchFamily="2" charset="-122"/>
                <a:cs typeface="Times New Roman" panose="02020603050405020304" pitchFamily="18" charset="0"/>
              </a:rPr>
              <a:t>Suy</a:t>
            </a:r>
            <a:r>
              <a:rPr lang="en-SG" altLang="zh-CN" sz="4800" b="1" dirty="0">
                <a:solidFill>
                  <a:schemeClr val="tx1">
                    <a:lumMod val="85000"/>
                    <a:lumOff val="15000"/>
                  </a:schemeClr>
                </a:solidFill>
                <a:latin typeface="Times New Roman" panose="02020603050405020304" pitchFamily="18" charset="0"/>
                <a:ea typeface="华文中宋" pitchFamily="2" charset="-122"/>
                <a:cs typeface="Times New Roman" panose="02020603050405020304" pitchFamily="18" charset="0"/>
              </a:rPr>
              <a:t> </a:t>
            </a:r>
            <a:r>
              <a:rPr lang="en-SG" altLang="zh-CN" sz="4800" b="1" dirty="0" err="1">
                <a:solidFill>
                  <a:schemeClr val="tx1">
                    <a:lumMod val="85000"/>
                    <a:lumOff val="15000"/>
                  </a:schemeClr>
                </a:solidFill>
                <a:latin typeface="Times New Roman" panose="02020603050405020304" pitchFamily="18" charset="0"/>
                <a:ea typeface="华文中宋" pitchFamily="2" charset="-122"/>
                <a:cs typeface="Times New Roman" panose="02020603050405020304" pitchFamily="18" charset="0"/>
              </a:rPr>
              <a:t>ngẫm</a:t>
            </a:r>
            <a:r>
              <a:rPr lang="en-SG" altLang="zh-CN" sz="4800" b="1" dirty="0">
                <a:solidFill>
                  <a:schemeClr val="tx1">
                    <a:lumMod val="85000"/>
                    <a:lumOff val="15000"/>
                  </a:schemeClr>
                </a:solidFill>
                <a:latin typeface="Times New Roman" panose="02020603050405020304" pitchFamily="18" charset="0"/>
                <a:ea typeface="华文中宋" pitchFamily="2" charset="-122"/>
                <a:cs typeface="Times New Roman" panose="02020603050405020304" pitchFamily="18" charset="0"/>
              </a:rPr>
              <a:t> </a:t>
            </a:r>
            <a:r>
              <a:rPr lang="en-SG" altLang="zh-CN" sz="4800" b="1" dirty="0" err="1">
                <a:solidFill>
                  <a:schemeClr val="tx1">
                    <a:lumMod val="85000"/>
                    <a:lumOff val="15000"/>
                  </a:schemeClr>
                </a:solidFill>
                <a:latin typeface="Times New Roman" panose="02020603050405020304" pitchFamily="18" charset="0"/>
                <a:ea typeface="华文中宋" pitchFamily="2" charset="-122"/>
                <a:cs typeface="Times New Roman" panose="02020603050405020304" pitchFamily="18" charset="0"/>
              </a:rPr>
              <a:t>của</a:t>
            </a:r>
            <a:r>
              <a:rPr lang="en-SG" altLang="zh-CN" sz="4800" b="1" dirty="0">
                <a:solidFill>
                  <a:schemeClr val="tx1">
                    <a:lumMod val="85000"/>
                    <a:lumOff val="15000"/>
                  </a:schemeClr>
                </a:solidFill>
                <a:latin typeface="Times New Roman" panose="02020603050405020304" pitchFamily="18" charset="0"/>
                <a:ea typeface="华文中宋" pitchFamily="2" charset="-122"/>
                <a:cs typeface="Times New Roman" panose="02020603050405020304" pitchFamily="18" charset="0"/>
              </a:rPr>
              <a:t> </a:t>
            </a:r>
            <a:r>
              <a:rPr lang="en-SG" altLang="zh-CN" sz="4800" b="1" dirty="0" err="1">
                <a:solidFill>
                  <a:schemeClr val="tx1">
                    <a:lumMod val="85000"/>
                    <a:lumOff val="15000"/>
                  </a:schemeClr>
                </a:solidFill>
                <a:latin typeface="Times New Roman" panose="02020603050405020304" pitchFamily="18" charset="0"/>
                <a:ea typeface="华文中宋" pitchFamily="2" charset="-122"/>
                <a:cs typeface="Times New Roman" panose="02020603050405020304" pitchFamily="18" charset="0"/>
              </a:rPr>
              <a:t>tác</a:t>
            </a:r>
            <a:r>
              <a:rPr lang="en-SG" altLang="zh-CN" sz="4800" b="1" dirty="0">
                <a:solidFill>
                  <a:schemeClr val="tx1">
                    <a:lumMod val="85000"/>
                    <a:lumOff val="15000"/>
                  </a:schemeClr>
                </a:solidFill>
                <a:latin typeface="Times New Roman" panose="02020603050405020304" pitchFamily="18" charset="0"/>
                <a:ea typeface="华文中宋" pitchFamily="2" charset="-122"/>
                <a:cs typeface="Times New Roman" panose="02020603050405020304" pitchFamily="18" charset="0"/>
              </a:rPr>
              <a:t> </a:t>
            </a:r>
            <a:r>
              <a:rPr lang="en-SG" altLang="zh-CN" sz="4800" b="1" dirty="0" err="1">
                <a:solidFill>
                  <a:schemeClr val="tx1">
                    <a:lumMod val="85000"/>
                    <a:lumOff val="15000"/>
                  </a:schemeClr>
                </a:solidFill>
                <a:latin typeface="Times New Roman" panose="02020603050405020304" pitchFamily="18" charset="0"/>
                <a:ea typeface="华文中宋" pitchFamily="2" charset="-122"/>
                <a:cs typeface="Times New Roman" panose="02020603050405020304" pitchFamily="18" charset="0"/>
              </a:rPr>
              <a:t>giả</a:t>
            </a:r>
            <a:endParaRPr lang="zh-CN" altLang="en-US" sz="4800" b="1" dirty="0">
              <a:solidFill>
                <a:schemeClr val="tx1">
                  <a:lumMod val="85000"/>
                  <a:lumOff val="15000"/>
                </a:schemeClr>
              </a:solidFill>
              <a:latin typeface="Times New Roman" panose="02020603050405020304" pitchFamily="18" charset="0"/>
              <a:ea typeface="华文中宋" pitchFamily="2" charset="-122"/>
              <a:cs typeface="Times New Roman" panose="02020603050405020304" pitchFamily="18" charset="0"/>
            </a:endParaRPr>
          </a:p>
        </p:txBody>
      </p:sp>
      <p:grpSp>
        <p:nvGrpSpPr>
          <p:cNvPr id="27" name="组合 7"/>
          <p:cNvGrpSpPr/>
          <p:nvPr/>
        </p:nvGrpSpPr>
        <p:grpSpPr>
          <a:xfrm flipV="1">
            <a:off x="2314575" y="5019675"/>
            <a:ext cx="7353300" cy="95362"/>
            <a:chOff x="5264727" y="1496291"/>
            <a:chExt cx="1197811" cy="872836"/>
          </a:xfrm>
        </p:grpSpPr>
        <p:sp>
          <p:nvSpPr>
            <p:cNvPr id="28" name="矩形 3"/>
            <p:cNvSpPr/>
            <p:nvPr/>
          </p:nvSpPr>
          <p:spPr>
            <a:xfrm>
              <a:off x="5264727" y="1496291"/>
              <a:ext cx="304800" cy="87283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9" name="矩形 4"/>
            <p:cNvSpPr/>
            <p:nvPr/>
          </p:nvSpPr>
          <p:spPr>
            <a:xfrm>
              <a:off x="5569527" y="1496291"/>
              <a:ext cx="304800" cy="87283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0" name="矩形 5"/>
            <p:cNvSpPr/>
            <p:nvPr/>
          </p:nvSpPr>
          <p:spPr>
            <a:xfrm>
              <a:off x="5853955" y="1496291"/>
              <a:ext cx="304800" cy="87283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1" name="矩形 6"/>
            <p:cNvSpPr/>
            <p:nvPr/>
          </p:nvSpPr>
          <p:spPr>
            <a:xfrm>
              <a:off x="6157738" y="1496291"/>
              <a:ext cx="304800" cy="872836"/>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pic>
        <p:nvPicPr>
          <p:cNvPr id="5122" name="Picture 2" descr="Káº¿t quáº£ hÃ¬nh áº£nh cho náº¯ng gif"/>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408080" y="628020"/>
            <a:ext cx="3841166" cy="3778069"/>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5124" name="Picture 4" descr="Káº¿t quáº£ hÃ¬nh áº£nh cho mÆ°a sáº¥m gif"/>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4379364" y="633354"/>
            <a:ext cx="3709693" cy="3772735"/>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5126" name="Picture 6" descr="Káº¿t quáº£ hÃ¬nh áº£nh cho hÃ ng cÃ¢y mÃ¹a thu  gif"/>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a:off x="8193067" y="628020"/>
            <a:ext cx="3656650" cy="3772734"/>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barn(inVertical)">
                                      <p:cBhvr>
                                        <p:cTn id="7" dur="500"/>
                                        <p:tgtEl>
                                          <p:spTgt spid="27"/>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26"/>
                                        </p:tgtEl>
                                        <p:attrNameLst>
                                          <p:attrName>style.visibility</p:attrName>
                                        </p:attrNameLst>
                                      </p:cBhvr>
                                      <p:to>
                                        <p:strVal val="visible"/>
                                      </p:to>
                                    </p:set>
                                    <p:animEffect transition="in" filter="barn(inVertical)">
                                      <p:cBhvr>
                                        <p:cTn id="10" dur="500"/>
                                        <p:tgtEl>
                                          <p:spTgt spid="26"/>
                                        </p:tgtEl>
                                      </p:cBhvr>
                                    </p:animEffect>
                                  </p:childTnLst>
                                </p:cTn>
                              </p:par>
                              <p:par>
                                <p:cTn id="11" presetID="16" presetClass="entr" presetSubtype="21" fill="hold" nodeType="withEffect">
                                  <p:stCondLst>
                                    <p:cond delay="0"/>
                                  </p:stCondLst>
                                  <p:childTnLst>
                                    <p:set>
                                      <p:cBhvr>
                                        <p:cTn id="12" dur="1" fill="hold">
                                          <p:stCondLst>
                                            <p:cond delay="0"/>
                                          </p:stCondLst>
                                        </p:cTn>
                                        <p:tgtEl>
                                          <p:spTgt spid="21"/>
                                        </p:tgtEl>
                                        <p:attrNameLst>
                                          <p:attrName>style.visibility</p:attrName>
                                        </p:attrNameLst>
                                      </p:cBhvr>
                                      <p:to>
                                        <p:strVal val="visible"/>
                                      </p:to>
                                    </p:set>
                                    <p:animEffect transition="in" filter="barn(inVertical)">
                                      <p:cBhvr>
                                        <p:cTn id="13" dur="500"/>
                                        <p:tgtEl>
                                          <p:spTgt spid="21"/>
                                        </p:tgtEl>
                                      </p:cBhvr>
                                    </p:animEffect>
                                  </p:childTnLst>
                                </p:cTn>
                              </p:par>
                            </p:childTnLst>
                          </p:cTn>
                        </p:par>
                      </p:childTnLst>
                    </p:cTn>
                  </p:par>
                  <p:par>
                    <p:cTn id="14" fill="hold">
                      <p:stCondLst>
                        <p:cond delay="indefinite"/>
                      </p:stCondLst>
                      <p:childTnLst>
                        <p:par>
                          <p:cTn id="15" fill="hold">
                            <p:stCondLst>
                              <p:cond delay="0"/>
                            </p:stCondLst>
                            <p:childTnLst>
                              <p:par>
                                <p:cTn id="16" presetID="21" presetClass="entr" presetSubtype="1" fill="hold" nodeType="clickEffect">
                                  <p:stCondLst>
                                    <p:cond delay="0"/>
                                  </p:stCondLst>
                                  <p:childTnLst>
                                    <p:set>
                                      <p:cBhvr>
                                        <p:cTn id="17" dur="1" fill="hold">
                                          <p:stCondLst>
                                            <p:cond delay="0"/>
                                          </p:stCondLst>
                                        </p:cTn>
                                        <p:tgtEl>
                                          <p:spTgt spid="5122"/>
                                        </p:tgtEl>
                                        <p:attrNameLst>
                                          <p:attrName>style.visibility</p:attrName>
                                        </p:attrNameLst>
                                      </p:cBhvr>
                                      <p:to>
                                        <p:strVal val="visible"/>
                                      </p:to>
                                    </p:set>
                                    <p:animEffect transition="in" filter="wheel(1)">
                                      <p:cBhvr>
                                        <p:cTn id="18" dur="2000"/>
                                        <p:tgtEl>
                                          <p:spTgt spid="5122"/>
                                        </p:tgtEl>
                                      </p:cBhvr>
                                    </p:animEffect>
                                  </p:childTnLst>
                                </p:cTn>
                              </p:par>
                            </p:childTnLst>
                          </p:cTn>
                        </p:par>
                      </p:childTnLst>
                    </p:cTn>
                  </p:par>
                  <p:par>
                    <p:cTn id="19" fill="hold">
                      <p:stCondLst>
                        <p:cond delay="indefinite"/>
                      </p:stCondLst>
                      <p:childTnLst>
                        <p:par>
                          <p:cTn id="20" fill="hold">
                            <p:stCondLst>
                              <p:cond delay="0"/>
                            </p:stCondLst>
                            <p:childTnLst>
                              <p:par>
                                <p:cTn id="21" presetID="21" presetClass="entr" presetSubtype="1" fill="hold" nodeType="clickEffect">
                                  <p:stCondLst>
                                    <p:cond delay="0"/>
                                  </p:stCondLst>
                                  <p:childTnLst>
                                    <p:set>
                                      <p:cBhvr>
                                        <p:cTn id="22" dur="1" fill="hold">
                                          <p:stCondLst>
                                            <p:cond delay="0"/>
                                          </p:stCondLst>
                                        </p:cTn>
                                        <p:tgtEl>
                                          <p:spTgt spid="5124"/>
                                        </p:tgtEl>
                                        <p:attrNameLst>
                                          <p:attrName>style.visibility</p:attrName>
                                        </p:attrNameLst>
                                      </p:cBhvr>
                                      <p:to>
                                        <p:strVal val="visible"/>
                                      </p:to>
                                    </p:set>
                                    <p:animEffect transition="in" filter="wheel(1)">
                                      <p:cBhvr>
                                        <p:cTn id="23" dur="2000"/>
                                        <p:tgtEl>
                                          <p:spTgt spid="5124"/>
                                        </p:tgtEl>
                                      </p:cBhvr>
                                    </p:animEffect>
                                  </p:childTnLst>
                                </p:cTn>
                              </p:par>
                            </p:childTnLst>
                          </p:cTn>
                        </p:par>
                      </p:childTnLst>
                    </p:cTn>
                  </p:par>
                  <p:par>
                    <p:cTn id="24" fill="hold">
                      <p:stCondLst>
                        <p:cond delay="indefinite"/>
                      </p:stCondLst>
                      <p:childTnLst>
                        <p:par>
                          <p:cTn id="25" fill="hold">
                            <p:stCondLst>
                              <p:cond delay="0"/>
                            </p:stCondLst>
                            <p:childTnLst>
                              <p:par>
                                <p:cTn id="26" presetID="21" presetClass="entr" presetSubtype="1" fill="hold" nodeType="clickEffect">
                                  <p:stCondLst>
                                    <p:cond delay="0"/>
                                  </p:stCondLst>
                                  <p:childTnLst>
                                    <p:set>
                                      <p:cBhvr>
                                        <p:cTn id="27" dur="1" fill="hold">
                                          <p:stCondLst>
                                            <p:cond delay="0"/>
                                          </p:stCondLst>
                                        </p:cTn>
                                        <p:tgtEl>
                                          <p:spTgt spid="5126"/>
                                        </p:tgtEl>
                                        <p:attrNameLst>
                                          <p:attrName>style.visibility</p:attrName>
                                        </p:attrNameLst>
                                      </p:cBhvr>
                                      <p:to>
                                        <p:strVal val="visible"/>
                                      </p:to>
                                    </p:set>
                                    <p:animEffect transition="in" filter="wheel(1)">
                                      <p:cBhvr>
                                        <p:cTn id="28" dur="2000"/>
                                        <p:tgtEl>
                                          <p:spTgt spid="51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rotWithShape="1">
          <a:blip r:embed="rId1"/>
          <a:srcRect b="14327"/>
          <a:stretch>
            <a:fillRect/>
          </a:stretch>
        </p:blipFill>
        <p:spPr>
          <a:xfrm>
            <a:off x="0" y="1"/>
            <a:ext cx="12192000" cy="6858000"/>
          </a:xfrm>
          <a:prstGeom prst="rect">
            <a:avLst/>
          </a:prstGeom>
        </p:spPr>
      </p:pic>
      <p:sp>
        <p:nvSpPr>
          <p:cNvPr id="3" name="矩形 2"/>
          <p:cNvSpPr/>
          <p:nvPr/>
        </p:nvSpPr>
        <p:spPr>
          <a:xfrm>
            <a:off x="264056" y="168975"/>
            <a:ext cx="11663888" cy="652005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4" name="Rounded Rectangle 11"/>
          <p:cNvSpPr/>
          <p:nvPr/>
        </p:nvSpPr>
        <p:spPr>
          <a:xfrm>
            <a:off x="5151047" y="2377440"/>
            <a:ext cx="1889905" cy="3855607"/>
          </a:xfrm>
          <a:prstGeom prst="roundRect">
            <a:avLst>
              <a:gd name="adj" fmla="val 50000"/>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sz="3600" b="1" dirty="0" err="1">
                <a:solidFill>
                  <a:schemeClr val="tx1"/>
                </a:solidFill>
                <a:latin typeface="Times New Roman" panose="02020603050405020304" pitchFamily="18" charset="0"/>
                <a:ea typeface="Noto Sans S Chinese Light" panose="020B0300000000000000" pitchFamily="34" charset="-122"/>
                <a:cs typeface="Times New Roman" panose="02020603050405020304" pitchFamily="18" charset="0"/>
              </a:rPr>
              <a:t>Làm</a:t>
            </a:r>
            <a:r>
              <a:rPr lang="en-US" sz="3600" b="1" dirty="0">
                <a:solidFill>
                  <a:schemeClr val="tx1"/>
                </a:solidFill>
                <a:latin typeface="Times New Roman" panose="02020603050405020304" pitchFamily="18" charset="0"/>
                <a:ea typeface="Noto Sans S Chinese Light" panose="020B0300000000000000" pitchFamily="34" charset="-122"/>
                <a:cs typeface="Times New Roman" panose="02020603050405020304" pitchFamily="18" charset="0"/>
              </a:rPr>
              <a:t> </a:t>
            </a:r>
            <a:r>
              <a:rPr lang="en-US" sz="3600" b="1" dirty="0" err="1">
                <a:solidFill>
                  <a:schemeClr val="tx1"/>
                </a:solidFill>
                <a:latin typeface="Times New Roman" panose="02020603050405020304" pitchFamily="18" charset="0"/>
                <a:ea typeface="Noto Sans S Chinese Light" panose="020B0300000000000000" pitchFamily="34" charset="-122"/>
                <a:cs typeface="Times New Roman" panose="02020603050405020304" pitchFamily="18" charset="0"/>
              </a:rPr>
              <a:t>việc</a:t>
            </a:r>
            <a:r>
              <a:rPr lang="en-US" sz="3600" b="1" dirty="0">
                <a:solidFill>
                  <a:schemeClr val="tx1"/>
                </a:solidFill>
                <a:latin typeface="Times New Roman" panose="02020603050405020304" pitchFamily="18" charset="0"/>
                <a:ea typeface="Noto Sans S Chinese Light" panose="020B0300000000000000" pitchFamily="34" charset="-122"/>
                <a:cs typeface="Times New Roman" panose="02020603050405020304" pitchFamily="18" charset="0"/>
              </a:rPr>
              <a:t> </a:t>
            </a:r>
            <a:r>
              <a:rPr lang="en-US" sz="3600" b="1" dirty="0" err="1">
                <a:solidFill>
                  <a:schemeClr val="tx1"/>
                </a:solidFill>
                <a:latin typeface="Times New Roman" panose="02020603050405020304" pitchFamily="18" charset="0"/>
                <a:ea typeface="Noto Sans S Chinese Light" panose="020B0300000000000000" pitchFamily="34" charset="-122"/>
                <a:cs typeface="Times New Roman" panose="02020603050405020304" pitchFamily="18" charset="0"/>
              </a:rPr>
              <a:t>nhóm</a:t>
            </a:r>
            <a:endParaRPr lang="en-US" sz="3600" b="1" dirty="0">
              <a:solidFill>
                <a:schemeClr val="tx1"/>
              </a:solidFill>
              <a:latin typeface="Times New Roman" panose="02020603050405020304" pitchFamily="18" charset="0"/>
              <a:ea typeface="Noto Sans S Chinese Light" panose="020B0300000000000000" pitchFamily="34" charset="-122"/>
              <a:cs typeface="Times New Roman" panose="02020603050405020304" pitchFamily="18" charset="0"/>
            </a:endParaRPr>
          </a:p>
          <a:p>
            <a:pPr algn="ctr"/>
            <a:r>
              <a:rPr lang="en-US" sz="3600" b="1" dirty="0">
                <a:solidFill>
                  <a:schemeClr val="tx1"/>
                </a:solidFill>
                <a:latin typeface="Times New Roman" panose="02020603050405020304" pitchFamily="18" charset="0"/>
                <a:ea typeface="Noto Sans S Chinese Light" panose="020B0300000000000000" pitchFamily="34" charset="-122"/>
                <a:cs typeface="Times New Roman" panose="02020603050405020304" pitchFamily="18" charset="0"/>
              </a:rPr>
              <a:t>(5’)</a:t>
            </a:r>
            <a:endParaRPr lang="en-US" sz="3600" b="1" dirty="0">
              <a:solidFill>
                <a:schemeClr val="tx1"/>
              </a:solidFill>
              <a:latin typeface="Times New Roman" panose="02020603050405020304" pitchFamily="18" charset="0"/>
              <a:ea typeface="Noto Sans S Chinese Light" panose="020B0300000000000000" pitchFamily="34" charset="-122"/>
              <a:cs typeface="Times New Roman" panose="02020603050405020304" pitchFamily="18" charset="0"/>
            </a:endParaRPr>
          </a:p>
        </p:txBody>
      </p:sp>
      <p:grpSp>
        <p:nvGrpSpPr>
          <p:cNvPr id="5" name="Group 4"/>
          <p:cNvGrpSpPr>
            <a:grpSpLocks noChangeAspect="1"/>
          </p:cNvGrpSpPr>
          <p:nvPr/>
        </p:nvGrpSpPr>
        <p:grpSpPr bwMode="auto">
          <a:xfrm>
            <a:off x="5650986" y="624953"/>
            <a:ext cx="890027" cy="1415688"/>
            <a:chOff x="2813" y="511"/>
            <a:chExt cx="916" cy="1457"/>
          </a:xfrm>
          <a:gradFill>
            <a:gsLst>
              <a:gs pos="0">
                <a:srgbClr val="C72319"/>
              </a:gs>
              <a:gs pos="100000">
                <a:srgbClr val="F34347"/>
              </a:gs>
            </a:gsLst>
            <a:lin ang="5400000" scaled="1"/>
          </a:gradFill>
        </p:grpSpPr>
        <p:sp>
          <p:nvSpPr>
            <p:cNvPr id="6" name="Freeform 5"/>
            <p:cNvSpPr>
              <a:spLocks noEditPoints="1"/>
            </p:cNvSpPr>
            <p:nvPr/>
          </p:nvSpPr>
          <p:spPr bwMode="auto">
            <a:xfrm>
              <a:off x="2813" y="1159"/>
              <a:ext cx="248" cy="546"/>
            </a:xfrm>
            <a:custGeom>
              <a:avLst/>
              <a:gdLst>
                <a:gd name="T0" fmla="*/ 0 w 104"/>
                <a:gd name="T1" fmla="*/ 108 h 230"/>
                <a:gd name="T2" fmla="*/ 21 w 104"/>
                <a:gd name="T3" fmla="*/ 230 h 230"/>
                <a:gd name="T4" fmla="*/ 78 w 104"/>
                <a:gd name="T5" fmla="*/ 144 h 230"/>
                <a:gd name="T6" fmla="*/ 104 w 104"/>
                <a:gd name="T7" fmla="*/ 144 h 230"/>
                <a:gd name="T8" fmla="*/ 59 w 104"/>
                <a:gd name="T9" fmla="*/ 0 h 230"/>
                <a:gd name="T10" fmla="*/ 0 w 104"/>
                <a:gd name="T11" fmla="*/ 108 h 230"/>
                <a:gd name="T12" fmla="*/ 0 w 104"/>
                <a:gd name="T13" fmla="*/ 108 h 230"/>
                <a:gd name="T14" fmla="*/ 0 w 104"/>
                <a:gd name="T15" fmla="*/ 108 h 23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4" h="230">
                  <a:moveTo>
                    <a:pt x="0" y="108"/>
                  </a:moveTo>
                  <a:cubicBezTo>
                    <a:pt x="21" y="230"/>
                    <a:pt x="21" y="230"/>
                    <a:pt x="21" y="230"/>
                  </a:cubicBezTo>
                  <a:cubicBezTo>
                    <a:pt x="78" y="144"/>
                    <a:pt x="78" y="144"/>
                    <a:pt x="78" y="144"/>
                  </a:cubicBezTo>
                  <a:cubicBezTo>
                    <a:pt x="104" y="144"/>
                    <a:pt x="104" y="144"/>
                    <a:pt x="104" y="144"/>
                  </a:cubicBezTo>
                  <a:cubicBezTo>
                    <a:pt x="84" y="86"/>
                    <a:pt x="70" y="38"/>
                    <a:pt x="59" y="0"/>
                  </a:cubicBezTo>
                  <a:lnTo>
                    <a:pt x="0" y="108"/>
                  </a:lnTo>
                  <a:close/>
                  <a:moveTo>
                    <a:pt x="0" y="108"/>
                  </a:moveTo>
                  <a:cubicBezTo>
                    <a:pt x="0" y="108"/>
                    <a:pt x="0" y="108"/>
                    <a:pt x="0" y="108"/>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68562" tIns="34281" rIns="68562" bIns="34281" numCol="1" anchor="t" anchorCtr="0" compatLnSpc="1"/>
            <a:lstStyle/>
            <a:p>
              <a:endParaRPr lang="zh-CN" altLang="en-US" sz="1010" dirty="0">
                <a:latin typeface="Microsoft YaHei" panose="020B0503020204020204" pitchFamily="34" charset="-122"/>
              </a:endParaRPr>
            </a:p>
          </p:txBody>
        </p:sp>
        <p:sp>
          <p:nvSpPr>
            <p:cNvPr id="7" name="Freeform 6"/>
            <p:cNvSpPr>
              <a:spLocks noEditPoints="1"/>
            </p:cNvSpPr>
            <p:nvPr/>
          </p:nvSpPr>
          <p:spPr bwMode="auto">
            <a:xfrm>
              <a:off x="3482" y="1159"/>
              <a:ext cx="247" cy="546"/>
            </a:xfrm>
            <a:custGeom>
              <a:avLst/>
              <a:gdLst>
                <a:gd name="T0" fmla="*/ 45 w 104"/>
                <a:gd name="T1" fmla="*/ 0 h 230"/>
                <a:gd name="T2" fmla="*/ 0 w 104"/>
                <a:gd name="T3" fmla="*/ 144 h 230"/>
                <a:gd name="T4" fmla="*/ 26 w 104"/>
                <a:gd name="T5" fmla="*/ 144 h 230"/>
                <a:gd name="T6" fmla="*/ 84 w 104"/>
                <a:gd name="T7" fmla="*/ 230 h 230"/>
                <a:gd name="T8" fmla="*/ 104 w 104"/>
                <a:gd name="T9" fmla="*/ 108 h 230"/>
                <a:gd name="T10" fmla="*/ 45 w 104"/>
                <a:gd name="T11" fmla="*/ 0 h 230"/>
                <a:gd name="T12" fmla="*/ 45 w 104"/>
                <a:gd name="T13" fmla="*/ 0 h 230"/>
                <a:gd name="T14" fmla="*/ 45 w 104"/>
                <a:gd name="T15" fmla="*/ 0 h 23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4" h="230">
                  <a:moveTo>
                    <a:pt x="45" y="0"/>
                  </a:moveTo>
                  <a:cubicBezTo>
                    <a:pt x="35" y="38"/>
                    <a:pt x="20" y="86"/>
                    <a:pt x="0" y="144"/>
                  </a:cubicBezTo>
                  <a:cubicBezTo>
                    <a:pt x="26" y="144"/>
                    <a:pt x="26" y="144"/>
                    <a:pt x="26" y="144"/>
                  </a:cubicBezTo>
                  <a:cubicBezTo>
                    <a:pt x="84" y="230"/>
                    <a:pt x="84" y="230"/>
                    <a:pt x="84" y="230"/>
                  </a:cubicBezTo>
                  <a:cubicBezTo>
                    <a:pt x="104" y="108"/>
                    <a:pt x="104" y="108"/>
                    <a:pt x="104" y="108"/>
                  </a:cubicBezTo>
                  <a:lnTo>
                    <a:pt x="45" y="0"/>
                  </a:lnTo>
                  <a:close/>
                  <a:moveTo>
                    <a:pt x="45" y="0"/>
                  </a:moveTo>
                  <a:cubicBezTo>
                    <a:pt x="45" y="0"/>
                    <a:pt x="45" y="0"/>
                    <a:pt x="45" y="0"/>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68562" tIns="34281" rIns="68562" bIns="34281" numCol="1" anchor="t" anchorCtr="0" compatLnSpc="1"/>
            <a:lstStyle/>
            <a:p>
              <a:endParaRPr lang="zh-CN" altLang="en-US" sz="1010" dirty="0">
                <a:latin typeface="Microsoft YaHei" panose="020B0503020204020204" pitchFamily="34" charset="-122"/>
              </a:endParaRPr>
            </a:p>
          </p:txBody>
        </p:sp>
        <p:sp>
          <p:nvSpPr>
            <p:cNvPr id="8" name="Freeform 7"/>
            <p:cNvSpPr>
              <a:spLocks noEditPoints="1"/>
            </p:cNvSpPr>
            <p:nvPr/>
          </p:nvSpPr>
          <p:spPr bwMode="auto">
            <a:xfrm>
              <a:off x="3172" y="1669"/>
              <a:ext cx="198" cy="299"/>
            </a:xfrm>
            <a:custGeom>
              <a:avLst/>
              <a:gdLst>
                <a:gd name="T0" fmla="*/ 42 w 83"/>
                <a:gd name="T1" fmla="*/ 0 h 126"/>
                <a:gd name="T2" fmla="*/ 0 w 83"/>
                <a:gd name="T3" fmla="*/ 41 h 126"/>
                <a:gd name="T4" fmla="*/ 42 w 83"/>
                <a:gd name="T5" fmla="*/ 126 h 126"/>
                <a:gd name="T6" fmla="*/ 83 w 83"/>
                <a:gd name="T7" fmla="*/ 41 h 126"/>
                <a:gd name="T8" fmla="*/ 42 w 83"/>
                <a:gd name="T9" fmla="*/ 0 h 126"/>
                <a:gd name="T10" fmla="*/ 42 w 83"/>
                <a:gd name="T11" fmla="*/ 0 h 126"/>
                <a:gd name="T12" fmla="*/ 42 w 83"/>
                <a:gd name="T13" fmla="*/ 0 h 126"/>
              </a:gdLst>
              <a:ahLst/>
              <a:cxnLst>
                <a:cxn ang="0">
                  <a:pos x="T0" y="T1"/>
                </a:cxn>
                <a:cxn ang="0">
                  <a:pos x="T2" y="T3"/>
                </a:cxn>
                <a:cxn ang="0">
                  <a:pos x="T4" y="T5"/>
                </a:cxn>
                <a:cxn ang="0">
                  <a:pos x="T6" y="T7"/>
                </a:cxn>
                <a:cxn ang="0">
                  <a:pos x="T8" y="T9"/>
                </a:cxn>
                <a:cxn ang="0">
                  <a:pos x="T10" y="T11"/>
                </a:cxn>
                <a:cxn ang="0">
                  <a:pos x="T12" y="T13"/>
                </a:cxn>
              </a:cxnLst>
              <a:rect l="0" t="0" r="r" b="b"/>
              <a:pathLst>
                <a:path w="83" h="126">
                  <a:moveTo>
                    <a:pt x="42" y="0"/>
                  </a:moveTo>
                  <a:cubicBezTo>
                    <a:pt x="19" y="0"/>
                    <a:pt x="0" y="18"/>
                    <a:pt x="0" y="41"/>
                  </a:cubicBezTo>
                  <a:cubicBezTo>
                    <a:pt x="0" y="64"/>
                    <a:pt x="42" y="126"/>
                    <a:pt x="42" y="126"/>
                  </a:cubicBezTo>
                  <a:cubicBezTo>
                    <a:pt x="42" y="126"/>
                    <a:pt x="83" y="64"/>
                    <a:pt x="83" y="41"/>
                  </a:cubicBezTo>
                  <a:cubicBezTo>
                    <a:pt x="83" y="18"/>
                    <a:pt x="65" y="0"/>
                    <a:pt x="42" y="0"/>
                  </a:cubicBezTo>
                  <a:close/>
                  <a:moveTo>
                    <a:pt x="42" y="0"/>
                  </a:moveTo>
                  <a:cubicBezTo>
                    <a:pt x="42" y="0"/>
                    <a:pt x="42" y="0"/>
                    <a:pt x="42" y="0"/>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68562" tIns="34281" rIns="68562" bIns="34281" numCol="1" anchor="t" anchorCtr="0" compatLnSpc="1"/>
            <a:lstStyle/>
            <a:p>
              <a:endParaRPr lang="zh-CN" altLang="en-US" sz="1010" dirty="0">
                <a:latin typeface="Microsoft YaHei" panose="020B0503020204020204" pitchFamily="34" charset="-122"/>
              </a:endParaRPr>
            </a:p>
          </p:txBody>
        </p:sp>
        <p:sp>
          <p:nvSpPr>
            <p:cNvPr id="9" name="Freeform 8"/>
            <p:cNvSpPr>
              <a:spLocks noEditPoints="1"/>
            </p:cNvSpPr>
            <p:nvPr/>
          </p:nvSpPr>
          <p:spPr bwMode="auto">
            <a:xfrm>
              <a:off x="2968" y="872"/>
              <a:ext cx="609" cy="759"/>
            </a:xfrm>
            <a:custGeom>
              <a:avLst/>
              <a:gdLst>
                <a:gd name="T0" fmla="*/ 128 w 256"/>
                <a:gd name="T1" fmla="*/ 0 h 320"/>
                <a:gd name="T2" fmla="*/ 58 w 256"/>
                <a:gd name="T3" fmla="*/ 14 h 320"/>
                <a:gd name="T4" fmla="*/ 94 w 256"/>
                <a:gd name="T5" fmla="*/ 282 h 320"/>
                <a:gd name="T6" fmla="*/ 28 w 256"/>
                <a:gd name="T7" fmla="*/ 29 h 320"/>
                <a:gd name="T8" fmla="*/ 0 w 256"/>
                <a:gd name="T9" fmla="*/ 50 h 320"/>
                <a:gd name="T10" fmla="*/ 81 w 256"/>
                <a:gd name="T11" fmla="*/ 320 h 320"/>
                <a:gd name="T12" fmla="*/ 175 w 256"/>
                <a:gd name="T13" fmla="*/ 320 h 320"/>
                <a:gd name="T14" fmla="*/ 256 w 256"/>
                <a:gd name="T15" fmla="*/ 50 h 320"/>
                <a:gd name="T16" fmla="*/ 128 w 256"/>
                <a:gd name="T17" fmla="*/ 0 h 320"/>
                <a:gd name="T18" fmla="*/ 128 w 256"/>
                <a:gd name="T19" fmla="*/ 0 h 320"/>
                <a:gd name="T20" fmla="*/ 128 w 256"/>
                <a:gd name="T21" fmla="*/ 0 h 3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56" h="320">
                  <a:moveTo>
                    <a:pt x="128" y="0"/>
                  </a:moveTo>
                  <a:cubicBezTo>
                    <a:pt x="103" y="0"/>
                    <a:pt x="80" y="5"/>
                    <a:pt x="58" y="14"/>
                  </a:cubicBezTo>
                  <a:cubicBezTo>
                    <a:pt x="58" y="102"/>
                    <a:pt x="82" y="207"/>
                    <a:pt x="94" y="282"/>
                  </a:cubicBezTo>
                  <a:cubicBezTo>
                    <a:pt x="79" y="235"/>
                    <a:pt x="30" y="125"/>
                    <a:pt x="28" y="29"/>
                  </a:cubicBezTo>
                  <a:cubicBezTo>
                    <a:pt x="18" y="35"/>
                    <a:pt x="9" y="42"/>
                    <a:pt x="0" y="50"/>
                  </a:cubicBezTo>
                  <a:cubicBezTo>
                    <a:pt x="7" y="104"/>
                    <a:pt x="48" y="225"/>
                    <a:pt x="81" y="320"/>
                  </a:cubicBezTo>
                  <a:cubicBezTo>
                    <a:pt x="175" y="320"/>
                    <a:pt x="175" y="320"/>
                    <a:pt x="175" y="320"/>
                  </a:cubicBezTo>
                  <a:cubicBezTo>
                    <a:pt x="208" y="225"/>
                    <a:pt x="248" y="104"/>
                    <a:pt x="256" y="50"/>
                  </a:cubicBezTo>
                  <a:cubicBezTo>
                    <a:pt x="222" y="19"/>
                    <a:pt x="177" y="0"/>
                    <a:pt x="128" y="0"/>
                  </a:cubicBezTo>
                  <a:close/>
                  <a:moveTo>
                    <a:pt x="128" y="0"/>
                  </a:moveTo>
                  <a:cubicBezTo>
                    <a:pt x="128" y="0"/>
                    <a:pt x="128" y="0"/>
                    <a:pt x="128" y="0"/>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68562" tIns="34281" rIns="68562" bIns="34281" numCol="1" anchor="t" anchorCtr="0" compatLnSpc="1"/>
            <a:lstStyle/>
            <a:p>
              <a:endParaRPr lang="zh-CN" altLang="en-US" sz="1010" dirty="0">
                <a:latin typeface="Microsoft YaHei" panose="020B0503020204020204" pitchFamily="34" charset="-122"/>
              </a:endParaRPr>
            </a:p>
          </p:txBody>
        </p:sp>
        <p:sp>
          <p:nvSpPr>
            <p:cNvPr id="10" name="Freeform 9"/>
            <p:cNvSpPr>
              <a:spLocks noEditPoints="1"/>
            </p:cNvSpPr>
            <p:nvPr/>
          </p:nvSpPr>
          <p:spPr bwMode="auto">
            <a:xfrm>
              <a:off x="2968" y="511"/>
              <a:ext cx="609" cy="391"/>
            </a:xfrm>
            <a:custGeom>
              <a:avLst/>
              <a:gdLst>
                <a:gd name="T0" fmla="*/ 86 w 256"/>
                <a:gd name="T1" fmla="*/ 42 h 165"/>
                <a:gd name="T2" fmla="*/ 59 w 256"/>
                <a:gd name="T3" fmla="*/ 135 h 165"/>
                <a:gd name="T4" fmla="*/ 128 w 256"/>
                <a:gd name="T5" fmla="*/ 124 h 165"/>
                <a:gd name="T6" fmla="*/ 256 w 256"/>
                <a:gd name="T7" fmla="*/ 165 h 165"/>
                <a:gd name="T8" fmla="*/ 128 w 256"/>
                <a:gd name="T9" fmla="*/ 0 h 165"/>
                <a:gd name="T10" fmla="*/ 0 w 256"/>
                <a:gd name="T11" fmla="*/ 165 h 165"/>
                <a:gd name="T12" fmla="*/ 30 w 256"/>
                <a:gd name="T13" fmla="*/ 147 h 165"/>
                <a:gd name="T14" fmla="*/ 86 w 256"/>
                <a:gd name="T15" fmla="*/ 42 h 165"/>
                <a:gd name="T16" fmla="*/ 86 w 256"/>
                <a:gd name="T17" fmla="*/ 42 h 165"/>
                <a:gd name="T18" fmla="*/ 86 w 256"/>
                <a:gd name="T19" fmla="*/ 42 h 1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56" h="165">
                  <a:moveTo>
                    <a:pt x="86" y="42"/>
                  </a:moveTo>
                  <a:cubicBezTo>
                    <a:pt x="70" y="67"/>
                    <a:pt x="62" y="99"/>
                    <a:pt x="59" y="135"/>
                  </a:cubicBezTo>
                  <a:cubicBezTo>
                    <a:pt x="81" y="128"/>
                    <a:pt x="104" y="124"/>
                    <a:pt x="128" y="124"/>
                  </a:cubicBezTo>
                  <a:cubicBezTo>
                    <a:pt x="176" y="124"/>
                    <a:pt x="220" y="139"/>
                    <a:pt x="256" y="165"/>
                  </a:cubicBezTo>
                  <a:cubicBezTo>
                    <a:pt x="245" y="29"/>
                    <a:pt x="128" y="0"/>
                    <a:pt x="128" y="0"/>
                  </a:cubicBezTo>
                  <a:cubicBezTo>
                    <a:pt x="128" y="0"/>
                    <a:pt x="11" y="29"/>
                    <a:pt x="0" y="165"/>
                  </a:cubicBezTo>
                  <a:cubicBezTo>
                    <a:pt x="9" y="158"/>
                    <a:pt x="19" y="152"/>
                    <a:pt x="30" y="147"/>
                  </a:cubicBezTo>
                  <a:cubicBezTo>
                    <a:pt x="34" y="105"/>
                    <a:pt x="50" y="67"/>
                    <a:pt x="86" y="42"/>
                  </a:cubicBezTo>
                  <a:close/>
                  <a:moveTo>
                    <a:pt x="86" y="42"/>
                  </a:moveTo>
                  <a:cubicBezTo>
                    <a:pt x="86" y="42"/>
                    <a:pt x="86" y="42"/>
                    <a:pt x="86" y="42"/>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68562" tIns="34281" rIns="68562" bIns="34281" numCol="1" anchor="t" anchorCtr="0" compatLnSpc="1"/>
            <a:lstStyle/>
            <a:p>
              <a:endParaRPr lang="zh-CN" altLang="en-US" sz="1010" dirty="0">
                <a:latin typeface="Microsoft YaHei" panose="020B0503020204020204" pitchFamily="34" charset="-122"/>
              </a:endParaRPr>
            </a:p>
          </p:txBody>
        </p:sp>
      </p:grpSp>
      <p:sp>
        <p:nvSpPr>
          <p:cNvPr id="11" name="Rectangle 10"/>
          <p:cNvSpPr/>
          <p:nvPr/>
        </p:nvSpPr>
        <p:spPr>
          <a:xfrm>
            <a:off x="1036232" y="2781749"/>
            <a:ext cx="3342640" cy="3046988"/>
          </a:xfrm>
          <a:prstGeom prst="rect">
            <a:avLst/>
          </a:prstGeom>
        </p:spPr>
        <p:txBody>
          <a:bodyPr wrap="square">
            <a:spAutoFit/>
          </a:bodyPr>
          <a:lstStyle/>
          <a:p>
            <a:pPr algn="just"/>
            <a:r>
              <a:rPr lang="en-SG" sz="3200" dirty="0" err="1">
                <a:solidFill>
                  <a:srgbClr val="0070C0"/>
                </a:solidFill>
                <a:latin typeface="Times New Roman" panose="02020603050405020304" pitchFamily="18" charset="0"/>
                <a:cs typeface="Times New Roman" panose="02020603050405020304" pitchFamily="18" charset="0"/>
              </a:rPr>
              <a:t>Liệt</a:t>
            </a:r>
            <a:r>
              <a:rPr lang="en-SG" sz="3200" dirty="0">
                <a:solidFill>
                  <a:srgbClr val="0070C0"/>
                </a:solidFill>
                <a:latin typeface="Times New Roman" panose="02020603050405020304" pitchFamily="18" charset="0"/>
                <a:cs typeface="Times New Roman" panose="02020603050405020304" pitchFamily="18" charset="0"/>
              </a:rPr>
              <a:t> </a:t>
            </a:r>
            <a:r>
              <a:rPr lang="en-SG" sz="3200" dirty="0" err="1">
                <a:solidFill>
                  <a:srgbClr val="0070C0"/>
                </a:solidFill>
                <a:latin typeface="Times New Roman" panose="02020603050405020304" pitchFamily="18" charset="0"/>
                <a:cs typeface="Times New Roman" panose="02020603050405020304" pitchFamily="18" charset="0"/>
              </a:rPr>
              <a:t>kê</a:t>
            </a:r>
            <a:r>
              <a:rPr lang="en-SG" sz="3200" dirty="0">
                <a:solidFill>
                  <a:srgbClr val="0070C0"/>
                </a:solidFill>
                <a:latin typeface="Times New Roman" panose="02020603050405020304" pitchFamily="18" charset="0"/>
                <a:cs typeface="Times New Roman" panose="02020603050405020304" pitchFamily="18" charset="0"/>
              </a:rPr>
              <a:t> </a:t>
            </a:r>
            <a:r>
              <a:rPr lang="en-SG" sz="3200" dirty="0" err="1">
                <a:solidFill>
                  <a:srgbClr val="0070C0"/>
                </a:solidFill>
                <a:latin typeface="Times New Roman" panose="02020603050405020304" pitchFamily="18" charset="0"/>
                <a:cs typeface="Times New Roman" panose="02020603050405020304" pitchFamily="18" charset="0"/>
              </a:rPr>
              <a:t>những</a:t>
            </a:r>
            <a:r>
              <a:rPr lang="en-SG" sz="3200" dirty="0">
                <a:solidFill>
                  <a:srgbClr val="0070C0"/>
                </a:solidFill>
                <a:latin typeface="Times New Roman" panose="02020603050405020304" pitchFamily="18" charset="0"/>
                <a:cs typeface="Times New Roman" panose="02020603050405020304" pitchFamily="18" charset="0"/>
              </a:rPr>
              <a:t> </a:t>
            </a:r>
            <a:r>
              <a:rPr lang="en-SG" sz="3200" dirty="0" err="1">
                <a:solidFill>
                  <a:srgbClr val="0070C0"/>
                </a:solidFill>
                <a:latin typeface="Times New Roman" panose="02020603050405020304" pitchFamily="18" charset="0"/>
                <a:cs typeface="Times New Roman" panose="02020603050405020304" pitchFamily="18" charset="0"/>
              </a:rPr>
              <a:t>từ</a:t>
            </a:r>
            <a:r>
              <a:rPr lang="en-SG" sz="3200" dirty="0">
                <a:solidFill>
                  <a:srgbClr val="0070C0"/>
                </a:solidFill>
                <a:latin typeface="Times New Roman" panose="02020603050405020304" pitchFamily="18" charset="0"/>
                <a:cs typeface="Times New Roman" panose="02020603050405020304" pitchFamily="18" charset="0"/>
              </a:rPr>
              <a:t> </a:t>
            </a:r>
            <a:r>
              <a:rPr lang="en-SG" sz="3200" dirty="0" err="1">
                <a:solidFill>
                  <a:srgbClr val="0070C0"/>
                </a:solidFill>
                <a:latin typeface="Times New Roman" panose="02020603050405020304" pitchFamily="18" charset="0"/>
                <a:cs typeface="Times New Roman" panose="02020603050405020304" pitchFamily="18" charset="0"/>
              </a:rPr>
              <a:t>ngữ</a:t>
            </a:r>
            <a:r>
              <a:rPr lang="en-SG" sz="3200" dirty="0">
                <a:solidFill>
                  <a:srgbClr val="0070C0"/>
                </a:solidFill>
                <a:latin typeface="Times New Roman" panose="02020603050405020304" pitchFamily="18" charset="0"/>
                <a:cs typeface="Times New Roman" panose="02020603050405020304" pitchFamily="18" charset="0"/>
              </a:rPr>
              <a:t> </a:t>
            </a:r>
            <a:r>
              <a:rPr lang="en-SG" sz="3200" dirty="0" err="1">
                <a:solidFill>
                  <a:srgbClr val="0070C0"/>
                </a:solidFill>
                <a:latin typeface="Times New Roman" panose="02020603050405020304" pitchFamily="18" charset="0"/>
                <a:cs typeface="Times New Roman" panose="02020603050405020304" pitchFamily="18" charset="0"/>
              </a:rPr>
              <a:t>thể</a:t>
            </a:r>
            <a:r>
              <a:rPr lang="en-SG" sz="3200" dirty="0">
                <a:solidFill>
                  <a:srgbClr val="0070C0"/>
                </a:solidFill>
                <a:latin typeface="Times New Roman" panose="02020603050405020304" pitchFamily="18" charset="0"/>
                <a:cs typeface="Times New Roman" panose="02020603050405020304" pitchFamily="18" charset="0"/>
              </a:rPr>
              <a:t> </a:t>
            </a:r>
            <a:r>
              <a:rPr lang="en-SG" sz="3200" dirty="0" err="1">
                <a:solidFill>
                  <a:srgbClr val="0070C0"/>
                </a:solidFill>
                <a:latin typeface="Times New Roman" panose="02020603050405020304" pitchFamily="18" charset="0"/>
                <a:cs typeface="Times New Roman" panose="02020603050405020304" pitchFamily="18" charset="0"/>
              </a:rPr>
              <a:t>hiện</a:t>
            </a:r>
            <a:r>
              <a:rPr lang="en-SG" sz="3200" dirty="0">
                <a:solidFill>
                  <a:srgbClr val="0070C0"/>
                </a:solidFill>
                <a:latin typeface="Times New Roman" panose="02020603050405020304" pitchFamily="18" charset="0"/>
                <a:cs typeface="Times New Roman" panose="02020603050405020304" pitchFamily="18" charset="0"/>
              </a:rPr>
              <a:t> </a:t>
            </a:r>
            <a:r>
              <a:rPr lang="en-SG" sz="3200" dirty="0" err="1">
                <a:solidFill>
                  <a:srgbClr val="0070C0"/>
                </a:solidFill>
                <a:latin typeface="Times New Roman" panose="02020603050405020304" pitchFamily="18" charset="0"/>
                <a:cs typeface="Times New Roman" panose="02020603050405020304" pitchFamily="18" charset="0"/>
              </a:rPr>
              <a:t>thái</a:t>
            </a:r>
            <a:r>
              <a:rPr lang="en-SG" sz="3200" dirty="0">
                <a:solidFill>
                  <a:srgbClr val="0070C0"/>
                </a:solidFill>
                <a:latin typeface="Times New Roman" panose="02020603050405020304" pitchFamily="18" charset="0"/>
                <a:cs typeface="Times New Roman" panose="02020603050405020304" pitchFamily="18" charset="0"/>
              </a:rPr>
              <a:t> </a:t>
            </a:r>
            <a:r>
              <a:rPr lang="en-SG" sz="3200" dirty="0" err="1">
                <a:solidFill>
                  <a:srgbClr val="0070C0"/>
                </a:solidFill>
                <a:latin typeface="Times New Roman" panose="02020603050405020304" pitchFamily="18" charset="0"/>
                <a:cs typeface="Times New Roman" panose="02020603050405020304" pitchFamily="18" charset="0"/>
              </a:rPr>
              <a:t>độ</a:t>
            </a:r>
            <a:r>
              <a:rPr lang="en-SG" sz="3200" dirty="0">
                <a:solidFill>
                  <a:srgbClr val="0070C0"/>
                </a:solidFill>
                <a:latin typeface="Times New Roman" panose="02020603050405020304" pitchFamily="18" charset="0"/>
                <a:cs typeface="Times New Roman" panose="02020603050405020304" pitchFamily="18" charset="0"/>
              </a:rPr>
              <a:t>, </a:t>
            </a:r>
            <a:r>
              <a:rPr lang="en-SG" sz="3200" dirty="0" err="1">
                <a:solidFill>
                  <a:srgbClr val="0070C0"/>
                </a:solidFill>
                <a:latin typeface="Times New Roman" panose="02020603050405020304" pitchFamily="18" charset="0"/>
                <a:cs typeface="Times New Roman" panose="02020603050405020304" pitchFamily="18" charset="0"/>
              </a:rPr>
              <a:t>tâm</a:t>
            </a:r>
            <a:r>
              <a:rPr lang="en-SG" sz="3200" dirty="0">
                <a:solidFill>
                  <a:srgbClr val="0070C0"/>
                </a:solidFill>
                <a:latin typeface="Times New Roman" panose="02020603050405020304" pitchFamily="18" charset="0"/>
                <a:cs typeface="Times New Roman" panose="02020603050405020304" pitchFamily="18" charset="0"/>
              </a:rPr>
              <a:t> </a:t>
            </a:r>
            <a:r>
              <a:rPr lang="en-SG" sz="3200" dirty="0" err="1">
                <a:solidFill>
                  <a:srgbClr val="0070C0"/>
                </a:solidFill>
                <a:latin typeface="Times New Roman" panose="02020603050405020304" pitchFamily="18" charset="0"/>
                <a:cs typeface="Times New Roman" panose="02020603050405020304" pitchFamily="18" charset="0"/>
              </a:rPr>
              <a:t>trạng</a:t>
            </a:r>
            <a:r>
              <a:rPr lang="en-SG" sz="3200" dirty="0">
                <a:solidFill>
                  <a:srgbClr val="0070C0"/>
                </a:solidFill>
                <a:latin typeface="Times New Roman" panose="02020603050405020304" pitchFamily="18" charset="0"/>
                <a:cs typeface="Times New Roman" panose="02020603050405020304" pitchFamily="18" charset="0"/>
              </a:rPr>
              <a:t> </a:t>
            </a:r>
            <a:r>
              <a:rPr lang="en-SG" sz="3200" dirty="0" err="1">
                <a:solidFill>
                  <a:srgbClr val="0070C0"/>
                </a:solidFill>
                <a:latin typeface="Times New Roman" panose="02020603050405020304" pitchFamily="18" charset="0"/>
                <a:cs typeface="Times New Roman" panose="02020603050405020304" pitchFamily="18" charset="0"/>
              </a:rPr>
              <a:t>của</a:t>
            </a:r>
            <a:r>
              <a:rPr lang="en-SG" sz="3200" dirty="0">
                <a:solidFill>
                  <a:srgbClr val="0070C0"/>
                </a:solidFill>
                <a:latin typeface="Times New Roman" panose="02020603050405020304" pitchFamily="18" charset="0"/>
                <a:cs typeface="Times New Roman" panose="02020603050405020304" pitchFamily="18" charset="0"/>
              </a:rPr>
              <a:t> </a:t>
            </a:r>
            <a:r>
              <a:rPr lang="en-SG" sz="3200" dirty="0" err="1">
                <a:solidFill>
                  <a:srgbClr val="0070C0"/>
                </a:solidFill>
                <a:latin typeface="Times New Roman" panose="02020603050405020304" pitchFamily="18" charset="0"/>
                <a:cs typeface="Times New Roman" panose="02020603050405020304" pitchFamily="18" charset="0"/>
              </a:rPr>
              <a:t>nhà</a:t>
            </a:r>
            <a:r>
              <a:rPr lang="en-SG" sz="3200" dirty="0">
                <a:solidFill>
                  <a:srgbClr val="0070C0"/>
                </a:solidFill>
                <a:latin typeface="Times New Roman" panose="02020603050405020304" pitchFamily="18" charset="0"/>
                <a:cs typeface="Times New Roman" panose="02020603050405020304" pitchFamily="18" charset="0"/>
              </a:rPr>
              <a:t> </a:t>
            </a:r>
            <a:r>
              <a:rPr lang="en-SG" sz="3200" dirty="0" err="1">
                <a:solidFill>
                  <a:srgbClr val="0070C0"/>
                </a:solidFill>
                <a:latin typeface="Times New Roman" panose="02020603050405020304" pitchFamily="18" charset="0"/>
                <a:cs typeface="Times New Roman" panose="02020603050405020304" pitchFamily="18" charset="0"/>
              </a:rPr>
              <a:t>thơ</a:t>
            </a:r>
            <a:r>
              <a:rPr lang="en-SG" sz="3200" dirty="0">
                <a:solidFill>
                  <a:srgbClr val="0070C0"/>
                </a:solidFill>
                <a:latin typeface="Times New Roman" panose="02020603050405020304" pitchFamily="18" charset="0"/>
                <a:cs typeface="Times New Roman" panose="02020603050405020304" pitchFamily="18" charset="0"/>
              </a:rPr>
              <a:t> </a:t>
            </a:r>
            <a:r>
              <a:rPr lang="en-SG" sz="3200" dirty="0" err="1">
                <a:solidFill>
                  <a:srgbClr val="0070C0"/>
                </a:solidFill>
                <a:latin typeface="Times New Roman" panose="02020603050405020304" pitchFamily="18" charset="0"/>
                <a:cs typeface="Times New Roman" panose="02020603050405020304" pitchFamily="18" charset="0"/>
              </a:rPr>
              <a:t>trước</a:t>
            </a:r>
            <a:r>
              <a:rPr lang="en-SG" sz="3200" dirty="0">
                <a:solidFill>
                  <a:srgbClr val="0070C0"/>
                </a:solidFill>
                <a:latin typeface="Times New Roman" panose="02020603050405020304" pitchFamily="18" charset="0"/>
                <a:cs typeface="Times New Roman" panose="02020603050405020304" pitchFamily="18" charset="0"/>
              </a:rPr>
              <a:t> </a:t>
            </a:r>
            <a:r>
              <a:rPr lang="en-SG" sz="3200" dirty="0" err="1">
                <a:solidFill>
                  <a:srgbClr val="0070C0"/>
                </a:solidFill>
                <a:latin typeface="Times New Roman" panose="02020603050405020304" pitchFamily="18" charset="0"/>
                <a:cs typeface="Times New Roman" panose="02020603050405020304" pitchFamily="18" charset="0"/>
              </a:rPr>
              <a:t>sự</a:t>
            </a:r>
            <a:r>
              <a:rPr lang="en-SG" sz="3200" dirty="0">
                <a:solidFill>
                  <a:srgbClr val="0070C0"/>
                </a:solidFill>
                <a:latin typeface="Times New Roman" panose="02020603050405020304" pitchFamily="18" charset="0"/>
                <a:cs typeface="Times New Roman" panose="02020603050405020304" pitchFamily="18" charset="0"/>
              </a:rPr>
              <a:t> </a:t>
            </a:r>
            <a:r>
              <a:rPr lang="en-SG" sz="3200" dirty="0" err="1">
                <a:solidFill>
                  <a:srgbClr val="0070C0"/>
                </a:solidFill>
                <a:latin typeface="Times New Roman" panose="02020603050405020304" pitchFamily="18" charset="0"/>
                <a:cs typeface="Times New Roman" panose="02020603050405020304" pitchFamily="18" charset="0"/>
              </a:rPr>
              <a:t>biến</a:t>
            </a:r>
            <a:r>
              <a:rPr lang="en-SG" sz="3200" dirty="0">
                <a:solidFill>
                  <a:srgbClr val="0070C0"/>
                </a:solidFill>
                <a:latin typeface="Times New Roman" panose="02020603050405020304" pitchFamily="18" charset="0"/>
                <a:cs typeface="Times New Roman" panose="02020603050405020304" pitchFamily="18" charset="0"/>
              </a:rPr>
              <a:t> </a:t>
            </a:r>
            <a:r>
              <a:rPr lang="en-SG" sz="3200" dirty="0" err="1">
                <a:solidFill>
                  <a:srgbClr val="0070C0"/>
                </a:solidFill>
                <a:latin typeface="Times New Roman" panose="02020603050405020304" pitchFamily="18" charset="0"/>
                <a:cs typeface="Times New Roman" panose="02020603050405020304" pitchFamily="18" charset="0"/>
              </a:rPr>
              <a:t>đổi</a:t>
            </a:r>
            <a:r>
              <a:rPr lang="en-SG" sz="3200" dirty="0">
                <a:solidFill>
                  <a:srgbClr val="0070C0"/>
                </a:solidFill>
                <a:latin typeface="Times New Roman" panose="02020603050405020304" pitchFamily="18" charset="0"/>
                <a:cs typeface="Times New Roman" panose="02020603050405020304" pitchFamily="18" charset="0"/>
              </a:rPr>
              <a:t> </a:t>
            </a:r>
            <a:r>
              <a:rPr lang="en-SG" sz="3200" dirty="0" err="1">
                <a:solidFill>
                  <a:srgbClr val="0070C0"/>
                </a:solidFill>
                <a:latin typeface="Times New Roman" panose="02020603050405020304" pitchFamily="18" charset="0"/>
                <a:cs typeface="Times New Roman" panose="02020603050405020304" pitchFamily="18" charset="0"/>
              </a:rPr>
              <a:t>của</a:t>
            </a:r>
            <a:r>
              <a:rPr lang="en-SG" sz="3200" dirty="0">
                <a:solidFill>
                  <a:srgbClr val="0070C0"/>
                </a:solidFill>
                <a:latin typeface="Times New Roman" panose="02020603050405020304" pitchFamily="18" charset="0"/>
                <a:cs typeface="Times New Roman" panose="02020603050405020304" pitchFamily="18" charset="0"/>
              </a:rPr>
              <a:t> </a:t>
            </a:r>
            <a:r>
              <a:rPr lang="en-SG" sz="3200" dirty="0" err="1">
                <a:solidFill>
                  <a:srgbClr val="0070C0"/>
                </a:solidFill>
                <a:latin typeface="Times New Roman" panose="02020603050405020304" pitchFamily="18" charset="0"/>
                <a:cs typeface="Times New Roman" panose="02020603050405020304" pitchFamily="18" charset="0"/>
              </a:rPr>
              <a:t>đất</a:t>
            </a:r>
            <a:r>
              <a:rPr lang="en-SG" sz="3200" dirty="0">
                <a:solidFill>
                  <a:srgbClr val="0070C0"/>
                </a:solidFill>
                <a:latin typeface="Times New Roman" panose="02020603050405020304" pitchFamily="18" charset="0"/>
                <a:cs typeface="Times New Roman" panose="02020603050405020304" pitchFamily="18" charset="0"/>
              </a:rPr>
              <a:t> </a:t>
            </a:r>
            <a:r>
              <a:rPr lang="en-SG" sz="3200" dirty="0" err="1">
                <a:solidFill>
                  <a:srgbClr val="0070C0"/>
                </a:solidFill>
                <a:latin typeface="Times New Roman" panose="02020603050405020304" pitchFamily="18" charset="0"/>
                <a:cs typeface="Times New Roman" panose="02020603050405020304" pitchFamily="18" charset="0"/>
              </a:rPr>
              <a:t>trời</a:t>
            </a:r>
            <a:r>
              <a:rPr lang="en-SG" sz="3200" dirty="0">
                <a:solidFill>
                  <a:srgbClr val="0070C0"/>
                </a:solidFill>
                <a:latin typeface="Times New Roman" panose="02020603050405020304" pitchFamily="18" charset="0"/>
                <a:cs typeface="Times New Roman" panose="02020603050405020304" pitchFamily="18" charset="0"/>
              </a:rPr>
              <a:t> sang </a:t>
            </a:r>
            <a:r>
              <a:rPr lang="en-SG" sz="3200" dirty="0" err="1">
                <a:solidFill>
                  <a:srgbClr val="0070C0"/>
                </a:solidFill>
                <a:latin typeface="Times New Roman" panose="02020603050405020304" pitchFamily="18" charset="0"/>
                <a:cs typeface="Times New Roman" panose="02020603050405020304" pitchFamily="18" charset="0"/>
              </a:rPr>
              <a:t>thu</a:t>
            </a:r>
            <a:r>
              <a:rPr lang="en-SG" sz="3200" dirty="0">
                <a:solidFill>
                  <a:srgbClr val="0070C0"/>
                </a:solidFill>
                <a:latin typeface="Times New Roman" panose="02020603050405020304" pitchFamily="18" charset="0"/>
                <a:cs typeface="Times New Roman" panose="02020603050405020304" pitchFamily="18" charset="0"/>
              </a:rPr>
              <a:t> </a:t>
            </a:r>
            <a:endParaRPr lang="en-SG" sz="3200" dirty="0">
              <a:solidFill>
                <a:srgbClr val="0070C0"/>
              </a:solidFill>
              <a:latin typeface="Times New Roman" panose="02020603050405020304" pitchFamily="18" charset="0"/>
              <a:cs typeface="Times New Roman" panose="02020603050405020304" pitchFamily="18" charset="0"/>
            </a:endParaRPr>
          </a:p>
        </p:txBody>
      </p:sp>
      <p:sp>
        <p:nvSpPr>
          <p:cNvPr id="12" name="Rectangle 11"/>
          <p:cNvSpPr/>
          <p:nvPr/>
        </p:nvSpPr>
        <p:spPr>
          <a:xfrm>
            <a:off x="7813126" y="2974789"/>
            <a:ext cx="3484793" cy="2554545"/>
          </a:xfrm>
          <a:prstGeom prst="rect">
            <a:avLst/>
          </a:prstGeom>
        </p:spPr>
        <p:txBody>
          <a:bodyPr wrap="square">
            <a:spAutoFit/>
          </a:bodyPr>
          <a:lstStyle/>
          <a:p>
            <a:pPr algn="just"/>
            <a:r>
              <a:rPr lang="en-SG" sz="3200" dirty="0" err="1">
                <a:solidFill>
                  <a:srgbClr val="0070C0"/>
                </a:solidFill>
                <a:latin typeface="Times New Roman" panose="02020603050405020304" pitchFamily="18" charset="0"/>
                <a:cs typeface="Times New Roman" panose="02020603050405020304" pitchFamily="18" charset="0"/>
              </a:rPr>
              <a:t>Phân</a:t>
            </a:r>
            <a:r>
              <a:rPr lang="en-SG" sz="3200" dirty="0">
                <a:solidFill>
                  <a:srgbClr val="0070C0"/>
                </a:solidFill>
                <a:latin typeface="Times New Roman" panose="02020603050405020304" pitchFamily="18" charset="0"/>
                <a:cs typeface="Times New Roman" panose="02020603050405020304" pitchFamily="18" charset="0"/>
              </a:rPr>
              <a:t> </a:t>
            </a:r>
            <a:r>
              <a:rPr lang="en-SG" sz="3200" dirty="0" err="1">
                <a:solidFill>
                  <a:srgbClr val="0070C0"/>
                </a:solidFill>
                <a:latin typeface="Times New Roman" panose="02020603050405020304" pitchFamily="18" charset="0"/>
                <a:cs typeface="Times New Roman" panose="02020603050405020304" pitchFamily="18" charset="0"/>
              </a:rPr>
              <a:t>tích</a:t>
            </a:r>
            <a:r>
              <a:rPr lang="en-SG" sz="3200" dirty="0">
                <a:solidFill>
                  <a:srgbClr val="0070C0"/>
                </a:solidFill>
                <a:latin typeface="Times New Roman" panose="02020603050405020304" pitchFamily="18" charset="0"/>
                <a:cs typeface="Times New Roman" panose="02020603050405020304" pitchFamily="18" charset="0"/>
              </a:rPr>
              <a:t> </a:t>
            </a:r>
            <a:r>
              <a:rPr lang="en-SG" sz="3200" dirty="0" err="1">
                <a:solidFill>
                  <a:srgbClr val="0070C0"/>
                </a:solidFill>
                <a:latin typeface="Times New Roman" panose="02020603050405020304" pitchFamily="18" charset="0"/>
                <a:cs typeface="Times New Roman" panose="02020603050405020304" pitchFamily="18" charset="0"/>
              </a:rPr>
              <a:t>thái</a:t>
            </a:r>
            <a:r>
              <a:rPr lang="en-SG" sz="3200" dirty="0">
                <a:solidFill>
                  <a:srgbClr val="0070C0"/>
                </a:solidFill>
                <a:latin typeface="Times New Roman" panose="02020603050405020304" pitchFamily="18" charset="0"/>
                <a:cs typeface="Times New Roman" panose="02020603050405020304" pitchFamily="18" charset="0"/>
              </a:rPr>
              <a:t> </a:t>
            </a:r>
            <a:r>
              <a:rPr lang="en-SG" sz="3200" dirty="0" err="1">
                <a:solidFill>
                  <a:srgbClr val="0070C0"/>
                </a:solidFill>
                <a:latin typeface="Times New Roman" panose="02020603050405020304" pitchFamily="18" charset="0"/>
                <a:cs typeface="Times New Roman" panose="02020603050405020304" pitchFamily="18" charset="0"/>
              </a:rPr>
              <a:t>độ</a:t>
            </a:r>
            <a:r>
              <a:rPr lang="en-SG" sz="3200" dirty="0">
                <a:solidFill>
                  <a:srgbClr val="0070C0"/>
                </a:solidFill>
                <a:latin typeface="Times New Roman" panose="02020603050405020304" pitchFamily="18" charset="0"/>
                <a:cs typeface="Times New Roman" panose="02020603050405020304" pitchFamily="18" charset="0"/>
              </a:rPr>
              <a:t>, </a:t>
            </a:r>
            <a:r>
              <a:rPr lang="en-SG" sz="3200" dirty="0" err="1">
                <a:solidFill>
                  <a:srgbClr val="0070C0"/>
                </a:solidFill>
                <a:latin typeface="Times New Roman" panose="02020603050405020304" pitchFamily="18" charset="0"/>
                <a:cs typeface="Times New Roman" panose="02020603050405020304" pitchFamily="18" charset="0"/>
              </a:rPr>
              <a:t>tâm</a:t>
            </a:r>
            <a:r>
              <a:rPr lang="en-SG" sz="3200" dirty="0">
                <a:solidFill>
                  <a:srgbClr val="0070C0"/>
                </a:solidFill>
                <a:latin typeface="Times New Roman" panose="02020603050405020304" pitchFamily="18" charset="0"/>
                <a:cs typeface="Times New Roman" panose="02020603050405020304" pitchFamily="18" charset="0"/>
              </a:rPr>
              <a:t> </a:t>
            </a:r>
            <a:r>
              <a:rPr lang="en-SG" sz="3200" dirty="0" err="1">
                <a:solidFill>
                  <a:srgbClr val="0070C0"/>
                </a:solidFill>
                <a:latin typeface="Times New Roman" panose="02020603050405020304" pitchFamily="18" charset="0"/>
                <a:cs typeface="Times New Roman" panose="02020603050405020304" pitchFamily="18" charset="0"/>
              </a:rPr>
              <a:t>trạng</a:t>
            </a:r>
            <a:r>
              <a:rPr lang="en-SG" sz="3200" dirty="0">
                <a:solidFill>
                  <a:srgbClr val="0070C0"/>
                </a:solidFill>
                <a:latin typeface="Times New Roman" panose="02020603050405020304" pitchFamily="18" charset="0"/>
                <a:cs typeface="Times New Roman" panose="02020603050405020304" pitchFamily="18" charset="0"/>
              </a:rPr>
              <a:t> </a:t>
            </a:r>
            <a:r>
              <a:rPr lang="en-SG" sz="3200" dirty="0" err="1">
                <a:solidFill>
                  <a:srgbClr val="0070C0"/>
                </a:solidFill>
                <a:latin typeface="Times New Roman" panose="02020603050405020304" pitchFamily="18" charset="0"/>
                <a:cs typeface="Times New Roman" panose="02020603050405020304" pitchFamily="18" charset="0"/>
              </a:rPr>
              <a:t>của</a:t>
            </a:r>
            <a:r>
              <a:rPr lang="en-SG" sz="3200" dirty="0">
                <a:solidFill>
                  <a:srgbClr val="0070C0"/>
                </a:solidFill>
                <a:latin typeface="Times New Roman" panose="02020603050405020304" pitchFamily="18" charset="0"/>
                <a:cs typeface="Times New Roman" panose="02020603050405020304" pitchFamily="18" charset="0"/>
              </a:rPr>
              <a:t> </a:t>
            </a:r>
            <a:r>
              <a:rPr lang="en-SG" sz="3200" dirty="0" err="1">
                <a:solidFill>
                  <a:srgbClr val="0070C0"/>
                </a:solidFill>
                <a:latin typeface="Times New Roman" panose="02020603050405020304" pitchFamily="18" charset="0"/>
                <a:cs typeface="Times New Roman" panose="02020603050405020304" pitchFamily="18" charset="0"/>
              </a:rPr>
              <a:t>nhà</a:t>
            </a:r>
            <a:r>
              <a:rPr lang="en-SG" sz="3200" dirty="0">
                <a:solidFill>
                  <a:srgbClr val="0070C0"/>
                </a:solidFill>
                <a:latin typeface="Times New Roman" panose="02020603050405020304" pitchFamily="18" charset="0"/>
                <a:cs typeface="Times New Roman" panose="02020603050405020304" pitchFamily="18" charset="0"/>
              </a:rPr>
              <a:t> </a:t>
            </a:r>
            <a:r>
              <a:rPr lang="en-SG" sz="3200" dirty="0" err="1">
                <a:solidFill>
                  <a:srgbClr val="0070C0"/>
                </a:solidFill>
                <a:latin typeface="Times New Roman" panose="02020603050405020304" pitchFamily="18" charset="0"/>
                <a:cs typeface="Times New Roman" panose="02020603050405020304" pitchFamily="18" charset="0"/>
              </a:rPr>
              <a:t>thơ</a:t>
            </a:r>
            <a:r>
              <a:rPr lang="en-SG" sz="3200" dirty="0">
                <a:solidFill>
                  <a:srgbClr val="0070C0"/>
                </a:solidFill>
                <a:latin typeface="Times New Roman" panose="02020603050405020304" pitchFamily="18" charset="0"/>
                <a:cs typeface="Times New Roman" panose="02020603050405020304" pitchFamily="18" charset="0"/>
              </a:rPr>
              <a:t> </a:t>
            </a:r>
            <a:r>
              <a:rPr lang="en-SG" sz="3200" dirty="0" err="1">
                <a:solidFill>
                  <a:srgbClr val="0070C0"/>
                </a:solidFill>
                <a:latin typeface="Times New Roman" panose="02020603050405020304" pitchFamily="18" charset="0"/>
                <a:cs typeface="Times New Roman" panose="02020603050405020304" pitchFamily="18" charset="0"/>
              </a:rPr>
              <a:t>để</a:t>
            </a:r>
            <a:r>
              <a:rPr lang="en-SG" sz="3200" dirty="0">
                <a:solidFill>
                  <a:srgbClr val="0070C0"/>
                </a:solidFill>
                <a:latin typeface="Times New Roman" panose="02020603050405020304" pitchFamily="18" charset="0"/>
                <a:cs typeface="Times New Roman" panose="02020603050405020304" pitchFamily="18" charset="0"/>
              </a:rPr>
              <a:t> </a:t>
            </a:r>
            <a:r>
              <a:rPr lang="en-SG" sz="3200" dirty="0" err="1">
                <a:solidFill>
                  <a:srgbClr val="0070C0"/>
                </a:solidFill>
                <a:latin typeface="Times New Roman" panose="02020603050405020304" pitchFamily="18" charset="0"/>
                <a:cs typeface="Times New Roman" panose="02020603050405020304" pitchFamily="18" charset="0"/>
              </a:rPr>
              <a:t>thấy</a:t>
            </a:r>
            <a:r>
              <a:rPr lang="en-SG" sz="3200" dirty="0">
                <a:solidFill>
                  <a:srgbClr val="0070C0"/>
                </a:solidFill>
                <a:latin typeface="Times New Roman" panose="02020603050405020304" pitchFamily="18" charset="0"/>
                <a:cs typeface="Times New Roman" panose="02020603050405020304" pitchFamily="18" charset="0"/>
              </a:rPr>
              <a:t> </a:t>
            </a:r>
            <a:r>
              <a:rPr lang="en-SG" sz="3200" dirty="0" err="1">
                <a:solidFill>
                  <a:srgbClr val="0070C0"/>
                </a:solidFill>
                <a:latin typeface="Times New Roman" panose="02020603050405020304" pitchFamily="18" charset="0"/>
                <a:cs typeface="Times New Roman" panose="02020603050405020304" pitchFamily="18" charset="0"/>
              </a:rPr>
              <a:t>được</a:t>
            </a:r>
            <a:r>
              <a:rPr lang="en-SG" sz="3200" dirty="0">
                <a:solidFill>
                  <a:srgbClr val="0070C0"/>
                </a:solidFill>
                <a:latin typeface="Times New Roman" panose="02020603050405020304" pitchFamily="18" charset="0"/>
                <a:cs typeface="Times New Roman" panose="02020603050405020304" pitchFamily="18" charset="0"/>
              </a:rPr>
              <a:t> </a:t>
            </a:r>
            <a:r>
              <a:rPr lang="en-SG" sz="3200" dirty="0" err="1">
                <a:solidFill>
                  <a:srgbClr val="0070C0"/>
                </a:solidFill>
                <a:latin typeface="Times New Roman" panose="02020603050405020304" pitchFamily="18" charset="0"/>
                <a:cs typeface="Times New Roman" panose="02020603050405020304" pitchFamily="18" charset="0"/>
              </a:rPr>
              <a:t>sự</a:t>
            </a:r>
            <a:r>
              <a:rPr lang="en-SG" sz="3200" dirty="0">
                <a:solidFill>
                  <a:srgbClr val="0070C0"/>
                </a:solidFill>
                <a:latin typeface="Times New Roman" panose="02020603050405020304" pitchFamily="18" charset="0"/>
                <a:cs typeface="Times New Roman" panose="02020603050405020304" pitchFamily="18" charset="0"/>
              </a:rPr>
              <a:t> </a:t>
            </a:r>
            <a:r>
              <a:rPr lang="en-SG" sz="3200" dirty="0" err="1">
                <a:solidFill>
                  <a:srgbClr val="0070C0"/>
                </a:solidFill>
                <a:latin typeface="Times New Roman" panose="02020603050405020304" pitchFamily="18" charset="0"/>
                <a:cs typeface="Times New Roman" panose="02020603050405020304" pitchFamily="18" charset="0"/>
              </a:rPr>
              <a:t>tinh</a:t>
            </a:r>
            <a:r>
              <a:rPr lang="en-SG" sz="3200" dirty="0">
                <a:solidFill>
                  <a:srgbClr val="0070C0"/>
                </a:solidFill>
                <a:latin typeface="Times New Roman" panose="02020603050405020304" pitchFamily="18" charset="0"/>
                <a:cs typeface="Times New Roman" panose="02020603050405020304" pitchFamily="18" charset="0"/>
              </a:rPr>
              <a:t> </a:t>
            </a:r>
            <a:r>
              <a:rPr lang="en-SG" sz="3200" dirty="0" err="1">
                <a:solidFill>
                  <a:srgbClr val="0070C0"/>
                </a:solidFill>
                <a:latin typeface="Times New Roman" panose="02020603050405020304" pitchFamily="18" charset="0"/>
                <a:cs typeface="Times New Roman" panose="02020603050405020304" pitchFamily="18" charset="0"/>
              </a:rPr>
              <a:t>tế</a:t>
            </a:r>
            <a:r>
              <a:rPr lang="en-SG" sz="3200" dirty="0">
                <a:solidFill>
                  <a:srgbClr val="0070C0"/>
                </a:solidFill>
                <a:latin typeface="Times New Roman" panose="02020603050405020304" pitchFamily="18" charset="0"/>
                <a:cs typeface="Times New Roman" panose="02020603050405020304" pitchFamily="18" charset="0"/>
              </a:rPr>
              <a:t> </a:t>
            </a:r>
            <a:r>
              <a:rPr lang="en-SG" sz="3200" dirty="0" err="1">
                <a:solidFill>
                  <a:srgbClr val="0070C0"/>
                </a:solidFill>
                <a:latin typeface="Times New Roman" panose="02020603050405020304" pitchFamily="18" charset="0"/>
                <a:cs typeface="Times New Roman" panose="02020603050405020304" pitchFamily="18" charset="0"/>
              </a:rPr>
              <a:t>trong</a:t>
            </a:r>
            <a:r>
              <a:rPr lang="en-SG" sz="3200" dirty="0">
                <a:solidFill>
                  <a:srgbClr val="0070C0"/>
                </a:solidFill>
                <a:latin typeface="Times New Roman" panose="02020603050405020304" pitchFamily="18" charset="0"/>
                <a:cs typeface="Times New Roman" panose="02020603050405020304" pitchFamily="18" charset="0"/>
              </a:rPr>
              <a:t> </a:t>
            </a:r>
            <a:r>
              <a:rPr lang="en-SG" sz="3200" dirty="0" err="1">
                <a:solidFill>
                  <a:srgbClr val="0070C0"/>
                </a:solidFill>
                <a:latin typeface="Times New Roman" panose="02020603050405020304" pitchFamily="18" charset="0"/>
                <a:cs typeface="Times New Roman" panose="02020603050405020304" pitchFamily="18" charset="0"/>
              </a:rPr>
              <a:t>cảm</a:t>
            </a:r>
            <a:r>
              <a:rPr lang="en-SG" sz="3200" dirty="0">
                <a:solidFill>
                  <a:srgbClr val="0070C0"/>
                </a:solidFill>
                <a:latin typeface="Times New Roman" panose="02020603050405020304" pitchFamily="18" charset="0"/>
                <a:cs typeface="Times New Roman" panose="02020603050405020304" pitchFamily="18" charset="0"/>
              </a:rPr>
              <a:t> </a:t>
            </a:r>
            <a:r>
              <a:rPr lang="en-SG" sz="3200" dirty="0" err="1">
                <a:solidFill>
                  <a:srgbClr val="0070C0"/>
                </a:solidFill>
                <a:latin typeface="Times New Roman" panose="02020603050405020304" pitchFamily="18" charset="0"/>
                <a:cs typeface="Times New Roman" panose="02020603050405020304" pitchFamily="18" charset="0"/>
              </a:rPr>
              <a:t>nhận</a:t>
            </a:r>
            <a:r>
              <a:rPr lang="en-SG" sz="3200" dirty="0">
                <a:solidFill>
                  <a:srgbClr val="0070C0"/>
                </a:solidFill>
                <a:latin typeface="Times New Roman" panose="02020603050405020304" pitchFamily="18" charset="0"/>
                <a:cs typeface="Times New Roman" panose="02020603050405020304" pitchFamily="18" charset="0"/>
              </a:rPr>
              <a:t> </a:t>
            </a:r>
            <a:r>
              <a:rPr lang="en-SG" sz="3200" dirty="0" err="1">
                <a:solidFill>
                  <a:srgbClr val="0070C0"/>
                </a:solidFill>
                <a:latin typeface="Times New Roman" panose="02020603050405020304" pitchFamily="18" charset="0"/>
                <a:cs typeface="Times New Roman" panose="02020603050405020304" pitchFamily="18" charset="0"/>
              </a:rPr>
              <a:t>của</a:t>
            </a:r>
            <a:r>
              <a:rPr lang="en-SG" sz="3200" dirty="0">
                <a:solidFill>
                  <a:srgbClr val="0070C0"/>
                </a:solidFill>
                <a:latin typeface="Times New Roman" panose="02020603050405020304" pitchFamily="18" charset="0"/>
                <a:cs typeface="Times New Roman" panose="02020603050405020304" pitchFamily="18" charset="0"/>
              </a:rPr>
              <a:t> </a:t>
            </a:r>
            <a:r>
              <a:rPr lang="en-SG" sz="3200" dirty="0" err="1">
                <a:solidFill>
                  <a:srgbClr val="0070C0"/>
                </a:solidFill>
                <a:latin typeface="Times New Roman" panose="02020603050405020304" pitchFamily="18" charset="0"/>
                <a:cs typeface="Times New Roman" panose="02020603050405020304" pitchFamily="18" charset="0"/>
              </a:rPr>
              <a:t>tác</a:t>
            </a:r>
            <a:r>
              <a:rPr lang="en-SG" sz="3200" dirty="0">
                <a:solidFill>
                  <a:srgbClr val="0070C0"/>
                </a:solidFill>
                <a:latin typeface="Times New Roman" panose="02020603050405020304" pitchFamily="18" charset="0"/>
                <a:cs typeface="Times New Roman" panose="02020603050405020304" pitchFamily="18" charset="0"/>
              </a:rPr>
              <a:t> </a:t>
            </a:r>
            <a:r>
              <a:rPr lang="en-SG" sz="3200" dirty="0" err="1">
                <a:solidFill>
                  <a:srgbClr val="0070C0"/>
                </a:solidFill>
                <a:latin typeface="Times New Roman" panose="02020603050405020304" pitchFamily="18" charset="0"/>
                <a:cs typeface="Times New Roman" panose="02020603050405020304" pitchFamily="18" charset="0"/>
              </a:rPr>
              <a:t>giả</a:t>
            </a:r>
            <a:endParaRPr lang="en-SG" sz="3200" dirty="0">
              <a:solidFill>
                <a:srgbClr val="0070C0"/>
              </a:solidFill>
              <a:latin typeface="Times New Roman" panose="02020603050405020304" pitchFamily="18" charset="0"/>
              <a:cs typeface="Times New Roman" panose="02020603050405020304" pitchFamily="18" charset="0"/>
            </a:endParaRPr>
          </a:p>
        </p:txBody>
      </p:sp>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par>
                          <p:cTn id="8" fill="hold">
                            <p:stCondLst>
                              <p:cond delay="500"/>
                            </p:stCondLst>
                            <p:childTnLst>
                              <p:par>
                                <p:cTn id="9" presetID="2" presetClass="entr" presetSubtype="4" fill="hold" nodeType="afterEffect">
                                  <p:stCondLst>
                                    <p:cond delay="0"/>
                                  </p:stCondLst>
                                  <p:childTnLst>
                                    <p:set>
                                      <p:cBhvr>
                                        <p:cTn id="10" dur="1" fill="hold">
                                          <p:stCondLst>
                                            <p:cond delay="0"/>
                                          </p:stCondLst>
                                        </p:cTn>
                                        <p:tgtEl>
                                          <p:spTgt spid="5"/>
                                        </p:tgtEl>
                                        <p:attrNameLst>
                                          <p:attrName>style.visibility</p:attrName>
                                        </p:attrNameLst>
                                      </p:cBhvr>
                                      <p:to>
                                        <p:strVal val="visible"/>
                                      </p:to>
                                    </p:set>
                                    <p:anim calcmode="lin" valueType="num">
                                      <p:cBhvr additive="base">
                                        <p:cTn id="11" dur="500" fill="hold"/>
                                        <p:tgtEl>
                                          <p:spTgt spid="5"/>
                                        </p:tgtEl>
                                        <p:attrNameLst>
                                          <p:attrName>ppt_x</p:attrName>
                                        </p:attrNameLst>
                                      </p:cBhvr>
                                      <p:tavLst>
                                        <p:tav tm="0">
                                          <p:val>
                                            <p:strVal val="#ppt_x"/>
                                          </p:val>
                                        </p:tav>
                                        <p:tav tm="100000">
                                          <p:val>
                                            <p:strVal val="#ppt_x"/>
                                          </p:val>
                                        </p:tav>
                                      </p:tavLst>
                                    </p:anim>
                                    <p:anim calcmode="lin" valueType="num">
                                      <p:cBhvr additive="base">
                                        <p:cTn id="12"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randombar(horizontal)">
                                      <p:cBhvr>
                                        <p:cTn id="17" dur="500"/>
                                        <p:tgtEl>
                                          <p:spTgt spid="11"/>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grpId="0" nodeType="clickEffect">
                                  <p:stCondLst>
                                    <p:cond delay="0"/>
                                  </p:stCondLst>
                                  <p:childTnLst>
                                    <p:set>
                                      <p:cBhvr>
                                        <p:cTn id="21" dur="1" fill="hold">
                                          <p:stCondLst>
                                            <p:cond delay="0"/>
                                          </p:stCondLst>
                                        </p:cTn>
                                        <p:tgtEl>
                                          <p:spTgt spid="12"/>
                                        </p:tgtEl>
                                        <p:attrNameLst>
                                          <p:attrName>style.visibility</p:attrName>
                                        </p:attrNameLst>
                                      </p:cBhvr>
                                      <p:to>
                                        <p:strVal val="visible"/>
                                      </p:to>
                                    </p:set>
                                    <p:animEffect transition="in" filter="randombar(horizontal)">
                                      <p:cBhvr>
                                        <p:cTn id="22"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11" grpId="0"/>
      <p:bldP spid="12"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rotWithShape="1">
          <a:blip r:embed="rId1"/>
          <a:srcRect b="14327"/>
          <a:stretch>
            <a:fillRect/>
          </a:stretch>
        </p:blipFill>
        <p:spPr>
          <a:xfrm>
            <a:off x="0" y="1"/>
            <a:ext cx="12192000" cy="6858000"/>
          </a:xfrm>
          <a:prstGeom prst="rect">
            <a:avLst/>
          </a:prstGeom>
        </p:spPr>
      </p:pic>
      <p:sp>
        <p:nvSpPr>
          <p:cNvPr id="3" name="矩形 2"/>
          <p:cNvSpPr/>
          <p:nvPr/>
        </p:nvSpPr>
        <p:spPr>
          <a:xfrm>
            <a:off x="264056" y="168975"/>
            <a:ext cx="11663888" cy="652005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3200" b="1" dirty="0">
              <a:solidFill>
                <a:srgbClr val="FF0000"/>
              </a:solidFill>
              <a:latin typeface="Times New Roman" panose="02020603050405020304" pitchFamily="18" charset="0"/>
              <a:cs typeface="Times New Roman" panose="02020603050405020304" pitchFamily="18" charset="0"/>
            </a:endParaRPr>
          </a:p>
        </p:txBody>
      </p:sp>
      <p:sp>
        <p:nvSpPr>
          <p:cNvPr id="4" name="Freeform 5"/>
          <p:cNvSpPr/>
          <p:nvPr/>
        </p:nvSpPr>
        <p:spPr bwMode="auto">
          <a:xfrm>
            <a:off x="2100944" y="603059"/>
            <a:ext cx="2209800" cy="1149541"/>
          </a:xfrm>
          <a:custGeom>
            <a:avLst/>
            <a:gdLst>
              <a:gd name="T0" fmla="*/ 407 w 1375"/>
              <a:gd name="T1" fmla="*/ 1218 h 1218"/>
              <a:gd name="T2" fmla="*/ 299 w 1375"/>
              <a:gd name="T3" fmla="*/ 1156 h 1218"/>
              <a:gd name="T4" fmla="*/ 19 w 1375"/>
              <a:gd name="T5" fmla="*/ 671 h 1218"/>
              <a:gd name="T6" fmla="*/ 19 w 1375"/>
              <a:gd name="T7" fmla="*/ 547 h 1218"/>
              <a:gd name="T8" fmla="*/ 299 w 1375"/>
              <a:gd name="T9" fmla="*/ 62 h 1218"/>
              <a:gd name="T10" fmla="*/ 407 w 1375"/>
              <a:gd name="T11" fmla="*/ 0 h 1218"/>
              <a:gd name="T12" fmla="*/ 967 w 1375"/>
              <a:gd name="T13" fmla="*/ 0 h 1218"/>
              <a:gd name="T14" fmla="*/ 1075 w 1375"/>
              <a:gd name="T15" fmla="*/ 62 h 1218"/>
              <a:gd name="T16" fmla="*/ 1355 w 1375"/>
              <a:gd name="T17" fmla="*/ 547 h 1218"/>
              <a:gd name="T18" fmla="*/ 1355 w 1375"/>
              <a:gd name="T19" fmla="*/ 671 h 1218"/>
              <a:gd name="T20" fmla="*/ 1075 w 1375"/>
              <a:gd name="T21" fmla="*/ 1156 h 1218"/>
              <a:gd name="T22" fmla="*/ 967 w 1375"/>
              <a:gd name="T23" fmla="*/ 1218 h 1218"/>
              <a:gd name="T24" fmla="*/ 407 w 1375"/>
              <a:gd name="T25" fmla="*/ 1218 h 12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375" h="1218">
                <a:moveTo>
                  <a:pt x="407" y="1218"/>
                </a:moveTo>
                <a:cubicBezTo>
                  <a:pt x="368" y="1218"/>
                  <a:pt x="319" y="1190"/>
                  <a:pt x="299" y="1156"/>
                </a:cubicBezTo>
                <a:cubicBezTo>
                  <a:pt x="19" y="671"/>
                  <a:pt x="19" y="671"/>
                  <a:pt x="19" y="671"/>
                </a:cubicBezTo>
                <a:cubicBezTo>
                  <a:pt x="0" y="637"/>
                  <a:pt x="0" y="581"/>
                  <a:pt x="19" y="547"/>
                </a:cubicBezTo>
                <a:cubicBezTo>
                  <a:pt x="299" y="62"/>
                  <a:pt x="299" y="62"/>
                  <a:pt x="299" y="62"/>
                </a:cubicBezTo>
                <a:cubicBezTo>
                  <a:pt x="319" y="28"/>
                  <a:pt x="368" y="0"/>
                  <a:pt x="407" y="0"/>
                </a:cubicBezTo>
                <a:cubicBezTo>
                  <a:pt x="967" y="0"/>
                  <a:pt x="967" y="0"/>
                  <a:pt x="967" y="0"/>
                </a:cubicBezTo>
                <a:cubicBezTo>
                  <a:pt x="1007" y="0"/>
                  <a:pt x="1055" y="28"/>
                  <a:pt x="1075" y="62"/>
                </a:cubicBezTo>
                <a:cubicBezTo>
                  <a:pt x="1355" y="547"/>
                  <a:pt x="1355" y="547"/>
                  <a:pt x="1355" y="547"/>
                </a:cubicBezTo>
                <a:cubicBezTo>
                  <a:pt x="1375" y="581"/>
                  <a:pt x="1375" y="637"/>
                  <a:pt x="1355" y="671"/>
                </a:cubicBezTo>
                <a:cubicBezTo>
                  <a:pt x="1075" y="1156"/>
                  <a:pt x="1075" y="1156"/>
                  <a:pt x="1075" y="1156"/>
                </a:cubicBezTo>
                <a:cubicBezTo>
                  <a:pt x="1055" y="1190"/>
                  <a:pt x="1007" y="1218"/>
                  <a:pt x="967" y="1218"/>
                </a:cubicBezTo>
                <a:lnTo>
                  <a:pt x="407" y="1218"/>
                </a:lnTo>
                <a:close/>
              </a:path>
            </a:pathLst>
          </a:custGeom>
          <a:noFill/>
          <a:ln w="31750">
            <a:solidFill>
              <a:schemeClr val="accent1"/>
            </a:solidFill>
          </a:ln>
          <a:effectLst>
            <a:innerShdw blurRad="127000" dist="63500" dir="13500000">
              <a:schemeClr val="accent1">
                <a:lumMod val="50000"/>
                <a:alpha val="85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SG" altLang="zh-CN" sz="3200" b="1" dirty="0" err="1">
                <a:solidFill>
                  <a:srgbClr val="FF0000"/>
                </a:solidFill>
                <a:latin typeface="Times New Roman" panose="02020603050405020304" pitchFamily="18" charset="0"/>
                <a:cs typeface="Times New Roman" panose="02020603050405020304" pitchFamily="18" charset="0"/>
                <a:sym typeface="Arial" panose="020B0604020202020204" pitchFamily="34" charset="0"/>
              </a:rPr>
              <a:t>Nắng</a:t>
            </a:r>
            <a:endParaRPr lang="zh-CN" altLang="en-US" sz="3200" b="1" dirty="0">
              <a:solidFill>
                <a:srgbClr val="FF0000"/>
              </a:solidFill>
              <a:latin typeface="Times New Roman" panose="02020603050405020304" pitchFamily="18" charset="0"/>
              <a:cs typeface="Times New Roman" panose="02020603050405020304" pitchFamily="18" charset="0"/>
              <a:sym typeface="Arial" panose="020B0604020202020204" pitchFamily="34" charset="0"/>
            </a:endParaRPr>
          </a:p>
        </p:txBody>
      </p:sp>
      <p:sp>
        <p:nvSpPr>
          <p:cNvPr id="5" name="Freeform 5"/>
          <p:cNvSpPr/>
          <p:nvPr/>
        </p:nvSpPr>
        <p:spPr bwMode="auto">
          <a:xfrm>
            <a:off x="2144484" y="2148831"/>
            <a:ext cx="2209800" cy="1149541"/>
          </a:xfrm>
          <a:custGeom>
            <a:avLst/>
            <a:gdLst>
              <a:gd name="T0" fmla="*/ 407 w 1375"/>
              <a:gd name="T1" fmla="*/ 1218 h 1218"/>
              <a:gd name="T2" fmla="*/ 299 w 1375"/>
              <a:gd name="T3" fmla="*/ 1156 h 1218"/>
              <a:gd name="T4" fmla="*/ 19 w 1375"/>
              <a:gd name="T5" fmla="*/ 671 h 1218"/>
              <a:gd name="T6" fmla="*/ 19 w 1375"/>
              <a:gd name="T7" fmla="*/ 547 h 1218"/>
              <a:gd name="T8" fmla="*/ 299 w 1375"/>
              <a:gd name="T9" fmla="*/ 62 h 1218"/>
              <a:gd name="T10" fmla="*/ 407 w 1375"/>
              <a:gd name="T11" fmla="*/ 0 h 1218"/>
              <a:gd name="T12" fmla="*/ 967 w 1375"/>
              <a:gd name="T13" fmla="*/ 0 h 1218"/>
              <a:gd name="T14" fmla="*/ 1075 w 1375"/>
              <a:gd name="T15" fmla="*/ 62 h 1218"/>
              <a:gd name="T16" fmla="*/ 1355 w 1375"/>
              <a:gd name="T17" fmla="*/ 547 h 1218"/>
              <a:gd name="T18" fmla="*/ 1355 w 1375"/>
              <a:gd name="T19" fmla="*/ 671 h 1218"/>
              <a:gd name="T20" fmla="*/ 1075 w 1375"/>
              <a:gd name="T21" fmla="*/ 1156 h 1218"/>
              <a:gd name="T22" fmla="*/ 967 w 1375"/>
              <a:gd name="T23" fmla="*/ 1218 h 1218"/>
              <a:gd name="T24" fmla="*/ 407 w 1375"/>
              <a:gd name="T25" fmla="*/ 1218 h 12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375" h="1218">
                <a:moveTo>
                  <a:pt x="407" y="1218"/>
                </a:moveTo>
                <a:cubicBezTo>
                  <a:pt x="368" y="1218"/>
                  <a:pt x="319" y="1190"/>
                  <a:pt x="299" y="1156"/>
                </a:cubicBezTo>
                <a:cubicBezTo>
                  <a:pt x="19" y="671"/>
                  <a:pt x="19" y="671"/>
                  <a:pt x="19" y="671"/>
                </a:cubicBezTo>
                <a:cubicBezTo>
                  <a:pt x="0" y="637"/>
                  <a:pt x="0" y="581"/>
                  <a:pt x="19" y="547"/>
                </a:cubicBezTo>
                <a:cubicBezTo>
                  <a:pt x="299" y="62"/>
                  <a:pt x="299" y="62"/>
                  <a:pt x="299" y="62"/>
                </a:cubicBezTo>
                <a:cubicBezTo>
                  <a:pt x="319" y="28"/>
                  <a:pt x="368" y="0"/>
                  <a:pt x="407" y="0"/>
                </a:cubicBezTo>
                <a:cubicBezTo>
                  <a:pt x="967" y="0"/>
                  <a:pt x="967" y="0"/>
                  <a:pt x="967" y="0"/>
                </a:cubicBezTo>
                <a:cubicBezTo>
                  <a:pt x="1007" y="0"/>
                  <a:pt x="1055" y="28"/>
                  <a:pt x="1075" y="62"/>
                </a:cubicBezTo>
                <a:cubicBezTo>
                  <a:pt x="1355" y="547"/>
                  <a:pt x="1355" y="547"/>
                  <a:pt x="1355" y="547"/>
                </a:cubicBezTo>
                <a:cubicBezTo>
                  <a:pt x="1375" y="581"/>
                  <a:pt x="1375" y="637"/>
                  <a:pt x="1355" y="671"/>
                </a:cubicBezTo>
                <a:cubicBezTo>
                  <a:pt x="1075" y="1156"/>
                  <a:pt x="1075" y="1156"/>
                  <a:pt x="1075" y="1156"/>
                </a:cubicBezTo>
                <a:cubicBezTo>
                  <a:pt x="1055" y="1190"/>
                  <a:pt x="1007" y="1218"/>
                  <a:pt x="967" y="1218"/>
                </a:cubicBezTo>
                <a:lnTo>
                  <a:pt x="407" y="1218"/>
                </a:lnTo>
                <a:close/>
              </a:path>
            </a:pathLst>
          </a:custGeom>
          <a:noFill/>
          <a:ln w="31750">
            <a:solidFill>
              <a:schemeClr val="accent1"/>
            </a:solidFill>
          </a:ln>
          <a:effectLst>
            <a:innerShdw blurRad="127000" dist="63500" dir="13500000">
              <a:schemeClr val="accent1">
                <a:lumMod val="50000"/>
                <a:alpha val="85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SG" altLang="zh-CN" sz="3200" b="1" dirty="0">
                <a:solidFill>
                  <a:srgbClr val="FF0000"/>
                </a:solidFill>
                <a:latin typeface="Times New Roman" panose="02020603050405020304" pitchFamily="18" charset="0"/>
                <a:cs typeface="Times New Roman" panose="02020603050405020304" pitchFamily="18" charset="0"/>
                <a:sym typeface="Arial" panose="020B0604020202020204" pitchFamily="34" charset="0"/>
              </a:rPr>
              <a:t>M</a:t>
            </a:r>
            <a:r>
              <a:rPr lang="vi-VN" altLang="zh-CN" sz="3200" b="1" dirty="0">
                <a:solidFill>
                  <a:srgbClr val="FF0000"/>
                </a:solidFill>
                <a:latin typeface="Times New Roman" panose="02020603050405020304" pitchFamily="18" charset="0"/>
                <a:cs typeface="Times New Roman" panose="02020603050405020304" pitchFamily="18" charset="0"/>
                <a:sym typeface="Arial" panose="020B0604020202020204" pitchFamily="34" charset="0"/>
              </a:rPr>
              <a:t>ư</a:t>
            </a:r>
            <a:r>
              <a:rPr lang="en-SG" altLang="zh-CN" sz="3200" b="1" dirty="0">
                <a:solidFill>
                  <a:srgbClr val="FF0000"/>
                </a:solidFill>
                <a:latin typeface="Times New Roman" panose="02020603050405020304" pitchFamily="18" charset="0"/>
                <a:cs typeface="Times New Roman" panose="02020603050405020304" pitchFamily="18" charset="0"/>
                <a:sym typeface="Arial" panose="020B0604020202020204" pitchFamily="34" charset="0"/>
              </a:rPr>
              <a:t>a</a:t>
            </a:r>
            <a:endParaRPr lang="zh-CN" altLang="en-US" sz="3200" b="1" dirty="0">
              <a:solidFill>
                <a:srgbClr val="FF0000"/>
              </a:solidFill>
              <a:latin typeface="Times New Roman" panose="02020603050405020304" pitchFamily="18" charset="0"/>
              <a:cs typeface="Times New Roman" panose="02020603050405020304" pitchFamily="18" charset="0"/>
              <a:sym typeface="Arial" panose="020B0604020202020204" pitchFamily="34" charset="0"/>
            </a:endParaRPr>
          </a:p>
        </p:txBody>
      </p:sp>
      <p:sp>
        <p:nvSpPr>
          <p:cNvPr id="6" name="Freeform 5"/>
          <p:cNvSpPr/>
          <p:nvPr/>
        </p:nvSpPr>
        <p:spPr bwMode="auto">
          <a:xfrm>
            <a:off x="2144484" y="3548071"/>
            <a:ext cx="2209800" cy="1149541"/>
          </a:xfrm>
          <a:custGeom>
            <a:avLst/>
            <a:gdLst>
              <a:gd name="T0" fmla="*/ 407 w 1375"/>
              <a:gd name="T1" fmla="*/ 1218 h 1218"/>
              <a:gd name="T2" fmla="*/ 299 w 1375"/>
              <a:gd name="T3" fmla="*/ 1156 h 1218"/>
              <a:gd name="T4" fmla="*/ 19 w 1375"/>
              <a:gd name="T5" fmla="*/ 671 h 1218"/>
              <a:gd name="T6" fmla="*/ 19 w 1375"/>
              <a:gd name="T7" fmla="*/ 547 h 1218"/>
              <a:gd name="T8" fmla="*/ 299 w 1375"/>
              <a:gd name="T9" fmla="*/ 62 h 1218"/>
              <a:gd name="T10" fmla="*/ 407 w 1375"/>
              <a:gd name="T11" fmla="*/ 0 h 1218"/>
              <a:gd name="T12" fmla="*/ 967 w 1375"/>
              <a:gd name="T13" fmla="*/ 0 h 1218"/>
              <a:gd name="T14" fmla="*/ 1075 w 1375"/>
              <a:gd name="T15" fmla="*/ 62 h 1218"/>
              <a:gd name="T16" fmla="*/ 1355 w 1375"/>
              <a:gd name="T17" fmla="*/ 547 h 1218"/>
              <a:gd name="T18" fmla="*/ 1355 w 1375"/>
              <a:gd name="T19" fmla="*/ 671 h 1218"/>
              <a:gd name="T20" fmla="*/ 1075 w 1375"/>
              <a:gd name="T21" fmla="*/ 1156 h 1218"/>
              <a:gd name="T22" fmla="*/ 967 w 1375"/>
              <a:gd name="T23" fmla="*/ 1218 h 1218"/>
              <a:gd name="T24" fmla="*/ 407 w 1375"/>
              <a:gd name="T25" fmla="*/ 1218 h 12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375" h="1218">
                <a:moveTo>
                  <a:pt x="407" y="1218"/>
                </a:moveTo>
                <a:cubicBezTo>
                  <a:pt x="368" y="1218"/>
                  <a:pt x="319" y="1190"/>
                  <a:pt x="299" y="1156"/>
                </a:cubicBezTo>
                <a:cubicBezTo>
                  <a:pt x="19" y="671"/>
                  <a:pt x="19" y="671"/>
                  <a:pt x="19" y="671"/>
                </a:cubicBezTo>
                <a:cubicBezTo>
                  <a:pt x="0" y="637"/>
                  <a:pt x="0" y="581"/>
                  <a:pt x="19" y="547"/>
                </a:cubicBezTo>
                <a:cubicBezTo>
                  <a:pt x="299" y="62"/>
                  <a:pt x="299" y="62"/>
                  <a:pt x="299" y="62"/>
                </a:cubicBezTo>
                <a:cubicBezTo>
                  <a:pt x="319" y="28"/>
                  <a:pt x="368" y="0"/>
                  <a:pt x="407" y="0"/>
                </a:cubicBezTo>
                <a:cubicBezTo>
                  <a:pt x="967" y="0"/>
                  <a:pt x="967" y="0"/>
                  <a:pt x="967" y="0"/>
                </a:cubicBezTo>
                <a:cubicBezTo>
                  <a:pt x="1007" y="0"/>
                  <a:pt x="1055" y="28"/>
                  <a:pt x="1075" y="62"/>
                </a:cubicBezTo>
                <a:cubicBezTo>
                  <a:pt x="1355" y="547"/>
                  <a:pt x="1355" y="547"/>
                  <a:pt x="1355" y="547"/>
                </a:cubicBezTo>
                <a:cubicBezTo>
                  <a:pt x="1375" y="581"/>
                  <a:pt x="1375" y="637"/>
                  <a:pt x="1355" y="671"/>
                </a:cubicBezTo>
                <a:cubicBezTo>
                  <a:pt x="1075" y="1156"/>
                  <a:pt x="1075" y="1156"/>
                  <a:pt x="1075" y="1156"/>
                </a:cubicBezTo>
                <a:cubicBezTo>
                  <a:pt x="1055" y="1190"/>
                  <a:pt x="1007" y="1218"/>
                  <a:pt x="967" y="1218"/>
                </a:cubicBezTo>
                <a:lnTo>
                  <a:pt x="407" y="1218"/>
                </a:lnTo>
                <a:close/>
              </a:path>
            </a:pathLst>
          </a:custGeom>
          <a:noFill/>
          <a:ln w="31750">
            <a:solidFill>
              <a:schemeClr val="accent1"/>
            </a:solidFill>
          </a:ln>
          <a:effectLst>
            <a:innerShdw blurRad="127000" dist="63500" dir="13500000">
              <a:schemeClr val="accent1">
                <a:lumMod val="50000"/>
                <a:alpha val="85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SG" altLang="zh-CN" sz="3200" b="1" dirty="0" err="1">
                <a:solidFill>
                  <a:srgbClr val="FF0000"/>
                </a:solidFill>
                <a:latin typeface="Times New Roman" panose="02020603050405020304" pitchFamily="18" charset="0"/>
                <a:cs typeface="Times New Roman" panose="02020603050405020304" pitchFamily="18" charset="0"/>
                <a:sym typeface="Arial" panose="020B0604020202020204" pitchFamily="34" charset="0"/>
              </a:rPr>
              <a:t>Sấm</a:t>
            </a:r>
            <a:endParaRPr lang="zh-CN" altLang="en-US" sz="3200" b="1" dirty="0">
              <a:solidFill>
                <a:srgbClr val="FF0000"/>
              </a:solidFill>
              <a:latin typeface="Times New Roman" panose="02020603050405020304" pitchFamily="18" charset="0"/>
              <a:cs typeface="Times New Roman" panose="02020603050405020304" pitchFamily="18" charset="0"/>
              <a:sym typeface="Arial" panose="020B0604020202020204" pitchFamily="34" charset="0"/>
            </a:endParaRPr>
          </a:p>
        </p:txBody>
      </p:sp>
      <p:sp>
        <p:nvSpPr>
          <p:cNvPr id="7" name="Freeform 5"/>
          <p:cNvSpPr/>
          <p:nvPr/>
        </p:nvSpPr>
        <p:spPr bwMode="auto">
          <a:xfrm>
            <a:off x="2188024" y="5093843"/>
            <a:ext cx="2209800" cy="1149541"/>
          </a:xfrm>
          <a:custGeom>
            <a:avLst/>
            <a:gdLst>
              <a:gd name="T0" fmla="*/ 407 w 1375"/>
              <a:gd name="T1" fmla="*/ 1218 h 1218"/>
              <a:gd name="T2" fmla="*/ 299 w 1375"/>
              <a:gd name="T3" fmla="*/ 1156 h 1218"/>
              <a:gd name="T4" fmla="*/ 19 w 1375"/>
              <a:gd name="T5" fmla="*/ 671 h 1218"/>
              <a:gd name="T6" fmla="*/ 19 w 1375"/>
              <a:gd name="T7" fmla="*/ 547 h 1218"/>
              <a:gd name="T8" fmla="*/ 299 w 1375"/>
              <a:gd name="T9" fmla="*/ 62 h 1218"/>
              <a:gd name="T10" fmla="*/ 407 w 1375"/>
              <a:gd name="T11" fmla="*/ 0 h 1218"/>
              <a:gd name="T12" fmla="*/ 967 w 1375"/>
              <a:gd name="T13" fmla="*/ 0 h 1218"/>
              <a:gd name="T14" fmla="*/ 1075 w 1375"/>
              <a:gd name="T15" fmla="*/ 62 h 1218"/>
              <a:gd name="T16" fmla="*/ 1355 w 1375"/>
              <a:gd name="T17" fmla="*/ 547 h 1218"/>
              <a:gd name="T18" fmla="*/ 1355 w 1375"/>
              <a:gd name="T19" fmla="*/ 671 h 1218"/>
              <a:gd name="T20" fmla="*/ 1075 w 1375"/>
              <a:gd name="T21" fmla="*/ 1156 h 1218"/>
              <a:gd name="T22" fmla="*/ 967 w 1375"/>
              <a:gd name="T23" fmla="*/ 1218 h 1218"/>
              <a:gd name="T24" fmla="*/ 407 w 1375"/>
              <a:gd name="T25" fmla="*/ 1218 h 12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375" h="1218">
                <a:moveTo>
                  <a:pt x="407" y="1218"/>
                </a:moveTo>
                <a:cubicBezTo>
                  <a:pt x="368" y="1218"/>
                  <a:pt x="319" y="1190"/>
                  <a:pt x="299" y="1156"/>
                </a:cubicBezTo>
                <a:cubicBezTo>
                  <a:pt x="19" y="671"/>
                  <a:pt x="19" y="671"/>
                  <a:pt x="19" y="671"/>
                </a:cubicBezTo>
                <a:cubicBezTo>
                  <a:pt x="0" y="637"/>
                  <a:pt x="0" y="581"/>
                  <a:pt x="19" y="547"/>
                </a:cubicBezTo>
                <a:cubicBezTo>
                  <a:pt x="299" y="62"/>
                  <a:pt x="299" y="62"/>
                  <a:pt x="299" y="62"/>
                </a:cubicBezTo>
                <a:cubicBezTo>
                  <a:pt x="319" y="28"/>
                  <a:pt x="368" y="0"/>
                  <a:pt x="407" y="0"/>
                </a:cubicBezTo>
                <a:cubicBezTo>
                  <a:pt x="967" y="0"/>
                  <a:pt x="967" y="0"/>
                  <a:pt x="967" y="0"/>
                </a:cubicBezTo>
                <a:cubicBezTo>
                  <a:pt x="1007" y="0"/>
                  <a:pt x="1055" y="28"/>
                  <a:pt x="1075" y="62"/>
                </a:cubicBezTo>
                <a:cubicBezTo>
                  <a:pt x="1355" y="547"/>
                  <a:pt x="1355" y="547"/>
                  <a:pt x="1355" y="547"/>
                </a:cubicBezTo>
                <a:cubicBezTo>
                  <a:pt x="1375" y="581"/>
                  <a:pt x="1375" y="637"/>
                  <a:pt x="1355" y="671"/>
                </a:cubicBezTo>
                <a:cubicBezTo>
                  <a:pt x="1075" y="1156"/>
                  <a:pt x="1075" y="1156"/>
                  <a:pt x="1075" y="1156"/>
                </a:cubicBezTo>
                <a:cubicBezTo>
                  <a:pt x="1055" y="1190"/>
                  <a:pt x="1007" y="1218"/>
                  <a:pt x="967" y="1218"/>
                </a:cubicBezTo>
                <a:lnTo>
                  <a:pt x="407" y="1218"/>
                </a:lnTo>
                <a:close/>
              </a:path>
            </a:pathLst>
          </a:custGeom>
          <a:noFill/>
          <a:ln w="31750">
            <a:solidFill>
              <a:schemeClr val="accent1"/>
            </a:solidFill>
          </a:ln>
          <a:effectLst>
            <a:innerShdw blurRad="127000" dist="63500" dir="13500000">
              <a:schemeClr val="accent1">
                <a:lumMod val="50000"/>
                <a:alpha val="85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SG" altLang="zh-CN" sz="3200" b="1" dirty="0" err="1">
                <a:solidFill>
                  <a:srgbClr val="FF0000"/>
                </a:solidFill>
                <a:latin typeface="Times New Roman" panose="02020603050405020304" pitchFamily="18" charset="0"/>
                <a:cs typeface="Times New Roman" panose="02020603050405020304" pitchFamily="18" charset="0"/>
                <a:sym typeface="Arial" panose="020B0604020202020204" pitchFamily="34" charset="0"/>
              </a:rPr>
              <a:t>Hàng</a:t>
            </a:r>
            <a:r>
              <a:rPr lang="en-SG" altLang="zh-CN" sz="3200" b="1" dirty="0">
                <a:solidFill>
                  <a:srgbClr val="FF0000"/>
                </a:solidFill>
                <a:latin typeface="Times New Roman" panose="02020603050405020304" pitchFamily="18" charset="0"/>
                <a:cs typeface="Times New Roman" panose="02020603050405020304" pitchFamily="18" charset="0"/>
                <a:sym typeface="Arial" panose="020B0604020202020204" pitchFamily="34" charset="0"/>
              </a:rPr>
              <a:t> </a:t>
            </a:r>
            <a:r>
              <a:rPr lang="en-SG" altLang="zh-CN" sz="3200" b="1" dirty="0" err="1">
                <a:solidFill>
                  <a:srgbClr val="FF0000"/>
                </a:solidFill>
                <a:latin typeface="Times New Roman" panose="02020603050405020304" pitchFamily="18" charset="0"/>
                <a:cs typeface="Times New Roman" panose="02020603050405020304" pitchFamily="18" charset="0"/>
                <a:sym typeface="Arial" panose="020B0604020202020204" pitchFamily="34" charset="0"/>
              </a:rPr>
              <a:t>cây</a:t>
            </a:r>
            <a:endParaRPr lang="zh-CN" altLang="en-US" sz="3200" b="1" dirty="0">
              <a:solidFill>
                <a:srgbClr val="FF0000"/>
              </a:solidFill>
              <a:latin typeface="Times New Roman" panose="02020603050405020304" pitchFamily="18" charset="0"/>
              <a:cs typeface="Times New Roman" panose="02020603050405020304" pitchFamily="18" charset="0"/>
              <a:sym typeface="Arial" panose="020B0604020202020204" pitchFamily="34" charset="0"/>
            </a:endParaRPr>
          </a:p>
        </p:txBody>
      </p:sp>
      <p:sp>
        <p:nvSpPr>
          <p:cNvPr id="8" name="Rounded Rectangle 11"/>
          <p:cNvSpPr/>
          <p:nvPr/>
        </p:nvSpPr>
        <p:spPr>
          <a:xfrm>
            <a:off x="4757057" y="755979"/>
            <a:ext cx="2579916" cy="822447"/>
          </a:xfrm>
          <a:prstGeom prst="roundRect">
            <a:avLst>
              <a:gd name="adj" fmla="val 50000"/>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sz="3200" b="1" dirty="0" err="1">
                <a:solidFill>
                  <a:schemeClr val="tx1"/>
                </a:solidFill>
                <a:latin typeface="Times New Roman" panose="02020603050405020304" pitchFamily="18" charset="0"/>
                <a:ea typeface="Noto Sans S Chinese Light" panose="020B0300000000000000" pitchFamily="34" charset="-122"/>
                <a:cs typeface="Times New Roman" panose="02020603050405020304" pitchFamily="18" charset="0"/>
              </a:rPr>
              <a:t>Vẫn</a:t>
            </a:r>
            <a:r>
              <a:rPr lang="en-US" sz="3200" b="1" dirty="0">
                <a:solidFill>
                  <a:schemeClr val="tx1"/>
                </a:solidFill>
                <a:latin typeface="Times New Roman" panose="02020603050405020304" pitchFamily="18" charset="0"/>
                <a:ea typeface="Noto Sans S Chinese Light" panose="020B0300000000000000" pitchFamily="34" charset="-122"/>
                <a:cs typeface="Times New Roman" panose="02020603050405020304" pitchFamily="18" charset="0"/>
              </a:rPr>
              <a:t> </a:t>
            </a:r>
            <a:r>
              <a:rPr lang="en-US" sz="3200" b="1" dirty="0" err="1">
                <a:solidFill>
                  <a:schemeClr val="tx1"/>
                </a:solidFill>
                <a:latin typeface="Times New Roman" panose="02020603050405020304" pitchFamily="18" charset="0"/>
                <a:ea typeface="Noto Sans S Chinese Light" panose="020B0300000000000000" pitchFamily="34" charset="-122"/>
                <a:cs typeface="Times New Roman" panose="02020603050405020304" pitchFamily="18" charset="0"/>
              </a:rPr>
              <a:t>còn</a:t>
            </a:r>
            <a:endParaRPr lang="en-US" sz="3200" b="1" dirty="0">
              <a:solidFill>
                <a:schemeClr val="tx1"/>
              </a:solidFill>
              <a:latin typeface="Times New Roman" panose="02020603050405020304" pitchFamily="18" charset="0"/>
              <a:ea typeface="Noto Sans S Chinese Light" panose="020B0300000000000000" pitchFamily="34" charset="-122"/>
              <a:cs typeface="Times New Roman" panose="02020603050405020304" pitchFamily="18" charset="0"/>
            </a:endParaRPr>
          </a:p>
        </p:txBody>
      </p:sp>
      <p:sp>
        <p:nvSpPr>
          <p:cNvPr id="9" name="Rounded Rectangle 11"/>
          <p:cNvSpPr/>
          <p:nvPr/>
        </p:nvSpPr>
        <p:spPr>
          <a:xfrm>
            <a:off x="4757052" y="2312377"/>
            <a:ext cx="2579916" cy="822447"/>
          </a:xfrm>
          <a:prstGeom prst="roundRect">
            <a:avLst>
              <a:gd name="adj" fmla="val 50000"/>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sz="3200" b="1" dirty="0" err="1">
                <a:solidFill>
                  <a:schemeClr val="tx1"/>
                </a:solidFill>
                <a:latin typeface="Times New Roman" panose="02020603050405020304" pitchFamily="18" charset="0"/>
                <a:ea typeface="Noto Sans S Chinese Light" panose="020B0300000000000000" pitchFamily="34" charset="-122"/>
                <a:cs typeface="Times New Roman" panose="02020603050405020304" pitchFamily="18" charset="0"/>
              </a:rPr>
              <a:t>Đã</a:t>
            </a:r>
            <a:r>
              <a:rPr lang="en-US" sz="3200" b="1" dirty="0">
                <a:solidFill>
                  <a:schemeClr val="tx1"/>
                </a:solidFill>
                <a:latin typeface="Times New Roman" panose="02020603050405020304" pitchFamily="18" charset="0"/>
                <a:ea typeface="Noto Sans S Chinese Light" panose="020B0300000000000000" pitchFamily="34" charset="-122"/>
                <a:cs typeface="Times New Roman" panose="02020603050405020304" pitchFamily="18" charset="0"/>
              </a:rPr>
              <a:t> </a:t>
            </a:r>
            <a:r>
              <a:rPr lang="en-US" sz="3200" b="1" dirty="0" err="1">
                <a:solidFill>
                  <a:schemeClr val="tx1"/>
                </a:solidFill>
                <a:latin typeface="Times New Roman" panose="02020603050405020304" pitchFamily="18" charset="0"/>
                <a:ea typeface="Noto Sans S Chinese Light" panose="020B0300000000000000" pitchFamily="34" charset="-122"/>
                <a:cs typeface="Times New Roman" panose="02020603050405020304" pitchFamily="18" charset="0"/>
              </a:rPr>
              <a:t>vơi</a:t>
            </a:r>
            <a:endParaRPr lang="en-US" sz="3200" b="1" dirty="0">
              <a:solidFill>
                <a:schemeClr val="tx1"/>
              </a:solidFill>
              <a:latin typeface="Times New Roman" panose="02020603050405020304" pitchFamily="18" charset="0"/>
              <a:ea typeface="Noto Sans S Chinese Light" panose="020B0300000000000000" pitchFamily="34" charset="-122"/>
              <a:cs typeface="Times New Roman" panose="02020603050405020304" pitchFamily="18" charset="0"/>
            </a:endParaRPr>
          </a:p>
        </p:txBody>
      </p:sp>
      <p:sp>
        <p:nvSpPr>
          <p:cNvPr id="10" name="Rounded Rectangle 11"/>
          <p:cNvSpPr/>
          <p:nvPr/>
        </p:nvSpPr>
        <p:spPr>
          <a:xfrm>
            <a:off x="4757057" y="3723176"/>
            <a:ext cx="2579916" cy="822447"/>
          </a:xfrm>
          <a:prstGeom prst="roundRect">
            <a:avLst>
              <a:gd name="adj" fmla="val 50000"/>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sz="3200" b="1" dirty="0" err="1">
                <a:solidFill>
                  <a:schemeClr val="tx1"/>
                </a:solidFill>
                <a:latin typeface="Times New Roman" panose="02020603050405020304" pitchFamily="18" charset="0"/>
                <a:ea typeface="Noto Sans S Chinese Light" panose="020B0300000000000000" pitchFamily="34" charset="-122"/>
                <a:cs typeface="Times New Roman" panose="02020603050405020304" pitchFamily="18" charset="0"/>
              </a:rPr>
              <a:t>Cũng</a:t>
            </a:r>
            <a:r>
              <a:rPr lang="en-US" sz="3200" b="1" dirty="0">
                <a:solidFill>
                  <a:schemeClr val="tx1"/>
                </a:solidFill>
                <a:latin typeface="Times New Roman" panose="02020603050405020304" pitchFamily="18" charset="0"/>
                <a:ea typeface="Noto Sans S Chinese Light" panose="020B0300000000000000" pitchFamily="34" charset="-122"/>
                <a:cs typeface="Times New Roman" panose="02020603050405020304" pitchFamily="18" charset="0"/>
              </a:rPr>
              <a:t> </a:t>
            </a:r>
            <a:r>
              <a:rPr lang="en-US" sz="3200" b="1" dirty="0" err="1">
                <a:solidFill>
                  <a:schemeClr val="tx1"/>
                </a:solidFill>
                <a:latin typeface="Times New Roman" panose="02020603050405020304" pitchFamily="18" charset="0"/>
                <a:ea typeface="Noto Sans S Chinese Light" panose="020B0300000000000000" pitchFamily="34" charset="-122"/>
                <a:cs typeface="Times New Roman" panose="02020603050405020304" pitchFamily="18" charset="0"/>
              </a:rPr>
              <a:t>bớt</a:t>
            </a:r>
            <a:endParaRPr lang="en-US" sz="3200" b="1" dirty="0">
              <a:solidFill>
                <a:schemeClr val="tx1"/>
              </a:solidFill>
              <a:latin typeface="Times New Roman" panose="02020603050405020304" pitchFamily="18" charset="0"/>
              <a:ea typeface="Noto Sans S Chinese Light" panose="020B0300000000000000" pitchFamily="34" charset="-122"/>
              <a:cs typeface="Times New Roman" panose="02020603050405020304" pitchFamily="18" charset="0"/>
            </a:endParaRPr>
          </a:p>
        </p:txBody>
      </p:sp>
      <p:sp>
        <p:nvSpPr>
          <p:cNvPr id="11" name="Rounded Rectangle 11"/>
          <p:cNvSpPr/>
          <p:nvPr/>
        </p:nvSpPr>
        <p:spPr>
          <a:xfrm>
            <a:off x="4757052" y="5279574"/>
            <a:ext cx="2579916" cy="822447"/>
          </a:xfrm>
          <a:prstGeom prst="roundRect">
            <a:avLst>
              <a:gd name="adj" fmla="val 50000"/>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sz="3200" b="1" dirty="0" err="1">
                <a:solidFill>
                  <a:schemeClr val="tx1"/>
                </a:solidFill>
                <a:latin typeface="Times New Roman" panose="02020603050405020304" pitchFamily="18" charset="0"/>
                <a:ea typeface="Noto Sans S Chinese Light" panose="020B0300000000000000" pitchFamily="34" charset="-122"/>
                <a:cs typeface="Times New Roman" panose="02020603050405020304" pitchFamily="18" charset="0"/>
              </a:rPr>
              <a:t>Đứng</a:t>
            </a:r>
            <a:r>
              <a:rPr lang="en-US" sz="3200" b="1" dirty="0">
                <a:solidFill>
                  <a:schemeClr val="tx1"/>
                </a:solidFill>
                <a:latin typeface="Times New Roman" panose="02020603050405020304" pitchFamily="18" charset="0"/>
                <a:ea typeface="Noto Sans S Chinese Light" panose="020B0300000000000000" pitchFamily="34" charset="-122"/>
                <a:cs typeface="Times New Roman" panose="02020603050405020304" pitchFamily="18" charset="0"/>
              </a:rPr>
              <a:t> </a:t>
            </a:r>
            <a:r>
              <a:rPr lang="en-US" sz="3200" b="1" dirty="0" err="1">
                <a:solidFill>
                  <a:schemeClr val="tx1"/>
                </a:solidFill>
                <a:latin typeface="Times New Roman" panose="02020603050405020304" pitchFamily="18" charset="0"/>
                <a:ea typeface="Noto Sans S Chinese Light" panose="020B0300000000000000" pitchFamily="34" charset="-122"/>
                <a:cs typeface="Times New Roman" panose="02020603050405020304" pitchFamily="18" charset="0"/>
              </a:rPr>
              <a:t>tuổi</a:t>
            </a:r>
            <a:endParaRPr lang="en-US" sz="3200" b="1" dirty="0">
              <a:solidFill>
                <a:schemeClr val="tx1"/>
              </a:solidFill>
              <a:latin typeface="Times New Roman" panose="02020603050405020304" pitchFamily="18" charset="0"/>
              <a:ea typeface="Noto Sans S Chinese Light" panose="020B0300000000000000" pitchFamily="34" charset="-122"/>
              <a:cs typeface="Times New Roman" panose="02020603050405020304" pitchFamily="18" charset="0"/>
            </a:endParaRPr>
          </a:p>
        </p:txBody>
      </p:sp>
      <p:sp>
        <p:nvSpPr>
          <p:cNvPr id="12" name="Right Brace 11"/>
          <p:cNvSpPr/>
          <p:nvPr/>
        </p:nvSpPr>
        <p:spPr>
          <a:xfrm>
            <a:off x="8112812" y="635716"/>
            <a:ext cx="731521" cy="4061895"/>
          </a:xfrm>
          <a:prstGeom prst="rightBrace">
            <a:avLst/>
          </a:prstGeom>
          <a:ln w="38100">
            <a:solidFill>
              <a:srgbClr val="0FAC8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SG"/>
          </a:p>
        </p:txBody>
      </p:sp>
      <p:sp>
        <p:nvSpPr>
          <p:cNvPr id="13" name="Oval 12"/>
          <p:cNvSpPr/>
          <p:nvPr/>
        </p:nvSpPr>
        <p:spPr>
          <a:xfrm>
            <a:off x="9330437" y="1607325"/>
            <a:ext cx="1999065" cy="2232549"/>
          </a:xfrm>
          <a:prstGeom prst="ellipse">
            <a:avLst/>
          </a:prstGeom>
        </p:spPr>
        <p:style>
          <a:lnRef idx="2">
            <a:schemeClr val="accent5"/>
          </a:lnRef>
          <a:fillRef idx="1">
            <a:schemeClr val="lt1"/>
          </a:fillRef>
          <a:effectRef idx="0">
            <a:schemeClr val="accent5"/>
          </a:effectRef>
          <a:fontRef idx="minor">
            <a:schemeClr val="dk1"/>
          </a:fontRef>
        </p:style>
        <p:txBody>
          <a:bodyPr rtlCol="0" anchor="ctr"/>
          <a:lstStyle/>
          <a:p>
            <a:pPr algn="ctr"/>
            <a:r>
              <a:rPr lang="en-SG" sz="3200" b="1" dirty="0" err="1">
                <a:latin typeface="Times New Roman" panose="02020603050405020304" pitchFamily="18" charset="0"/>
                <a:cs typeface="Times New Roman" panose="02020603050405020304" pitchFamily="18" charset="0"/>
              </a:rPr>
              <a:t>Hạ</a:t>
            </a:r>
            <a:r>
              <a:rPr lang="en-SG" sz="3200" b="1" dirty="0">
                <a:latin typeface="Times New Roman" panose="02020603050405020304" pitchFamily="18" charset="0"/>
                <a:cs typeface="Times New Roman" panose="02020603050405020304" pitchFamily="18" charset="0"/>
              </a:rPr>
              <a:t> </a:t>
            </a:r>
            <a:r>
              <a:rPr lang="en-SG" sz="3200" b="1" dirty="0" err="1">
                <a:latin typeface="Times New Roman" panose="02020603050405020304" pitchFamily="18" charset="0"/>
                <a:cs typeface="Times New Roman" panose="02020603050405020304" pitchFamily="18" charset="0"/>
              </a:rPr>
              <a:t>nhạt</a:t>
            </a:r>
            <a:r>
              <a:rPr lang="en-SG" sz="3200" b="1" dirty="0">
                <a:latin typeface="Times New Roman" panose="02020603050405020304" pitchFamily="18" charset="0"/>
                <a:cs typeface="Times New Roman" panose="02020603050405020304" pitchFamily="18" charset="0"/>
              </a:rPr>
              <a:t> </a:t>
            </a:r>
            <a:r>
              <a:rPr lang="en-SG" sz="3200" b="1" dirty="0" err="1">
                <a:latin typeface="Times New Roman" panose="02020603050405020304" pitchFamily="18" charset="0"/>
                <a:cs typeface="Times New Roman" panose="02020603050405020304" pitchFamily="18" charset="0"/>
              </a:rPr>
              <a:t>dần</a:t>
            </a:r>
            <a:endParaRPr lang="en-SG" sz="3200" b="1" dirty="0">
              <a:latin typeface="Times New Roman" panose="02020603050405020304" pitchFamily="18" charset="0"/>
              <a:cs typeface="Times New Roman" panose="02020603050405020304" pitchFamily="18" charset="0"/>
            </a:endParaRPr>
          </a:p>
        </p:txBody>
      </p:sp>
      <p:sp>
        <p:nvSpPr>
          <p:cNvPr id="15" name="Oval 14"/>
          <p:cNvSpPr/>
          <p:nvPr/>
        </p:nvSpPr>
        <p:spPr>
          <a:xfrm>
            <a:off x="9209314" y="5080221"/>
            <a:ext cx="2359724" cy="1259701"/>
          </a:xfrm>
          <a:prstGeom prst="ellipse">
            <a:avLst/>
          </a:prstGeom>
        </p:spPr>
        <p:style>
          <a:lnRef idx="2">
            <a:schemeClr val="accent5"/>
          </a:lnRef>
          <a:fillRef idx="1">
            <a:schemeClr val="lt1"/>
          </a:fillRef>
          <a:effectRef idx="0">
            <a:schemeClr val="accent5"/>
          </a:effectRef>
          <a:fontRef idx="minor">
            <a:schemeClr val="dk1"/>
          </a:fontRef>
        </p:style>
        <p:txBody>
          <a:bodyPr rtlCol="0" anchor="ctr"/>
          <a:lstStyle/>
          <a:p>
            <a:pPr algn="ctr"/>
            <a:r>
              <a:rPr lang="en-SG" sz="3200" b="1" dirty="0">
                <a:latin typeface="Times New Roman" panose="02020603050405020304" pitchFamily="18" charset="0"/>
                <a:cs typeface="Times New Roman" panose="02020603050405020304" pitchFamily="18" charset="0"/>
              </a:rPr>
              <a:t>Thu </a:t>
            </a:r>
            <a:r>
              <a:rPr lang="en-SG" sz="3200" b="1" dirty="0" err="1">
                <a:latin typeface="Times New Roman" panose="02020603050405020304" pitchFamily="18" charset="0"/>
                <a:cs typeface="Times New Roman" panose="02020603050405020304" pitchFamily="18" charset="0"/>
              </a:rPr>
              <a:t>đậm</a:t>
            </a:r>
            <a:r>
              <a:rPr lang="en-SG" sz="3200" b="1" dirty="0">
                <a:latin typeface="Times New Roman" panose="02020603050405020304" pitchFamily="18" charset="0"/>
                <a:cs typeface="Times New Roman" panose="02020603050405020304" pitchFamily="18" charset="0"/>
              </a:rPr>
              <a:t> </a:t>
            </a:r>
            <a:r>
              <a:rPr lang="en-SG" sz="3200" b="1" dirty="0" err="1">
                <a:latin typeface="Times New Roman" panose="02020603050405020304" pitchFamily="18" charset="0"/>
                <a:cs typeface="Times New Roman" panose="02020603050405020304" pitchFamily="18" charset="0"/>
              </a:rPr>
              <a:t>nét</a:t>
            </a:r>
            <a:endParaRPr lang="en-SG" sz="3200" b="1" dirty="0">
              <a:latin typeface="Times New Roman" panose="02020603050405020304" pitchFamily="18" charset="0"/>
              <a:cs typeface="Times New Roman" panose="02020603050405020304" pitchFamily="18" charset="0"/>
            </a:endParaRPr>
          </a:p>
        </p:txBody>
      </p:sp>
      <p:pic>
        <p:nvPicPr>
          <p:cNvPr id="16" name="Picture 1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369453" y="4907536"/>
            <a:ext cx="1960985" cy="1605072"/>
          </a:xfrm>
          <a:prstGeom prst="rect">
            <a:avLst/>
          </a:prstGeom>
        </p:spPr>
      </p:pic>
      <p:sp>
        <p:nvSpPr>
          <p:cNvPr id="17" name="Rounded Rectangle 11"/>
          <p:cNvSpPr/>
          <p:nvPr/>
        </p:nvSpPr>
        <p:spPr>
          <a:xfrm rot="16200000">
            <a:off x="-1703852" y="3001737"/>
            <a:ext cx="5639381" cy="822447"/>
          </a:xfrm>
          <a:prstGeom prst="roundRect">
            <a:avLst>
              <a:gd name="adj" fmla="val 50000"/>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sz="3600" b="1" dirty="0" err="1">
                <a:solidFill>
                  <a:schemeClr val="tx1"/>
                </a:solidFill>
                <a:latin typeface="Times New Roman" panose="02020603050405020304" pitchFamily="18" charset="0"/>
                <a:ea typeface="Noto Sans S Chinese Light" panose="020B0300000000000000" pitchFamily="34" charset="-122"/>
                <a:cs typeface="Times New Roman" panose="02020603050405020304" pitchFamily="18" charset="0"/>
              </a:rPr>
              <a:t>Đảo</a:t>
            </a:r>
            <a:r>
              <a:rPr lang="en-US" sz="3600" b="1" dirty="0">
                <a:solidFill>
                  <a:schemeClr val="tx1"/>
                </a:solidFill>
                <a:latin typeface="Times New Roman" panose="02020603050405020304" pitchFamily="18" charset="0"/>
                <a:ea typeface="Noto Sans S Chinese Light" panose="020B0300000000000000" pitchFamily="34" charset="-122"/>
                <a:cs typeface="Times New Roman" panose="02020603050405020304" pitchFamily="18" charset="0"/>
              </a:rPr>
              <a:t> </a:t>
            </a:r>
            <a:r>
              <a:rPr lang="en-US" sz="3600" b="1" dirty="0" err="1">
                <a:solidFill>
                  <a:schemeClr val="tx1"/>
                </a:solidFill>
                <a:latin typeface="Times New Roman" panose="02020603050405020304" pitchFamily="18" charset="0"/>
                <a:ea typeface="Noto Sans S Chinese Light" panose="020B0300000000000000" pitchFamily="34" charset="-122"/>
                <a:cs typeface="Times New Roman" panose="02020603050405020304" pitchFamily="18" charset="0"/>
              </a:rPr>
              <a:t>ngữ</a:t>
            </a:r>
            <a:r>
              <a:rPr lang="en-US" sz="3600" b="1" dirty="0">
                <a:solidFill>
                  <a:schemeClr val="tx1"/>
                </a:solidFill>
                <a:latin typeface="Times New Roman" panose="02020603050405020304" pitchFamily="18" charset="0"/>
                <a:ea typeface="Noto Sans S Chinese Light" panose="020B0300000000000000" pitchFamily="34" charset="-122"/>
                <a:cs typeface="Times New Roman" panose="02020603050405020304" pitchFamily="18" charset="0"/>
              </a:rPr>
              <a:t> + </a:t>
            </a:r>
            <a:r>
              <a:rPr lang="en-US" sz="3600" b="1" dirty="0" err="1">
                <a:solidFill>
                  <a:schemeClr val="tx1"/>
                </a:solidFill>
                <a:latin typeface="Times New Roman" panose="02020603050405020304" pitchFamily="18" charset="0"/>
                <a:ea typeface="Noto Sans S Chinese Light" panose="020B0300000000000000" pitchFamily="34" charset="-122"/>
                <a:cs typeface="Times New Roman" panose="02020603050405020304" pitchFamily="18" charset="0"/>
              </a:rPr>
              <a:t>Nhân</a:t>
            </a:r>
            <a:r>
              <a:rPr lang="en-US" sz="3600" b="1" dirty="0">
                <a:solidFill>
                  <a:schemeClr val="tx1"/>
                </a:solidFill>
                <a:latin typeface="Times New Roman" panose="02020603050405020304" pitchFamily="18" charset="0"/>
                <a:ea typeface="Noto Sans S Chinese Light" panose="020B0300000000000000" pitchFamily="34" charset="-122"/>
                <a:cs typeface="Times New Roman" panose="02020603050405020304" pitchFamily="18" charset="0"/>
              </a:rPr>
              <a:t> </a:t>
            </a:r>
            <a:r>
              <a:rPr lang="en-US" sz="3600" b="1" dirty="0" err="1">
                <a:solidFill>
                  <a:schemeClr val="tx1"/>
                </a:solidFill>
                <a:latin typeface="Times New Roman" panose="02020603050405020304" pitchFamily="18" charset="0"/>
                <a:ea typeface="Noto Sans S Chinese Light" panose="020B0300000000000000" pitchFamily="34" charset="-122"/>
                <a:cs typeface="Times New Roman" panose="02020603050405020304" pitchFamily="18" charset="0"/>
              </a:rPr>
              <a:t>hoá</a:t>
            </a:r>
            <a:endParaRPr lang="en-US" sz="3600" b="1" dirty="0">
              <a:solidFill>
                <a:schemeClr val="tx1"/>
              </a:solidFill>
              <a:latin typeface="Times New Roman" panose="02020603050405020304" pitchFamily="18" charset="0"/>
              <a:ea typeface="Noto Sans S Chinese Light" panose="020B0300000000000000" pitchFamily="34" charset="-122"/>
              <a:cs typeface="Times New Roman" panose="02020603050405020304" pitchFamily="18" charset="0"/>
            </a:endParaRPr>
          </a:p>
        </p:txBody>
      </p:sp>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barn(inVertical)">
                                      <p:cBhvr>
                                        <p:cTn id="7" dur="500"/>
                                        <p:tgtEl>
                                          <p:spTgt spid="17"/>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arn(inVertical)">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barn(inVertical)">
                                      <p:cBhvr>
                                        <p:cTn id="17" dur="500"/>
                                        <p:tgtEl>
                                          <p:spTgt spid="8"/>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barn(inVertical)">
                                      <p:cBhvr>
                                        <p:cTn id="22" dur="500"/>
                                        <p:tgtEl>
                                          <p:spTgt spid="5"/>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barn(inVertical)">
                                      <p:cBhvr>
                                        <p:cTn id="27" dur="500"/>
                                        <p:tgtEl>
                                          <p:spTgt spid="9"/>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6"/>
                                        </p:tgtEl>
                                        <p:attrNameLst>
                                          <p:attrName>style.visibility</p:attrName>
                                        </p:attrNameLst>
                                      </p:cBhvr>
                                      <p:to>
                                        <p:strVal val="visible"/>
                                      </p:to>
                                    </p:set>
                                    <p:animEffect transition="in" filter="barn(inVertical)">
                                      <p:cBhvr>
                                        <p:cTn id="32" dur="500"/>
                                        <p:tgtEl>
                                          <p:spTgt spid="6"/>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grpId="0" nodeType="clickEffect">
                                  <p:stCondLst>
                                    <p:cond delay="0"/>
                                  </p:stCondLst>
                                  <p:childTnLst>
                                    <p:set>
                                      <p:cBhvr>
                                        <p:cTn id="36" dur="1" fill="hold">
                                          <p:stCondLst>
                                            <p:cond delay="0"/>
                                          </p:stCondLst>
                                        </p:cTn>
                                        <p:tgtEl>
                                          <p:spTgt spid="10"/>
                                        </p:tgtEl>
                                        <p:attrNameLst>
                                          <p:attrName>style.visibility</p:attrName>
                                        </p:attrNameLst>
                                      </p:cBhvr>
                                      <p:to>
                                        <p:strVal val="visible"/>
                                      </p:to>
                                    </p:set>
                                    <p:animEffect transition="in" filter="barn(inVertical)">
                                      <p:cBhvr>
                                        <p:cTn id="37" dur="500"/>
                                        <p:tgtEl>
                                          <p:spTgt spid="10"/>
                                        </p:tgtEl>
                                      </p:cBhvr>
                                    </p:animEffect>
                                  </p:childTnLst>
                                </p:cTn>
                              </p:par>
                            </p:childTnLst>
                          </p:cTn>
                        </p:par>
                      </p:childTnLst>
                    </p:cTn>
                  </p:par>
                  <p:par>
                    <p:cTn id="38" fill="hold">
                      <p:stCondLst>
                        <p:cond delay="indefinite"/>
                      </p:stCondLst>
                      <p:childTnLst>
                        <p:par>
                          <p:cTn id="39" fill="hold">
                            <p:stCondLst>
                              <p:cond delay="0"/>
                            </p:stCondLst>
                            <p:childTnLst>
                              <p:par>
                                <p:cTn id="40" presetID="16" presetClass="entr" presetSubtype="21" fill="hold" grpId="0" nodeType="clickEffect">
                                  <p:stCondLst>
                                    <p:cond delay="0"/>
                                  </p:stCondLst>
                                  <p:childTnLst>
                                    <p:set>
                                      <p:cBhvr>
                                        <p:cTn id="41" dur="1" fill="hold">
                                          <p:stCondLst>
                                            <p:cond delay="0"/>
                                          </p:stCondLst>
                                        </p:cTn>
                                        <p:tgtEl>
                                          <p:spTgt spid="7"/>
                                        </p:tgtEl>
                                        <p:attrNameLst>
                                          <p:attrName>style.visibility</p:attrName>
                                        </p:attrNameLst>
                                      </p:cBhvr>
                                      <p:to>
                                        <p:strVal val="visible"/>
                                      </p:to>
                                    </p:set>
                                    <p:animEffect transition="in" filter="barn(inVertical)">
                                      <p:cBhvr>
                                        <p:cTn id="42" dur="500"/>
                                        <p:tgtEl>
                                          <p:spTgt spid="7"/>
                                        </p:tgtEl>
                                      </p:cBhvr>
                                    </p:animEffect>
                                  </p:childTnLst>
                                </p:cTn>
                              </p:par>
                            </p:childTnLst>
                          </p:cTn>
                        </p:par>
                      </p:childTnLst>
                    </p:cTn>
                  </p:par>
                  <p:par>
                    <p:cTn id="43" fill="hold">
                      <p:stCondLst>
                        <p:cond delay="indefinite"/>
                      </p:stCondLst>
                      <p:childTnLst>
                        <p:par>
                          <p:cTn id="44" fill="hold">
                            <p:stCondLst>
                              <p:cond delay="0"/>
                            </p:stCondLst>
                            <p:childTnLst>
                              <p:par>
                                <p:cTn id="45" presetID="16" presetClass="entr" presetSubtype="21" fill="hold" grpId="0" nodeType="clickEffect">
                                  <p:stCondLst>
                                    <p:cond delay="0"/>
                                  </p:stCondLst>
                                  <p:childTnLst>
                                    <p:set>
                                      <p:cBhvr>
                                        <p:cTn id="46" dur="1" fill="hold">
                                          <p:stCondLst>
                                            <p:cond delay="0"/>
                                          </p:stCondLst>
                                        </p:cTn>
                                        <p:tgtEl>
                                          <p:spTgt spid="11"/>
                                        </p:tgtEl>
                                        <p:attrNameLst>
                                          <p:attrName>style.visibility</p:attrName>
                                        </p:attrNameLst>
                                      </p:cBhvr>
                                      <p:to>
                                        <p:strVal val="visible"/>
                                      </p:to>
                                    </p:set>
                                    <p:animEffect transition="in" filter="barn(inVertical)">
                                      <p:cBhvr>
                                        <p:cTn id="47" dur="500"/>
                                        <p:tgtEl>
                                          <p:spTgt spid="11"/>
                                        </p:tgtEl>
                                      </p:cBhvr>
                                    </p:animEffect>
                                  </p:childTnLst>
                                </p:cTn>
                              </p:par>
                            </p:childTnLst>
                          </p:cTn>
                        </p:par>
                      </p:childTnLst>
                    </p:cTn>
                  </p:par>
                  <p:par>
                    <p:cTn id="48" fill="hold">
                      <p:stCondLst>
                        <p:cond delay="indefinite"/>
                      </p:stCondLst>
                      <p:childTnLst>
                        <p:par>
                          <p:cTn id="49" fill="hold">
                            <p:stCondLst>
                              <p:cond delay="0"/>
                            </p:stCondLst>
                            <p:childTnLst>
                              <p:par>
                                <p:cTn id="50" presetID="14" presetClass="entr" presetSubtype="10" fill="hold" grpId="0" nodeType="clickEffect">
                                  <p:stCondLst>
                                    <p:cond delay="0"/>
                                  </p:stCondLst>
                                  <p:childTnLst>
                                    <p:set>
                                      <p:cBhvr>
                                        <p:cTn id="51" dur="1" fill="hold">
                                          <p:stCondLst>
                                            <p:cond delay="0"/>
                                          </p:stCondLst>
                                        </p:cTn>
                                        <p:tgtEl>
                                          <p:spTgt spid="12"/>
                                        </p:tgtEl>
                                        <p:attrNameLst>
                                          <p:attrName>style.visibility</p:attrName>
                                        </p:attrNameLst>
                                      </p:cBhvr>
                                      <p:to>
                                        <p:strVal val="visible"/>
                                      </p:to>
                                    </p:set>
                                    <p:animEffect transition="in" filter="randombar(horizontal)">
                                      <p:cBhvr>
                                        <p:cTn id="52" dur="500"/>
                                        <p:tgtEl>
                                          <p:spTgt spid="12"/>
                                        </p:tgtEl>
                                      </p:cBhvr>
                                    </p:animEffect>
                                  </p:childTnLst>
                                </p:cTn>
                              </p:par>
                            </p:childTnLst>
                          </p:cTn>
                        </p:par>
                      </p:childTnLst>
                    </p:cTn>
                  </p:par>
                  <p:par>
                    <p:cTn id="53" fill="hold">
                      <p:stCondLst>
                        <p:cond delay="indefinite"/>
                      </p:stCondLst>
                      <p:childTnLst>
                        <p:par>
                          <p:cTn id="54" fill="hold">
                            <p:stCondLst>
                              <p:cond delay="0"/>
                            </p:stCondLst>
                            <p:childTnLst>
                              <p:par>
                                <p:cTn id="55" presetID="6" presetClass="entr" presetSubtype="16" fill="hold" grpId="0" nodeType="clickEffect">
                                  <p:stCondLst>
                                    <p:cond delay="0"/>
                                  </p:stCondLst>
                                  <p:childTnLst>
                                    <p:set>
                                      <p:cBhvr>
                                        <p:cTn id="56" dur="1" fill="hold">
                                          <p:stCondLst>
                                            <p:cond delay="0"/>
                                          </p:stCondLst>
                                        </p:cTn>
                                        <p:tgtEl>
                                          <p:spTgt spid="13"/>
                                        </p:tgtEl>
                                        <p:attrNameLst>
                                          <p:attrName>style.visibility</p:attrName>
                                        </p:attrNameLst>
                                      </p:cBhvr>
                                      <p:to>
                                        <p:strVal val="visible"/>
                                      </p:to>
                                    </p:set>
                                    <p:animEffect transition="in" filter="circle(in)">
                                      <p:cBhvr>
                                        <p:cTn id="57" dur="2000"/>
                                        <p:tgtEl>
                                          <p:spTgt spid="13"/>
                                        </p:tgtEl>
                                      </p:cBhvr>
                                    </p:animEffect>
                                  </p:childTnLst>
                                </p:cTn>
                              </p:par>
                            </p:childTnLst>
                          </p:cTn>
                        </p:par>
                      </p:childTnLst>
                    </p:cTn>
                  </p:par>
                  <p:par>
                    <p:cTn id="58" fill="hold">
                      <p:stCondLst>
                        <p:cond delay="indefinite"/>
                      </p:stCondLst>
                      <p:childTnLst>
                        <p:par>
                          <p:cTn id="59" fill="hold">
                            <p:stCondLst>
                              <p:cond delay="0"/>
                            </p:stCondLst>
                            <p:childTnLst>
                              <p:par>
                                <p:cTn id="60" presetID="16" presetClass="entr" presetSubtype="21" fill="hold" nodeType="clickEffect">
                                  <p:stCondLst>
                                    <p:cond delay="0"/>
                                  </p:stCondLst>
                                  <p:childTnLst>
                                    <p:set>
                                      <p:cBhvr>
                                        <p:cTn id="61" dur="1" fill="hold">
                                          <p:stCondLst>
                                            <p:cond delay="0"/>
                                          </p:stCondLst>
                                        </p:cTn>
                                        <p:tgtEl>
                                          <p:spTgt spid="16"/>
                                        </p:tgtEl>
                                        <p:attrNameLst>
                                          <p:attrName>style.visibility</p:attrName>
                                        </p:attrNameLst>
                                      </p:cBhvr>
                                      <p:to>
                                        <p:strVal val="visible"/>
                                      </p:to>
                                    </p:set>
                                    <p:animEffect transition="in" filter="barn(inVertical)">
                                      <p:cBhvr>
                                        <p:cTn id="62" dur="500"/>
                                        <p:tgtEl>
                                          <p:spTgt spid="16"/>
                                        </p:tgtEl>
                                      </p:cBhvr>
                                    </p:animEffect>
                                  </p:childTnLst>
                                </p:cTn>
                              </p:par>
                            </p:childTnLst>
                          </p:cTn>
                        </p:par>
                      </p:childTnLst>
                    </p:cTn>
                  </p:par>
                  <p:par>
                    <p:cTn id="63" fill="hold">
                      <p:stCondLst>
                        <p:cond delay="indefinite"/>
                      </p:stCondLst>
                      <p:childTnLst>
                        <p:par>
                          <p:cTn id="64" fill="hold">
                            <p:stCondLst>
                              <p:cond delay="0"/>
                            </p:stCondLst>
                            <p:childTnLst>
                              <p:par>
                                <p:cTn id="65" presetID="6" presetClass="entr" presetSubtype="16" fill="hold" grpId="0" nodeType="clickEffect">
                                  <p:stCondLst>
                                    <p:cond delay="0"/>
                                  </p:stCondLst>
                                  <p:childTnLst>
                                    <p:set>
                                      <p:cBhvr>
                                        <p:cTn id="66" dur="1" fill="hold">
                                          <p:stCondLst>
                                            <p:cond delay="0"/>
                                          </p:stCondLst>
                                        </p:cTn>
                                        <p:tgtEl>
                                          <p:spTgt spid="15"/>
                                        </p:tgtEl>
                                        <p:attrNameLst>
                                          <p:attrName>style.visibility</p:attrName>
                                        </p:attrNameLst>
                                      </p:cBhvr>
                                      <p:to>
                                        <p:strVal val="visible"/>
                                      </p:to>
                                    </p:set>
                                    <p:animEffect transition="in" filter="circle(in)">
                                      <p:cBhvr>
                                        <p:cTn id="67" dur="20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animBg="1"/>
      <p:bldP spid="8" grpId="0" animBg="1"/>
      <p:bldP spid="9" grpId="0" animBg="1"/>
      <p:bldP spid="10" grpId="0" animBg="1"/>
      <p:bldP spid="11" grpId="0" animBg="1"/>
      <p:bldP spid="12" grpId="0" animBg="1"/>
      <p:bldP spid="13" grpId="0" animBg="1"/>
      <p:bldP spid="15" grpId="0" animBg="1"/>
      <p:bldP spid="17" grpId="0" animBg="1"/>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rotWithShape="1">
          <a:blip r:embed="rId1"/>
          <a:srcRect b="14327"/>
          <a:stretch>
            <a:fillRect/>
          </a:stretch>
        </p:blipFill>
        <p:spPr>
          <a:xfrm>
            <a:off x="0" y="1"/>
            <a:ext cx="12192000" cy="6858000"/>
          </a:xfrm>
          <a:prstGeom prst="rect">
            <a:avLst/>
          </a:prstGeom>
        </p:spPr>
      </p:pic>
      <p:sp>
        <p:nvSpPr>
          <p:cNvPr id="3" name="矩形 2"/>
          <p:cNvSpPr/>
          <p:nvPr/>
        </p:nvSpPr>
        <p:spPr>
          <a:xfrm>
            <a:off x="264056" y="168975"/>
            <a:ext cx="11663888" cy="652005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pic>
        <p:nvPicPr>
          <p:cNvPr id="4" name="Picture 3" descr="b147407057c3e2541113905c55f403a2.png"/>
          <p:cNvPicPr>
            <a:picLocks noChangeAspect="1"/>
          </p:cNvPicPr>
          <p:nvPr/>
        </p:nvPicPr>
        <p:blipFill>
          <a:blip r:embed="rId2"/>
          <a:srcRect l="20000" r="26667"/>
          <a:stretch>
            <a:fillRect/>
          </a:stretch>
        </p:blipFill>
        <p:spPr>
          <a:xfrm>
            <a:off x="468086" y="2020751"/>
            <a:ext cx="3124200" cy="4668274"/>
          </a:xfrm>
          <a:prstGeom prst="rect">
            <a:avLst/>
          </a:prstGeom>
        </p:spPr>
      </p:pic>
      <p:sp>
        <p:nvSpPr>
          <p:cNvPr id="5" name="Cloud 4"/>
          <p:cNvSpPr/>
          <p:nvPr/>
        </p:nvSpPr>
        <p:spPr>
          <a:xfrm>
            <a:off x="4158343" y="914400"/>
            <a:ext cx="6792686" cy="3929743"/>
          </a:xfrm>
          <a:prstGeom prst="cloud">
            <a:avLst/>
          </a:prstGeom>
          <a:ln w="28575"/>
        </p:spPr>
        <p:style>
          <a:lnRef idx="2">
            <a:schemeClr val="accent5"/>
          </a:lnRef>
          <a:fillRef idx="1">
            <a:schemeClr val="lt1"/>
          </a:fillRef>
          <a:effectRef idx="0">
            <a:schemeClr val="accent5"/>
          </a:effectRef>
          <a:fontRef idx="minor">
            <a:schemeClr val="dk1"/>
          </a:fontRef>
        </p:style>
        <p:txBody>
          <a:bodyPr rtlCol="0" anchor="ctr"/>
          <a:lstStyle/>
          <a:p>
            <a:pPr algn="ctr"/>
            <a:endParaRPr lang="en-SG" sz="3200" dirty="0">
              <a:latin typeface="Times New Roman" panose="02020603050405020304" pitchFamily="18" charset="0"/>
              <a:cs typeface="Times New Roman" panose="02020603050405020304" pitchFamily="18" charset="0"/>
            </a:endParaRPr>
          </a:p>
        </p:txBody>
      </p:sp>
      <p:sp>
        <p:nvSpPr>
          <p:cNvPr id="7" name="Rectangle 6"/>
          <p:cNvSpPr/>
          <p:nvPr/>
        </p:nvSpPr>
        <p:spPr>
          <a:xfrm>
            <a:off x="4914899" y="1525796"/>
            <a:ext cx="5279573" cy="3046988"/>
          </a:xfrm>
          <a:prstGeom prst="rect">
            <a:avLst/>
          </a:prstGeom>
        </p:spPr>
        <p:txBody>
          <a:bodyPr wrap="square">
            <a:spAutoFit/>
          </a:bodyPr>
          <a:lstStyle/>
          <a:p>
            <a:pPr algn="ctr"/>
            <a:r>
              <a:rPr lang="en-SG" sz="3200" dirty="0" err="1">
                <a:latin typeface="Times New Roman" panose="02020603050405020304" pitchFamily="18" charset="0"/>
                <a:cs typeface="Times New Roman" panose="02020603050405020304" pitchFamily="18" charset="0"/>
              </a:rPr>
              <a:t>Có</a:t>
            </a:r>
            <a:r>
              <a:rPr lang="en-SG" sz="3200" dirty="0">
                <a:latin typeface="Times New Roman" panose="02020603050405020304" pitchFamily="18" charset="0"/>
                <a:cs typeface="Times New Roman" panose="02020603050405020304" pitchFamily="18" charset="0"/>
              </a:rPr>
              <a:t> ý </a:t>
            </a:r>
            <a:r>
              <a:rPr lang="en-SG" sz="3200" dirty="0" err="1">
                <a:latin typeface="Times New Roman" panose="02020603050405020304" pitchFamily="18" charset="0"/>
                <a:cs typeface="Times New Roman" panose="02020603050405020304" pitchFamily="18" charset="0"/>
              </a:rPr>
              <a:t>kiến</a:t>
            </a:r>
            <a:r>
              <a:rPr lang="en-SG" sz="3200" dirty="0">
                <a:latin typeface="Times New Roman" panose="02020603050405020304" pitchFamily="18" charset="0"/>
                <a:cs typeface="Times New Roman" panose="02020603050405020304" pitchFamily="18" charset="0"/>
              </a:rPr>
              <a:t> </a:t>
            </a:r>
            <a:r>
              <a:rPr lang="en-SG" sz="3200" dirty="0" err="1">
                <a:latin typeface="Times New Roman" panose="02020603050405020304" pitchFamily="18" charset="0"/>
                <a:cs typeface="Times New Roman" panose="02020603050405020304" pitchFamily="18" charset="0"/>
              </a:rPr>
              <a:t>cho</a:t>
            </a:r>
            <a:r>
              <a:rPr lang="en-SG" sz="3200" dirty="0">
                <a:latin typeface="Times New Roman" panose="02020603050405020304" pitchFamily="18" charset="0"/>
                <a:cs typeface="Times New Roman" panose="02020603050405020304" pitchFamily="18" charset="0"/>
              </a:rPr>
              <a:t> </a:t>
            </a:r>
            <a:r>
              <a:rPr lang="en-SG" sz="3200" dirty="0" err="1">
                <a:latin typeface="Times New Roman" panose="02020603050405020304" pitchFamily="18" charset="0"/>
                <a:cs typeface="Times New Roman" panose="02020603050405020304" pitchFamily="18" charset="0"/>
              </a:rPr>
              <a:t>rằng</a:t>
            </a:r>
            <a:r>
              <a:rPr lang="en-SG" sz="3200" dirty="0">
                <a:latin typeface="Times New Roman" panose="02020603050405020304" pitchFamily="18" charset="0"/>
                <a:cs typeface="Times New Roman" panose="02020603050405020304" pitchFamily="18" charset="0"/>
              </a:rPr>
              <a:t>: “Hai </a:t>
            </a:r>
            <a:r>
              <a:rPr lang="en-SG" sz="3200" dirty="0" err="1">
                <a:latin typeface="Times New Roman" panose="02020603050405020304" pitchFamily="18" charset="0"/>
                <a:cs typeface="Times New Roman" panose="02020603050405020304" pitchFamily="18" charset="0"/>
              </a:rPr>
              <a:t>câu</a:t>
            </a:r>
            <a:r>
              <a:rPr lang="en-SG" sz="3200" dirty="0">
                <a:latin typeface="Times New Roman" panose="02020603050405020304" pitchFamily="18" charset="0"/>
                <a:cs typeface="Times New Roman" panose="02020603050405020304" pitchFamily="18" charset="0"/>
              </a:rPr>
              <a:t> </a:t>
            </a:r>
            <a:r>
              <a:rPr lang="en-SG" sz="3200" dirty="0" err="1">
                <a:latin typeface="Times New Roman" panose="02020603050405020304" pitchFamily="18" charset="0"/>
                <a:cs typeface="Times New Roman" panose="02020603050405020304" pitchFamily="18" charset="0"/>
              </a:rPr>
              <a:t>th</a:t>
            </a:r>
            <a:r>
              <a:rPr lang="vi-VN" sz="3200" dirty="0">
                <a:latin typeface="Times New Roman" panose="02020603050405020304" pitchFamily="18" charset="0"/>
                <a:cs typeface="Times New Roman" panose="02020603050405020304" pitchFamily="18" charset="0"/>
              </a:rPr>
              <a:t>ơ</a:t>
            </a:r>
            <a:r>
              <a:rPr lang="en-SG" sz="3200" dirty="0">
                <a:latin typeface="Times New Roman" panose="02020603050405020304" pitchFamily="18" charset="0"/>
                <a:cs typeface="Times New Roman" panose="02020603050405020304" pitchFamily="18" charset="0"/>
              </a:rPr>
              <a:t> </a:t>
            </a:r>
            <a:r>
              <a:rPr lang="en-SG" sz="3200" dirty="0" err="1">
                <a:latin typeface="Times New Roman" panose="02020603050405020304" pitchFamily="18" charset="0"/>
                <a:cs typeface="Times New Roman" panose="02020603050405020304" pitchFamily="18" charset="0"/>
              </a:rPr>
              <a:t>cuối</a:t>
            </a:r>
            <a:r>
              <a:rPr lang="en-SG" sz="3200" dirty="0">
                <a:latin typeface="Times New Roman" panose="02020603050405020304" pitchFamily="18" charset="0"/>
                <a:cs typeface="Times New Roman" panose="02020603050405020304" pitchFamily="18" charset="0"/>
              </a:rPr>
              <a:t> </a:t>
            </a:r>
            <a:r>
              <a:rPr lang="en-SG" sz="3200" dirty="0" err="1">
                <a:latin typeface="Times New Roman" panose="02020603050405020304" pitchFamily="18" charset="0"/>
                <a:cs typeface="Times New Roman" panose="02020603050405020304" pitchFamily="18" charset="0"/>
              </a:rPr>
              <a:t>của</a:t>
            </a:r>
            <a:r>
              <a:rPr lang="en-SG" sz="3200" dirty="0">
                <a:latin typeface="Times New Roman" panose="02020603050405020304" pitchFamily="18" charset="0"/>
                <a:cs typeface="Times New Roman" panose="02020603050405020304" pitchFamily="18" charset="0"/>
              </a:rPr>
              <a:t> </a:t>
            </a:r>
            <a:r>
              <a:rPr lang="en-SG" sz="3200" dirty="0" err="1">
                <a:latin typeface="Times New Roman" panose="02020603050405020304" pitchFamily="18" charset="0"/>
                <a:cs typeface="Times New Roman" panose="02020603050405020304" pitchFamily="18" charset="0"/>
              </a:rPr>
              <a:t>khổ</a:t>
            </a:r>
            <a:r>
              <a:rPr lang="en-SG" sz="3200" dirty="0">
                <a:latin typeface="Times New Roman" panose="02020603050405020304" pitchFamily="18" charset="0"/>
                <a:cs typeface="Times New Roman" panose="02020603050405020304" pitchFamily="18" charset="0"/>
              </a:rPr>
              <a:t> </a:t>
            </a:r>
            <a:r>
              <a:rPr lang="en-SG" sz="3200" dirty="0" err="1">
                <a:latin typeface="Times New Roman" panose="02020603050405020304" pitchFamily="18" charset="0"/>
                <a:cs typeface="Times New Roman" panose="02020603050405020304" pitchFamily="18" charset="0"/>
              </a:rPr>
              <a:t>th</a:t>
            </a:r>
            <a:r>
              <a:rPr lang="vi-VN" sz="3200" dirty="0">
                <a:latin typeface="Times New Roman" panose="02020603050405020304" pitchFamily="18" charset="0"/>
                <a:cs typeface="Times New Roman" panose="02020603050405020304" pitchFamily="18" charset="0"/>
              </a:rPr>
              <a:t>ơ</a:t>
            </a:r>
            <a:r>
              <a:rPr lang="en-SG" sz="3200" dirty="0">
                <a:latin typeface="Times New Roman" panose="02020603050405020304" pitchFamily="18" charset="0"/>
                <a:cs typeface="Times New Roman" panose="02020603050405020304" pitchFamily="18" charset="0"/>
              </a:rPr>
              <a:t> </a:t>
            </a:r>
            <a:r>
              <a:rPr lang="en-SG" sz="3200" dirty="0" err="1">
                <a:latin typeface="Times New Roman" panose="02020603050405020304" pitchFamily="18" charset="0"/>
                <a:cs typeface="Times New Roman" panose="02020603050405020304" pitchFamily="18" charset="0"/>
              </a:rPr>
              <a:t>thứ</a:t>
            </a:r>
            <a:r>
              <a:rPr lang="en-SG" sz="3200" dirty="0">
                <a:latin typeface="Times New Roman" panose="02020603050405020304" pitchFamily="18" charset="0"/>
                <a:cs typeface="Times New Roman" panose="02020603050405020304" pitchFamily="18" charset="0"/>
              </a:rPr>
              <a:t> </a:t>
            </a:r>
            <a:r>
              <a:rPr lang="en-SG" sz="3200" dirty="0" err="1">
                <a:latin typeface="Times New Roman" panose="02020603050405020304" pitchFamily="18" charset="0"/>
                <a:cs typeface="Times New Roman" panose="02020603050405020304" pitchFamily="18" charset="0"/>
              </a:rPr>
              <a:t>ba</a:t>
            </a:r>
            <a:r>
              <a:rPr lang="en-SG" sz="3200" dirty="0">
                <a:latin typeface="Times New Roman" panose="02020603050405020304" pitchFamily="18" charset="0"/>
                <a:cs typeface="Times New Roman" panose="02020603050405020304" pitchFamily="18" charset="0"/>
              </a:rPr>
              <a:t> </a:t>
            </a:r>
            <a:r>
              <a:rPr lang="en-SG" sz="3200" dirty="0" err="1">
                <a:latin typeface="Times New Roman" panose="02020603050405020304" pitchFamily="18" charset="0"/>
                <a:cs typeface="Times New Roman" panose="02020603050405020304" pitchFamily="18" charset="0"/>
              </a:rPr>
              <a:t>vừa</a:t>
            </a:r>
            <a:r>
              <a:rPr lang="en-SG" sz="3200" dirty="0">
                <a:latin typeface="Times New Roman" panose="02020603050405020304" pitchFamily="18" charset="0"/>
                <a:cs typeface="Times New Roman" panose="02020603050405020304" pitchFamily="18" charset="0"/>
              </a:rPr>
              <a:t> </a:t>
            </a:r>
            <a:r>
              <a:rPr lang="en-SG" sz="3200" dirty="0" err="1">
                <a:latin typeface="Times New Roman" panose="02020603050405020304" pitchFamily="18" charset="0"/>
                <a:cs typeface="Times New Roman" panose="02020603050405020304" pitchFamily="18" charset="0"/>
              </a:rPr>
              <a:t>có</a:t>
            </a:r>
            <a:r>
              <a:rPr lang="en-SG" sz="3200" dirty="0">
                <a:latin typeface="Times New Roman" panose="02020603050405020304" pitchFamily="18" charset="0"/>
                <a:cs typeface="Times New Roman" panose="02020603050405020304" pitchFamily="18" charset="0"/>
              </a:rPr>
              <a:t> </a:t>
            </a:r>
            <a:r>
              <a:rPr lang="en-SG" sz="3200" dirty="0" err="1">
                <a:latin typeface="Times New Roman" panose="02020603050405020304" pitchFamily="18" charset="0"/>
                <a:cs typeface="Times New Roman" panose="02020603050405020304" pitchFamily="18" charset="0"/>
              </a:rPr>
              <a:t>tính</a:t>
            </a:r>
            <a:r>
              <a:rPr lang="en-SG" sz="3200" dirty="0">
                <a:latin typeface="Times New Roman" panose="02020603050405020304" pitchFamily="18" charset="0"/>
                <a:cs typeface="Times New Roman" panose="02020603050405020304" pitchFamily="18" charset="0"/>
              </a:rPr>
              <a:t> </a:t>
            </a:r>
            <a:r>
              <a:rPr lang="en-SG" sz="3200" dirty="0" err="1">
                <a:latin typeface="Times New Roman" panose="02020603050405020304" pitchFamily="18" charset="0"/>
                <a:cs typeface="Times New Roman" panose="02020603050405020304" pitchFamily="18" charset="0"/>
              </a:rPr>
              <a:t>tả</a:t>
            </a:r>
            <a:r>
              <a:rPr lang="en-SG" sz="3200" dirty="0">
                <a:latin typeface="Times New Roman" panose="02020603050405020304" pitchFamily="18" charset="0"/>
                <a:cs typeface="Times New Roman" panose="02020603050405020304" pitchFamily="18" charset="0"/>
              </a:rPr>
              <a:t> </a:t>
            </a:r>
            <a:r>
              <a:rPr lang="en-SG" sz="3200" dirty="0" err="1">
                <a:latin typeface="Times New Roman" panose="02020603050405020304" pitchFamily="18" charset="0"/>
                <a:cs typeface="Times New Roman" panose="02020603050405020304" pitchFamily="18" charset="0"/>
              </a:rPr>
              <a:t>thực</a:t>
            </a:r>
            <a:r>
              <a:rPr lang="en-SG" sz="3200" dirty="0">
                <a:latin typeface="Times New Roman" panose="02020603050405020304" pitchFamily="18" charset="0"/>
                <a:cs typeface="Times New Roman" panose="02020603050405020304" pitchFamily="18" charset="0"/>
              </a:rPr>
              <a:t>, </a:t>
            </a:r>
            <a:r>
              <a:rPr lang="en-SG" sz="3200" dirty="0" err="1">
                <a:latin typeface="Times New Roman" panose="02020603050405020304" pitchFamily="18" charset="0"/>
                <a:cs typeface="Times New Roman" panose="02020603050405020304" pitchFamily="18" charset="0"/>
              </a:rPr>
              <a:t>vừa</a:t>
            </a:r>
            <a:r>
              <a:rPr lang="en-SG" sz="3200" dirty="0">
                <a:latin typeface="Times New Roman" panose="02020603050405020304" pitchFamily="18" charset="0"/>
                <a:cs typeface="Times New Roman" panose="02020603050405020304" pitchFamily="18" charset="0"/>
              </a:rPr>
              <a:t> </a:t>
            </a:r>
            <a:r>
              <a:rPr lang="en-SG" sz="3200" dirty="0" err="1">
                <a:latin typeface="Times New Roman" panose="02020603050405020304" pitchFamily="18" charset="0"/>
                <a:cs typeface="Times New Roman" panose="02020603050405020304" pitchFamily="18" charset="0"/>
              </a:rPr>
              <a:t>chứa</a:t>
            </a:r>
            <a:r>
              <a:rPr lang="en-SG" sz="3200" dirty="0">
                <a:latin typeface="Times New Roman" panose="02020603050405020304" pitchFamily="18" charset="0"/>
                <a:cs typeface="Times New Roman" panose="02020603050405020304" pitchFamily="18" charset="0"/>
              </a:rPr>
              <a:t> </a:t>
            </a:r>
            <a:r>
              <a:rPr lang="en-SG" sz="3200" dirty="0" err="1">
                <a:latin typeface="Times New Roman" panose="02020603050405020304" pitchFamily="18" charset="0"/>
                <a:cs typeface="Times New Roman" panose="02020603050405020304" pitchFamily="18" charset="0"/>
              </a:rPr>
              <a:t>đựng</a:t>
            </a:r>
            <a:r>
              <a:rPr lang="en-SG" sz="3200" dirty="0">
                <a:latin typeface="Times New Roman" panose="02020603050405020304" pitchFamily="18" charset="0"/>
                <a:cs typeface="Times New Roman" panose="02020603050405020304" pitchFamily="18" charset="0"/>
              </a:rPr>
              <a:t> </a:t>
            </a:r>
            <a:r>
              <a:rPr lang="en-SG" sz="3200" dirty="0" err="1">
                <a:latin typeface="Times New Roman" panose="02020603050405020304" pitchFamily="18" charset="0"/>
                <a:cs typeface="Times New Roman" panose="02020603050405020304" pitchFamily="18" charset="0"/>
              </a:rPr>
              <a:t>nhiều</a:t>
            </a:r>
            <a:r>
              <a:rPr lang="en-SG" sz="3200" dirty="0">
                <a:latin typeface="Times New Roman" panose="02020603050405020304" pitchFamily="18" charset="0"/>
                <a:cs typeface="Times New Roman" panose="02020603050405020304" pitchFamily="18" charset="0"/>
              </a:rPr>
              <a:t> </a:t>
            </a:r>
            <a:r>
              <a:rPr lang="en-SG" sz="3200" dirty="0" err="1">
                <a:latin typeface="Times New Roman" panose="02020603050405020304" pitchFamily="18" charset="0"/>
                <a:cs typeface="Times New Roman" panose="02020603050405020304" pitchFamily="18" charset="0"/>
              </a:rPr>
              <a:t>hàm</a:t>
            </a:r>
            <a:r>
              <a:rPr lang="en-SG" sz="3200" dirty="0">
                <a:latin typeface="Times New Roman" panose="02020603050405020304" pitchFamily="18" charset="0"/>
                <a:cs typeface="Times New Roman" panose="02020603050405020304" pitchFamily="18" charset="0"/>
              </a:rPr>
              <a:t> ý </a:t>
            </a:r>
            <a:r>
              <a:rPr lang="en-SG" sz="3200" dirty="0" err="1">
                <a:latin typeface="Times New Roman" panose="02020603050405020304" pitchFamily="18" charset="0"/>
                <a:cs typeface="Times New Roman" panose="02020603050405020304" pitchFamily="18" charset="0"/>
              </a:rPr>
              <a:t>sâu</a:t>
            </a:r>
            <a:r>
              <a:rPr lang="en-SG" sz="3200" dirty="0">
                <a:latin typeface="Times New Roman" panose="02020603050405020304" pitchFamily="18" charset="0"/>
                <a:cs typeface="Times New Roman" panose="02020603050405020304" pitchFamily="18" charset="0"/>
              </a:rPr>
              <a:t> </a:t>
            </a:r>
            <a:r>
              <a:rPr lang="en-SG" sz="3200" dirty="0" err="1">
                <a:latin typeface="Times New Roman" panose="02020603050405020304" pitchFamily="18" charset="0"/>
                <a:cs typeface="Times New Roman" panose="02020603050405020304" pitchFamily="18" charset="0"/>
              </a:rPr>
              <a:t>xa</a:t>
            </a:r>
            <a:r>
              <a:rPr lang="en-SG" sz="3200" dirty="0">
                <a:latin typeface="Times New Roman" panose="02020603050405020304" pitchFamily="18" charset="0"/>
                <a:cs typeface="Times New Roman" panose="02020603050405020304" pitchFamily="18" charset="0"/>
              </a:rPr>
              <a:t>.”</a:t>
            </a:r>
            <a:endParaRPr lang="en-SG" sz="3200" dirty="0">
              <a:latin typeface="Times New Roman" panose="02020603050405020304" pitchFamily="18" charset="0"/>
              <a:cs typeface="Times New Roman" panose="02020603050405020304" pitchFamily="18" charset="0"/>
            </a:endParaRPr>
          </a:p>
          <a:p>
            <a:pPr algn="ctr"/>
            <a:r>
              <a:rPr lang="en-SG" sz="3200" dirty="0">
                <a:latin typeface="Times New Roman" panose="02020603050405020304" pitchFamily="18" charset="0"/>
                <a:cs typeface="Times New Roman" panose="02020603050405020304" pitchFamily="18" charset="0"/>
              </a:rPr>
              <a:t> </a:t>
            </a:r>
            <a:r>
              <a:rPr lang="en-SG" sz="3200" dirty="0" err="1">
                <a:latin typeface="Times New Roman" panose="02020603050405020304" pitchFamily="18" charset="0"/>
                <a:cs typeface="Times New Roman" panose="02020603050405020304" pitchFamily="18" charset="0"/>
              </a:rPr>
              <a:t>Em</a:t>
            </a:r>
            <a:r>
              <a:rPr lang="en-SG" sz="3200" dirty="0">
                <a:latin typeface="Times New Roman" panose="02020603050405020304" pitchFamily="18" charset="0"/>
                <a:cs typeface="Times New Roman" panose="02020603050405020304" pitchFamily="18" charset="0"/>
              </a:rPr>
              <a:t> </a:t>
            </a:r>
            <a:r>
              <a:rPr lang="en-SG" sz="3200" dirty="0" err="1">
                <a:latin typeface="Times New Roman" panose="02020603050405020304" pitchFamily="18" charset="0"/>
                <a:cs typeface="Times New Roman" panose="02020603050405020304" pitchFamily="18" charset="0"/>
              </a:rPr>
              <a:t>có</a:t>
            </a:r>
            <a:r>
              <a:rPr lang="en-SG" sz="3200" dirty="0">
                <a:latin typeface="Times New Roman" panose="02020603050405020304" pitchFamily="18" charset="0"/>
                <a:cs typeface="Times New Roman" panose="02020603050405020304" pitchFamily="18" charset="0"/>
              </a:rPr>
              <a:t> </a:t>
            </a:r>
            <a:r>
              <a:rPr lang="en-SG" sz="3200" dirty="0" err="1">
                <a:latin typeface="Times New Roman" panose="02020603050405020304" pitchFamily="18" charset="0"/>
                <a:cs typeface="Times New Roman" panose="02020603050405020304" pitchFamily="18" charset="0"/>
              </a:rPr>
              <a:t>đồng</a:t>
            </a:r>
            <a:r>
              <a:rPr lang="en-SG" sz="3200" dirty="0">
                <a:latin typeface="Times New Roman" panose="02020603050405020304" pitchFamily="18" charset="0"/>
                <a:cs typeface="Times New Roman" panose="02020603050405020304" pitchFamily="18" charset="0"/>
              </a:rPr>
              <a:t> ý </a:t>
            </a:r>
            <a:r>
              <a:rPr lang="en-SG" sz="3200" dirty="0" err="1">
                <a:latin typeface="Times New Roman" panose="02020603050405020304" pitchFamily="18" charset="0"/>
                <a:cs typeface="Times New Roman" panose="02020603050405020304" pitchFamily="18" charset="0"/>
              </a:rPr>
              <a:t>không</a:t>
            </a:r>
            <a:r>
              <a:rPr lang="en-SG" sz="3200" dirty="0">
                <a:latin typeface="Times New Roman" panose="02020603050405020304" pitchFamily="18" charset="0"/>
                <a:cs typeface="Times New Roman" panose="02020603050405020304" pitchFamily="18" charset="0"/>
              </a:rPr>
              <a:t>? </a:t>
            </a:r>
            <a:endParaRPr lang="en-SG" sz="3200" dirty="0">
              <a:latin typeface="Times New Roman" panose="02020603050405020304" pitchFamily="18" charset="0"/>
              <a:cs typeface="Times New Roman" panose="02020603050405020304" pitchFamily="18" charset="0"/>
            </a:endParaRPr>
          </a:p>
          <a:p>
            <a:pPr algn="ctr"/>
            <a:r>
              <a:rPr lang="en-SG" sz="3200" dirty="0" err="1">
                <a:latin typeface="Times New Roman" panose="02020603050405020304" pitchFamily="18" charset="0"/>
                <a:cs typeface="Times New Roman" panose="02020603050405020304" pitchFamily="18" charset="0"/>
              </a:rPr>
              <a:t>Vì</a:t>
            </a:r>
            <a:r>
              <a:rPr lang="en-SG" sz="3200" dirty="0">
                <a:latin typeface="Times New Roman" panose="02020603050405020304" pitchFamily="18" charset="0"/>
                <a:cs typeface="Times New Roman" panose="02020603050405020304" pitchFamily="18" charset="0"/>
              </a:rPr>
              <a:t> </a:t>
            </a:r>
            <a:r>
              <a:rPr lang="en-SG" sz="3200" dirty="0" err="1">
                <a:latin typeface="Times New Roman" panose="02020603050405020304" pitchFamily="18" charset="0"/>
                <a:cs typeface="Times New Roman" panose="02020603050405020304" pitchFamily="18" charset="0"/>
              </a:rPr>
              <a:t>sao</a:t>
            </a:r>
            <a:r>
              <a:rPr lang="en-SG" sz="3200" dirty="0">
                <a:latin typeface="Times New Roman" panose="02020603050405020304" pitchFamily="18" charset="0"/>
                <a:cs typeface="Times New Roman" panose="02020603050405020304" pitchFamily="18" charset="0"/>
              </a:rPr>
              <a:t>?</a:t>
            </a:r>
            <a:endParaRPr lang="en-SG" sz="3200" dirty="0">
              <a:latin typeface="Times New Roman" panose="02020603050405020304" pitchFamily="18" charset="0"/>
              <a:cs typeface="Times New Roman" panose="02020603050405020304" pitchFamily="18" charset="0"/>
            </a:endParaRPr>
          </a:p>
        </p:txBody>
      </p:sp>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1" presetClass="entr" presetSubtype="1" fill="hold" grpId="0" nodeType="click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wheel(1)">
                                      <p:cBhvr>
                                        <p:cTn id="14" dur="2000"/>
                                        <p:tgtEl>
                                          <p:spTgt spid="7"/>
                                        </p:tgtEl>
                                      </p:cBhvr>
                                    </p:animEffect>
                                  </p:childTnLst>
                                </p:cTn>
                              </p:par>
                              <p:par>
                                <p:cTn id="15" presetID="21" presetClass="entr" presetSubtype="1" fill="hold" grpId="0" nodeType="with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wheel(1)">
                                      <p:cBhvr>
                                        <p:cTn id="17"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7"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图片 7"/>
          <p:cNvPicPr>
            <a:picLocks noChangeAspect="1"/>
          </p:cNvPicPr>
          <p:nvPr/>
        </p:nvPicPr>
        <p:blipFill rotWithShape="1">
          <a:blip r:embed="rId1"/>
          <a:srcRect b="14327"/>
          <a:stretch>
            <a:fillRect/>
          </a:stretch>
        </p:blipFill>
        <p:spPr>
          <a:xfrm>
            <a:off x="0" y="1"/>
            <a:ext cx="12192000" cy="6858000"/>
          </a:xfrm>
          <a:prstGeom prst="rect">
            <a:avLst/>
          </a:prstGeom>
        </p:spPr>
      </p:pic>
      <p:grpSp>
        <p:nvGrpSpPr>
          <p:cNvPr id="31" name="组合 30"/>
          <p:cNvGrpSpPr/>
          <p:nvPr/>
        </p:nvGrpSpPr>
        <p:grpSpPr>
          <a:xfrm>
            <a:off x="1097787" y="698166"/>
            <a:ext cx="9996426" cy="5461669"/>
            <a:chOff x="799393" y="535135"/>
            <a:chExt cx="10593214" cy="5787731"/>
          </a:xfrm>
        </p:grpSpPr>
        <p:sp>
          <p:nvSpPr>
            <p:cNvPr id="10" name="矩形 9"/>
            <p:cNvSpPr/>
            <p:nvPr/>
          </p:nvSpPr>
          <p:spPr>
            <a:xfrm>
              <a:off x="799393" y="535135"/>
              <a:ext cx="10593214" cy="578773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0" name="矩形 29"/>
            <p:cNvSpPr/>
            <p:nvPr/>
          </p:nvSpPr>
          <p:spPr>
            <a:xfrm>
              <a:off x="1199536" y="855407"/>
              <a:ext cx="9792929" cy="5147187"/>
            </a:xfrm>
            <a:prstGeom prst="rect">
              <a:avLst/>
            </a:prstGeom>
            <a:noFill/>
            <a:ln w="28575">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2" name="矩形 1"/>
          <p:cNvSpPr/>
          <p:nvPr/>
        </p:nvSpPr>
        <p:spPr>
          <a:xfrm>
            <a:off x="4950690" y="1614576"/>
            <a:ext cx="1505527" cy="142828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矩形 13"/>
          <p:cNvSpPr/>
          <p:nvPr/>
        </p:nvSpPr>
        <p:spPr>
          <a:xfrm>
            <a:off x="5163127" y="1791855"/>
            <a:ext cx="1098839" cy="111040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6000" b="1" dirty="0">
                <a:solidFill>
                  <a:schemeClr val="accent1"/>
                </a:solidFill>
                <a:latin typeface="Times New Roman" panose="02020603050405020304" pitchFamily="18" charset="0"/>
                <a:ea typeface="Microsoft YaHei" panose="020B0503020204020204" pitchFamily="34" charset="-122"/>
                <a:cs typeface="Times New Roman" panose="02020603050405020304" pitchFamily="18" charset="0"/>
              </a:rPr>
              <a:t>I.</a:t>
            </a:r>
            <a:endParaRPr lang="zh-CN" altLang="en-US" sz="6000" b="1" dirty="0">
              <a:solidFill>
                <a:schemeClr val="accent1"/>
              </a:solidFill>
              <a:latin typeface="Times New Roman" panose="02020603050405020304" pitchFamily="18" charset="0"/>
              <a:ea typeface="Microsoft YaHei" panose="020B0503020204020204" pitchFamily="34" charset="-122"/>
              <a:cs typeface="Times New Roman" panose="02020603050405020304" pitchFamily="18" charset="0"/>
            </a:endParaRPr>
          </a:p>
        </p:txBody>
      </p:sp>
      <p:sp>
        <p:nvSpPr>
          <p:cNvPr id="15" name="文本框 14"/>
          <p:cNvSpPr txBox="1"/>
          <p:nvPr/>
        </p:nvSpPr>
        <p:spPr>
          <a:xfrm>
            <a:off x="1861127" y="3409972"/>
            <a:ext cx="8469746" cy="1569660"/>
          </a:xfrm>
          <a:prstGeom prst="rect">
            <a:avLst/>
          </a:prstGeom>
          <a:noFill/>
        </p:spPr>
        <p:txBody>
          <a:bodyPr wrap="square" rtlCol="0">
            <a:spAutoFit/>
          </a:bodyPr>
          <a:lstStyle/>
          <a:p>
            <a:pPr algn="ctr"/>
            <a:r>
              <a:rPr lang="en-SG" altLang="zh-CN" sz="9600" dirty="0" err="1">
                <a:solidFill>
                  <a:schemeClr val="tx1">
                    <a:lumMod val="85000"/>
                    <a:lumOff val="15000"/>
                  </a:schemeClr>
                </a:solidFill>
                <a:latin typeface="Times New Roman" panose="02020603050405020304" pitchFamily="18" charset="0"/>
                <a:ea typeface="华文中宋" pitchFamily="2" charset="-122"/>
                <a:cs typeface="Times New Roman" panose="02020603050405020304" pitchFamily="18" charset="0"/>
              </a:rPr>
              <a:t>Tìm</a:t>
            </a:r>
            <a:r>
              <a:rPr lang="en-SG" altLang="zh-CN" sz="9600" dirty="0">
                <a:solidFill>
                  <a:schemeClr val="tx1">
                    <a:lumMod val="85000"/>
                    <a:lumOff val="15000"/>
                  </a:schemeClr>
                </a:solidFill>
                <a:latin typeface="Times New Roman" panose="02020603050405020304" pitchFamily="18" charset="0"/>
                <a:ea typeface="华文中宋" pitchFamily="2" charset="-122"/>
                <a:cs typeface="Times New Roman" panose="02020603050405020304" pitchFamily="18" charset="0"/>
              </a:rPr>
              <a:t> </a:t>
            </a:r>
            <a:r>
              <a:rPr lang="en-SG" altLang="zh-CN" sz="9600" dirty="0" err="1">
                <a:solidFill>
                  <a:schemeClr val="tx1">
                    <a:lumMod val="85000"/>
                    <a:lumOff val="15000"/>
                  </a:schemeClr>
                </a:solidFill>
                <a:latin typeface="Times New Roman" panose="02020603050405020304" pitchFamily="18" charset="0"/>
                <a:ea typeface="华文中宋" pitchFamily="2" charset="-122"/>
                <a:cs typeface="Times New Roman" panose="02020603050405020304" pitchFamily="18" charset="0"/>
              </a:rPr>
              <a:t>hiểu</a:t>
            </a:r>
            <a:r>
              <a:rPr lang="en-SG" altLang="zh-CN" sz="9600" dirty="0">
                <a:solidFill>
                  <a:schemeClr val="tx1">
                    <a:lumMod val="85000"/>
                    <a:lumOff val="15000"/>
                  </a:schemeClr>
                </a:solidFill>
                <a:latin typeface="Times New Roman" panose="02020603050405020304" pitchFamily="18" charset="0"/>
                <a:ea typeface="华文中宋" pitchFamily="2" charset="-122"/>
                <a:cs typeface="Times New Roman" panose="02020603050405020304" pitchFamily="18" charset="0"/>
              </a:rPr>
              <a:t> </a:t>
            </a:r>
            <a:r>
              <a:rPr lang="en-SG" altLang="zh-CN" sz="9600" dirty="0" err="1">
                <a:solidFill>
                  <a:schemeClr val="tx1">
                    <a:lumMod val="85000"/>
                    <a:lumOff val="15000"/>
                  </a:schemeClr>
                </a:solidFill>
                <a:latin typeface="Times New Roman" panose="02020603050405020304" pitchFamily="18" charset="0"/>
                <a:ea typeface="华文中宋" pitchFamily="2" charset="-122"/>
                <a:cs typeface="Times New Roman" panose="02020603050405020304" pitchFamily="18" charset="0"/>
              </a:rPr>
              <a:t>chung</a:t>
            </a:r>
            <a:endParaRPr lang="zh-CN" altLang="en-US" sz="9600" dirty="0">
              <a:solidFill>
                <a:schemeClr val="tx1">
                  <a:lumMod val="85000"/>
                  <a:lumOff val="15000"/>
                </a:schemeClr>
              </a:solidFill>
              <a:latin typeface="Times New Roman" panose="02020603050405020304" pitchFamily="18" charset="0"/>
              <a:ea typeface="华文中宋" pitchFamily="2" charset="-122"/>
              <a:cs typeface="Times New Roman" panose="02020603050405020304" pitchFamily="18" charset="0"/>
            </a:endParaRPr>
          </a:p>
        </p:txBody>
      </p:sp>
    </p:spTree>
  </p:cSld>
  <p:clrMapOvr>
    <a:masterClrMapping/>
  </p:clrMapOvr>
  <p:transition spd="slow">
    <p:wipe/>
  </p:transition>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rotWithShape="1">
          <a:blip r:embed="rId1"/>
          <a:srcRect b="14327"/>
          <a:stretch>
            <a:fillRect/>
          </a:stretch>
        </p:blipFill>
        <p:spPr>
          <a:xfrm>
            <a:off x="0" y="1"/>
            <a:ext cx="12192000" cy="6858000"/>
          </a:xfrm>
          <a:prstGeom prst="rect">
            <a:avLst/>
          </a:prstGeom>
        </p:spPr>
      </p:pic>
      <p:sp>
        <p:nvSpPr>
          <p:cNvPr id="3" name="矩形 2"/>
          <p:cNvSpPr/>
          <p:nvPr/>
        </p:nvSpPr>
        <p:spPr>
          <a:xfrm>
            <a:off x="264056" y="168975"/>
            <a:ext cx="11663888" cy="652005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5" name="Rectangle: Rounded Corners 4"/>
          <p:cNvSpPr/>
          <p:nvPr/>
        </p:nvSpPr>
        <p:spPr>
          <a:xfrm>
            <a:off x="849086" y="685800"/>
            <a:ext cx="3037114" cy="897170"/>
          </a:xfrm>
          <a:prstGeom prst="roundRect">
            <a:avLst/>
          </a:prstGeom>
        </p:spPr>
        <p:style>
          <a:lnRef idx="2">
            <a:schemeClr val="accent5"/>
          </a:lnRef>
          <a:fillRef idx="1">
            <a:schemeClr val="lt1"/>
          </a:fillRef>
          <a:effectRef idx="0">
            <a:schemeClr val="accent5"/>
          </a:effectRef>
          <a:fontRef idx="minor">
            <a:schemeClr val="dk1"/>
          </a:fontRef>
        </p:style>
        <p:txBody>
          <a:bodyPr rtlCol="0" anchor="ctr"/>
          <a:lstStyle/>
          <a:p>
            <a:pPr algn="ctr"/>
            <a:r>
              <a:rPr lang="en-SG" sz="3600" b="1" dirty="0" err="1">
                <a:solidFill>
                  <a:srgbClr val="FF0000"/>
                </a:solidFill>
                <a:latin typeface="Times New Roman" panose="02020603050405020304" pitchFamily="18" charset="0"/>
                <a:cs typeface="Times New Roman" panose="02020603050405020304" pitchFamily="18" charset="0"/>
              </a:rPr>
              <a:t>Nghĩa</a:t>
            </a:r>
            <a:r>
              <a:rPr lang="en-SG" sz="3600" b="1" dirty="0">
                <a:solidFill>
                  <a:srgbClr val="FF0000"/>
                </a:solidFill>
                <a:latin typeface="Times New Roman" panose="02020603050405020304" pitchFamily="18" charset="0"/>
                <a:cs typeface="Times New Roman" panose="02020603050405020304" pitchFamily="18" charset="0"/>
              </a:rPr>
              <a:t> </a:t>
            </a:r>
            <a:r>
              <a:rPr lang="en-SG" sz="3600" b="1" dirty="0" err="1">
                <a:solidFill>
                  <a:srgbClr val="FF0000"/>
                </a:solidFill>
                <a:latin typeface="Times New Roman" panose="02020603050405020304" pitchFamily="18" charset="0"/>
                <a:cs typeface="Times New Roman" panose="02020603050405020304" pitchFamily="18" charset="0"/>
              </a:rPr>
              <a:t>tả</a:t>
            </a:r>
            <a:r>
              <a:rPr lang="en-SG" sz="3600" b="1" dirty="0">
                <a:solidFill>
                  <a:srgbClr val="FF0000"/>
                </a:solidFill>
                <a:latin typeface="Times New Roman" panose="02020603050405020304" pitchFamily="18" charset="0"/>
                <a:cs typeface="Times New Roman" panose="02020603050405020304" pitchFamily="18" charset="0"/>
              </a:rPr>
              <a:t> </a:t>
            </a:r>
            <a:r>
              <a:rPr lang="en-SG" sz="3600" b="1" dirty="0" err="1">
                <a:solidFill>
                  <a:srgbClr val="FF0000"/>
                </a:solidFill>
                <a:latin typeface="Times New Roman" panose="02020603050405020304" pitchFamily="18" charset="0"/>
                <a:cs typeface="Times New Roman" panose="02020603050405020304" pitchFamily="18" charset="0"/>
              </a:rPr>
              <a:t>thực</a:t>
            </a:r>
            <a:endParaRPr lang="en-SG" sz="3600" b="1" dirty="0">
              <a:solidFill>
                <a:srgbClr val="FF0000"/>
              </a:solidFill>
              <a:latin typeface="Times New Roman" panose="02020603050405020304" pitchFamily="18" charset="0"/>
              <a:cs typeface="Times New Roman" panose="02020603050405020304" pitchFamily="18" charset="0"/>
            </a:endParaRPr>
          </a:p>
        </p:txBody>
      </p:sp>
      <p:sp>
        <p:nvSpPr>
          <p:cNvPr id="6" name="Rectangle: Rounded Corners 5"/>
          <p:cNvSpPr/>
          <p:nvPr/>
        </p:nvSpPr>
        <p:spPr>
          <a:xfrm>
            <a:off x="4637315" y="685800"/>
            <a:ext cx="6248400" cy="897170"/>
          </a:xfrm>
          <a:prstGeom prst="roundRect">
            <a:avLst/>
          </a:prstGeom>
        </p:spPr>
        <p:style>
          <a:lnRef idx="2">
            <a:schemeClr val="accent5"/>
          </a:lnRef>
          <a:fillRef idx="1">
            <a:schemeClr val="lt1"/>
          </a:fillRef>
          <a:effectRef idx="0">
            <a:schemeClr val="accent5"/>
          </a:effectRef>
          <a:fontRef idx="minor">
            <a:schemeClr val="dk1"/>
          </a:fontRef>
        </p:style>
        <p:txBody>
          <a:bodyPr rtlCol="0" anchor="ctr"/>
          <a:lstStyle/>
          <a:p>
            <a:pPr algn="ctr"/>
            <a:r>
              <a:rPr lang="en-SG" sz="3600" b="1" dirty="0" err="1">
                <a:solidFill>
                  <a:srgbClr val="FF0000"/>
                </a:solidFill>
                <a:latin typeface="Times New Roman" panose="02020603050405020304" pitchFamily="18" charset="0"/>
                <a:cs typeface="Times New Roman" panose="02020603050405020304" pitchFamily="18" charset="0"/>
              </a:rPr>
              <a:t>Nghĩa</a:t>
            </a:r>
            <a:r>
              <a:rPr lang="en-SG" sz="3600" b="1" dirty="0">
                <a:solidFill>
                  <a:srgbClr val="FF0000"/>
                </a:solidFill>
                <a:latin typeface="Times New Roman" panose="02020603050405020304" pitchFamily="18" charset="0"/>
                <a:cs typeface="Times New Roman" panose="02020603050405020304" pitchFamily="18" charset="0"/>
              </a:rPr>
              <a:t> </a:t>
            </a:r>
            <a:r>
              <a:rPr lang="en-SG" sz="3600" b="1" dirty="0" err="1">
                <a:solidFill>
                  <a:srgbClr val="FF0000"/>
                </a:solidFill>
                <a:latin typeface="Times New Roman" panose="02020603050405020304" pitchFamily="18" charset="0"/>
                <a:cs typeface="Times New Roman" panose="02020603050405020304" pitchFamily="18" charset="0"/>
              </a:rPr>
              <a:t>ẩn</a:t>
            </a:r>
            <a:r>
              <a:rPr lang="en-SG" sz="3600" b="1" dirty="0">
                <a:solidFill>
                  <a:srgbClr val="FF0000"/>
                </a:solidFill>
                <a:latin typeface="Times New Roman" panose="02020603050405020304" pitchFamily="18" charset="0"/>
                <a:cs typeface="Times New Roman" panose="02020603050405020304" pitchFamily="18" charset="0"/>
              </a:rPr>
              <a:t> </a:t>
            </a:r>
            <a:r>
              <a:rPr lang="en-SG" sz="3600" b="1" dirty="0" err="1">
                <a:solidFill>
                  <a:srgbClr val="FF0000"/>
                </a:solidFill>
                <a:latin typeface="Times New Roman" panose="02020603050405020304" pitchFamily="18" charset="0"/>
                <a:cs typeface="Times New Roman" panose="02020603050405020304" pitchFamily="18" charset="0"/>
              </a:rPr>
              <a:t>dụ</a:t>
            </a:r>
            <a:endParaRPr lang="en-SG" sz="3600" b="1" dirty="0">
              <a:solidFill>
                <a:srgbClr val="FF0000"/>
              </a:solidFill>
              <a:latin typeface="Times New Roman" panose="02020603050405020304" pitchFamily="18" charset="0"/>
              <a:cs typeface="Times New Roman" panose="02020603050405020304" pitchFamily="18" charset="0"/>
            </a:endParaRPr>
          </a:p>
        </p:txBody>
      </p:sp>
      <p:sp>
        <p:nvSpPr>
          <p:cNvPr id="7" name="Rounded Rectangle 11"/>
          <p:cNvSpPr/>
          <p:nvPr/>
        </p:nvSpPr>
        <p:spPr>
          <a:xfrm>
            <a:off x="1219201" y="1968278"/>
            <a:ext cx="2090057" cy="3127456"/>
          </a:xfrm>
          <a:prstGeom prst="roundRect">
            <a:avLst>
              <a:gd name="adj" fmla="val 50000"/>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altLang="en-US" sz="3200" b="1" dirty="0" err="1">
                <a:solidFill>
                  <a:srgbClr val="000000"/>
                </a:solidFill>
                <a:latin typeface="Times New Roman" panose="02020603050405020304" pitchFamily="18" charset="0"/>
                <a:cs typeface="Times New Roman" panose="02020603050405020304" pitchFamily="18" charset="0"/>
              </a:rPr>
              <a:t>Sấm</a:t>
            </a:r>
            <a:r>
              <a:rPr lang="en-US" altLang="en-US" sz="3200" b="1" dirty="0">
                <a:solidFill>
                  <a:srgbClr val="000000"/>
                </a:solidFill>
                <a:latin typeface="Times New Roman" panose="02020603050405020304" pitchFamily="18" charset="0"/>
                <a:cs typeface="Times New Roman" panose="02020603050405020304" pitchFamily="18" charset="0"/>
              </a:rPr>
              <a:t> </a:t>
            </a:r>
            <a:r>
              <a:rPr lang="en-US" altLang="en-US" sz="3200" b="1" dirty="0" err="1">
                <a:solidFill>
                  <a:srgbClr val="000000"/>
                </a:solidFill>
                <a:latin typeface="Times New Roman" panose="02020603050405020304" pitchFamily="18" charset="0"/>
                <a:cs typeface="Times New Roman" panose="02020603050405020304" pitchFamily="18" charset="0"/>
              </a:rPr>
              <a:t>và</a:t>
            </a:r>
            <a:r>
              <a:rPr lang="en-US" altLang="en-US" sz="3200" b="1" dirty="0">
                <a:solidFill>
                  <a:srgbClr val="000000"/>
                </a:solidFill>
                <a:latin typeface="Times New Roman" panose="02020603050405020304" pitchFamily="18" charset="0"/>
                <a:cs typeface="Times New Roman" panose="02020603050405020304" pitchFamily="18" charset="0"/>
              </a:rPr>
              <a:t> </a:t>
            </a:r>
            <a:r>
              <a:rPr lang="en-US" altLang="en-US" sz="3200" b="1" dirty="0" err="1">
                <a:solidFill>
                  <a:srgbClr val="000000"/>
                </a:solidFill>
                <a:latin typeface="Times New Roman" panose="02020603050405020304" pitchFamily="18" charset="0"/>
                <a:cs typeface="Times New Roman" panose="02020603050405020304" pitchFamily="18" charset="0"/>
              </a:rPr>
              <a:t>hàng</a:t>
            </a:r>
            <a:r>
              <a:rPr lang="en-US" altLang="en-US" sz="3200" b="1" dirty="0">
                <a:solidFill>
                  <a:srgbClr val="000000"/>
                </a:solidFill>
                <a:latin typeface="Times New Roman" panose="02020603050405020304" pitchFamily="18" charset="0"/>
                <a:cs typeface="Times New Roman" panose="02020603050405020304" pitchFamily="18" charset="0"/>
              </a:rPr>
              <a:t> </a:t>
            </a:r>
            <a:r>
              <a:rPr lang="en-US" altLang="en-US" sz="3200" b="1" dirty="0" err="1">
                <a:solidFill>
                  <a:srgbClr val="000000"/>
                </a:solidFill>
                <a:latin typeface="Times New Roman" panose="02020603050405020304" pitchFamily="18" charset="0"/>
                <a:cs typeface="Times New Roman" panose="02020603050405020304" pitchFamily="18" charset="0"/>
              </a:rPr>
              <a:t>cây</a:t>
            </a:r>
            <a:r>
              <a:rPr lang="en-US" altLang="en-US" sz="3200" b="1" dirty="0">
                <a:solidFill>
                  <a:srgbClr val="000000"/>
                </a:solidFill>
                <a:latin typeface="Times New Roman" panose="02020603050405020304" pitchFamily="18" charset="0"/>
                <a:cs typeface="Times New Roman" panose="02020603050405020304" pitchFamily="18" charset="0"/>
              </a:rPr>
              <a:t> </a:t>
            </a:r>
            <a:r>
              <a:rPr lang="en-US" altLang="en-US" sz="3200" b="1" dirty="0" err="1">
                <a:solidFill>
                  <a:srgbClr val="000000"/>
                </a:solidFill>
                <a:latin typeface="Times New Roman" panose="02020603050405020304" pitchFamily="18" charset="0"/>
                <a:cs typeface="Times New Roman" panose="02020603050405020304" pitchFamily="18" charset="0"/>
              </a:rPr>
              <a:t>lúc</a:t>
            </a:r>
            <a:r>
              <a:rPr lang="en-US" altLang="en-US" sz="3200" b="1" dirty="0">
                <a:solidFill>
                  <a:srgbClr val="000000"/>
                </a:solidFill>
                <a:latin typeface="Times New Roman" panose="02020603050405020304" pitchFamily="18" charset="0"/>
                <a:cs typeface="Times New Roman" panose="02020603050405020304" pitchFamily="18" charset="0"/>
              </a:rPr>
              <a:t> sang </a:t>
            </a:r>
            <a:r>
              <a:rPr lang="en-US" altLang="en-US" sz="3200" b="1" dirty="0" err="1">
                <a:solidFill>
                  <a:srgbClr val="000000"/>
                </a:solidFill>
                <a:latin typeface="Times New Roman" panose="02020603050405020304" pitchFamily="18" charset="0"/>
                <a:cs typeface="Times New Roman" panose="02020603050405020304" pitchFamily="18" charset="0"/>
              </a:rPr>
              <a:t>thu</a:t>
            </a:r>
            <a:endParaRPr lang="en-US" sz="3200" b="1" dirty="0">
              <a:solidFill>
                <a:schemeClr val="tx1"/>
              </a:solidFill>
              <a:latin typeface="Times New Roman" panose="02020603050405020304" pitchFamily="18" charset="0"/>
              <a:ea typeface="Noto Sans S Chinese Light" panose="020B0300000000000000" pitchFamily="34" charset="-122"/>
              <a:cs typeface="Times New Roman" panose="02020603050405020304" pitchFamily="18" charset="0"/>
            </a:endParaRPr>
          </a:p>
        </p:txBody>
      </p:sp>
      <p:sp>
        <p:nvSpPr>
          <p:cNvPr id="8" name="Rounded Rectangle 11"/>
          <p:cNvSpPr/>
          <p:nvPr/>
        </p:nvSpPr>
        <p:spPr>
          <a:xfrm>
            <a:off x="4637315" y="1968278"/>
            <a:ext cx="2090057" cy="3127456"/>
          </a:xfrm>
          <a:prstGeom prst="roundRect">
            <a:avLst>
              <a:gd name="adj" fmla="val 50000"/>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altLang="en-US" sz="3200" b="1" dirty="0" err="1">
                <a:solidFill>
                  <a:srgbClr val="000000"/>
                </a:solidFill>
                <a:latin typeface="Times New Roman" panose="02020603050405020304" pitchFamily="18" charset="0"/>
                <a:cs typeface="Times New Roman" panose="02020603050405020304" pitchFamily="18" charset="0"/>
              </a:rPr>
              <a:t>Sấm</a:t>
            </a:r>
            <a:r>
              <a:rPr lang="en-US" altLang="en-US" sz="3200" b="1" dirty="0">
                <a:solidFill>
                  <a:srgbClr val="000000"/>
                </a:solidFill>
                <a:latin typeface="Times New Roman" panose="02020603050405020304" pitchFamily="18" charset="0"/>
                <a:cs typeface="Times New Roman" panose="02020603050405020304" pitchFamily="18" charset="0"/>
              </a:rPr>
              <a:t>: </a:t>
            </a:r>
            <a:r>
              <a:rPr lang="en-US" altLang="en-US" sz="3200" dirty="0" err="1">
                <a:solidFill>
                  <a:srgbClr val="000000"/>
                </a:solidFill>
                <a:latin typeface="Times New Roman" panose="02020603050405020304" pitchFamily="18" charset="0"/>
                <a:cs typeface="Times New Roman" panose="02020603050405020304" pitchFamily="18" charset="0"/>
              </a:rPr>
              <a:t>những</a:t>
            </a:r>
            <a:r>
              <a:rPr lang="en-US" altLang="en-US" sz="3200" dirty="0">
                <a:solidFill>
                  <a:srgbClr val="000000"/>
                </a:solidFill>
                <a:latin typeface="Times New Roman" panose="02020603050405020304" pitchFamily="18" charset="0"/>
                <a:cs typeface="Times New Roman" panose="02020603050405020304" pitchFamily="18" charset="0"/>
              </a:rPr>
              <a:t> </a:t>
            </a:r>
            <a:r>
              <a:rPr lang="en-US" altLang="en-US" sz="3200" dirty="0" err="1">
                <a:solidFill>
                  <a:srgbClr val="000000"/>
                </a:solidFill>
                <a:latin typeface="Times New Roman" panose="02020603050405020304" pitchFamily="18" charset="0"/>
                <a:cs typeface="Times New Roman" panose="02020603050405020304" pitchFamily="18" charset="0"/>
              </a:rPr>
              <a:t>khó</a:t>
            </a:r>
            <a:r>
              <a:rPr lang="en-US" altLang="en-US" sz="3200" dirty="0">
                <a:solidFill>
                  <a:srgbClr val="000000"/>
                </a:solidFill>
                <a:latin typeface="Times New Roman" panose="02020603050405020304" pitchFamily="18" charset="0"/>
                <a:cs typeface="Times New Roman" panose="02020603050405020304" pitchFamily="18" charset="0"/>
              </a:rPr>
              <a:t> </a:t>
            </a:r>
            <a:r>
              <a:rPr lang="en-US" altLang="en-US" sz="3200" dirty="0" err="1">
                <a:solidFill>
                  <a:srgbClr val="000000"/>
                </a:solidFill>
                <a:latin typeface="Times New Roman" panose="02020603050405020304" pitchFamily="18" charset="0"/>
                <a:cs typeface="Times New Roman" panose="02020603050405020304" pitchFamily="18" charset="0"/>
              </a:rPr>
              <a:t>khăn</a:t>
            </a:r>
            <a:r>
              <a:rPr lang="en-US" altLang="en-US" sz="3200" dirty="0">
                <a:solidFill>
                  <a:srgbClr val="000000"/>
                </a:solidFill>
                <a:latin typeface="Times New Roman" panose="02020603050405020304" pitchFamily="18" charset="0"/>
                <a:cs typeface="Times New Roman" panose="02020603050405020304" pitchFamily="18" charset="0"/>
              </a:rPr>
              <a:t>, </a:t>
            </a:r>
            <a:r>
              <a:rPr lang="en-US" altLang="en-US" sz="3200" dirty="0" err="1">
                <a:solidFill>
                  <a:srgbClr val="000000"/>
                </a:solidFill>
                <a:latin typeface="Times New Roman" panose="02020603050405020304" pitchFamily="18" charset="0"/>
                <a:cs typeface="Times New Roman" panose="02020603050405020304" pitchFamily="18" charset="0"/>
              </a:rPr>
              <a:t>thử</a:t>
            </a:r>
            <a:r>
              <a:rPr lang="en-US" altLang="en-US" sz="3200" dirty="0">
                <a:solidFill>
                  <a:srgbClr val="000000"/>
                </a:solidFill>
                <a:latin typeface="Times New Roman" panose="02020603050405020304" pitchFamily="18" charset="0"/>
                <a:cs typeface="Times New Roman" panose="02020603050405020304" pitchFamily="18" charset="0"/>
              </a:rPr>
              <a:t> </a:t>
            </a:r>
            <a:r>
              <a:rPr lang="en-US" altLang="en-US" sz="3200" dirty="0" err="1">
                <a:solidFill>
                  <a:srgbClr val="000000"/>
                </a:solidFill>
                <a:latin typeface="Times New Roman" panose="02020603050405020304" pitchFamily="18" charset="0"/>
                <a:cs typeface="Times New Roman" panose="02020603050405020304" pitchFamily="18" charset="0"/>
              </a:rPr>
              <a:t>thách</a:t>
            </a:r>
            <a:endParaRPr lang="en-US" sz="3200" dirty="0">
              <a:solidFill>
                <a:schemeClr val="tx1"/>
              </a:solidFill>
              <a:latin typeface="Times New Roman" panose="02020603050405020304" pitchFamily="18" charset="0"/>
              <a:ea typeface="Noto Sans S Chinese Light" panose="020B0300000000000000" pitchFamily="34" charset="-122"/>
              <a:cs typeface="Times New Roman" panose="02020603050405020304" pitchFamily="18" charset="0"/>
            </a:endParaRPr>
          </a:p>
        </p:txBody>
      </p:sp>
      <p:sp>
        <p:nvSpPr>
          <p:cNvPr id="9" name="Rounded Rectangle 11"/>
          <p:cNvSpPr/>
          <p:nvPr/>
        </p:nvSpPr>
        <p:spPr>
          <a:xfrm>
            <a:off x="7064829" y="1968278"/>
            <a:ext cx="3820886" cy="3127456"/>
          </a:xfrm>
          <a:prstGeom prst="roundRect">
            <a:avLst>
              <a:gd name="adj" fmla="val 50000"/>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altLang="en-US" sz="3200" b="1" dirty="0" err="1">
                <a:solidFill>
                  <a:srgbClr val="000000"/>
                </a:solidFill>
                <a:latin typeface="Times New Roman" panose="02020603050405020304" pitchFamily="18" charset="0"/>
                <a:cs typeface="Times New Roman" panose="02020603050405020304" pitchFamily="18" charset="0"/>
              </a:rPr>
              <a:t>Hàng</a:t>
            </a:r>
            <a:r>
              <a:rPr lang="en-US" altLang="en-US" sz="3200" b="1" dirty="0">
                <a:solidFill>
                  <a:srgbClr val="000000"/>
                </a:solidFill>
                <a:latin typeface="Times New Roman" panose="02020603050405020304" pitchFamily="18" charset="0"/>
                <a:cs typeface="Times New Roman" panose="02020603050405020304" pitchFamily="18" charset="0"/>
              </a:rPr>
              <a:t> </a:t>
            </a:r>
            <a:r>
              <a:rPr lang="en-US" altLang="en-US" sz="3200" b="1" dirty="0" err="1">
                <a:solidFill>
                  <a:srgbClr val="000000"/>
                </a:solidFill>
                <a:latin typeface="Times New Roman" panose="02020603050405020304" pitchFamily="18" charset="0"/>
                <a:cs typeface="Times New Roman" panose="02020603050405020304" pitchFamily="18" charset="0"/>
              </a:rPr>
              <a:t>cây</a:t>
            </a:r>
            <a:r>
              <a:rPr lang="en-US" altLang="en-US" sz="3200" b="1" dirty="0">
                <a:solidFill>
                  <a:srgbClr val="000000"/>
                </a:solidFill>
                <a:latin typeface="Times New Roman" panose="02020603050405020304" pitchFamily="18" charset="0"/>
                <a:cs typeface="Times New Roman" panose="02020603050405020304" pitchFamily="18" charset="0"/>
              </a:rPr>
              <a:t> </a:t>
            </a:r>
            <a:r>
              <a:rPr lang="en-US" altLang="en-US" sz="3200" b="1" dirty="0" err="1">
                <a:solidFill>
                  <a:srgbClr val="000000"/>
                </a:solidFill>
                <a:latin typeface="Times New Roman" panose="02020603050405020304" pitchFamily="18" charset="0"/>
                <a:cs typeface="Times New Roman" panose="02020603050405020304" pitchFamily="18" charset="0"/>
              </a:rPr>
              <a:t>đứng</a:t>
            </a:r>
            <a:r>
              <a:rPr lang="en-US" altLang="en-US" sz="3200" b="1" dirty="0">
                <a:solidFill>
                  <a:srgbClr val="000000"/>
                </a:solidFill>
                <a:latin typeface="Times New Roman" panose="02020603050405020304" pitchFamily="18" charset="0"/>
                <a:cs typeface="Times New Roman" panose="02020603050405020304" pitchFamily="18" charset="0"/>
              </a:rPr>
              <a:t> </a:t>
            </a:r>
            <a:r>
              <a:rPr lang="en-US" altLang="en-US" sz="3200" b="1" dirty="0" err="1">
                <a:solidFill>
                  <a:srgbClr val="000000"/>
                </a:solidFill>
                <a:latin typeface="Times New Roman" panose="02020603050405020304" pitchFamily="18" charset="0"/>
                <a:cs typeface="Times New Roman" panose="02020603050405020304" pitchFamily="18" charset="0"/>
              </a:rPr>
              <a:t>tuổi</a:t>
            </a:r>
            <a:r>
              <a:rPr lang="en-US" altLang="en-US" sz="3200" b="1" dirty="0">
                <a:solidFill>
                  <a:srgbClr val="000000"/>
                </a:solidFill>
                <a:latin typeface="Times New Roman" panose="02020603050405020304" pitchFamily="18" charset="0"/>
                <a:cs typeface="Times New Roman" panose="02020603050405020304" pitchFamily="18" charset="0"/>
              </a:rPr>
              <a:t>: </a:t>
            </a:r>
            <a:r>
              <a:rPr lang="en-US" altLang="en-US" sz="3200" dirty="0">
                <a:solidFill>
                  <a:srgbClr val="000000"/>
                </a:solidFill>
                <a:latin typeface="Times New Roman" panose="02020603050405020304" pitchFamily="18" charset="0"/>
                <a:cs typeface="Times New Roman" panose="02020603050405020304" pitchFamily="18" charset="0"/>
              </a:rPr>
              <a:t>con </a:t>
            </a:r>
            <a:r>
              <a:rPr lang="en-US" altLang="en-US" sz="3200" dirty="0" err="1">
                <a:solidFill>
                  <a:srgbClr val="000000"/>
                </a:solidFill>
                <a:latin typeface="Times New Roman" panose="02020603050405020304" pitchFamily="18" charset="0"/>
                <a:cs typeface="Times New Roman" panose="02020603050405020304" pitchFamily="18" charset="0"/>
              </a:rPr>
              <a:t>người</a:t>
            </a:r>
            <a:r>
              <a:rPr lang="en-US" altLang="en-US" sz="3200" dirty="0">
                <a:solidFill>
                  <a:srgbClr val="000000"/>
                </a:solidFill>
                <a:latin typeface="Times New Roman" panose="02020603050405020304" pitchFamily="18" charset="0"/>
                <a:cs typeface="Times New Roman" panose="02020603050405020304" pitchFamily="18" charset="0"/>
              </a:rPr>
              <a:t> </a:t>
            </a:r>
            <a:r>
              <a:rPr lang="en-US" altLang="en-US" sz="3200" dirty="0" err="1">
                <a:solidFill>
                  <a:srgbClr val="000000"/>
                </a:solidFill>
                <a:latin typeface="Times New Roman" panose="02020603050405020304" pitchFamily="18" charset="0"/>
                <a:cs typeface="Times New Roman" panose="02020603050405020304" pitchFamily="18" charset="0"/>
              </a:rPr>
              <a:t>từng</a:t>
            </a:r>
            <a:r>
              <a:rPr lang="en-US" altLang="en-US" sz="3200" dirty="0">
                <a:solidFill>
                  <a:srgbClr val="000000"/>
                </a:solidFill>
                <a:latin typeface="Times New Roman" panose="02020603050405020304" pitchFamily="18" charset="0"/>
                <a:cs typeface="Times New Roman" panose="02020603050405020304" pitchFamily="18" charset="0"/>
              </a:rPr>
              <a:t> </a:t>
            </a:r>
            <a:r>
              <a:rPr lang="en-US" altLang="en-US" sz="3200" dirty="0" err="1">
                <a:solidFill>
                  <a:srgbClr val="000000"/>
                </a:solidFill>
                <a:latin typeface="Times New Roman" panose="02020603050405020304" pitchFamily="18" charset="0"/>
                <a:cs typeface="Times New Roman" panose="02020603050405020304" pitchFamily="18" charset="0"/>
              </a:rPr>
              <a:t>trải</a:t>
            </a:r>
            <a:r>
              <a:rPr lang="en-US" altLang="en-US" sz="3200" dirty="0">
                <a:solidFill>
                  <a:srgbClr val="000000"/>
                </a:solidFill>
                <a:latin typeface="Times New Roman" panose="02020603050405020304" pitchFamily="18" charset="0"/>
                <a:cs typeface="Times New Roman" panose="02020603050405020304" pitchFamily="18" charset="0"/>
              </a:rPr>
              <a:t>, </a:t>
            </a:r>
            <a:r>
              <a:rPr lang="en-US" altLang="en-US" sz="3200" dirty="0" err="1">
                <a:solidFill>
                  <a:srgbClr val="000000"/>
                </a:solidFill>
                <a:latin typeface="Times New Roman" panose="02020603050405020304" pitchFamily="18" charset="0"/>
                <a:cs typeface="Times New Roman" panose="02020603050405020304" pitchFamily="18" charset="0"/>
              </a:rPr>
              <a:t>bản</a:t>
            </a:r>
            <a:r>
              <a:rPr lang="en-US" altLang="en-US" sz="3200" dirty="0">
                <a:solidFill>
                  <a:srgbClr val="000000"/>
                </a:solidFill>
                <a:latin typeface="Times New Roman" panose="02020603050405020304" pitchFamily="18" charset="0"/>
                <a:cs typeface="Times New Roman" panose="02020603050405020304" pitchFamily="18" charset="0"/>
              </a:rPr>
              <a:t> </a:t>
            </a:r>
            <a:r>
              <a:rPr lang="en-US" altLang="en-US" sz="3200" dirty="0" err="1">
                <a:solidFill>
                  <a:srgbClr val="000000"/>
                </a:solidFill>
                <a:latin typeface="Times New Roman" panose="02020603050405020304" pitchFamily="18" charset="0"/>
                <a:cs typeface="Times New Roman" panose="02020603050405020304" pitchFamily="18" charset="0"/>
              </a:rPr>
              <a:t>lĩnh</a:t>
            </a:r>
            <a:r>
              <a:rPr lang="en-US" altLang="en-US" sz="3200" dirty="0">
                <a:solidFill>
                  <a:srgbClr val="000000"/>
                </a:solidFill>
                <a:latin typeface="Times New Roman" panose="02020603050405020304" pitchFamily="18" charset="0"/>
                <a:cs typeface="Times New Roman" panose="02020603050405020304" pitchFamily="18" charset="0"/>
              </a:rPr>
              <a:t> </a:t>
            </a:r>
            <a:r>
              <a:rPr lang="en-US" altLang="en-US" sz="3200" dirty="0" err="1">
                <a:solidFill>
                  <a:srgbClr val="000000"/>
                </a:solidFill>
                <a:latin typeface="Times New Roman" panose="02020603050405020304" pitchFamily="18" charset="0"/>
                <a:cs typeface="Times New Roman" panose="02020603050405020304" pitchFamily="18" charset="0"/>
              </a:rPr>
              <a:t>vững</a:t>
            </a:r>
            <a:r>
              <a:rPr lang="en-US" altLang="en-US" sz="3200" dirty="0">
                <a:solidFill>
                  <a:srgbClr val="000000"/>
                </a:solidFill>
                <a:latin typeface="Times New Roman" panose="02020603050405020304" pitchFamily="18" charset="0"/>
                <a:cs typeface="Times New Roman" panose="02020603050405020304" pitchFamily="18" charset="0"/>
              </a:rPr>
              <a:t> </a:t>
            </a:r>
            <a:r>
              <a:rPr lang="en-US" altLang="en-US" sz="3200" dirty="0" err="1">
                <a:solidFill>
                  <a:srgbClr val="000000"/>
                </a:solidFill>
                <a:latin typeface="Times New Roman" panose="02020603050405020304" pitchFamily="18" charset="0"/>
                <a:cs typeface="Times New Roman" panose="02020603050405020304" pitchFamily="18" charset="0"/>
              </a:rPr>
              <a:t>vàng</a:t>
            </a:r>
            <a:endParaRPr lang="en-US" sz="3200" dirty="0">
              <a:solidFill>
                <a:schemeClr val="tx1"/>
              </a:solidFill>
              <a:latin typeface="Times New Roman" panose="02020603050405020304" pitchFamily="18" charset="0"/>
              <a:ea typeface="Noto Sans S Chinese Light" panose="020B0300000000000000" pitchFamily="34" charset="-122"/>
              <a:cs typeface="Times New Roman" panose="02020603050405020304" pitchFamily="18" charset="0"/>
            </a:endParaRPr>
          </a:p>
        </p:txBody>
      </p:sp>
      <p:sp>
        <p:nvSpPr>
          <p:cNvPr id="10" name="Rectangle: Rounded Corners 9"/>
          <p:cNvSpPr/>
          <p:nvPr/>
        </p:nvSpPr>
        <p:spPr>
          <a:xfrm>
            <a:off x="598714" y="5519056"/>
            <a:ext cx="10951028" cy="784662"/>
          </a:xfrm>
          <a:prstGeom prst="roundRect">
            <a:avLst/>
          </a:prstGeom>
        </p:spPr>
        <p:style>
          <a:lnRef idx="2">
            <a:schemeClr val="accent5"/>
          </a:lnRef>
          <a:fillRef idx="1">
            <a:schemeClr val="lt1"/>
          </a:fillRef>
          <a:effectRef idx="0">
            <a:schemeClr val="accent5"/>
          </a:effectRef>
          <a:fontRef idx="minor">
            <a:schemeClr val="dk1"/>
          </a:fontRef>
        </p:style>
        <p:txBody>
          <a:bodyPr rtlCol="0" anchor="ctr"/>
          <a:lstStyle/>
          <a:p>
            <a:pPr algn="ctr"/>
            <a:r>
              <a:rPr lang="en-SG" sz="3200" b="1" i="1" dirty="0">
                <a:solidFill>
                  <a:srgbClr val="FF0000"/>
                </a:solidFill>
                <a:latin typeface="Times New Roman" panose="02020603050405020304" pitchFamily="18" charset="0"/>
                <a:cs typeface="Times New Roman" panose="02020603050405020304" pitchFamily="18" charset="0"/>
                <a:sym typeface="Wingdings" panose="05000000000000000000" pitchFamily="2" charset="2"/>
              </a:rPr>
              <a:t> </a:t>
            </a:r>
            <a:r>
              <a:rPr lang="en-SG" sz="3200" b="1" i="1" dirty="0" err="1">
                <a:solidFill>
                  <a:srgbClr val="FF0000"/>
                </a:solidFill>
                <a:latin typeface="Times New Roman" panose="02020603050405020304" pitchFamily="18" charset="0"/>
                <a:cs typeface="Times New Roman" panose="02020603050405020304" pitchFamily="18" charset="0"/>
                <a:sym typeface="Wingdings" panose="05000000000000000000" pitchFamily="2" charset="2"/>
              </a:rPr>
              <a:t>Suy</a:t>
            </a:r>
            <a:r>
              <a:rPr lang="en-SG" sz="3200" b="1" i="1" dirty="0">
                <a:solidFill>
                  <a:srgbClr val="FF0000"/>
                </a:solidFill>
                <a:latin typeface="Times New Roman" panose="02020603050405020304" pitchFamily="18" charset="0"/>
                <a:cs typeface="Times New Roman" panose="02020603050405020304" pitchFamily="18" charset="0"/>
                <a:sym typeface="Wingdings" panose="05000000000000000000" pitchFamily="2" charset="2"/>
              </a:rPr>
              <a:t> </a:t>
            </a:r>
            <a:r>
              <a:rPr lang="en-SG" sz="3200" b="1" i="1" dirty="0" err="1">
                <a:solidFill>
                  <a:srgbClr val="FF0000"/>
                </a:solidFill>
                <a:latin typeface="Times New Roman" panose="02020603050405020304" pitchFamily="18" charset="0"/>
                <a:cs typeface="Times New Roman" panose="02020603050405020304" pitchFamily="18" charset="0"/>
                <a:sym typeface="Wingdings" panose="05000000000000000000" pitchFamily="2" charset="2"/>
              </a:rPr>
              <a:t>ngẫm</a:t>
            </a:r>
            <a:r>
              <a:rPr lang="en-SG" sz="3200" b="1" i="1" dirty="0">
                <a:solidFill>
                  <a:srgbClr val="FF0000"/>
                </a:solidFill>
                <a:latin typeface="Times New Roman" panose="02020603050405020304" pitchFamily="18" charset="0"/>
                <a:cs typeface="Times New Roman" panose="02020603050405020304" pitchFamily="18" charset="0"/>
                <a:sym typeface="Wingdings" panose="05000000000000000000" pitchFamily="2" charset="2"/>
              </a:rPr>
              <a:t>, </a:t>
            </a:r>
            <a:r>
              <a:rPr lang="en-SG" sz="3200" b="1" i="1" dirty="0" err="1">
                <a:solidFill>
                  <a:srgbClr val="FF0000"/>
                </a:solidFill>
                <a:latin typeface="Times New Roman" panose="02020603050405020304" pitchFamily="18" charset="0"/>
                <a:cs typeface="Times New Roman" panose="02020603050405020304" pitchFamily="18" charset="0"/>
                <a:sym typeface="Wingdings" panose="05000000000000000000" pitchFamily="2" charset="2"/>
              </a:rPr>
              <a:t>chiêm</a:t>
            </a:r>
            <a:r>
              <a:rPr lang="en-SG" sz="3200" b="1" i="1" dirty="0">
                <a:solidFill>
                  <a:srgbClr val="FF0000"/>
                </a:solidFill>
                <a:latin typeface="Times New Roman" panose="02020603050405020304" pitchFamily="18" charset="0"/>
                <a:cs typeface="Times New Roman" panose="02020603050405020304" pitchFamily="18" charset="0"/>
                <a:sym typeface="Wingdings" panose="05000000000000000000" pitchFamily="2" charset="2"/>
              </a:rPr>
              <a:t> </a:t>
            </a:r>
            <a:r>
              <a:rPr lang="en-SG" sz="3200" b="1" i="1" dirty="0" err="1">
                <a:solidFill>
                  <a:srgbClr val="FF0000"/>
                </a:solidFill>
                <a:latin typeface="Times New Roman" panose="02020603050405020304" pitchFamily="18" charset="0"/>
                <a:cs typeface="Times New Roman" panose="02020603050405020304" pitchFamily="18" charset="0"/>
                <a:sym typeface="Wingdings" panose="05000000000000000000" pitchFamily="2" charset="2"/>
              </a:rPr>
              <a:t>nghiệm</a:t>
            </a:r>
            <a:r>
              <a:rPr lang="en-SG" sz="3200" b="1" i="1" dirty="0">
                <a:solidFill>
                  <a:srgbClr val="FF0000"/>
                </a:solidFill>
                <a:latin typeface="Times New Roman" panose="02020603050405020304" pitchFamily="18" charset="0"/>
                <a:cs typeface="Times New Roman" panose="02020603050405020304" pitchFamily="18" charset="0"/>
                <a:sym typeface="Wingdings" panose="05000000000000000000" pitchFamily="2" charset="2"/>
              </a:rPr>
              <a:t> </a:t>
            </a:r>
            <a:r>
              <a:rPr lang="en-SG" sz="3200" b="1" i="1" dirty="0" err="1">
                <a:solidFill>
                  <a:srgbClr val="FF0000"/>
                </a:solidFill>
                <a:latin typeface="Times New Roman" panose="02020603050405020304" pitchFamily="18" charset="0"/>
                <a:cs typeface="Times New Roman" panose="02020603050405020304" pitchFamily="18" charset="0"/>
                <a:sym typeface="Wingdings" panose="05000000000000000000" pitchFamily="2" charset="2"/>
              </a:rPr>
              <a:t>về</a:t>
            </a:r>
            <a:r>
              <a:rPr lang="en-SG" sz="3200" b="1" i="1" dirty="0">
                <a:solidFill>
                  <a:srgbClr val="FF0000"/>
                </a:solidFill>
                <a:latin typeface="Times New Roman" panose="02020603050405020304" pitchFamily="18" charset="0"/>
                <a:cs typeface="Times New Roman" panose="02020603050405020304" pitchFamily="18" charset="0"/>
                <a:sym typeface="Wingdings" panose="05000000000000000000" pitchFamily="2" charset="2"/>
              </a:rPr>
              <a:t> </a:t>
            </a:r>
            <a:r>
              <a:rPr lang="en-SG" sz="3200" b="1" i="1" dirty="0" err="1">
                <a:solidFill>
                  <a:srgbClr val="FF0000"/>
                </a:solidFill>
                <a:latin typeface="Times New Roman" panose="02020603050405020304" pitchFamily="18" charset="0"/>
                <a:cs typeface="Times New Roman" panose="02020603050405020304" pitchFamily="18" charset="0"/>
                <a:sym typeface="Wingdings" panose="05000000000000000000" pitchFamily="2" charset="2"/>
              </a:rPr>
              <a:t>cuộc</a:t>
            </a:r>
            <a:r>
              <a:rPr lang="en-SG" sz="3200" b="1" i="1" dirty="0">
                <a:solidFill>
                  <a:srgbClr val="FF0000"/>
                </a:solidFill>
                <a:latin typeface="Times New Roman" panose="02020603050405020304" pitchFamily="18" charset="0"/>
                <a:cs typeface="Times New Roman" panose="02020603050405020304" pitchFamily="18" charset="0"/>
                <a:sym typeface="Wingdings" panose="05000000000000000000" pitchFamily="2" charset="2"/>
              </a:rPr>
              <a:t> </a:t>
            </a:r>
            <a:r>
              <a:rPr lang="en-SG" sz="3200" b="1" i="1" dirty="0" err="1">
                <a:solidFill>
                  <a:srgbClr val="FF0000"/>
                </a:solidFill>
                <a:latin typeface="Times New Roman" panose="02020603050405020304" pitchFamily="18" charset="0"/>
                <a:cs typeface="Times New Roman" panose="02020603050405020304" pitchFamily="18" charset="0"/>
                <a:sym typeface="Wingdings" panose="05000000000000000000" pitchFamily="2" charset="2"/>
              </a:rPr>
              <a:t>sống</a:t>
            </a:r>
            <a:r>
              <a:rPr lang="en-SG" sz="3200" b="1" i="1" dirty="0">
                <a:solidFill>
                  <a:srgbClr val="FF0000"/>
                </a:solidFill>
                <a:latin typeface="Times New Roman" panose="02020603050405020304" pitchFamily="18" charset="0"/>
                <a:cs typeface="Times New Roman" panose="02020603050405020304" pitchFamily="18" charset="0"/>
                <a:sym typeface="Wingdings" panose="05000000000000000000" pitchFamily="2" charset="2"/>
              </a:rPr>
              <a:t>, con ng</a:t>
            </a:r>
            <a:r>
              <a:rPr lang="vi-VN" sz="3200" b="1" i="1" dirty="0">
                <a:solidFill>
                  <a:srgbClr val="FF0000"/>
                </a:solidFill>
                <a:latin typeface="Times New Roman" panose="02020603050405020304" pitchFamily="18" charset="0"/>
                <a:cs typeface="Times New Roman" panose="02020603050405020304" pitchFamily="18" charset="0"/>
                <a:sym typeface="Wingdings" panose="05000000000000000000" pitchFamily="2" charset="2"/>
              </a:rPr>
              <a:t>ư</a:t>
            </a:r>
            <a:r>
              <a:rPr lang="en-SG" sz="3200" b="1" i="1" dirty="0" err="1">
                <a:solidFill>
                  <a:srgbClr val="FF0000"/>
                </a:solidFill>
                <a:latin typeface="Times New Roman" panose="02020603050405020304" pitchFamily="18" charset="0"/>
                <a:cs typeface="Times New Roman" panose="02020603050405020304" pitchFamily="18" charset="0"/>
                <a:sym typeface="Wingdings" panose="05000000000000000000" pitchFamily="2" charset="2"/>
              </a:rPr>
              <a:t>ời</a:t>
            </a:r>
            <a:r>
              <a:rPr lang="en-SG" sz="3200" b="1" i="1" dirty="0">
                <a:solidFill>
                  <a:srgbClr val="FF0000"/>
                </a:solidFill>
                <a:latin typeface="Times New Roman" panose="02020603050405020304" pitchFamily="18" charset="0"/>
                <a:cs typeface="Times New Roman" panose="02020603050405020304" pitchFamily="18" charset="0"/>
                <a:sym typeface="Wingdings" panose="05000000000000000000" pitchFamily="2" charset="2"/>
              </a:rPr>
              <a:t>, </a:t>
            </a:r>
            <a:r>
              <a:rPr lang="en-SG" sz="3200" b="1" i="1" dirty="0" err="1">
                <a:solidFill>
                  <a:srgbClr val="FF0000"/>
                </a:solidFill>
                <a:latin typeface="Times New Roman" panose="02020603050405020304" pitchFamily="18" charset="0"/>
                <a:cs typeface="Times New Roman" panose="02020603050405020304" pitchFamily="18" charset="0"/>
                <a:sym typeface="Wingdings" panose="05000000000000000000" pitchFamily="2" charset="2"/>
              </a:rPr>
              <a:t>đất</a:t>
            </a:r>
            <a:r>
              <a:rPr lang="en-SG" sz="3200" b="1" i="1" dirty="0">
                <a:solidFill>
                  <a:srgbClr val="FF0000"/>
                </a:solidFill>
                <a:latin typeface="Times New Roman" panose="02020603050405020304" pitchFamily="18" charset="0"/>
                <a:cs typeface="Times New Roman" panose="02020603050405020304" pitchFamily="18" charset="0"/>
                <a:sym typeface="Wingdings" panose="05000000000000000000" pitchFamily="2" charset="2"/>
              </a:rPr>
              <a:t> n</a:t>
            </a:r>
            <a:r>
              <a:rPr lang="vi-VN" sz="3200" b="1" i="1" dirty="0">
                <a:solidFill>
                  <a:srgbClr val="FF0000"/>
                </a:solidFill>
                <a:latin typeface="Times New Roman" panose="02020603050405020304" pitchFamily="18" charset="0"/>
                <a:cs typeface="Times New Roman" panose="02020603050405020304" pitchFamily="18" charset="0"/>
                <a:sym typeface="Wingdings" panose="05000000000000000000" pitchFamily="2" charset="2"/>
              </a:rPr>
              <a:t>ư</a:t>
            </a:r>
            <a:r>
              <a:rPr lang="en-SG" sz="3200" b="1" i="1" dirty="0" err="1">
                <a:solidFill>
                  <a:srgbClr val="FF0000"/>
                </a:solidFill>
                <a:latin typeface="Times New Roman" panose="02020603050405020304" pitchFamily="18" charset="0"/>
                <a:cs typeface="Times New Roman" panose="02020603050405020304" pitchFamily="18" charset="0"/>
                <a:sym typeface="Wingdings" panose="05000000000000000000" pitchFamily="2" charset="2"/>
              </a:rPr>
              <a:t>ớc</a:t>
            </a:r>
            <a:endParaRPr lang="en-SG" sz="3200" b="1" i="1" dirty="0">
              <a:solidFill>
                <a:srgbClr val="FF0000"/>
              </a:solidFill>
              <a:latin typeface="Times New Roman" panose="02020603050405020304" pitchFamily="18" charset="0"/>
              <a:cs typeface="Times New Roman" panose="02020603050405020304" pitchFamily="18" charset="0"/>
            </a:endParaRPr>
          </a:p>
        </p:txBody>
      </p:sp>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barn(inVertical)">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barn(inVertical)">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barn(inVertical)">
                                      <p:cBhvr>
                                        <p:cTn id="22" dur="500"/>
                                        <p:tgtEl>
                                          <p:spTgt spid="8"/>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barn(inVertical)">
                                      <p:cBhvr>
                                        <p:cTn id="27" dur="500"/>
                                        <p:tgtEl>
                                          <p:spTgt spid="9"/>
                                        </p:tgtEl>
                                      </p:cBhvr>
                                    </p:animEffect>
                                  </p:childTnLst>
                                </p:cTn>
                              </p:par>
                            </p:childTnLst>
                          </p:cTn>
                        </p:par>
                      </p:childTnLst>
                    </p:cTn>
                  </p:par>
                  <p:par>
                    <p:cTn id="28" fill="hold">
                      <p:stCondLst>
                        <p:cond delay="indefinite"/>
                      </p:stCondLst>
                      <p:childTnLst>
                        <p:par>
                          <p:cTn id="29" fill="hold">
                            <p:stCondLst>
                              <p:cond delay="0"/>
                            </p:stCondLst>
                            <p:childTnLst>
                              <p:par>
                                <p:cTn id="30" presetID="14" presetClass="entr" presetSubtype="10" fill="hold" grpId="0" nodeType="clickEffect">
                                  <p:stCondLst>
                                    <p:cond delay="0"/>
                                  </p:stCondLst>
                                  <p:childTnLst>
                                    <p:set>
                                      <p:cBhvr>
                                        <p:cTn id="31" dur="1" fill="hold">
                                          <p:stCondLst>
                                            <p:cond delay="0"/>
                                          </p:stCondLst>
                                        </p:cTn>
                                        <p:tgtEl>
                                          <p:spTgt spid="10"/>
                                        </p:tgtEl>
                                        <p:attrNameLst>
                                          <p:attrName>style.visibility</p:attrName>
                                        </p:attrNameLst>
                                      </p:cBhvr>
                                      <p:to>
                                        <p:strVal val="visible"/>
                                      </p:to>
                                    </p:set>
                                    <p:animEffect transition="in" filter="randombar(horizontal)">
                                      <p:cBhvr>
                                        <p:cTn id="32"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8" grpId="0" animBg="1"/>
      <p:bldP spid="9" grpId="0" animBg="1"/>
      <p:bldP spid="10" grpId="0" animBg="1"/>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rotWithShape="1">
          <a:blip r:embed="rId1"/>
          <a:srcRect b="14327"/>
          <a:stretch>
            <a:fillRect/>
          </a:stretch>
        </p:blipFill>
        <p:spPr>
          <a:xfrm>
            <a:off x="0" y="1"/>
            <a:ext cx="12192000" cy="6858000"/>
          </a:xfrm>
          <a:prstGeom prst="rect">
            <a:avLst/>
          </a:prstGeom>
        </p:spPr>
      </p:pic>
      <p:sp>
        <p:nvSpPr>
          <p:cNvPr id="3" name="矩形 2"/>
          <p:cNvSpPr/>
          <p:nvPr/>
        </p:nvSpPr>
        <p:spPr>
          <a:xfrm>
            <a:off x="264056" y="168975"/>
            <a:ext cx="11663888" cy="652005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pic>
        <p:nvPicPr>
          <p:cNvPr id="5" name="Picture 20" descr="1"/>
          <p:cNvPicPr>
            <a:picLocks noChangeAspect="1" noChangeArrowheads="1"/>
          </p:cNvPicPr>
          <p:nvPr/>
        </p:nvPicPr>
        <p:blipFill>
          <a:blip r:embed="rId2">
            <a:clrChange>
              <a:clrFrom>
                <a:srgbClr val="E0C1A2"/>
              </a:clrFrom>
              <a:clrTo>
                <a:srgbClr val="E0C1A2">
                  <a:alpha val="0"/>
                </a:srgbClr>
              </a:clrTo>
            </a:clrChange>
            <a:extLst>
              <a:ext uri="{28A0092B-C50C-407E-A947-70E740481C1C}">
                <a14:useLocalDpi xmlns:a14="http://schemas.microsoft.com/office/drawing/2010/main" val="0"/>
              </a:ext>
            </a:extLst>
          </a:blip>
          <a:srcRect l="7143" r="5991" b="-1370"/>
          <a:stretch>
            <a:fillRect/>
          </a:stretch>
        </p:blipFill>
        <p:spPr bwMode="auto">
          <a:xfrm>
            <a:off x="8294914" y="2101914"/>
            <a:ext cx="3620900" cy="4619769"/>
          </a:xfrm>
          <a:prstGeom prst="rect">
            <a:avLst/>
          </a:prstGeom>
          <a:noFill/>
          <a:extLst>
            <a:ext uri="{909E8E84-426E-40DD-AFC4-6F175D3DCCD1}">
              <a14:hiddenFill xmlns:a14="http://schemas.microsoft.com/office/drawing/2010/main">
                <a:solidFill>
                  <a:srgbClr val="FFFFFF"/>
                </a:solidFill>
              </a14:hiddenFill>
            </a:ext>
          </a:extLst>
        </p:spPr>
      </p:pic>
      <p:sp>
        <p:nvSpPr>
          <p:cNvPr id="6" name="圆角矩形 6"/>
          <p:cNvSpPr/>
          <p:nvPr/>
        </p:nvSpPr>
        <p:spPr>
          <a:xfrm>
            <a:off x="2926080" y="528320"/>
            <a:ext cx="6217920" cy="1276484"/>
          </a:xfrm>
          <a:custGeom>
            <a:avLst/>
            <a:gdLst>
              <a:gd name="connsiteX0" fmla="*/ 1289248 w 5969768"/>
              <a:gd name="connsiteY0" fmla="*/ 0 h 1872208"/>
              <a:gd name="connsiteX1" fmla="*/ 5346173 w 5969768"/>
              <a:gd name="connsiteY1" fmla="*/ 0 h 1872208"/>
              <a:gd name="connsiteX2" fmla="*/ 5969768 w 5969768"/>
              <a:gd name="connsiteY2" fmla="*/ 623595 h 1872208"/>
              <a:gd name="connsiteX3" fmla="*/ 5969768 w 5969768"/>
              <a:gd name="connsiteY3" fmla="*/ 1248613 h 1872208"/>
              <a:gd name="connsiteX4" fmla="*/ 5346173 w 5969768"/>
              <a:gd name="connsiteY4" fmla="*/ 1872208 h 1872208"/>
              <a:gd name="connsiteX5" fmla="*/ 1368152 w 5969768"/>
              <a:gd name="connsiteY5" fmla="*/ 1872208 h 1872208"/>
              <a:gd name="connsiteX6" fmla="*/ 1289248 w 5969768"/>
              <a:gd name="connsiteY6" fmla="*/ 1872208 h 1872208"/>
              <a:gd name="connsiteX7" fmla="*/ 407735 w 5969768"/>
              <a:gd name="connsiteY7" fmla="*/ 1872208 h 1872208"/>
              <a:gd name="connsiteX8" fmla="*/ 0 w 5969768"/>
              <a:gd name="connsiteY8" fmla="*/ 1464473 h 1872208"/>
              <a:gd name="connsiteX9" fmla="*/ 0 w 5969768"/>
              <a:gd name="connsiteY9" fmla="*/ 1055807 h 1872208"/>
              <a:gd name="connsiteX10" fmla="*/ 407735 w 5969768"/>
              <a:gd name="connsiteY10" fmla="*/ 648072 h 1872208"/>
              <a:gd name="connsiteX11" fmla="*/ 1368152 w 5969768"/>
              <a:gd name="connsiteY11" fmla="*/ 648072 h 1872208"/>
              <a:gd name="connsiteX12" fmla="*/ 1368152 w 5969768"/>
              <a:gd name="connsiteY12" fmla="*/ 850487 h 1872208"/>
              <a:gd name="connsiteX13" fmla="*/ 488918 w 5969768"/>
              <a:gd name="connsiteY13" fmla="*/ 850487 h 1872208"/>
              <a:gd name="connsiteX14" fmla="*/ 216024 w 5969768"/>
              <a:gd name="connsiteY14" fmla="*/ 1123381 h 1872208"/>
              <a:gd name="connsiteX15" fmla="*/ 216024 w 5969768"/>
              <a:gd name="connsiteY15" fmla="*/ 1396898 h 1872208"/>
              <a:gd name="connsiteX16" fmla="*/ 488918 w 5969768"/>
              <a:gd name="connsiteY16" fmla="*/ 1669792 h 1872208"/>
              <a:gd name="connsiteX17" fmla="*/ 1368152 w 5969768"/>
              <a:gd name="connsiteY17" fmla="*/ 1669792 h 1872208"/>
              <a:gd name="connsiteX18" fmla="*/ 1368152 w 5969768"/>
              <a:gd name="connsiteY18" fmla="*/ 1670095 h 1872208"/>
              <a:gd name="connsiteX19" fmla="*/ 5264789 w 5969768"/>
              <a:gd name="connsiteY19" fmla="*/ 1670095 h 1872208"/>
              <a:gd name="connsiteX20" fmla="*/ 5753744 w 5969768"/>
              <a:gd name="connsiteY20" fmla="*/ 1181140 h 1872208"/>
              <a:gd name="connsiteX21" fmla="*/ 5753744 w 5969768"/>
              <a:gd name="connsiteY21" fmla="*/ 691068 h 1872208"/>
              <a:gd name="connsiteX22" fmla="*/ 5264789 w 5969768"/>
              <a:gd name="connsiteY22" fmla="*/ 202113 h 1872208"/>
              <a:gd name="connsiteX23" fmla="*/ 1289248 w 5969768"/>
              <a:gd name="connsiteY23" fmla="*/ 202113 h 1872208"/>
              <a:gd name="connsiteX24" fmla="*/ 1288082 w 5969768"/>
              <a:gd name="connsiteY24" fmla="*/ 80739 h 1872208"/>
              <a:gd name="connsiteX25" fmla="*/ 1289248 w 5969768"/>
              <a:gd name="connsiteY25" fmla="*/ 0 h 1872208"/>
              <a:gd name="connsiteX0-1" fmla="*/ 1289248 w 5969768"/>
              <a:gd name="connsiteY0-2" fmla="*/ 0 h 1872208"/>
              <a:gd name="connsiteX1-3" fmla="*/ 5346173 w 5969768"/>
              <a:gd name="connsiteY1-4" fmla="*/ 0 h 1872208"/>
              <a:gd name="connsiteX2-5" fmla="*/ 5969768 w 5969768"/>
              <a:gd name="connsiteY2-6" fmla="*/ 623595 h 1872208"/>
              <a:gd name="connsiteX3-7" fmla="*/ 5969768 w 5969768"/>
              <a:gd name="connsiteY3-8" fmla="*/ 1248613 h 1872208"/>
              <a:gd name="connsiteX4-9" fmla="*/ 5346173 w 5969768"/>
              <a:gd name="connsiteY4-10" fmla="*/ 1872208 h 1872208"/>
              <a:gd name="connsiteX5-11" fmla="*/ 1368152 w 5969768"/>
              <a:gd name="connsiteY5-12" fmla="*/ 1872208 h 1872208"/>
              <a:gd name="connsiteX6-13" fmla="*/ 1289248 w 5969768"/>
              <a:gd name="connsiteY6-14" fmla="*/ 1872208 h 1872208"/>
              <a:gd name="connsiteX7-15" fmla="*/ 407735 w 5969768"/>
              <a:gd name="connsiteY7-16" fmla="*/ 1872208 h 1872208"/>
              <a:gd name="connsiteX8-17" fmla="*/ 0 w 5969768"/>
              <a:gd name="connsiteY8-18" fmla="*/ 1464473 h 1872208"/>
              <a:gd name="connsiteX9-19" fmla="*/ 0 w 5969768"/>
              <a:gd name="connsiteY9-20" fmla="*/ 1055807 h 1872208"/>
              <a:gd name="connsiteX10-21" fmla="*/ 407735 w 5969768"/>
              <a:gd name="connsiteY10-22" fmla="*/ 648072 h 1872208"/>
              <a:gd name="connsiteX11-23" fmla="*/ 1368152 w 5969768"/>
              <a:gd name="connsiteY11-24" fmla="*/ 648072 h 1872208"/>
              <a:gd name="connsiteX12-25" fmla="*/ 1368152 w 5969768"/>
              <a:gd name="connsiteY12-26" fmla="*/ 850487 h 1872208"/>
              <a:gd name="connsiteX13-27" fmla="*/ 488918 w 5969768"/>
              <a:gd name="connsiteY13-28" fmla="*/ 850487 h 1872208"/>
              <a:gd name="connsiteX14-29" fmla="*/ 216024 w 5969768"/>
              <a:gd name="connsiteY14-30" fmla="*/ 1123381 h 1872208"/>
              <a:gd name="connsiteX15-31" fmla="*/ 216024 w 5969768"/>
              <a:gd name="connsiteY15-32" fmla="*/ 1396898 h 1872208"/>
              <a:gd name="connsiteX16-33" fmla="*/ 488918 w 5969768"/>
              <a:gd name="connsiteY16-34" fmla="*/ 1669792 h 1872208"/>
              <a:gd name="connsiteX17-35" fmla="*/ 1368152 w 5969768"/>
              <a:gd name="connsiteY17-36" fmla="*/ 1669792 h 1872208"/>
              <a:gd name="connsiteX18-37" fmla="*/ 1368152 w 5969768"/>
              <a:gd name="connsiteY18-38" fmla="*/ 1670095 h 1872208"/>
              <a:gd name="connsiteX19-39" fmla="*/ 5264789 w 5969768"/>
              <a:gd name="connsiteY19-40" fmla="*/ 1670095 h 1872208"/>
              <a:gd name="connsiteX20-41" fmla="*/ 5753744 w 5969768"/>
              <a:gd name="connsiteY20-42" fmla="*/ 1181140 h 1872208"/>
              <a:gd name="connsiteX21-43" fmla="*/ 5753744 w 5969768"/>
              <a:gd name="connsiteY21-44" fmla="*/ 691068 h 1872208"/>
              <a:gd name="connsiteX22-45" fmla="*/ 5264789 w 5969768"/>
              <a:gd name="connsiteY22-46" fmla="*/ 202113 h 1872208"/>
              <a:gd name="connsiteX23-47" fmla="*/ 1289248 w 5969768"/>
              <a:gd name="connsiteY23-48" fmla="*/ 202113 h 1872208"/>
              <a:gd name="connsiteX24-49" fmla="*/ 1421432 w 5969768"/>
              <a:gd name="connsiteY24-50" fmla="*/ 109314 h 1872208"/>
              <a:gd name="connsiteX25-51" fmla="*/ 1289248 w 5969768"/>
              <a:gd name="connsiteY25-52" fmla="*/ 0 h 1872208"/>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 ang="0">
                <a:pos x="connsiteX10-21" y="connsiteY10-22"/>
              </a:cxn>
              <a:cxn ang="0">
                <a:pos x="connsiteX11-23" y="connsiteY11-24"/>
              </a:cxn>
              <a:cxn ang="0">
                <a:pos x="connsiteX12-25" y="connsiteY12-26"/>
              </a:cxn>
              <a:cxn ang="0">
                <a:pos x="connsiteX13-27" y="connsiteY13-28"/>
              </a:cxn>
              <a:cxn ang="0">
                <a:pos x="connsiteX14-29" y="connsiteY14-30"/>
              </a:cxn>
              <a:cxn ang="0">
                <a:pos x="connsiteX15-31" y="connsiteY15-32"/>
              </a:cxn>
              <a:cxn ang="0">
                <a:pos x="connsiteX16-33" y="connsiteY16-34"/>
              </a:cxn>
              <a:cxn ang="0">
                <a:pos x="connsiteX17-35" y="connsiteY17-36"/>
              </a:cxn>
              <a:cxn ang="0">
                <a:pos x="connsiteX18-37" y="connsiteY18-38"/>
              </a:cxn>
              <a:cxn ang="0">
                <a:pos x="connsiteX19-39" y="connsiteY19-40"/>
              </a:cxn>
              <a:cxn ang="0">
                <a:pos x="connsiteX20-41" y="connsiteY20-42"/>
              </a:cxn>
              <a:cxn ang="0">
                <a:pos x="connsiteX21-43" y="connsiteY21-44"/>
              </a:cxn>
              <a:cxn ang="0">
                <a:pos x="connsiteX22-45" y="connsiteY22-46"/>
              </a:cxn>
              <a:cxn ang="0">
                <a:pos x="connsiteX23-47" y="connsiteY23-48"/>
              </a:cxn>
              <a:cxn ang="0">
                <a:pos x="connsiteX24-49" y="connsiteY24-50"/>
              </a:cxn>
              <a:cxn ang="0">
                <a:pos x="connsiteX25-51" y="connsiteY25-52"/>
              </a:cxn>
            </a:cxnLst>
            <a:rect l="l" t="t" r="r" b="b"/>
            <a:pathLst>
              <a:path w="5969768" h="1872208">
                <a:moveTo>
                  <a:pt x="1289248" y="0"/>
                </a:moveTo>
                <a:lnTo>
                  <a:pt x="5346173" y="0"/>
                </a:lnTo>
                <a:cubicBezTo>
                  <a:pt x="5690575" y="0"/>
                  <a:pt x="5969768" y="279193"/>
                  <a:pt x="5969768" y="623595"/>
                </a:cubicBezTo>
                <a:lnTo>
                  <a:pt x="5969768" y="1248613"/>
                </a:lnTo>
                <a:cubicBezTo>
                  <a:pt x="5969768" y="1593015"/>
                  <a:pt x="5690575" y="1872208"/>
                  <a:pt x="5346173" y="1872208"/>
                </a:cubicBezTo>
                <a:lnTo>
                  <a:pt x="1368152" y="1872208"/>
                </a:lnTo>
                <a:lnTo>
                  <a:pt x="1289248" y="1872208"/>
                </a:lnTo>
                <a:lnTo>
                  <a:pt x="407735" y="1872208"/>
                </a:lnTo>
                <a:cubicBezTo>
                  <a:pt x="182549" y="1872208"/>
                  <a:pt x="0" y="1689659"/>
                  <a:pt x="0" y="1464473"/>
                </a:cubicBezTo>
                <a:lnTo>
                  <a:pt x="0" y="1055807"/>
                </a:lnTo>
                <a:cubicBezTo>
                  <a:pt x="0" y="830621"/>
                  <a:pt x="182549" y="648072"/>
                  <a:pt x="407735" y="648072"/>
                </a:cubicBezTo>
                <a:lnTo>
                  <a:pt x="1368152" y="648072"/>
                </a:lnTo>
                <a:lnTo>
                  <a:pt x="1368152" y="850487"/>
                </a:lnTo>
                <a:lnTo>
                  <a:pt x="488918" y="850487"/>
                </a:lnTo>
                <a:cubicBezTo>
                  <a:pt x="338203" y="850487"/>
                  <a:pt x="216024" y="972666"/>
                  <a:pt x="216024" y="1123381"/>
                </a:cubicBezTo>
                <a:lnTo>
                  <a:pt x="216024" y="1396898"/>
                </a:lnTo>
                <a:cubicBezTo>
                  <a:pt x="216024" y="1547613"/>
                  <a:pt x="338203" y="1669792"/>
                  <a:pt x="488918" y="1669792"/>
                </a:cubicBezTo>
                <a:lnTo>
                  <a:pt x="1368152" y="1669792"/>
                </a:lnTo>
                <a:lnTo>
                  <a:pt x="1368152" y="1670095"/>
                </a:lnTo>
                <a:lnTo>
                  <a:pt x="5264789" y="1670095"/>
                </a:lnTo>
                <a:cubicBezTo>
                  <a:pt x="5534831" y="1670095"/>
                  <a:pt x="5753744" y="1451182"/>
                  <a:pt x="5753744" y="1181140"/>
                </a:cubicBezTo>
                <a:lnTo>
                  <a:pt x="5753744" y="691068"/>
                </a:lnTo>
                <a:cubicBezTo>
                  <a:pt x="5753744" y="421026"/>
                  <a:pt x="5534831" y="202113"/>
                  <a:pt x="5264789" y="202113"/>
                </a:cubicBezTo>
                <a:lnTo>
                  <a:pt x="1289248" y="202113"/>
                </a:lnTo>
                <a:cubicBezTo>
                  <a:pt x="1288859" y="161655"/>
                  <a:pt x="1421821" y="149772"/>
                  <a:pt x="1421432" y="109314"/>
                </a:cubicBezTo>
                <a:cubicBezTo>
                  <a:pt x="1421821" y="82401"/>
                  <a:pt x="1288859" y="26913"/>
                  <a:pt x="1289248" y="0"/>
                </a:cubicBezTo>
                <a:close/>
              </a:path>
            </a:pathLst>
          </a:custGeom>
          <a:solidFill>
            <a:schemeClr val="accent1"/>
          </a:solidFill>
          <a:ln w="28575" cap="flat" cmpd="sng" algn="ctr">
            <a:solidFill>
              <a:sysClr val="window" lastClr="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ysClr val="window" lastClr="FFFFFF"/>
              </a:solidFill>
              <a:effectLst/>
              <a:uLnTx/>
              <a:uFillTx/>
              <a:latin typeface="Calibri" panose="020F0502020204030204"/>
              <a:ea typeface="SimSun" panose="02010600030101010101" pitchFamily="2" charset="-122"/>
              <a:cs typeface="+mn-cs"/>
            </a:endParaRPr>
          </a:p>
        </p:txBody>
      </p:sp>
      <p:sp>
        <p:nvSpPr>
          <p:cNvPr id="7" name="文本框 15"/>
          <p:cNvSpPr txBox="1"/>
          <p:nvPr/>
        </p:nvSpPr>
        <p:spPr>
          <a:xfrm>
            <a:off x="4205140" y="841096"/>
            <a:ext cx="4644219" cy="584775"/>
          </a:xfrm>
          <a:prstGeom prst="rect">
            <a:avLst/>
          </a:prstGeom>
          <a:noFill/>
        </p:spPr>
        <p:txBody>
          <a:bodyPr wrap="square" rtlCol="0">
            <a:spAutoFit/>
          </a:bodyPr>
          <a:lstStyle/>
          <a:p>
            <a:pPr algn="ctr"/>
            <a:r>
              <a:rPr lang="en-SG" altLang="zh-CN" sz="3200" b="1" dirty="0" err="1">
                <a:solidFill>
                  <a:schemeClr val="accent1"/>
                </a:solidFill>
                <a:latin typeface="Times New Roman" panose="02020603050405020304" pitchFamily="18" charset="0"/>
                <a:ea typeface="华文中宋" pitchFamily="2" charset="-122"/>
                <a:cs typeface="Times New Roman" panose="02020603050405020304" pitchFamily="18" charset="0"/>
              </a:rPr>
              <a:t>Lời</a:t>
            </a:r>
            <a:r>
              <a:rPr lang="en-SG" altLang="zh-CN" sz="3200" b="1" dirty="0">
                <a:solidFill>
                  <a:schemeClr val="accent1"/>
                </a:solidFill>
                <a:latin typeface="Times New Roman" panose="02020603050405020304" pitchFamily="18" charset="0"/>
                <a:ea typeface="华文中宋" pitchFamily="2" charset="-122"/>
                <a:cs typeface="Times New Roman" panose="02020603050405020304" pitchFamily="18" charset="0"/>
              </a:rPr>
              <a:t> </a:t>
            </a:r>
            <a:r>
              <a:rPr lang="en-SG" altLang="zh-CN" sz="3200" b="1" dirty="0" err="1">
                <a:solidFill>
                  <a:schemeClr val="accent1"/>
                </a:solidFill>
                <a:latin typeface="Times New Roman" panose="02020603050405020304" pitchFamily="18" charset="0"/>
                <a:ea typeface="华文中宋" pitchFamily="2" charset="-122"/>
                <a:cs typeface="Times New Roman" panose="02020603050405020304" pitchFamily="18" charset="0"/>
              </a:rPr>
              <a:t>tự</a:t>
            </a:r>
            <a:r>
              <a:rPr lang="en-SG" altLang="zh-CN" sz="3200" b="1" dirty="0">
                <a:solidFill>
                  <a:schemeClr val="accent1"/>
                </a:solidFill>
                <a:latin typeface="Times New Roman" panose="02020603050405020304" pitchFamily="18" charset="0"/>
                <a:ea typeface="华文中宋" pitchFamily="2" charset="-122"/>
                <a:cs typeface="Times New Roman" panose="02020603050405020304" pitchFamily="18" charset="0"/>
              </a:rPr>
              <a:t> </a:t>
            </a:r>
            <a:r>
              <a:rPr lang="en-SG" altLang="zh-CN" sz="3200" b="1" dirty="0" err="1">
                <a:solidFill>
                  <a:schemeClr val="accent1"/>
                </a:solidFill>
                <a:latin typeface="Times New Roman" panose="02020603050405020304" pitchFamily="18" charset="0"/>
                <a:ea typeface="华文中宋" pitchFamily="2" charset="-122"/>
                <a:cs typeface="Times New Roman" panose="02020603050405020304" pitchFamily="18" charset="0"/>
              </a:rPr>
              <a:t>bạch</a:t>
            </a:r>
            <a:r>
              <a:rPr lang="en-SG" altLang="zh-CN" sz="3200" b="1" dirty="0">
                <a:solidFill>
                  <a:schemeClr val="accent1"/>
                </a:solidFill>
                <a:latin typeface="Times New Roman" panose="02020603050405020304" pitchFamily="18" charset="0"/>
                <a:ea typeface="华文中宋" pitchFamily="2" charset="-122"/>
                <a:cs typeface="Times New Roman" panose="02020603050405020304" pitchFamily="18" charset="0"/>
              </a:rPr>
              <a:t> </a:t>
            </a:r>
            <a:r>
              <a:rPr lang="en-SG" altLang="zh-CN" sz="3200" b="1" dirty="0" err="1">
                <a:solidFill>
                  <a:schemeClr val="accent1"/>
                </a:solidFill>
                <a:latin typeface="Times New Roman" panose="02020603050405020304" pitchFamily="18" charset="0"/>
                <a:ea typeface="华文中宋" pitchFamily="2" charset="-122"/>
                <a:cs typeface="Times New Roman" panose="02020603050405020304" pitchFamily="18" charset="0"/>
              </a:rPr>
              <a:t>của</a:t>
            </a:r>
            <a:r>
              <a:rPr lang="en-SG" altLang="zh-CN" sz="3200" b="1" dirty="0">
                <a:solidFill>
                  <a:schemeClr val="accent1"/>
                </a:solidFill>
                <a:latin typeface="Times New Roman" panose="02020603050405020304" pitchFamily="18" charset="0"/>
                <a:ea typeface="华文中宋" pitchFamily="2" charset="-122"/>
                <a:cs typeface="Times New Roman" panose="02020603050405020304" pitchFamily="18" charset="0"/>
              </a:rPr>
              <a:t> </a:t>
            </a:r>
            <a:r>
              <a:rPr lang="en-SG" altLang="zh-CN" sz="3200" b="1" dirty="0" err="1">
                <a:solidFill>
                  <a:schemeClr val="accent1"/>
                </a:solidFill>
                <a:latin typeface="Times New Roman" panose="02020603050405020304" pitchFamily="18" charset="0"/>
                <a:ea typeface="华文中宋" pitchFamily="2" charset="-122"/>
                <a:cs typeface="Times New Roman" panose="02020603050405020304" pitchFamily="18" charset="0"/>
              </a:rPr>
              <a:t>nhà</a:t>
            </a:r>
            <a:r>
              <a:rPr lang="en-SG" altLang="zh-CN" sz="3200" b="1" dirty="0">
                <a:solidFill>
                  <a:schemeClr val="accent1"/>
                </a:solidFill>
                <a:latin typeface="Times New Roman" panose="02020603050405020304" pitchFamily="18" charset="0"/>
                <a:ea typeface="华文中宋" pitchFamily="2" charset="-122"/>
                <a:cs typeface="Times New Roman" panose="02020603050405020304" pitchFamily="18" charset="0"/>
              </a:rPr>
              <a:t> </a:t>
            </a:r>
            <a:r>
              <a:rPr lang="en-SG" altLang="zh-CN" sz="3200" b="1" dirty="0" err="1">
                <a:solidFill>
                  <a:schemeClr val="accent1"/>
                </a:solidFill>
                <a:latin typeface="Times New Roman" panose="02020603050405020304" pitchFamily="18" charset="0"/>
                <a:ea typeface="华文中宋" pitchFamily="2" charset="-122"/>
                <a:cs typeface="Times New Roman" panose="02020603050405020304" pitchFamily="18" charset="0"/>
              </a:rPr>
              <a:t>th</a:t>
            </a:r>
            <a:r>
              <a:rPr lang="vi-VN" altLang="zh-CN" sz="3200" b="1" dirty="0">
                <a:solidFill>
                  <a:schemeClr val="accent1"/>
                </a:solidFill>
                <a:latin typeface="Times New Roman" panose="02020603050405020304" pitchFamily="18" charset="0"/>
                <a:ea typeface="华文中宋" pitchFamily="2" charset="-122"/>
                <a:cs typeface="Times New Roman" panose="02020603050405020304" pitchFamily="18" charset="0"/>
              </a:rPr>
              <a:t>ơ</a:t>
            </a:r>
            <a:endParaRPr lang="zh-CN" altLang="en-US" sz="3200" b="1" dirty="0">
              <a:solidFill>
                <a:schemeClr val="accent1"/>
              </a:solidFill>
              <a:latin typeface="Times New Roman" panose="02020603050405020304" pitchFamily="18" charset="0"/>
              <a:ea typeface="华文中宋" pitchFamily="2" charset="-122"/>
              <a:cs typeface="Times New Roman" panose="02020603050405020304" pitchFamily="18" charset="0"/>
            </a:endParaRPr>
          </a:p>
        </p:txBody>
      </p:sp>
      <p:sp>
        <p:nvSpPr>
          <p:cNvPr id="8" name="Rounded Rectangle 11"/>
          <p:cNvSpPr/>
          <p:nvPr/>
        </p:nvSpPr>
        <p:spPr>
          <a:xfrm>
            <a:off x="688600" y="2436722"/>
            <a:ext cx="7342258" cy="3892957"/>
          </a:xfrm>
          <a:prstGeom prst="roundRect">
            <a:avLst>
              <a:gd name="adj" fmla="val 50000"/>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sz="3200" b="1" dirty="0">
                <a:solidFill>
                  <a:schemeClr val="tx1"/>
                </a:solidFill>
                <a:latin typeface="Times New Roman" panose="02020603050405020304" pitchFamily="18" charset="0"/>
                <a:ea typeface="Noto Sans S Chinese Light" panose="020B0300000000000000" pitchFamily="34" charset="-122"/>
                <a:cs typeface="Times New Roman" panose="02020603050405020304" pitchFamily="18" charset="0"/>
              </a:rPr>
              <a:t>“</a:t>
            </a:r>
            <a:r>
              <a:rPr lang="en-US" sz="3200" b="1" dirty="0" err="1">
                <a:solidFill>
                  <a:schemeClr val="tx1"/>
                </a:solidFill>
                <a:latin typeface="Times New Roman" panose="02020603050405020304" pitchFamily="18" charset="0"/>
                <a:ea typeface="Noto Sans S Chinese Light" panose="020B0300000000000000" pitchFamily="34" charset="-122"/>
                <a:cs typeface="Times New Roman" panose="02020603050405020304" pitchFamily="18" charset="0"/>
              </a:rPr>
              <a:t>Với</a:t>
            </a:r>
            <a:r>
              <a:rPr lang="en-US" sz="3200" b="1" dirty="0">
                <a:solidFill>
                  <a:schemeClr val="tx1"/>
                </a:solidFill>
                <a:latin typeface="Times New Roman" panose="02020603050405020304" pitchFamily="18" charset="0"/>
                <a:ea typeface="Noto Sans S Chinese Light" panose="020B0300000000000000" pitchFamily="34" charset="-122"/>
                <a:cs typeface="Times New Roman" panose="02020603050405020304" pitchFamily="18" charset="0"/>
              </a:rPr>
              <a:t> </a:t>
            </a:r>
            <a:r>
              <a:rPr lang="en-US" sz="3200" b="1" dirty="0" err="1">
                <a:solidFill>
                  <a:schemeClr val="tx1"/>
                </a:solidFill>
                <a:latin typeface="Times New Roman" panose="02020603050405020304" pitchFamily="18" charset="0"/>
                <a:ea typeface="Noto Sans S Chinese Light" panose="020B0300000000000000" pitchFamily="34" charset="-122"/>
                <a:cs typeface="Times New Roman" panose="02020603050405020304" pitchFamily="18" charset="0"/>
              </a:rPr>
              <a:t>hình</a:t>
            </a:r>
            <a:r>
              <a:rPr lang="en-US" sz="3200" b="1" dirty="0">
                <a:solidFill>
                  <a:schemeClr val="tx1"/>
                </a:solidFill>
                <a:latin typeface="Times New Roman" panose="02020603050405020304" pitchFamily="18" charset="0"/>
                <a:ea typeface="Noto Sans S Chinese Light" panose="020B0300000000000000" pitchFamily="34" charset="-122"/>
                <a:cs typeface="Times New Roman" panose="02020603050405020304" pitchFamily="18" charset="0"/>
              </a:rPr>
              <a:t> </a:t>
            </a:r>
            <a:r>
              <a:rPr lang="en-US" sz="3200" b="1" dirty="0" err="1">
                <a:solidFill>
                  <a:schemeClr val="tx1"/>
                </a:solidFill>
                <a:latin typeface="Times New Roman" panose="02020603050405020304" pitchFamily="18" charset="0"/>
                <a:ea typeface="Noto Sans S Chinese Light" panose="020B0300000000000000" pitchFamily="34" charset="-122"/>
                <a:cs typeface="Times New Roman" panose="02020603050405020304" pitchFamily="18" charset="0"/>
              </a:rPr>
              <a:t>ảnh</a:t>
            </a:r>
            <a:r>
              <a:rPr lang="en-US" sz="3200" b="1" dirty="0">
                <a:solidFill>
                  <a:schemeClr val="tx1"/>
                </a:solidFill>
                <a:latin typeface="Times New Roman" panose="02020603050405020304" pitchFamily="18" charset="0"/>
                <a:ea typeface="Noto Sans S Chinese Light" panose="020B0300000000000000" pitchFamily="34" charset="-122"/>
                <a:cs typeface="Times New Roman" panose="02020603050405020304" pitchFamily="18" charset="0"/>
              </a:rPr>
              <a:t> </a:t>
            </a:r>
            <a:r>
              <a:rPr lang="en-US" sz="3200" b="1" dirty="0" err="1">
                <a:solidFill>
                  <a:schemeClr val="tx1"/>
                </a:solidFill>
                <a:latin typeface="Times New Roman" panose="02020603050405020304" pitchFamily="18" charset="0"/>
                <a:ea typeface="Noto Sans S Chinese Light" panose="020B0300000000000000" pitchFamily="34" charset="-122"/>
                <a:cs typeface="Times New Roman" panose="02020603050405020304" pitchFamily="18" charset="0"/>
              </a:rPr>
              <a:t>có</a:t>
            </a:r>
            <a:r>
              <a:rPr lang="en-US" sz="3200" b="1" dirty="0">
                <a:solidFill>
                  <a:schemeClr val="tx1"/>
                </a:solidFill>
                <a:latin typeface="Times New Roman" panose="02020603050405020304" pitchFamily="18" charset="0"/>
                <a:ea typeface="Noto Sans S Chinese Light" panose="020B0300000000000000" pitchFamily="34" charset="-122"/>
                <a:cs typeface="Times New Roman" panose="02020603050405020304" pitchFamily="18" charset="0"/>
              </a:rPr>
              <a:t> </a:t>
            </a:r>
            <a:r>
              <a:rPr lang="en-US" sz="3200" b="1" dirty="0" err="1">
                <a:solidFill>
                  <a:schemeClr val="tx1"/>
                </a:solidFill>
                <a:latin typeface="Times New Roman" panose="02020603050405020304" pitchFamily="18" charset="0"/>
                <a:ea typeface="Noto Sans S Chinese Light" panose="020B0300000000000000" pitchFamily="34" charset="-122"/>
                <a:cs typeface="Times New Roman" panose="02020603050405020304" pitchFamily="18" charset="0"/>
              </a:rPr>
              <a:t>giá</a:t>
            </a:r>
            <a:r>
              <a:rPr lang="en-US" sz="3200" b="1" dirty="0">
                <a:solidFill>
                  <a:schemeClr val="tx1"/>
                </a:solidFill>
                <a:latin typeface="Times New Roman" panose="02020603050405020304" pitchFamily="18" charset="0"/>
                <a:ea typeface="Noto Sans S Chinese Light" panose="020B0300000000000000" pitchFamily="34" charset="-122"/>
                <a:cs typeface="Times New Roman" panose="02020603050405020304" pitchFamily="18" charset="0"/>
              </a:rPr>
              <a:t> </a:t>
            </a:r>
            <a:r>
              <a:rPr lang="en-US" sz="3200" b="1" dirty="0" err="1">
                <a:solidFill>
                  <a:schemeClr val="tx1"/>
                </a:solidFill>
                <a:latin typeface="Times New Roman" panose="02020603050405020304" pitchFamily="18" charset="0"/>
                <a:ea typeface="Noto Sans S Chinese Light" panose="020B0300000000000000" pitchFamily="34" charset="-122"/>
                <a:cs typeface="Times New Roman" panose="02020603050405020304" pitchFamily="18" charset="0"/>
              </a:rPr>
              <a:t>trị</a:t>
            </a:r>
            <a:r>
              <a:rPr lang="en-US" sz="3200" b="1" dirty="0">
                <a:solidFill>
                  <a:schemeClr val="tx1"/>
                </a:solidFill>
                <a:latin typeface="Times New Roman" panose="02020603050405020304" pitchFamily="18" charset="0"/>
                <a:ea typeface="Noto Sans S Chinese Light" panose="020B0300000000000000" pitchFamily="34" charset="-122"/>
                <a:cs typeface="Times New Roman" panose="02020603050405020304" pitchFamily="18" charset="0"/>
              </a:rPr>
              <a:t> </a:t>
            </a:r>
            <a:r>
              <a:rPr lang="en-US" sz="3200" b="1" dirty="0" err="1">
                <a:solidFill>
                  <a:schemeClr val="tx1"/>
                </a:solidFill>
                <a:latin typeface="Times New Roman" panose="02020603050405020304" pitchFamily="18" charset="0"/>
                <a:ea typeface="Noto Sans S Chinese Light" panose="020B0300000000000000" pitchFamily="34" charset="-122"/>
                <a:cs typeface="Times New Roman" panose="02020603050405020304" pitchFamily="18" charset="0"/>
              </a:rPr>
              <a:t>tả</a:t>
            </a:r>
            <a:r>
              <a:rPr lang="en-US" sz="3200" b="1" dirty="0">
                <a:solidFill>
                  <a:schemeClr val="tx1"/>
                </a:solidFill>
                <a:latin typeface="Times New Roman" panose="02020603050405020304" pitchFamily="18" charset="0"/>
                <a:ea typeface="Noto Sans S Chinese Light" panose="020B0300000000000000" pitchFamily="34" charset="-122"/>
                <a:cs typeface="Times New Roman" panose="02020603050405020304" pitchFamily="18" charset="0"/>
              </a:rPr>
              <a:t> </a:t>
            </a:r>
            <a:r>
              <a:rPr lang="en-US" sz="3200" b="1" dirty="0" err="1">
                <a:solidFill>
                  <a:schemeClr val="tx1"/>
                </a:solidFill>
                <a:latin typeface="Times New Roman" panose="02020603050405020304" pitchFamily="18" charset="0"/>
                <a:ea typeface="Noto Sans S Chinese Light" panose="020B0300000000000000" pitchFamily="34" charset="-122"/>
                <a:cs typeface="Times New Roman" panose="02020603050405020304" pitchFamily="18" charset="0"/>
              </a:rPr>
              <a:t>thực</a:t>
            </a:r>
            <a:r>
              <a:rPr lang="en-US" sz="3200" b="1" dirty="0">
                <a:solidFill>
                  <a:schemeClr val="tx1"/>
                </a:solidFill>
                <a:latin typeface="Times New Roman" panose="02020603050405020304" pitchFamily="18" charset="0"/>
                <a:ea typeface="Noto Sans S Chinese Light" panose="020B0300000000000000" pitchFamily="34" charset="-122"/>
                <a:cs typeface="Times New Roman" panose="02020603050405020304" pitchFamily="18" charset="0"/>
              </a:rPr>
              <a:t> </a:t>
            </a:r>
            <a:endParaRPr lang="en-US" sz="3200" b="1" dirty="0">
              <a:solidFill>
                <a:schemeClr val="tx1"/>
              </a:solidFill>
              <a:latin typeface="Times New Roman" panose="02020603050405020304" pitchFamily="18" charset="0"/>
              <a:ea typeface="Noto Sans S Chinese Light" panose="020B0300000000000000" pitchFamily="34" charset="-122"/>
              <a:cs typeface="Times New Roman" panose="02020603050405020304" pitchFamily="18" charset="0"/>
            </a:endParaRPr>
          </a:p>
          <a:p>
            <a:pPr algn="ctr"/>
            <a:r>
              <a:rPr lang="en-US" sz="3200" b="1" dirty="0" err="1">
                <a:solidFill>
                  <a:schemeClr val="tx1"/>
                </a:solidFill>
                <a:latin typeface="Times New Roman" panose="02020603050405020304" pitchFamily="18" charset="0"/>
                <a:ea typeface="Noto Sans S Chinese Light" panose="020B0300000000000000" pitchFamily="34" charset="-122"/>
                <a:cs typeface="Times New Roman" panose="02020603050405020304" pitchFamily="18" charset="0"/>
              </a:rPr>
              <a:t>về</a:t>
            </a:r>
            <a:r>
              <a:rPr lang="en-US" sz="3200" b="1" dirty="0">
                <a:solidFill>
                  <a:schemeClr val="tx1"/>
                </a:solidFill>
                <a:latin typeface="Times New Roman" panose="02020603050405020304" pitchFamily="18" charset="0"/>
                <a:ea typeface="Noto Sans S Chinese Light" panose="020B0300000000000000" pitchFamily="34" charset="-122"/>
                <a:cs typeface="Times New Roman" panose="02020603050405020304" pitchFamily="18" charset="0"/>
              </a:rPr>
              <a:t> </a:t>
            </a:r>
            <a:r>
              <a:rPr lang="en-US" sz="3200" b="1" dirty="0" err="1">
                <a:solidFill>
                  <a:schemeClr val="tx1"/>
                </a:solidFill>
                <a:latin typeface="Times New Roman" panose="02020603050405020304" pitchFamily="18" charset="0"/>
                <a:ea typeface="Noto Sans S Chinese Light" panose="020B0300000000000000" pitchFamily="34" charset="-122"/>
                <a:cs typeface="Times New Roman" panose="02020603050405020304" pitchFamily="18" charset="0"/>
              </a:rPr>
              <a:t>hiện</a:t>
            </a:r>
            <a:r>
              <a:rPr lang="en-US" sz="3200" b="1" dirty="0">
                <a:solidFill>
                  <a:schemeClr val="tx1"/>
                </a:solidFill>
                <a:latin typeface="Times New Roman" panose="02020603050405020304" pitchFamily="18" charset="0"/>
                <a:ea typeface="Noto Sans S Chinese Light" panose="020B0300000000000000" pitchFamily="34" charset="-122"/>
                <a:cs typeface="Times New Roman" panose="02020603050405020304" pitchFamily="18" charset="0"/>
              </a:rPr>
              <a:t> </a:t>
            </a:r>
            <a:r>
              <a:rPr lang="en-US" sz="3200" b="1" dirty="0" err="1">
                <a:solidFill>
                  <a:schemeClr val="tx1"/>
                </a:solidFill>
                <a:latin typeface="Times New Roman" panose="02020603050405020304" pitchFamily="18" charset="0"/>
                <a:ea typeface="Noto Sans S Chinese Light" panose="020B0300000000000000" pitchFamily="34" charset="-122"/>
                <a:cs typeface="Times New Roman" panose="02020603050405020304" pitchFamily="18" charset="0"/>
              </a:rPr>
              <a:t>tượng</a:t>
            </a:r>
            <a:r>
              <a:rPr lang="en-US" sz="3200" b="1" dirty="0">
                <a:solidFill>
                  <a:schemeClr val="tx1"/>
                </a:solidFill>
                <a:latin typeface="Times New Roman" panose="02020603050405020304" pitchFamily="18" charset="0"/>
                <a:ea typeface="Noto Sans S Chinese Light" panose="020B0300000000000000" pitchFamily="34" charset="-122"/>
                <a:cs typeface="Times New Roman" panose="02020603050405020304" pitchFamily="18" charset="0"/>
              </a:rPr>
              <a:t> </a:t>
            </a:r>
            <a:r>
              <a:rPr lang="en-US" sz="3200" b="1" dirty="0" err="1">
                <a:solidFill>
                  <a:schemeClr val="tx1"/>
                </a:solidFill>
                <a:latin typeface="Times New Roman" panose="02020603050405020304" pitchFamily="18" charset="0"/>
                <a:ea typeface="Noto Sans S Chinese Light" panose="020B0300000000000000" pitchFamily="34" charset="-122"/>
                <a:cs typeface="Times New Roman" panose="02020603050405020304" pitchFamily="18" charset="0"/>
              </a:rPr>
              <a:t>thiên</a:t>
            </a:r>
            <a:r>
              <a:rPr lang="en-US" sz="3200" b="1" dirty="0">
                <a:solidFill>
                  <a:schemeClr val="tx1"/>
                </a:solidFill>
                <a:latin typeface="Times New Roman" panose="02020603050405020304" pitchFamily="18" charset="0"/>
                <a:ea typeface="Noto Sans S Chinese Light" panose="020B0300000000000000" pitchFamily="34" charset="-122"/>
                <a:cs typeface="Times New Roman" panose="02020603050405020304" pitchFamily="18" charset="0"/>
              </a:rPr>
              <a:t> </a:t>
            </a:r>
            <a:r>
              <a:rPr lang="en-US" sz="3200" b="1" dirty="0" err="1">
                <a:solidFill>
                  <a:schemeClr val="tx1"/>
                </a:solidFill>
                <a:latin typeface="Times New Roman" panose="02020603050405020304" pitchFamily="18" charset="0"/>
                <a:ea typeface="Noto Sans S Chinese Light" panose="020B0300000000000000" pitchFamily="34" charset="-122"/>
                <a:cs typeface="Times New Roman" panose="02020603050405020304" pitchFamily="18" charset="0"/>
              </a:rPr>
              <a:t>nhiên</a:t>
            </a:r>
            <a:r>
              <a:rPr lang="en-US" sz="3200" b="1" dirty="0">
                <a:solidFill>
                  <a:schemeClr val="tx1"/>
                </a:solidFill>
                <a:latin typeface="Times New Roman" panose="02020603050405020304" pitchFamily="18" charset="0"/>
                <a:ea typeface="Noto Sans S Chinese Light" panose="020B0300000000000000" pitchFamily="34" charset="-122"/>
                <a:cs typeface="Times New Roman" panose="02020603050405020304" pitchFamily="18" charset="0"/>
              </a:rPr>
              <a:t> </a:t>
            </a:r>
            <a:r>
              <a:rPr lang="en-US" sz="3200" b="1" dirty="0" err="1">
                <a:solidFill>
                  <a:schemeClr val="tx1"/>
                </a:solidFill>
                <a:latin typeface="Times New Roman" panose="02020603050405020304" pitchFamily="18" charset="0"/>
                <a:ea typeface="Noto Sans S Chinese Light" panose="020B0300000000000000" pitchFamily="34" charset="-122"/>
                <a:cs typeface="Times New Roman" panose="02020603050405020304" pitchFamily="18" charset="0"/>
              </a:rPr>
              <a:t>này</a:t>
            </a:r>
            <a:r>
              <a:rPr lang="en-US" sz="3200" b="1" dirty="0">
                <a:solidFill>
                  <a:schemeClr val="tx1"/>
                </a:solidFill>
                <a:latin typeface="Times New Roman" panose="02020603050405020304" pitchFamily="18" charset="0"/>
                <a:ea typeface="Noto Sans S Chinese Light" panose="020B0300000000000000" pitchFamily="34" charset="-122"/>
                <a:cs typeface="Times New Roman" panose="02020603050405020304" pitchFamily="18" charset="0"/>
              </a:rPr>
              <a:t>, </a:t>
            </a:r>
            <a:r>
              <a:rPr lang="en-US" sz="3200" b="1" dirty="0" err="1">
                <a:solidFill>
                  <a:schemeClr val="tx1"/>
                </a:solidFill>
                <a:latin typeface="Times New Roman" panose="02020603050405020304" pitchFamily="18" charset="0"/>
                <a:ea typeface="Noto Sans S Chinese Light" panose="020B0300000000000000" pitchFamily="34" charset="-122"/>
                <a:cs typeface="Times New Roman" panose="02020603050405020304" pitchFamily="18" charset="0"/>
              </a:rPr>
              <a:t>tôi</a:t>
            </a:r>
            <a:r>
              <a:rPr lang="en-US" sz="3200" b="1" dirty="0">
                <a:solidFill>
                  <a:schemeClr val="tx1"/>
                </a:solidFill>
                <a:latin typeface="Times New Roman" panose="02020603050405020304" pitchFamily="18" charset="0"/>
                <a:ea typeface="Noto Sans S Chinese Light" panose="020B0300000000000000" pitchFamily="34" charset="-122"/>
                <a:cs typeface="Times New Roman" panose="02020603050405020304" pitchFamily="18" charset="0"/>
              </a:rPr>
              <a:t> </a:t>
            </a:r>
            <a:r>
              <a:rPr lang="en-US" sz="3200" b="1" dirty="0" err="1">
                <a:solidFill>
                  <a:schemeClr val="tx1"/>
                </a:solidFill>
                <a:latin typeface="Times New Roman" panose="02020603050405020304" pitchFamily="18" charset="0"/>
                <a:ea typeface="Noto Sans S Chinese Light" panose="020B0300000000000000" pitchFamily="34" charset="-122"/>
                <a:cs typeface="Times New Roman" panose="02020603050405020304" pitchFamily="18" charset="0"/>
              </a:rPr>
              <a:t>muốn</a:t>
            </a:r>
            <a:r>
              <a:rPr lang="en-US" sz="3200" b="1" dirty="0">
                <a:solidFill>
                  <a:schemeClr val="tx1"/>
                </a:solidFill>
                <a:latin typeface="Times New Roman" panose="02020603050405020304" pitchFamily="18" charset="0"/>
                <a:ea typeface="Noto Sans S Chinese Light" panose="020B0300000000000000" pitchFamily="34" charset="-122"/>
                <a:cs typeface="Times New Roman" panose="02020603050405020304" pitchFamily="18" charset="0"/>
              </a:rPr>
              <a:t> </a:t>
            </a:r>
            <a:r>
              <a:rPr lang="en-US" sz="3200" b="1" dirty="0" err="1">
                <a:solidFill>
                  <a:schemeClr val="tx1"/>
                </a:solidFill>
                <a:latin typeface="Times New Roman" panose="02020603050405020304" pitchFamily="18" charset="0"/>
                <a:ea typeface="Noto Sans S Chinese Light" panose="020B0300000000000000" pitchFamily="34" charset="-122"/>
                <a:cs typeface="Times New Roman" panose="02020603050405020304" pitchFamily="18" charset="0"/>
              </a:rPr>
              <a:t>gửi</a:t>
            </a:r>
            <a:r>
              <a:rPr lang="en-US" sz="3200" b="1" dirty="0">
                <a:solidFill>
                  <a:schemeClr val="tx1"/>
                </a:solidFill>
                <a:latin typeface="Times New Roman" panose="02020603050405020304" pitchFamily="18" charset="0"/>
                <a:ea typeface="Noto Sans S Chinese Light" panose="020B0300000000000000" pitchFamily="34" charset="-122"/>
                <a:cs typeface="Times New Roman" panose="02020603050405020304" pitchFamily="18" charset="0"/>
              </a:rPr>
              <a:t> </a:t>
            </a:r>
            <a:r>
              <a:rPr lang="en-US" sz="3200" b="1" dirty="0" err="1">
                <a:solidFill>
                  <a:schemeClr val="tx1"/>
                </a:solidFill>
                <a:latin typeface="Times New Roman" panose="02020603050405020304" pitchFamily="18" charset="0"/>
                <a:ea typeface="Noto Sans S Chinese Light" panose="020B0300000000000000" pitchFamily="34" charset="-122"/>
                <a:cs typeface="Times New Roman" panose="02020603050405020304" pitchFamily="18" charset="0"/>
              </a:rPr>
              <a:t>gắm</a:t>
            </a:r>
            <a:r>
              <a:rPr lang="en-US" sz="3200" b="1" dirty="0">
                <a:solidFill>
                  <a:schemeClr val="tx1"/>
                </a:solidFill>
                <a:latin typeface="Times New Roman" panose="02020603050405020304" pitchFamily="18" charset="0"/>
                <a:ea typeface="Noto Sans S Chinese Light" panose="020B0300000000000000" pitchFamily="34" charset="-122"/>
                <a:cs typeface="Times New Roman" panose="02020603050405020304" pitchFamily="18" charset="0"/>
              </a:rPr>
              <a:t> </a:t>
            </a:r>
            <a:r>
              <a:rPr lang="en-US" sz="3200" b="1" dirty="0" err="1">
                <a:solidFill>
                  <a:schemeClr val="tx1"/>
                </a:solidFill>
                <a:latin typeface="Times New Roman" panose="02020603050405020304" pitchFamily="18" charset="0"/>
                <a:ea typeface="Noto Sans S Chinese Light" panose="020B0300000000000000" pitchFamily="34" charset="-122"/>
                <a:cs typeface="Times New Roman" panose="02020603050405020304" pitchFamily="18" charset="0"/>
              </a:rPr>
              <a:t>suy</a:t>
            </a:r>
            <a:r>
              <a:rPr lang="en-US" sz="3200" b="1" dirty="0">
                <a:solidFill>
                  <a:schemeClr val="tx1"/>
                </a:solidFill>
                <a:latin typeface="Times New Roman" panose="02020603050405020304" pitchFamily="18" charset="0"/>
                <a:ea typeface="Noto Sans S Chinese Light" panose="020B0300000000000000" pitchFamily="34" charset="-122"/>
                <a:cs typeface="Times New Roman" panose="02020603050405020304" pitchFamily="18" charset="0"/>
              </a:rPr>
              <a:t> </a:t>
            </a:r>
            <a:r>
              <a:rPr lang="en-US" sz="3200" b="1" dirty="0" err="1">
                <a:solidFill>
                  <a:schemeClr val="tx1"/>
                </a:solidFill>
                <a:latin typeface="Times New Roman" panose="02020603050405020304" pitchFamily="18" charset="0"/>
                <a:ea typeface="Noto Sans S Chinese Light" panose="020B0300000000000000" pitchFamily="34" charset="-122"/>
                <a:cs typeface="Times New Roman" panose="02020603050405020304" pitchFamily="18" charset="0"/>
              </a:rPr>
              <a:t>ngẫm</a:t>
            </a:r>
            <a:r>
              <a:rPr lang="en-US" sz="3200" b="1" dirty="0">
                <a:solidFill>
                  <a:schemeClr val="tx1"/>
                </a:solidFill>
                <a:latin typeface="Times New Roman" panose="02020603050405020304" pitchFamily="18" charset="0"/>
                <a:ea typeface="Noto Sans S Chinese Light" panose="020B0300000000000000" pitchFamily="34" charset="-122"/>
                <a:cs typeface="Times New Roman" panose="02020603050405020304" pitchFamily="18" charset="0"/>
              </a:rPr>
              <a:t> </a:t>
            </a:r>
            <a:r>
              <a:rPr lang="en-US" sz="3200" b="1" dirty="0" err="1">
                <a:solidFill>
                  <a:schemeClr val="tx1"/>
                </a:solidFill>
                <a:latin typeface="Times New Roman" panose="02020603050405020304" pitchFamily="18" charset="0"/>
                <a:ea typeface="Noto Sans S Chinese Light" panose="020B0300000000000000" pitchFamily="34" charset="-122"/>
                <a:cs typeface="Times New Roman" panose="02020603050405020304" pitchFamily="18" charset="0"/>
              </a:rPr>
              <a:t>của</a:t>
            </a:r>
            <a:r>
              <a:rPr lang="en-US" sz="3200" b="1" dirty="0">
                <a:solidFill>
                  <a:schemeClr val="tx1"/>
                </a:solidFill>
                <a:latin typeface="Times New Roman" panose="02020603050405020304" pitchFamily="18" charset="0"/>
                <a:ea typeface="Noto Sans S Chinese Light" panose="020B0300000000000000" pitchFamily="34" charset="-122"/>
                <a:cs typeface="Times New Roman" panose="02020603050405020304" pitchFamily="18" charset="0"/>
              </a:rPr>
              <a:t> </a:t>
            </a:r>
            <a:r>
              <a:rPr lang="en-US" sz="3200" b="1" dirty="0" err="1">
                <a:solidFill>
                  <a:schemeClr val="tx1"/>
                </a:solidFill>
                <a:latin typeface="Times New Roman" panose="02020603050405020304" pitchFamily="18" charset="0"/>
                <a:ea typeface="Noto Sans S Chinese Light" panose="020B0300000000000000" pitchFamily="34" charset="-122"/>
                <a:cs typeface="Times New Roman" panose="02020603050405020304" pitchFamily="18" charset="0"/>
              </a:rPr>
              <a:t>mình</a:t>
            </a:r>
            <a:r>
              <a:rPr lang="en-US" sz="3200" b="1" dirty="0">
                <a:solidFill>
                  <a:schemeClr val="tx1"/>
                </a:solidFill>
                <a:latin typeface="Times New Roman" panose="02020603050405020304" pitchFamily="18" charset="0"/>
                <a:ea typeface="Noto Sans S Chinese Light" panose="020B0300000000000000" pitchFamily="34" charset="-122"/>
                <a:cs typeface="Times New Roman" panose="02020603050405020304" pitchFamily="18" charset="0"/>
              </a:rPr>
              <a:t>, </a:t>
            </a:r>
            <a:r>
              <a:rPr lang="en-US" sz="3200" b="1" dirty="0" err="1">
                <a:solidFill>
                  <a:schemeClr val="tx1"/>
                </a:solidFill>
                <a:latin typeface="Times New Roman" panose="02020603050405020304" pitchFamily="18" charset="0"/>
                <a:ea typeface="Noto Sans S Chinese Light" panose="020B0300000000000000" pitchFamily="34" charset="-122"/>
                <a:cs typeface="Times New Roman" panose="02020603050405020304" pitchFamily="18" charset="0"/>
              </a:rPr>
              <a:t>khi</a:t>
            </a:r>
            <a:r>
              <a:rPr lang="en-US" sz="3200" b="1" dirty="0">
                <a:solidFill>
                  <a:schemeClr val="tx1"/>
                </a:solidFill>
                <a:latin typeface="Times New Roman" panose="02020603050405020304" pitchFamily="18" charset="0"/>
                <a:ea typeface="Noto Sans S Chinese Light" panose="020B0300000000000000" pitchFamily="34" charset="-122"/>
                <a:cs typeface="Times New Roman" panose="02020603050405020304" pitchFamily="18" charset="0"/>
              </a:rPr>
              <a:t> con </a:t>
            </a:r>
            <a:r>
              <a:rPr lang="en-US" sz="3200" b="1" dirty="0" err="1">
                <a:solidFill>
                  <a:schemeClr val="tx1"/>
                </a:solidFill>
                <a:latin typeface="Times New Roman" panose="02020603050405020304" pitchFamily="18" charset="0"/>
                <a:ea typeface="Noto Sans S Chinese Light" panose="020B0300000000000000" pitchFamily="34" charset="-122"/>
                <a:cs typeface="Times New Roman" panose="02020603050405020304" pitchFamily="18" charset="0"/>
              </a:rPr>
              <a:t>người</a:t>
            </a:r>
            <a:r>
              <a:rPr lang="en-US" sz="3200" b="1" dirty="0">
                <a:solidFill>
                  <a:schemeClr val="tx1"/>
                </a:solidFill>
                <a:latin typeface="Times New Roman" panose="02020603050405020304" pitchFamily="18" charset="0"/>
                <a:ea typeface="Noto Sans S Chinese Light" panose="020B0300000000000000" pitchFamily="34" charset="-122"/>
                <a:cs typeface="Times New Roman" panose="02020603050405020304" pitchFamily="18" charset="0"/>
              </a:rPr>
              <a:t> </a:t>
            </a:r>
            <a:r>
              <a:rPr lang="en-US" sz="3200" b="1" dirty="0" err="1">
                <a:solidFill>
                  <a:schemeClr val="tx1"/>
                </a:solidFill>
                <a:latin typeface="Times New Roman" panose="02020603050405020304" pitchFamily="18" charset="0"/>
                <a:ea typeface="Noto Sans S Chinese Light" panose="020B0300000000000000" pitchFamily="34" charset="-122"/>
                <a:cs typeface="Times New Roman" panose="02020603050405020304" pitchFamily="18" charset="0"/>
              </a:rPr>
              <a:t>đã</a:t>
            </a:r>
            <a:r>
              <a:rPr lang="en-US" sz="3200" b="1" dirty="0">
                <a:solidFill>
                  <a:schemeClr val="tx1"/>
                </a:solidFill>
                <a:latin typeface="Times New Roman" panose="02020603050405020304" pitchFamily="18" charset="0"/>
                <a:ea typeface="Noto Sans S Chinese Light" panose="020B0300000000000000" pitchFamily="34" charset="-122"/>
                <a:cs typeface="Times New Roman" panose="02020603050405020304" pitchFamily="18" charset="0"/>
              </a:rPr>
              <a:t> </a:t>
            </a:r>
            <a:r>
              <a:rPr lang="en-US" sz="3200" b="1" dirty="0" err="1">
                <a:solidFill>
                  <a:schemeClr val="tx1"/>
                </a:solidFill>
                <a:latin typeface="Times New Roman" panose="02020603050405020304" pitchFamily="18" charset="0"/>
                <a:ea typeface="Noto Sans S Chinese Light" panose="020B0300000000000000" pitchFamily="34" charset="-122"/>
                <a:cs typeface="Times New Roman" panose="02020603050405020304" pitchFamily="18" charset="0"/>
              </a:rPr>
              <a:t>từng</a:t>
            </a:r>
            <a:r>
              <a:rPr lang="en-US" sz="3200" b="1" dirty="0">
                <a:solidFill>
                  <a:schemeClr val="tx1"/>
                </a:solidFill>
                <a:latin typeface="Times New Roman" panose="02020603050405020304" pitchFamily="18" charset="0"/>
                <a:ea typeface="Noto Sans S Chinese Light" panose="020B0300000000000000" pitchFamily="34" charset="-122"/>
                <a:cs typeface="Times New Roman" panose="02020603050405020304" pitchFamily="18" charset="0"/>
              </a:rPr>
              <a:t> </a:t>
            </a:r>
            <a:r>
              <a:rPr lang="en-US" sz="3200" b="1" dirty="0" err="1">
                <a:solidFill>
                  <a:schemeClr val="tx1"/>
                </a:solidFill>
                <a:latin typeface="Times New Roman" panose="02020603050405020304" pitchFamily="18" charset="0"/>
                <a:ea typeface="Noto Sans S Chinese Light" panose="020B0300000000000000" pitchFamily="34" charset="-122"/>
                <a:cs typeface="Times New Roman" panose="02020603050405020304" pitchFamily="18" charset="0"/>
              </a:rPr>
              <a:t>trải</a:t>
            </a:r>
            <a:r>
              <a:rPr lang="en-US" sz="3200" b="1" dirty="0">
                <a:solidFill>
                  <a:schemeClr val="tx1"/>
                </a:solidFill>
                <a:latin typeface="Times New Roman" panose="02020603050405020304" pitchFamily="18" charset="0"/>
                <a:ea typeface="Noto Sans S Chinese Light" panose="020B0300000000000000" pitchFamily="34" charset="-122"/>
                <a:cs typeface="Times New Roman" panose="02020603050405020304" pitchFamily="18" charset="0"/>
              </a:rPr>
              <a:t> </a:t>
            </a:r>
            <a:r>
              <a:rPr lang="en-US" sz="3200" b="1" dirty="0" err="1">
                <a:solidFill>
                  <a:schemeClr val="tx1"/>
                </a:solidFill>
                <a:latin typeface="Times New Roman" panose="02020603050405020304" pitchFamily="18" charset="0"/>
                <a:ea typeface="Noto Sans S Chinese Light" panose="020B0300000000000000" pitchFamily="34" charset="-122"/>
                <a:cs typeface="Times New Roman" panose="02020603050405020304" pitchFamily="18" charset="0"/>
              </a:rPr>
              <a:t>thì</a:t>
            </a:r>
            <a:r>
              <a:rPr lang="en-US" sz="3200" b="1" dirty="0">
                <a:solidFill>
                  <a:schemeClr val="tx1"/>
                </a:solidFill>
                <a:latin typeface="Times New Roman" panose="02020603050405020304" pitchFamily="18" charset="0"/>
                <a:ea typeface="Noto Sans S Chinese Light" panose="020B0300000000000000" pitchFamily="34" charset="-122"/>
                <a:cs typeface="Times New Roman" panose="02020603050405020304" pitchFamily="18" charset="0"/>
              </a:rPr>
              <a:t> </a:t>
            </a:r>
            <a:r>
              <a:rPr lang="en-US" sz="3200" b="1" dirty="0" err="1">
                <a:solidFill>
                  <a:schemeClr val="tx1"/>
                </a:solidFill>
                <a:latin typeface="Times New Roman" panose="02020603050405020304" pitchFamily="18" charset="0"/>
                <a:ea typeface="Noto Sans S Chinese Light" panose="020B0300000000000000" pitchFamily="34" charset="-122"/>
                <a:cs typeface="Times New Roman" panose="02020603050405020304" pitchFamily="18" charset="0"/>
              </a:rPr>
              <a:t>cũng</a:t>
            </a:r>
            <a:r>
              <a:rPr lang="en-US" sz="3200" b="1" dirty="0">
                <a:solidFill>
                  <a:schemeClr val="tx1"/>
                </a:solidFill>
                <a:latin typeface="Times New Roman" panose="02020603050405020304" pitchFamily="18" charset="0"/>
                <a:ea typeface="Noto Sans S Chinese Light" panose="020B0300000000000000" pitchFamily="34" charset="-122"/>
                <a:cs typeface="Times New Roman" panose="02020603050405020304" pitchFamily="18" charset="0"/>
              </a:rPr>
              <a:t> </a:t>
            </a:r>
            <a:r>
              <a:rPr lang="en-US" sz="3200" b="1" dirty="0" err="1">
                <a:solidFill>
                  <a:schemeClr val="tx1"/>
                </a:solidFill>
                <a:latin typeface="Times New Roman" panose="02020603050405020304" pitchFamily="18" charset="0"/>
                <a:ea typeface="Noto Sans S Chinese Light" panose="020B0300000000000000" pitchFamily="34" charset="-122"/>
                <a:cs typeface="Times New Roman" panose="02020603050405020304" pitchFamily="18" charset="0"/>
              </a:rPr>
              <a:t>vững</a:t>
            </a:r>
            <a:r>
              <a:rPr lang="en-US" sz="3200" b="1" dirty="0">
                <a:solidFill>
                  <a:schemeClr val="tx1"/>
                </a:solidFill>
                <a:latin typeface="Times New Roman" panose="02020603050405020304" pitchFamily="18" charset="0"/>
                <a:ea typeface="Noto Sans S Chinese Light" panose="020B0300000000000000" pitchFamily="34" charset="-122"/>
                <a:cs typeface="Times New Roman" panose="02020603050405020304" pitchFamily="18" charset="0"/>
              </a:rPr>
              <a:t> </a:t>
            </a:r>
            <a:r>
              <a:rPr lang="en-US" sz="3200" b="1" dirty="0" err="1">
                <a:solidFill>
                  <a:schemeClr val="tx1"/>
                </a:solidFill>
                <a:latin typeface="Times New Roman" panose="02020603050405020304" pitchFamily="18" charset="0"/>
                <a:ea typeface="Noto Sans S Chinese Light" panose="020B0300000000000000" pitchFamily="34" charset="-122"/>
                <a:cs typeface="Times New Roman" panose="02020603050405020304" pitchFamily="18" charset="0"/>
              </a:rPr>
              <a:t>vàng</a:t>
            </a:r>
            <a:r>
              <a:rPr lang="en-US" sz="3200" b="1" dirty="0">
                <a:solidFill>
                  <a:schemeClr val="tx1"/>
                </a:solidFill>
                <a:latin typeface="Times New Roman" panose="02020603050405020304" pitchFamily="18" charset="0"/>
                <a:ea typeface="Noto Sans S Chinese Light" panose="020B0300000000000000" pitchFamily="34" charset="-122"/>
                <a:cs typeface="Times New Roman" panose="02020603050405020304" pitchFamily="18" charset="0"/>
              </a:rPr>
              <a:t> </a:t>
            </a:r>
            <a:r>
              <a:rPr lang="en-US" sz="3200" b="1" dirty="0" err="1">
                <a:solidFill>
                  <a:schemeClr val="tx1"/>
                </a:solidFill>
                <a:latin typeface="Times New Roman" panose="02020603050405020304" pitchFamily="18" charset="0"/>
                <a:ea typeface="Noto Sans S Chinese Light" panose="020B0300000000000000" pitchFamily="34" charset="-122"/>
                <a:cs typeface="Times New Roman" panose="02020603050405020304" pitchFamily="18" charset="0"/>
              </a:rPr>
              <a:t>hơn</a:t>
            </a:r>
            <a:r>
              <a:rPr lang="en-US" sz="3200" b="1" dirty="0">
                <a:solidFill>
                  <a:schemeClr val="tx1"/>
                </a:solidFill>
                <a:latin typeface="Times New Roman" panose="02020603050405020304" pitchFamily="18" charset="0"/>
                <a:ea typeface="Noto Sans S Chinese Light" panose="020B0300000000000000" pitchFamily="34" charset="-122"/>
                <a:cs typeface="Times New Roman" panose="02020603050405020304" pitchFamily="18" charset="0"/>
              </a:rPr>
              <a:t> </a:t>
            </a:r>
            <a:r>
              <a:rPr lang="en-US" sz="3200" b="1" dirty="0" err="1">
                <a:solidFill>
                  <a:schemeClr val="tx1"/>
                </a:solidFill>
                <a:latin typeface="Times New Roman" panose="02020603050405020304" pitchFamily="18" charset="0"/>
                <a:ea typeface="Noto Sans S Chinese Light" panose="020B0300000000000000" pitchFamily="34" charset="-122"/>
                <a:cs typeface="Times New Roman" panose="02020603050405020304" pitchFamily="18" charset="0"/>
              </a:rPr>
              <a:t>trước</a:t>
            </a:r>
            <a:r>
              <a:rPr lang="en-US" sz="3200" b="1" dirty="0">
                <a:solidFill>
                  <a:schemeClr val="tx1"/>
                </a:solidFill>
                <a:latin typeface="Times New Roman" panose="02020603050405020304" pitchFamily="18" charset="0"/>
                <a:ea typeface="Noto Sans S Chinese Light" panose="020B0300000000000000" pitchFamily="34" charset="-122"/>
                <a:cs typeface="Times New Roman" panose="02020603050405020304" pitchFamily="18" charset="0"/>
              </a:rPr>
              <a:t> </a:t>
            </a:r>
            <a:r>
              <a:rPr lang="en-US" sz="3200" b="1" dirty="0" err="1">
                <a:solidFill>
                  <a:schemeClr val="tx1"/>
                </a:solidFill>
                <a:latin typeface="Times New Roman" panose="02020603050405020304" pitchFamily="18" charset="0"/>
                <a:ea typeface="Noto Sans S Chinese Light" panose="020B0300000000000000" pitchFamily="34" charset="-122"/>
                <a:cs typeface="Times New Roman" panose="02020603050405020304" pitchFamily="18" charset="0"/>
              </a:rPr>
              <a:t>những</a:t>
            </a:r>
            <a:r>
              <a:rPr lang="en-US" sz="3200" b="1" dirty="0">
                <a:solidFill>
                  <a:schemeClr val="tx1"/>
                </a:solidFill>
                <a:latin typeface="Times New Roman" panose="02020603050405020304" pitchFamily="18" charset="0"/>
                <a:ea typeface="Noto Sans S Chinese Light" panose="020B0300000000000000" pitchFamily="34" charset="-122"/>
                <a:cs typeface="Times New Roman" panose="02020603050405020304" pitchFamily="18" charset="0"/>
              </a:rPr>
              <a:t> </a:t>
            </a:r>
            <a:r>
              <a:rPr lang="en-US" sz="3200" b="1" dirty="0" err="1">
                <a:solidFill>
                  <a:schemeClr val="tx1"/>
                </a:solidFill>
                <a:latin typeface="Times New Roman" panose="02020603050405020304" pitchFamily="18" charset="0"/>
                <a:ea typeface="Noto Sans S Chinese Light" panose="020B0300000000000000" pitchFamily="34" charset="-122"/>
                <a:cs typeface="Times New Roman" panose="02020603050405020304" pitchFamily="18" charset="0"/>
              </a:rPr>
              <a:t>tác</a:t>
            </a:r>
            <a:r>
              <a:rPr lang="en-US" sz="3200" b="1" dirty="0">
                <a:solidFill>
                  <a:schemeClr val="tx1"/>
                </a:solidFill>
                <a:latin typeface="Times New Roman" panose="02020603050405020304" pitchFamily="18" charset="0"/>
                <a:ea typeface="Noto Sans S Chinese Light" panose="020B0300000000000000" pitchFamily="34" charset="-122"/>
                <a:cs typeface="Times New Roman" panose="02020603050405020304" pitchFamily="18" charset="0"/>
              </a:rPr>
              <a:t> </a:t>
            </a:r>
            <a:r>
              <a:rPr lang="en-US" sz="3200" b="1" dirty="0" err="1">
                <a:solidFill>
                  <a:schemeClr val="tx1"/>
                </a:solidFill>
                <a:latin typeface="Times New Roman" panose="02020603050405020304" pitchFamily="18" charset="0"/>
                <a:ea typeface="Noto Sans S Chinese Light" panose="020B0300000000000000" pitchFamily="34" charset="-122"/>
                <a:cs typeface="Times New Roman" panose="02020603050405020304" pitchFamily="18" charset="0"/>
              </a:rPr>
              <a:t>dộng</a:t>
            </a:r>
            <a:r>
              <a:rPr lang="en-US" sz="3200" b="1" dirty="0">
                <a:solidFill>
                  <a:schemeClr val="tx1"/>
                </a:solidFill>
                <a:latin typeface="Times New Roman" panose="02020603050405020304" pitchFamily="18" charset="0"/>
                <a:ea typeface="Noto Sans S Chinese Light" panose="020B0300000000000000" pitchFamily="34" charset="-122"/>
                <a:cs typeface="Times New Roman" panose="02020603050405020304" pitchFamily="18" charset="0"/>
              </a:rPr>
              <a:t> </a:t>
            </a:r>
            <a:r>
              <a:rPr lang="en-US" sz="3200" b="1" dirty="0" err="1">
                <a:solidFill>
                  <a:schemeClr val="tx1"/>
                </a:solidFill>
                <a:latin typeface="Times New Roman" panose="02020603050405020304" pitchFamily="18" charset="0"/>
                <a:ea typeface="Noto Sans S Chinese Light" panose="020B0300000000000000" pitchFamily="34" charset="-122"/>
                <a:cs typeface="Times New Roman" panose="02020603050405020304" pitchFamily="18" charset="0"/>
              </a:rPr>
              <a:t>bất</a:t>
            </a:r>
            <a:r>
              <a:rPr lang="en-US" sz="3200" b="1" dirty="0">
                <a:solidFill>
                  <a:schemeClr val="tx1"/>
                </a:solidFill>
                <a:latin typeface="Times New Roman" panose="02020603050405020304" pitchFamily="18" charset="0"/>
                <a:ea typeface="Noto Sans S Chinese Light" panose="020B0300000000000000" pitchFamily="34" charset="-122"/>
                <a:cs typeface="Times New Roman" panose="02020603050405020304" pitchFamily="18" charset="0"/>
              </a:rPr>
              <a:t> </a:t>
            </a:r>
            <a:r>
              <a:rPr lang="en-US" sz="3200" b="1" dirty="0" err="1">
                <a:solidFill>
                  <a:schemeClr val="tx1"/>
                </a:solidFill>
                <a:latin typeface="Times New Roman" panose="02020603050405020304" pitchFamily="18" charset="0"/>
                <a:ea typeface="Noto Sans S Chinese Light" panose="020B0300000000000000" pitchFamily="34" charset="-122"/>
                <a:cs typeface="Times New Roman" panose="02020603050405020304" pitchFamily="18" charset="0"/>
              </a:rPr>
              <a:t>thường</a:t>
            </a:r>
            <a:r>
              <a:rPr lang="en-US" sz="3200" b="1" dirty="0">
                <a:solidFill>
                  <a:schemeClr val="tx1"/>
                </a:solidFill>
                <a:latin typeface="Times New Roman" panose="02020603050405020304" pitchFamily="18" charset="0"/>
                <a:ea typeface="Noto Sans S Chinese Light" panose="020B0300000000000000" pitchFamily="34" charset="-122"/>
                <a:cs typeface="Times New Roman" panose="02020603050405020304" pitchFamily="18" charset="0"/>
              </a:rPr>
              <a:t> </a:t>
            </a:r>
            <a:r>
              <a:rPr lang="en-US" sz="3200" b="1" dirty="0" err="1">
                <a:solidFill>
                  <a:schemeClr val="tx1"/>
                </a:solidFill>
                <a:latin typeface="Times New Roman" panose="02020603050405020304" pitchFamily="18" charset="0"/>
                <a:ea typeface="Noto Sans S Chinese Light" panose="020B0300000000000000" pitchFamily="34" charset="-122"/>
                <a:cs typeface="Times New Roman" panose="02020603050405020304" pitchFamily="18" charset="0"/>
              </a:rPr>
              <a:t>của</a:t>
            </a:r>
            <a:r>
              <a:rPr lang="en-US" sz="3200" b="1" dirty="0">
                <a:solidFill>
                  <a:schemeClr val="tx1"/>
                </a:solidFill>
                <a:latin typeface="Times New Roman" panose="02020603050405020304" pitchFamily="18" charset="0"/>
                <a:ea typeface="Noto Sans S Chinese Light" panose="020B0300000000000000" pitchFamily="34" charset="-122"/>
                <a:cs typeface="Times New Roman" panose="02020603050405020304" pitchFamily="18" charset="0"/>
              </a:rPr>
              <a:t> </a:t>
            </a:r>
            <a:r>
              <a:rPr lang="en-US" sz="3200" b="1" dirty="0" err="1">
                <a:solidFill>
                  <a:schemeClr val="tx1"/>
                </a:solidFill>
                <a:latin typeface="Times New Roman" panose="02020603050405020304" pitchFamily="18" charset="0"/>
                <a:ea typeface="Noto Sans S Chinese Light" panose="020B0300000000000000" pitchFamily="34" charset="-122"/>
                <a:cs typeface="Times New Roman" panose="02020603050405020304" pitchFamily="18" charset="0"/>
              </a:rPr>
              <a:t>ngoại</a:t>
            </a:r>
            <a:r>
              <a:rPr lang="en-US" sz="3200" b="1" dirty="0">
                <a:solidFill>
                  <a:schemeClr val="tx1"/>
                </a:solidFill>
                <a:latin typeface="Times New Roman" panose="02020603050405020304" pitchFamily="18" charset="0"/>
                <a:ea typeface="Noto Sans S Chinese Light" panose="020B0300000000000000" pitchFamily="34" charset="-122"/>
                <a:cs typeface="Times New Roman" panose="02020603050405020304" pitchFamily="18" charset="0"/>
              </a:rPr>
              <a:t> </a:t>
            </a:r>
            <a:r>
              <a:rPr lang="en-US" sz="3200" b="1" dirty="0" err="1">
                <a:solidFill>
                  <a:schemeClr val="tx1"/>
                </a:solidFill>
                <a:latin typeface="Times New Roman" panose="02020603050405020304" pitchFamily="18" charset="0"/>
                <a:ea typeface="Noto Sans S Chinese Light" panose="020B0300000000000000" pitchFamily="34" charset="-122"/>
                <a:cs typeface="Times New Roman" panose="02020603050405020304" pitchFamily="18" charset="0"/>
              </a:rPr>
              <a:t>cảnh</a:t>
            </a:r>
            <a:r>
              <a:rPr lang="en-US" sz="3200" b="1" dirty="0">
                <a:solidFill>
                  <a:schemeClr val="tx1"/>
                </a:solidFill>
                <a:latin typeface="Times New Roman" panose="02020603050405020304" pitchFamily="18" charset="0"/>
                <a:ea typeface="Noto Sans S Chinese Light" panose="020B0300000000000000" pitchFamily="34" charset="-122"/>
                <a:cs typeface="Times New Roman" panose="02020603050405020304" pitchFamily="18" charset="0"/>
              </a:rPr>
              <a:t>, </a:t>
            </a:r>
            <a:r>
              <a:rPr lang="en-US" sz="3200" b="1" dirty="0" err="1">
                <a:solidFill>
                  <a:schemeClr val="tx1"/>
                </a:solidFill>
                <a:latin typeface="Times New Roman" panose="02020603050405020304" pitchFamily="18" charset="0"/>
                <a:ea typeface="Noto Sans S Chinese Light" panose="020B0300000000000000" pitchFamily="34" charset="-122"/>
                <a:cs typeface="Times New Roman" panose="02020603050405020304" pitchFamily="18" charset="0"/>
              </a:rPr>
              <a:t>của</a:t>
            </a:r>
            <a:r>
              <a:rPr lang="en-US" sz="3200" b="1" dirty="0">
                <a:solidFill>
                  <a:schemeClr val="tx1"/>
                </a:solidFill>
                <a:latin typeface="Times New Roman" panose="02020603050405020304" pitchFamily="18" charset="0"/>
                <a:ea typeface="Noto Sans S Chinese Light" panose="020B0300000000000000" pitchFamily="34" charset="-122"/>
                <a:cs typeface="Times New Roman" panose="02020603050405020304" pitchFamily="18" charset="0"/>
              </a:rPr>
              <a:t> </a:t>
            </a:r>
            <a:r>
              <a:rPr lang="en-US" sz="3200" b="1" dirty="0" err="1">
                <a:solidFill>
                  <a:schemeClr val="tx1"/>
                </a:solidFill>
                <a:latin typeface="Times New Roman" panose="02020603050405020304" pitchFamily="18" charset="0"/>
                <a:ea typeface="Noto Sans S Chinese Light" panose="020B0300000000000000" pitchFamily="34" charset="-122"/>
                <a:cs typeface="Times New Roman" panose="02020603050405020304" pitchFamily="18" charset="0"/>
              </a:rPr>
              <a:t>cuộc</a:t>
            </a:r>
            <a:r>
              <a:rPr lang="en-US" sz="3200" b="1" dirty="0">
                <a:solidFill>
                  <a:schemeClr val="tx1"/>
                </a:solidFill>
                <a:latin typeface="Times New Roman" panose="02020603050405020304" pitchFamily="18" charset="0"/>
                <a:ea typeface="Noto Sans S Chinese Light" panose="020B0300000000000000" pitchFamily="34" charset="-122"/>
                <a:cs typeface="Times New Roman" panose="02020603050405020304" pitchFamily="18" charset="0"/>
              </a:rPr>
              <a:t> </a:t>
            </a:r>
            <a:r>
              <a:rPr lang="en-US" sz="3200" b="1" dirty="0" err="1">
                <a:solidFill>
                  <a:schemeClr val="tx1"/>
                </a:solidFill>
                <a:latin typeface="Times New Roman" panose="02020603050405020304" pitchFamily="18" charset="0"/>
                <a:ea typeface="Noto Sans S Chinese Light" panose="020B0300000000000000" pitchFamily="34" charset="-122"/>
                <a:cs typeface="Times New Roman" panose="02020603050405020304" pitchFamily="18" charset="0"/>
              </a:rPr>
              <a:t>đời</a:t>
            </a:r>
            <a:r>
              <a:rPr lang="en-US" sz="3200" b="1" dirty="0">
                <a:solidFill>
                  <a:schemeClr val="tx1"/>
                </a:solidFill>
                <a:latin typeface="Times New Roman" panose="02020603050405020304" pitchFamily="18" charset="0"/>
                <a:ea typeface="Noto Sans S Chinese Light" panose="020B0300000000000000" pitchFamily="34" charset="-122"/>
                <a:cs typeface="Times New Roman" panose="02020603050405020304" pitchFamily="18" charset="0"/>
              </a:rPr>
              <a:t>.”</a:t>
            </a:r>
            <a:endParaRPr lang="en-US" sz="3200" b="1" dirty="0">
              <a:solidFill>
                <a:schemeClr val="tx1"/>
              </a:solidFill>
              <a:latin typeface="Times New Roman" panose="02020603050405020304" pitchFamily="18" charset="0"/>
              <a:ea typeface="Noto Sans S Chinese Light" panose="020B0300000000000000" pitchFamily="34" charset="-122"/>
              <a:cs typeface="Times New Roman" panose="02020603050405020304" pitchFamily="18" charset="0"/>
            </a:endParaRPr>
          </a:p>
        </p:txBody>
      </p:sp>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randombar(horizontal)">
                                      <p:cBhvr>
                                        <p:cTn id="7" dur="500"/>
                                        <p:tgtEl>
                                          <p:spTgt spid="6"/>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randombar(horizontal)">
                                      <p:cBhvr>
                                        <p:cTn id="10" dur="500"/>
                                        <p:tgtEl>
                                          <p:spTgt spid="7"/>
                                        </p:tgtEl>
                                      </p:cBhvr>
                                    </p:animEffect>
                                  </p:childTnLst>
                                </p:cTn>
                              </p:par>
                            </p:childTnLst>
                          </p:cTn>
                        </p:par>
                      </p:childTnLst>
                    </p:cTn>
                  </p:par>
                  <p:par>
                    <p:cTn id="11" fill="hold">
                      <p:stCondLst>
                        <p:cond delay="indefinite"/>
                      </p:stCondLst>
                      <p:childTnLst>
                        <p:par>
                          <p:cTn id="12" fill="hold">
                            <p:stCondLst>
                              <p:cond delay="0"/>
                            </p:stCondLst>
                            <p:childTnLst>
                              <p:par>
                                <p:cTn id="13" presetID="3" presetClass="entr" presetSubtype="10" fill="hold" nodeType="click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blinds(horizontal)">
                                      <p:cBhvr>
                                        <p:cTn id="15" dur="500"/>
                                        <p:tgtEl>
                                          <p:spTgt spid="5"/>
                                        </p:tgtEl>
                                      </p:cBhvr>
                                    </p:animEffect>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grpId="0" nodeType="clickEffect">
                                  <p:stCondLst>
                                    <p:cond delay="0"/>
                                  </p:stCondLst>
                                  <p:childTnLst>
                                    <p:set>
                                      <p:cBhvr>
                                        <p:cTn id="19" dur="1" fill="hold">
                                          <p:stCondLst>
                                            <p:cond delay="0"/>
                                          </p:stCondLst>
                                        </p:cTn>
                                        <p:tgtEl>
                                          <p:spTgt spid="8"/>
                                        </p:tgtEl>
                                        <p:attrNameLst>
                                          <p:attrName>style.visibility</p:attrName>
                                        </p:attrNameLst>
                                      </p:cBhvr>
                                      <p:to>
                                        <p:strVal val="visible"/>
                                      </p:to>
                                    </p:set>
                                    <p:animEffect transition="in" filter="barn(inVertical)">
                                      <p:cBhvr>
                                        <p:cTn id="20"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p:bldP spid="8" grpId="0" animBg="1"/>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rotWithShape="1">
          <a:blip r:embed="rId1"/>
          <a:srcRect b="14327"/>
          <a:stretch>
            <a:fillRect/>
          </a:stretch>
        </p:blipFill>
        <p:spPr>
          <a:xfrm>
            <a:off x="0" y="1"/>
            <a:ext cx="12192000" cy="6858000"/>
          </a:xfrm>
          <a:prstGeom prst="rect">
            <a:avLst/>
          </a:prstGeom>
        </p:spPr>
      </p:pic>
      <p:sp>
        <p:nvSpPr>
          <p:cNvPr id="3" name="矩形 2"/>
          <p:cNvSpPr/>
          <p:nvPr/>
        </p:nvSpPr>
        <p:spPr>
          <a:xfrm>
            <a:off x="264056" y="168975"/>
            <a:ext cx="11663888" cy="652005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 name="TextBox 16"/>
          <p:cNvSpPr txBox="1"/>
          <p:nvPr/>
        </p:nvSpPr>
        <p:spPr>
          <a:xfrm>
            <a:off x="1153887" y="562323"/>
            <a:ext cx="3265714" cy="923330"/>
          </a:xfrm>
          <a:prstGeom prst="rect">
            <a:avLst/>
          </a:prstGeom>
          <a:noFill/>
        </p:spPr>
        <p:txBody>
          <a:bodyPr wrap="square" rtlCol="0">
            <a:spAutoFit/>
          </a:bodyPr>
          <a:lstStyle/>
          <a:p>
            <a:r>
              <a:rPr lang="en-SG" sz="5400" dirty="0" err="1">
                <a:effectLst>
                  <a:glow rad="101600">
                    <a:srgbClr val="00B0F0">
                      <a:alpha val="40000"/>
                    </a:srgbClr>
                  </a:glow>
                </a:effectLst>
                <a:latin typeface="Times New Roman" panose="02020603050405020304" pitchFamily="18" charset="0"/>
                <a:cs typeface="Times New Roman" panose="02020603050405020304" pitchFamily="18" charset="0"/>
              </a:rPr>
              <a:t>Tiểu</a:t>
            </a:r>
            <a:r>
              <a:rPr lang="en-SG" sz="5400" dirty="0">
                <a:effectLst>
                  <a:glow rad="101600">
                    <a:srgbClr val="00B0F0">
                      <a:alpha val="40000"/>
                    </a:srgbClr>
                  </a:glow>
                </a:effectLst>
                <a:latin typeface="Times New Roman" panose="02020603050405020304" pitchFamily="18" charset="0"/>
                <a:cs typeface="Times New Roman" panose="02020603050405020304" pitchFamily="18" charset="0"/>
              </a:rPr>
              <a:t> </a:t>
            </a:r>
            <a:r>
              <a:rPr lang="en-SG" sz="5400" dirty="0" err="1">
                <a:effectLst>
                  <a:glow rad="101600">
                    <a:srgbClr val="00B0F0">
                      <a:alpha val="40000"/>
                    </a:srgbClr>
                  </a:glow>
                </a:effectLst>
                <a:latin typeface="Times New Roman" panose="02020603050405020304" pitchFamily="18" charset="0"/>
                <a:cs typeface="Times New Roman" panose="02020603050405020304" pitchFamily="18" charset="0"/>
              </a:rPr>
              <a:t>kết</a:t>
            </a:r>
            <a:r>
              <a:rPr lang="en-SG" sz="5400" dirty="0">
                <a:effectLst>
                  <a:glow rad="101600">
                    <a:srgbClr val="00B0F0">
                      <a:alpha val="40000"/>
                    </a:srgbClr>
                  </a:glow>
                </a:effectLst>
                <a:latin typeface="Times New Roman" panose="02020603050405020304" pitchFamily="18" charset="0"/>
                <a:cs typeface="Times New Roman" panose="02020603050405020304" pitchFamily="18" charset="0"/>
              </a:rPr>
              <a:t> 3:</a:t>
            </a:r>
            <a:endParaRPr lang="en-SG" sz="5400" dirty="0">
              <a:effectLst>
                <a:glow rad="101600">
                  <a:srgbClr val="00B0F0">
                    <a:alpha val="40000"/>
                  </a:srgbClr>
                </a:glow>
              </a:effectLst>
              <a:latin typeface="Times New Roman" panose="02020603050405020304" pitchFamily="18" charset="0"/>
              <a:cs typeface="Times New Roman" panose="02020603050405020304" pitchFamily="18" charset="0"/>
            </a:endParaRPr>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63286" y="1485654"/>
            <a:ext cx="5203371" cy="5203371"/>
          </a:xfrm>
          <a:prstGeom prst="rect">
            <a:avLst/>
          </a:prstGeom>
        </p:spPr>
      </p:pic>
      <p:sp>
        <p:nvSpPr>
          <p:cNvPr id="4" name="Rectangle: Rounded Corners 3"/>
          <p:cNvSpPr/>
          <p:nvPr/>
        </p:nvSpPr>
        <p:spPr>
          <a:xfrm>
            <a:off x="5529943" y="519397"/>
            <a:ext cx="5971177" cy="1628561"/>
          </a:xfrm>
          <a:prstGeom prst="roundRect">
            <a:avLst/>
          </a:prstGeom>
          <a:ln w="38100"/>
        </p:spPr>
        <p:style>
          <a:lnRef idx="2">
            <a:schemeClr val="accent5"/>
          </a:lnRef>
          <a:fillRef idx="1">
            <a:schemeClr val="lt1"/>
          </a:fillRef>
          <a:effectRef idx="0">
            <a:schemeClr val="accent5"/>
          </a:effectRef>
          <a:fontRef idx="minor">
            <a:schemeClr val="dk1"/>
          </a:fontRef>
        </p:style>
        <p:txBody>
          <a:bodyPr rtlCol="0" anchor="ctr"/>
          <a:lstStyle/>
          <a:p>
            <a:pPr algn="ctr"/>
            <a:r>
              <a:rPr lang="en-SG" sz="2800" i="1" dirty="0" err="1">
                <a:solidFill>
                  <a:srgbClr val="00B050"/>
                </a:solidFill>
                <a:latin typeface="Times New Roman" panose="02020603050405020304" pitchFamily="18" charset="0"/>
                <a:cs typeface="Times New Roman" panose="02020603050405020304" pitchFamily="18" charset="0"/>
              </a:rPr>
              <a:t>Không</a:t>
            </a:r>
            <a:r>
              <a:rPr lang="en-SG" sz="2800" i="1" dirty="0">
                <a:solidFill>
                  <a:srgbClr val="00B050"/>
                </a:solidFill>
                <a:latin typeface="Times New Roman" panose="02020603050405020304" pitchFamily="18" charset="0"/>
                <a:cs typeface="Times New Roman" panose="02020603050405020304" pitchFamily="18" charset="0"/>
              </a:rPr>
              <a:t> </a:t>
            </a:r>
            <a:r>
              <a:rPr lang="en-SG" sz="2800" i="1" dirty="0" err="1">
                <a:solidFill>
                  <a:srgbClr val="00B050"/>
                </a:solidFill>
                <a:latin typeface="Times New Roman" panose="02020603050405020304" pitchFamily="18" charset="0"/>
                <a:cs typeface="Times New Roman" panose="02020603050405020304" pitchFamily="18" charset="0"/>
              </a:rPr>
              <a:t>khí</a:t>
            </a:r>
            <a:r>
              <a:rPr lang="en-SG" sz="2800" i="1" dirty="0">
                <a:solidFill>
                  <a:srgbClr val="00B050"/>
                </a:solidFill>
                <a:latin typeface="Times New Roman" panose="02020603050405020304" pitchFamily="18" charset="0"/>
                <a:cs typeface="Times New Roman" panose="02020603050405020304" pitchFamily="18" charset="0"/>
              </a:rPr>
              <a:t> </a:t>
            </a:r>
            <a:r>
              <a:rPr lang="en-SG" sz="2800" i="1" dirty="0" err="1">
                <a:solidFill>
                  <a:srgbClr val="00B050"/>
                </a:solidFill>
                <a:latin typeface="Times New Roman" panose="02020603050405020304" pitchFamily="18" charset="0"/>
                <a:cs typeface="Times New Roman" panose="02020603050405020304" pitchFamily="18" charset="0"/>
              </a:rPr>
              <a:t>chớm</a:t>
            </a:r>
            <a:r>
              <a:rPr lang="en-SG" sz="2800" i="1" dirty="0">
                <a:solidFill>
                  <a:srgbClr val="00B050"/>
                </a:solidFill>
                <a:latin typeface="Times New Roman" panose="02020603050405020304" pitchFamily="18" charset="0"/>
                <a:cs typeface="Times New Roman" panose="02020603050405020304" pitchFamily="18" charset="0"/>
              </a:rPr>
              <a:t> </a:t>
            </a:r>
            <a:r>
              <a:rPr lang="en-SG" sz="2800" i="1" dirty="0" err="1">
                <a:solidFill>
                  <a:srgbClr val="00B050"/>
                </a:solidFill>
                <a:latin typeface="Times New Roman" panose="02020603050405020304" pitchFamily="18" charset="0"/>
                <a:cs typeface="Times New Roman" panose="02020603050405020304" pitchFamily="18" charset="0"/>
              </a:rPr>
              <a:t>thu</a:t>
            </a:r>
            <a:r>
              <a:rPr lang="en-SG" sz="2800" i="1" dirty="0">
                <a:solidFill>
                  <a:srgbClr val="00B050"/>
                </a:solidFill>
                <a:latin typeface="Times New Roman" panose="02020603050405020304" pitchFamily="18" charset="0"/>
                <a:cs typeface="Times New Roman" panose="02020603050405020304" pitchFamily="18" charset="0"/>
              </a:rPr>
              <a:t> </a:t>
            </a:r>
            <a:r>
              <a:rPr lang="en-SG" sz="2800" i="1" dirty="0" err="1">
                <a:solidFill>
                  <a:srgbClr val="00B050"/>
                </a:solidFill>
                <a:latin typeface="Times New Roman" panose="02020603050405020304" pitchFamily="18" charset="0"/>
                <a:cs typeface="Times New Roman" panose="02020603050405020304" pitchFamily="18" charset="0"/>
              </a:rPr>
              <a:t>thư</a:t>
            </a:r>
            <a:r>
              <a:rPr lang="en-SG" sz="2800" i="1" dirty="0">
                <a:solidFill>
                  <a:srgbClr val="00B050"/>
                </a:solidFill>
                <a:latin typeface="Times New Roman" panose="02020603050405020304" pitchFamily="18" charset="0"/>
                <a:cs typeface="Times New Roman" panose="02020603050405020304" pitchFamily="18" charset="0"/>
              </a:rPr>
              <a:t> </a:t>
            </a:r>
            <a:r>
              <a:rPr lang="en-SG" sz="2800" i="1" dirty="0" err="1">
                <a:solidFill>
                  <a:srgbClr val="00B050"/>
                </a:solidFill>
                <a:latin typeface="Times New Roman" panose="02020603050405020304" pitchFamily="18" charset="0"/>
                <a:cs typeface="Times New Roman" panose="02020603050405020304" pitchFamily="18" charset="0"/>
              </a:rPr>
              <a:t>thái</a:t>
            </a:r>
            <a:r>
              <a:rPr lang="en-SG" sz="2800" i="1" dirty="0">
                <a:solidFill>
                  <a:srgbClr val="00B050"/>
                </a:solidFill>
                <a:latin typeface="Times New Roman" panose="02020603050405020304" pitchFamily="18" charset="0"/>
                <a:cs typeface="Times New Roman" panose="02020603050405020304" pitchFamily="18" charset="0"/>
              </a:rPr>
              <a:t>, </a:t>
            </a:r>
            <a:r>
              <a:rPr lang="en-SG" sz="2800" i="1" dirty="0" err="1">
                <a:solidFill>
                  <a:srgbClr val="00B050"/>
                </a:solidFill>
                <a:latin typeface="Times New Roman" panose="02020603050405020304" pitchFamily="18" charset="0"/>
                <a:cs typeface="Times New Roman" panose="02020603050405020304" pitchFamily="18" charset="0"/>
              </a:rPr>
              <a:t>lắng</a:t>
            </a:r>
            <a:r>
              <a:rPr lang="en-SG" sz="2800" i="1" dirty="0">
                <a:solidFill>
                  <a:srgbClr val="00B050"/>
                </a:solidFill>
                <a:latin typeface="Times New Roman" panose="02020603050405020304" pitchFamily="18" charset="0"/>
                <a:cs typeface="Times New Roman" panose="02020603050405020304" pitchFamily="18" charset="0"/>
              </a:rPr>
              <a:t> </a:t>
            </a:r>
            <a:r>
              <a:rPr lang="en-SG" sz="2800" i="1" dirty="0" err="1">
                <a:solidFill>
                  <a:srgbClr val="00B050"/>
                </a:solidFill>
                <a:latin typeface="Times New Roman" panose="02020603050405020304" pitchFamily="18" charset="0"/>
                <a:cs typeface="Times New Roman" panose="02020603050405020304" pitchFamily="18" charset="0"/>
              </a:rPr>
              <a:t>đọng</a:t>
            </a:r>
            <a:r>
              <a:rPr lang="en-SG" sz="2800" i="1" dirty="0">
                <a:solidFill>
                  <a:srgbClr val="00B050"/>
                </a:solidFill>
                <a:latin typeface="Times New Roman" panose="02020603050405020304" pitchFamily="18" charset="0"/>
                <a:cs typeface="Times New Roman" panose="02020603050405020304" pitchFamily="18" charset="0"/>
              </a:rPr>
              <a:t>, </a:t>
            </a:r>
            <a:r>
              <a:rPr lang="en-SG" sz="2800" i="1" dirty="0" err="1">
                <a:solidFill>
                  <a:srgbClr val="00B050"/>
                </a:solidFill>
                <a:latin typeface="Times New Roman" panose="02020603050405020304" pitchFamily="18" charset="0"/>
                <a:cs typeface="Times New Roman" panose="02020603050405020304" pitchFamily="18" charset="0"/>
              </a:rPr>
              <a:t>lâng</a:t>
            </a:r>
            <a:r>
              <a:rPr lang="en-SG" sz="2800" i="1" dirty="0">
                <a:solidFill>
                  <a:srgbClr val="00B050"/>
                </a:solidFill>
                <a:latin typeface="Times New Roman" panose="02020603050405020304" pitchFamily="18" charset="0"/>
                <a:cs typeface="Times New Roman" panose="02020603050405020304" pitchFamily="18" charset="0"/>
              </a:rPr>
              <a:t> </a:t>
            </a:r>
            <a:r>
              <a:rPr lang="en-SG" sz="2800" i="1" dirty="0" err="1">
                <a:solidFill>
                  <a:srgbClr val="00B050"/>
                </a:solidFill>
                <a:latin typeface="Times New Roman" panose="02020603050405020304" pitchFamily="18" charset="0"/>
                <a:cs typeface="Times New Roman" panose="02020603050405020304" pitchFamily="18" charset="0"/>
              </a:rPr>
              <a:t>lâng</a:t>
            </a:r>
            <a:r>
              <a:rPr lang="en-SG" sz="2800" i="1" dirty="0">
                <a:solidFill>
                  <a:srgbClr val="00B050"/>
                </a:solidFill>
                <a:latin typeface="Times New Roman" panose="02020603050405020304" pitchFamily="18" charset="0"/>
                <a:cs typeface="Times New Roman" panose="02020603050405020304" pitchFamily="18" charset="0"/>
              </a:rPr>
              <a:t> </a:t>
            </a:r>
            <a:r>
              <a:rPr lang="en-SG" sz="2800" i="1" dirty="0" err="1">
                <a:solidFill>
                  <a:srgbClr val="00B050"/>
                </a:solidFill>
                <a:latin typeface="Times New Roman" panose="02020603050405020304" pitchFamily="18" charset="0"/>
                <a:cs typeface="Times New Roman" panose="02020603050405020304" pitchFamily="18" charset="0"/>
              </a:rPr>
              <a:t>lan</a:t>
            </a:r>
            <a:r>
              <a:rPr lang="en-SG" sz="2800" i="1" dirty="0">
                <a:solidFill>
                  <a:srgbClr val="00B050"/>
                </a:solidFill>
                <a:latin typeface="Times New Roman" panose="02020603050405020304" pitchFamily="18" charset="0"/>
                <a:cs typeface="Times New Roman" panose="02020603050405020304" pitchFamily="18" charset="0"/>
              </a:rPr>
              <a:t> </a:t>
            </a:r>
            <a:r>
              <a:rPr lang="en-SG" sz="2800" i="1" dirty="0" err="1">
                <a:solidFill>
                  <a:srgbClr val="00B050"/>
                </a:solidFill>
                <a:latin typeface="Times New Roman" panose="02020603050405020304" pitchFamily="18" charset="0"/>
                <a:cs typeface="Times New Roman" panose="02020603050405020304" pitchFamily="18" charset="0"/>
              </a:rPr>
              <a:t>tỏa</a:t>
            </a:r>
            <a:r>
              <a:rPr lang="en-SG" sz="2800" i="1" dirty="0">
                <a:solidFill>
                  <a:srgbClr val="00B050"/>
                </a:solidFill>
                <a:latin typeface="Times New Roman" panose="02020603050405020304" pitchFamily="18" charset="0"/>
                <a:cs typeface="Times New Roman" panose="02020603050405020304" pitchFamily="18" charset="0"/>
              </a:rPr>
              <a:t> </a:t>
            </a:r>
            <a:r>
              <a:rPr lang="en-SG" sz="2800" i="1" dirty="0" err="1">
                <a:solidFill>
                  <a:srgbClr val="00B050"/>
                </a:solidFill>
                <a:latin typeface="Times New Roman" panose="02020603050405020304" pitchFamily="18" charset="0"/>
                <a:cs typeface="Times New Roman" panose="02020603050405020304" pitchFamily="18" charset="0"/>
              </a:rPr>
              <a:t>khắp</a:t>
            </a:r>
            <a:r>
              <a:rPr lang="en-SG" sz="2800" i="1" dirty="0">
                <a:solidFill>
                  <a:srgbClr val="00B050"/>
                </a:solidFill>
                <a:latin typeface="Times New Roman" panose="02020603050405020304" pitchFamily="18" charset="0"/>
                <a:cs typeface="Times New Roman" panose="02020603050405020304" pitchFamily="18" charset="0"/>
              </a:rPr>
              <a:t> </a:t>
            </a:r>
            <a:r>
              <a:rPr lang="en-SG" sz="2800" i="1" dirty="0" err="1">
                <a:solidFill>
                  <a:srgbClr val="00B050"/>
                </a:solidFill>
                <a:latin typeface="Times New Roman" panose="02020603050405020304" pitchFamily="18" charset="0"/>
                <a:cs typeface="Times New Roman" panose="02020603050405020304" pitchFamily="18" charset="0"/>
              </a:rPr>
              <a:t>không</a:t>
            </a:r>
            <a:r>
              <a:rPr lang="en-SG" sz="2800" i="1" dirty="0">
                <a:solidFill>
                  <a:srgbClr val="00B050"/>
                </a:solidFill>
                <a:latin typeface="Times New Roman" panose="02020603050405020304" pitchFamily="18" charset="0"/>
                <a:cs typeface="Times New Roman" panose="02020603050405020304" pitchFamily="18" charset="0"/>
              </a:rPr>
              <a:t> </a:t>
            </a:r>
            <a:r>
              <a:rPr lang="en-SG" sz="2800" i="1" dirty="0" err="1">
                <a:solidFill>
                  <a:srgbClr val="00B050"/>
                </a:solidFill>
                <a:latin typeface="Times New Roman" panose="02020603050405020304" pitchFamily="18" charset="0"/>
                <a:cs typeface="Times New Roman" panose="02020603050405020304" pitchFamily="18" charset="0"/>
              </a:rPr>
              <a:t>gian</a:t>
            </a:r>
            <a:endParaRPr lang="en-SG" sz="2800" dirty="0"/>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5208093">
            <a:off x="7762800" y="2126317"/>
            <a:ext cx="1505461" cy="1505461"/>
          </a:xfrm>
          <a:prstGeom prst="rect">
            <a:avLst/>
          </a:prstGeom>
        </p:spPr>
      </p:pic>
      <p:sp>
        <p:nvSpPr>
          <p:cNvPr id="11" name="Rectangle: Rounded Corners 10"/>
          <p:cNvSpPr/>
          <p:nvPr/>
        </p:nvSpPr>
        <p:spPr>
          <a:xfrm>
            <a:off x="5550053" y="3376056"/>
            <a:ext cx="5971177" cy="1146334"/>
          </a:xfrm>
          <a:prstGeom prst="roundRect">
            <a:avLst/>
          </a:prstGeom>
          <a:ln w="38100">
            <a:solidFill>
              <a:srgbClr val="0070C0"/>
            </a:solidFill>
          </a:ln>
        </p:spPr>
        <p:style>
          <a:lnRef idx="2">
            <a:schemeClr val="accent5"/>
          </a:lnRef>
          <a:fillRef idx="1">
            <a:schemeClr val="lt1"/>
          </a:fillRef>
          <a:effectRef idx="0">
            <a:schemeClr val="accent5"/>
          </a:effectRef>
          <a:fontRef idx="minor">
            <a:schemeClr val="dk1"/>
          </a:fontRef>
        </p:style>
        <p:txBody>
          <a:bodyPr rtlCol="0" anchor="ctr"/>
          <a:lstStyle/>
          <a:p>
            <a:pPr algn="ctr"/>
            <a:r>
              <a:rPr lang="en-SG" sz="2800" i="1" dirty="0" err="1">
                <a:solidFill>
                  <a:srgbClr val="FF0000"/>
                </a:solidFill>
                <a:latin typeface="Times New Roman" panose="02020603050405020304" pitchFamily="18" charset="0"/>
                <a:cs typeface="Times New Roman" panose="02020603050405020304" pitchFamily="18" charset="0"/>
                <a:sym typeface="Wingdings" panose="05000000000000000000" pitchFamily="2" charset="2"/>
              </a:rPr>
              <a:t>Lòng</a:t>
            </a:r>
            <a:r>
              <a:rPr lang="en-SG" sz="2800" i="1" dirty="0">
                <a:solidFill>
                  <a:srgbClr val="FF0000"/>
                </a:solidFill>
                <a:latin typeface="Times New Roman" panose="02020603050405020304" pitchFamily="18" charset="0"/>
                <a:cs typeface="Times New Roman" panose="02020603050405020304" pitchFamily="18" charset="0"/>
                <a:sym typeface="Wingdings" panose="05000000000000000000" pitchFamily="2" charset="2"/>
              </a:rPr>
              <a:t> </a:t>
            </a:r>
            <a:r>
              <a:rPr lang="en-SG" sz="2800" i="1" dirty="0" err="1">
                <a:solidFill>
                  <a:srgbClr val="FF0000"/>
                </a:solidFill>
                <a:latin typeface="Times New Roman" panose="02020603050405020304" pitchFamily="18" charset="0"/>
                <a:cs typeface="Times New Roman" panose="02020603050405020304" pitchFamily="18" charset="0"/>
                <a:sym typeface="Wingdings" panose="05000000000000000000" pitchFamily="2" charset="2"/>
              </a:rPr>
              <a:t>người</a:t>
            </a:r>
            <a:r>
              <a:rPr lang="en-SG" sz="2800" i="1" dirty="0">
                <a:solidFill>
                  <a:srgbClr val="FF0000"/>
                </a:solidFill>
                <a:latin typeface="Times New Roman" panose="02020603050405020304" pitchFamily="18" charset="0"/>
                <a:cs typeface="Times New Roman" panose="02020603050405020304" pitchFamily="18" charset="0"/>
                <a:sym typeface="Wingdings" panose="05000000000000000000" pitchFamily="2" charset="2"/>
              </a:rPr>
              <a:t> </a:t>
            </a:r>
            <a:r>
              <a:rPr lang="en-SG" sz="2800" i="1" dirty="0" err="1">
                <a:solidFill>
                  <a:srgbClr val="FF0000"/>
                </a:solidFill>
                <a:latin typeface="Times New Roman" panose="02020603050405020304" pitchFamily="18" charset="0"/>
                <a:cs typeface="Times New Roman" panose="02020603050405020304" pitchFamily="18" charset="0"/>
                <a:sym typeface="Wingdings" panose="05000000000000000000" pitchFamily="2" charset="2"/>
              </a:rPr>
              <a:t>xao</a:t>
            </a:r>
            <a:r>
              <a:rPr lang="en-SG" sz="2800" i="1" dirty="0">
                <a:solidFill>
                  <a:srgbClr val="FF0000"/>
                </a:solidFill>
                <a:latin typeface="Times New Roman" panose="02020603050405020304" pitchFamily="18" charset="0"/>
                <a:cs typeface="Times New Roman" panose="02020603050405020304" pitchFamily="18" charset="0"/>
                <a:sym typeface="Wingdings" panose="05000000000000000000" pitchFamily="2" charset="2"/>
              </a:rPr>
              <a:t> </a:t>
            </a:r>
            <a:r>
              <a:rPr lang="en-SG" sz="2800" i="1" dirty="0" err="1">
                <a:solidFill>
                  <a:srgbClr val="FF0000"/>
                </a:solidFill>
                <a:latin typeface="Times New Roman" panose="02020603050405020304" pitchFamily="18" charset="0"/>
                <a:cs typeface="Times New Roman" panose="02020603050405020304" pitchFamily="18" charset="0"/>
                <a:sym typeface="Wingdings" panose="05000000000000000000" pitchFamily="2" charset="2"/>
              </a:rPr>
              <a:t>xuyến</a:t>
            </a:r>
            <a:r>
              <a:rPr lang="en-SG" sz="2800" i="1" dirty="0">
                <a:solidFill>
                  <a:srgbClr val="FF0000"/>
                </a:solidFill>
                <a:latin typeface="Times New Roman" panose="02020603050405020304" pitchFamily="18" charset="0"/>
                <a:cs typeface="Times New Roman" panose="02020603050405020304" pitchFamily="18" charset="0"/>
                <a:sym typeface="Wingdings" panose="05000000000000000000" pitchFamily="2" charset="2"/>
              </a:rPr>
              <a:t>, say </a:t>
            </a:r>
            <a:r>
              <a:rPr lang="en-SG" sz="2800" i="1" dirty="0" err="1">
                <a:solidFill>
                  <a:srgbClr val="FF0000"/>
                </a:solidFill>
                <a:latin typeface="Times New Roman" panose="02020603050405020304" pitchFamily="18" charset="0"/>
                <a:cs typeface="Times New Roman" panose="02020603050405020304" pitchFamily="18" charset="0"/>
                <a:sym typeface="Wingdings" panose="05000000000000000000" pitchFamily="2" charset="2"/>
              </a:rPr>
              <a:t>sưa</a:t>
            </a:r>
            <a:r>
              <a:rPr lang="en-SG" sz="2800" i="1" dirty="0">
                <a:solidFill>
                  <a:srgbClr val="FF0000"/>
                </a:solidFill>
                <a:latin typeface="Times New Roman" panose="02020603050405020304" pitchFamily="18" charset="0"/>
                <a:cs typeface="Times New Roman" panose="02020603050405020304" pitchFamily="18" charset="0"/>
                <a:sym typeface="Wingdings" panose="05000000000000000000" pitchFamily="2" charset="2"/>
              </a:rPr>
              <a:t> </a:t>
            </a:r>
            <a:r>
              <a:rPr lang="en-SG" sz="2800" i="1" dirty="0" err="1">
                <a:solidFill>
                  <a:srgbClr val="FF0000"/>
                </a:solidFill>
                <a:latin typeface="Times New Roman" panose="02020603050405020304" pitchFamily="18" charset="0"/>
                <a:cs typeface="Times New Roman" panose="02020603050405020304" pitchFamily="18" charset="0"/>
                <a:sym typeface="Wingdings" panose="05000000000000000000" pitchFamily="2" charset="2"/>
              </a:rPr>
              <a:t>trước</a:t>
            </a:r>
            <a:r>
              <a:rPr lang="en-SG" sz="2800" i="1" dirty="0">
                <a:solidFill>
                  <a:srgbClr val="FF0000"/>
                </a:solidFill>
                <a:latin typeface="Times New Roman" panose="02020603050405020304" pitchFamily="18" charset="0"/>
                <a:cs typeface="Times New Roman" panose="02020603050405020304" pitchFamily="18" charset="0"/>
                <a:sym typeface="Wingdings" panose="05000000000000000000" pitchFamily="2" charset="2"/>
              </a:rPr>
              <a:t> </a:t>
            </a:r>
            <a:r>
              <a:rPr lang="en-SG" sz="2800" i="1" dirty="0" err="1">
                <a:solidFill>
                  <a:srgbClr val="FF0000"/>
                </a:solidFill>
                <a:latin typeface="Times New Roman" panose="02020603050405020304" pitchFamily="18" charset="0"/>
                <a:cs typeface="Times New Roman" panose="02020603050405020304" pitchFamily="18" charset="0"/>
                <a:sym typeface="Wingdings" panose="05000000000000000000" pitchFamily="2" charset="2"/>
              </a:rPr>
              <a:t>vẻ</a:t>
            </a:r>
            <a:r>
              <a:rPr lang="en-SG" sz="2800" i="1" dirty="0">
                <a:solidFill>
                  <a:srgbClr val="FF0000"/>
                </a:solidFill>
                <a:latin typeface="Times New Roman" panose="02020603050405020304" pitchFamily="18" charset="0"/>
                <a:cs typeface="Times New Roman" panose="02020603050405020304" pitchFamily="18" charset="0"/>
                <a:sym typeface="Wingdings" panose="05000000000000000000" pitchFamily="2" charset="2"/>
              </a:rPr>
              <a:t> </a:t>
            </a:r>
            <a:r>
              <a:rPr lang="en-SG" sz="2800" i="1" dirty="0" err="1">
                <a:solidFill>
                  <a:srgbClr val="FF0000"/>
                </a:solidFill>
                <a:latin typeface="Times New Roman" panose="02020603050405020304" pitchFamily="18" charset="0"/>
                <a:cs typeface="Times New Roman" panose="02020603050405020304" pitchFamily="18" charset="0"/>
                <a:sym typeface="Wingdings" panose="05000000000000000000" pitchFamily="2" charset="2"/>
              </a:rPr>
              <a:t>đẹp</a:t>
            </a:r>
            <a:r>
              <a:rPr lang="en-SG" sz="2800" i="1" dirty="0">
                <a:solidFill>
                  <a:srgbClr val="FF0000"/>
                </a:solidFill>
                <a:latin typeface="Times New Roman" panose="02020603050405020304" pitchFamily="18" charset="0"/>
                <a:cs typeface="Times New Roman" panose="02020603050405020304" pitchFamily="18" charset="0"/>
                <a:sym typeface="Wingdings" panose="05000000000000000000" pitchFamily="2" charset="2"/>
              </a:rPr>
              <a:t> </a:t>
            </a:r>
            <a:r>
              <a:rPr lang="en-SG" sz="2800" i="1" dirty="0" err="1">
                <a:solidFill>
                  <a:srgbClr val="FF0000"/>
                </a:solidFill>
                <a:latin typeface="Times New Roman" panose="02020603050405020304" pitchFamily="18" charset="0"/>
                <a:cs typeface="Times New Roman" panose="02020603050405020304" pitchFamily="18" charset="0"/>
                <a:sym typeface="Wingdings" panose="05000000000000000000" pitchFamily="2" charset="2"/>
              </a:rPr>
              <a:t>của</a:t>
            </a:r>
            <a:r>
              <a:rPr lang="en-SG" sz="2800" i="1" dirty="0">
                <a:solidFill>
                  <a:srgbClr val="FF0000"/>
                </a:solidFill>
                <a:latin typeface="Times New Roman" panose="02020603050405020304" pitchFamily="18" charset="0"/>
                <a:cs typeface="Times New Roman" panose="02020603050405020304" pitchFamily="18" charset="0"/>
                <a:sym typeface="Wingdings" panose="05000000000000000000" pitchFamily="2" charset="2"/>
              </a:rPr>
              <a:t> </a:t>
            </a:r>
            <a:r>
              <a:rPr lang="en-SG" sz="2800" i="1" dirty="0" err="1">
                <a:solidFill>
                  <a:srgbClr val="FF0000"/>
                </a:solidFill>
                <a:latin typeface="Times New Roman" panose="02020603050405020304" pitchFamily="18" charset="0"/>
                <a:cs typeface="Times New Roman" panose="02020603050405020304" pitchFamily="18" charset="0"/>
                <a:sym typeface="Wingdings" panose="05000000000000000000" pitchFamily="2" charset="2"/>
              </a:rPr>
              <a:t>vạn</a:t>
            </a:r>
            <a:r>
              <a:rPr lang="en-SG" sz="2800" i="1" dirty="0">
                <a:solidFill>
                  <a:srgbClr val="FF0000"/>
                </a:solidFill>
                <a:latin typeface="Times New Roman" panose="02020603050405020304" pitchFamily="18" charset="0"/>
                <a:cs typeface="Times New Roman" panose="02020603050405020304" pitchFamily="18" charset="0"/>
                <a:sym typeface="Wingdings" panose="05000000000000000000" pitchFamily="2" charset="2"/>
              </a:rPr>
              <a:t> </a:t>
            </a:r>
            <a:r>
              <a:rPr lang="en-SG" sz="2800" i="1" dirty="0" err="1">
                <a:solidFill>
                  <a:srgbClr val="FF0000"/>
                </a:solidFill>
                <a:latin typeface="Times New Roman" panose="02020603050405020304" pitchFamily="18" charset="0"/>
                <a:cs typeface="Times New Roman" panose="02020603050405020304" pitchFamily="18" charset="0"/>
                <a:sym typeface="Wingdings" panose="05000000000000000000" pitchFamily="2" charset="2"/>
              </a:rPr>
              <a:t>vật</a:t>
            </a:r>
            <a:endParaRPr lang="en-SG" sz="2800" dirty="0">
              <a:solidFill>
                <a:srgbClr val="FF0000"/>
              </a:solidFill>
            </a:endParaRPr>
          </a:p>
        </p:txBody>
      </p:sp>
      <p:pic>
        <p:nvPicPr>
          <p:cNvPr id="12" name="Picture 1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5208093">
            <a:off x="7762799" y="4499586"/>
            <a:ext cx="1505461" cy="1505461"/>
          </a:xfrm>
          <a:prstGeom prst="rect">
            <a:avLst/>
          </a:prstGeom>
        </p:spPr>
      </p:pic>
      <p:sp>
        <p:nvSpPr>
          <p:cNvPr id="14" name="Rectangle: Rounded Corners 13"/>
          <p:cNvSpPr/>
          <p:nvPr/>
        </p:nvSpPr>
        <p:spPr>
          <a:xfrm>
            <a:off x="5550053" y="5714102"/>
            <a:ext cx="5971177" cy="690211"/>
          </a:xfrm>
          <a:prstGeom prst="roundRect">
            <a:avLst/>
          </a:prstGeom>
          <a:ln w="38100">
            <a:solidFill>
              <a:srgbClr val="00B050"/>
            </a:solidFill>
          </a:ln>
        </p:spPr>
        <p:style>
          <a:lnRef idx="2">
            <a:schemeClr val="accent5"/>
          </a:lnRef>
          <a:fillRef idx="1">
            <a:schemeClr val="lt1"/>
          </a:fillRef>
          <a:effectRef idx="0">
            <a:schemeClr val="accent5"/>
          </a:effectRef>
          <a:fontRef idx="minor">
            <a:schemeClr val="dk1"/>
          </a:fontRef>
        </p:style>
        <p:txBody>
          <a:bodyPr rtlCol="0" anchor="ctr"/>
          <a:lstStyle/>
          <a:p>
            <a:pPr algn="ctr"/>
            <a:r>
              <a:rPr lang="en-US" altLang="en-US" sz="2800" i="1" dirty="0" err="1">
                <a:latin typeface="Times New Roman" panose="02020603050405020304" pitchFamily="18" charset="0"/>
                <a:cs typeface="Times New Roman" panose="02020603050405020304" pitchFamily="18" charset="0"/>
              </a:rPr>
              <a:t>Sự</a:t>
            </a:r>
            <a:r>
              <a:rPr lang="en-US" altLang="en-US" sz="2800" i="1" dirty="0">
                <a:latin typeface="Times New Roman" panose="02020603050405020304" pitchFamily="18" charset="0"/>
                <a:cs typeface="Times New Roman" panose="02020603050405020304" pitchFamily="18" charset="0"/>
              </a:rPr>
              <a:t> </a:t>
            </a:r>
            <a:r>
              <a:rPr lang="en-US" altLang="en-US" sz="2800" i="1" dirty="0" err="1">
                <a:latin typeface="Times New Roman" panose="02020603050405020304" pitchFamily="18" charset="0"/>
                <a:cs typeface="Times New Roman" panose="02020603050405020304" pitchFamily="18" charset="0"/>
              </a:rPr>
              <a:t>tinh</a:t>
            </a:r>
            <a:r>
              <a:rPr lang="en-US" altLang="en-US" sz="2800" i="1" dirty="0">
                <a:latin typeface="Times New Roman" panose="02020603050405020304" pitchFamily="18" charset="0"/>
                <a:cs typeface="Times New Roman" panose="02020603050405020304" pitchFamily="18" charset="0"/>
              </a:rPr>
              <a:t> </a:t>
            </a:r>
            <a:r>
              <a:rPr lang="en-US" altLang="en-US" sz="2800" i="1" dirty="0" err="1">
                <a:latin typeface="Times New Roman" panose="02020603050405020304" pitchFamily="18" charset="0"/>
                <a:cs typeface="Times New Roman" panose="02020603050405020304" pitchFamily="18" charset="0"/>
              </a:rPr>
              <a:t>tế</a:t>
            </a:r>
            <a:r>
              <a:rPr lang="en-US" altLang="en-US" sz="2800" i="1" dirty="0">
                <a:latin typeface="Times New Roman" panose="02020603050405020304" pitchFamily="18" charset="0"/>
                <a:cs typeface="Times New Roman" panose="02020603050405020304" pitchFamily="18" charset="0"/>
              </a:rPr>
              <a:t> </a:t>
            </a:r>
            <a:r>
              <a:rPr lang="en-US" altLang="en-US" sz="2800" i="1" dirty="0" err="1">
                <a:latin typeface="Times New Roman" panose="02020603050405020304" pitchFamily="18" charset="0"/>
                <a:cs typeface="Times New Roman" panose="02020603050405020304" pitchFamily="18" charset="0"/>
              </a:rPr>
              <a:t>trong</a:t>
            </a:r>
            <a:r>
              <a:rPr lang="en-US" altLang="en-US" sz="2800" i="1" dirty="0">
                <a:latin typeface="Times New Roman" panose="02020603050405020304" pitchFamily="18" charset="0"/>
                <a:cs typeface="Times New Roman" panose="02020603050405020304" pitchFamily="18" charset="0"/>
              </a:rPr>
              <a:t> </a:t>
            </a:r>
            <a:r>
              <a:rPr lang="en-US" altLang="en-US" sz="2800" i="1" dirty="0" err="1">
                <a:latin typeface="Times New Roman" panose="02020603050405020304" pitchFamily="18" charset="0"/>
                <a:cs typeface="Times New Roman" panose="02020603050405020304" pitchFamily="18" charset="0"/>
              </a:rPr>
              <a:t>liên</a:t>
            </a:r>
            <a:r>
              <a:rPr lang="en-US" altLang="en-US" sz="2800" i="1" dirty="0">
                <a:latin typeface="Times New Roman" panose="02020603050405020304" pitchFamily="18" charset="0"/>
                <a:cs typeface="Times New Roman" panose="02020603050405020304" pitchFamily="18" charset="0"/>
              </a:rPr>
              <a:t> </a:t>
            </a:r>
            <a:r>
              <a:rPr lang="en-US" altLang="en-US" sz="2800" i="1" dirty="0" err="1">
                <a:latin typeface="Times New Roman" panose="02020603050405020304" pitchFamily="18" charset="0"/>
                <a:cs typeface="Times New Roman" panose="02020603050405020304" pitchFamily="18" charset="0"/>
              </a:rPr>
              <a:t>tưởng</a:t>
            </a:r>
            <a:r>
              <a:rPr lang="en-US" altLang="en-US" sz="2800" i="1" dirty="0">
                <a:latin typeface="Times New Roman" panose="02020603050405020304" pitchFamily="18" charset="0"/>
                <a:cs typeface="Times New Roman" panose="02020603050405020304" pitchFamily="18" charset="0"/>
              </a:rPr>
              <a:t> </a:t>
            </a:r>
            <a:r>
              <a:rPr lang="en-US" altLang="en-US" sz="2800" i="1" dirty="0" err="1">
                <a:latin typeface="Times New Roman" panose="02020603050405020304" pitchFamily="18" charset="0"/>
                <a:cs typeface="Times New Roman" panose="02020603050405020304" pitchFamily="18" charset="0"/>
              </a:rPr>
              <a:t>của</a:t>
            </a:r>
            <a:r>
              <a:rPr lang="en-US" altLang="en-US" sz="2800" i="1" dirty="0">
                <a:latin typeface="Times New Roman" panose="02020603050405020304" pitchFamily="18" charset="0"/>
                <a:cs typeface="Times New Roman" panose="02020603050405020304" pitchFamily="18" charset="0"/>
              </a:rPr>
              <a:t> </a:t>
            </a:r>
            <a:r>
              <a:rPr lang="en-US" altLang="en-US" sz="2800" i="1" dirty="0" err="1">
                <a:latin typeface="Times New Roman" panose="02020603050405020304" pitchFamily="18" charset="0"/>
                <a:cs typeface="Times New Roman" panose="02020603050405020304" pitchFamily="18" charset="0"/>
              </a:rPr>
              <a:t>nhà</a:t>
            </a:r>
            <a:r>
              <a:rPr lang="en-US" altLang="en-US" sz="2800" i="1" dirty="0">
                <a:latin typeface="Times New Roman" panose="02020603050405020304" pitchFamily="18" charset="0"/>
                <a:cs typeface="Times New Roman" panose="02020603050405020304" pitchFamily="18" charset="0"/>
              </a:rPr>
              <a:t> </a:t>
            </a:r>
            <a:r>
              <a:rPr lang="en-US" altLang="en-US" sz="2800" i="1" dirty="0" err="1">
                <a:latin typeface="Times New Roman" panose="02020603050405020304" pitchFamily="18" charset="0"/>
                <a:cs typeface="Times New Roman" panose="02020603050405020304" pitchFamily="18" charset="0"/>
              </a:rPr>
              <a:t>thơ</a:t>
            </a:r>
            <a:endParaRPr lang="en-SG" sz="2800" i="1" dirty="0">
              <a:solidFill>
                <a:schemeClr val="tx1"/>
              </a:solidFill>
            </a:endParaRPr>
          </a:p>
        </p:txBody>
      </p:sp>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barn(inVertical)">
                                      <p:cBhvr>
                                        <p:cTn id="7" dur="500"/>
                                        <p:tgtEl>
                                          <p:spTgt spid="17"/>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1000"/>
                                        <p:tgtEl>
                                          <p:spTgt spid="5"/>
                                        </p:tgtEl>
                                      </p:cBhvr>
                                    </p:animEffect>
                                    <p:anim calcmode="lin" valueType="num">
                                      <p:cBhvr>
                                        <p:cTn id="13" dur="1000" fill="hold"/>
                                        <p:tgtEl>
                                          <p:spTgt spid="5"/>
                                        </p:tgtEl>
                                        <p:attrNameLst>
                                          <p:attrName>ppt_x</p:attrName>
                                        </p:attrNameLst>
                                      </p:cBhvr>
                                      <p:tavLst>
                                        <p:tav tm="0">
                                          <p:val>
                                            <p:strVal val="#ppt_x"/>
                                          </p:val>
                                        </p:tav>
                                        <p:tav tm="100000">
                                          <p:val>
                                            <p:strVal val="#ppt_x"/>
                                          </p:val>
                                        </p:tav>
                                      </p:tavLst>
                                    </p:anim>
                                    <p:anim calcmode="lin" valueType="num">
                                      <p:cBhvr>
                                        <p:cTn id="14"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4"/>
                                        </p:tgtEl>
                                        <p:attrNameLst>
                                          <p:attrName>style.visibility</p:attrName>
                                        </p:attrNameLst>
                                      </p:cBhvr>
                                      <p:to>
                                        <p:strVal val="visible"/>
                                      </p:to>
                                    </p:set>
                                    <p:animEffect transition="in" filter="barn(inVertical)">
                                      <p:cBhvr>
                                        <p:cTn id="19" dur="500"/>
                                        <p:tgtEl>
                                          <p:spTgt spid="4"/>
                                        </p:tgtEl>
                                      </p:cBhvr>
                                    </p:animEffect>
                                  </p:childTnLst>
                                </p:cTn>
                              </p:par>
                            </p:childTnLst>
                          </p:cTn>
                        </p:par>
                      </p:childTnLst>
                    </p:cTn>
                  </p:par>
                  <p:par>
                    <p:cTn id="20" fill="hold">
                      <p:stCondLst>
                        <p:cond delay="indefinite"/>
                      </p:stCondLst>
                      <p:childTnLst>
                        <p:par>
                          <p:cTn id="21" fill="hold">
                            <p:stCondLst>
                              <p:cond delay="0"/>
                            </p:stCondLst>
                            <p:childTnLst>
                              <p:par>
                                <p:cTn id="22" presetID="14" presetClass="entr" presetSubtype="10" fill="hold" nodeType="clickEffect">
                                  <p:stCondLst>
                                    <p:cond delay="0"/>
                                  </p:stCondLst>
                                  <p:childTnLst>
                                    <p:set>
                                      <p:cBhvr>
                                        <p:cTn id="23" dur="1" fill="hold">
                                          <p:stCondLst>
                                            <p:cond delay="0"/>
                                          </p:stCondLst>
                                        </p:cTn>
                                        <p:tgtEl>
                                          <p:spTgt spid="9"/>
                                        </p:tgtEl>
                                        <p:attrNameLst>
                                          <p:attrName>style.visibility</p:attrName>
                                        </p:attrNameLst>
                                      </p:cBhvr>
                                      <p:to>
                                        <p:strVal val="visible"/>
                                      </p:to>
                                    </p:set>
                                    <p:animEffect transition="in" filter="randombar(horizontal)">
                                      <p:cBhvr>
                                        <p:cTn id="24" dur="500"/>
                                        <p:tgtEl>
                                          <p:spTgt spid="9"/>
                                        </p:tgtEl>
                                      </p:cBhvr>
                                    </p:animEffect>
                                  </p:childTnLst>
                                </p:cTn>
                              </p:par>
                            </p:childTnLst>
                          </p:cTn>
                        </p:par>
                      </p:childTnLst>
                    </p:cTn>
                  </p:par>
                  <p:par>
                    <p:cTn id="25" fill="hold">
                      <p:stCondLst>
                        <p:cond delay="indefinite"/>
                      </p:stCondLst>
                      <p:childTnLst>
                        <p:par>
                          <p:cTn id="26" fill="hold">
                            <p:stCondLst>
                              <p:cond delay="0"/>
                            </p:stCondLst>
                            <p:childTnLst>
                              <p:par>
                                <p:cTn id="27" presetID="16" presetClass="entr" presetSubtype="21" fill="hold" grpId="0" nodeType="clickEffect">
                                  <p:stCondLst>
                                    <p:cond delay="0"/>
                                  </p:stCondLst>
                                  <p:childTnLst>
                                    <p:set>
                                      <p:cBhvr>
                                        <p:cTn id="28" dur="1" fill="hold">
                                          <p:stCondLst>
                                            <p:cond delay="0"/>
                                          </p:stCondLst>
                                        </p:cTn>
                                        <p:tgtEl>
                                          <p:spTgt spid="11"/>
                                        </p:tgtEl>
                                        <p:attrNameLst>
                                          <p:attrName>style.visibility</p:attrName>
                                        </p:attrNameLst>
                                      </p:cBhvr>
                                      <p:to>
                                        <p:strVal val="visible"/>
                                      </p:to>
                                    </p:set>
                                    <p:animEffect transition="in" filter="barn(inVertical)">
                                      <p:cBhvr>
                                        <p:cTn id="29" dur="500"/>
                                        <p:tgtEl>
                                          <p:spTgt spid="11"/>
                                        </p:tgtEl>
                                      </p:cBhvr>
                                    </p:animEffect>
                                  </p:childTnLst>
                                </p:cTn>
                              </p:par>
                            </p:childTnLst>
                          </p:cTn>
                        </p:par>
                      </p:childTnLst>
                    </p:cTn>
                  </p:par>
                  <p:par>
                    <p:cTn id="30" fill="hold">
                      <p:stCondLst>
                        <p:cond delay="indefinite"/>
                      </p:stCondLst>
                      <p:childTnLst>
                        <p:par>
                          <p:cTn id="31" fill="hold">
                            <p:stCondLst>
                              <p:cond delay="0"/>
                            </p:stCondLst>
                            <p:childTnLst>
                              <p:par>
                                <p:cTn id="32" presetID="14" presetClass="entr" presetSubtype="10" fill="hold" nodeType="clickEffect">
                                  <p:stCondLst>
                                    <p:cond delay="0"/>
                                  </p:stCondLst>
                                  <p:childTnLst>
                                    <p:set>
                                      <p:cBhvr>
                                        <p:cTn id="33" dur="1" fill="hold">
                                          <p:stCondLst>
                                            <p:cond delay="0"/>
                                          </p:stCondLst>
                                        </p:cTn>
                                        <p:tgtEl>
                                          <p:spTgt spid="12"/>
                                        </p:tgtEl>
                                        <p:attrNameLst>
                                          <p:attrName>style.visibility</p:attrName>
                                        </p:attrNameLst>
                                      </p:cBhvr>
                                      <p:to>
                                        <p:strVal val="visible"/>
                                      </p:to>
                                    </p:set>
                                    <p:animEffect transition="in" filter="randombar(horizontal)">
                                      <p:cBhvr>
                                        <p:cTn id="34" dur="500"/>
                                        <p:tgtEl>
                                          <p:spTgt spid="12"/>
                                        </p:tgtEl>
                                      </p:cBhvr>
                                    </p:animEffect>
                                  </p:childTnLst>
                                </p:cTn>
                              </p:par>
                            </p:childTnLst>
                          </p:cTn>
                        </p:par>
                      </p:childTnLst>
                    </p:cTn>
                  </p:par>
                  <p:par>
                    <p:cTn id="35" fill="hold">
                      <p:stCondLst>
                        <p:cond delay="indefinite"/>
                      </p:stCondLst>
                      <p:childTnLst>
                        <p:par>
                          <p:cTn id="36" fill="hold">
                            <p:stCondLst>
                              <p:cond delay="0"/>
                            </p:stCondLst>
                            <p:childTnLst>
                              <p:par>
                                <p:cTn id="37" presetID="16" presetClass="entr" presetSubtype="21" fill="hold" grpId="0" nodeType="clickEffect">
                                  <p:stCondLst>
                                    <p:cond delay="0"/>
                                  </p:stCondLst>
                                  <p:childTnLst>
                                    <p:set>
                                      <p:cBhvr>
                                        <p:cTn id="38" dur="1" fill="hold">
                                          <p:stCondLst>
                                            <p:cond delay="0"/>
                                          </p:stCondLst>
                                        </p:cTn>
                                        <p:tgtEl>
                                          <p:spTgt spid="14"/>
                                        </p:tgtEl>
                                        <p:attrNameLst>
                                          <p:attrName>style.visibility</p:attrName>
                                        </p:attrNameLst>
                                      </p:cBhvr>
                                      <p:to>
                                        <p:strVal val="visible"/>
                                      </p:to>
                                    </p:set>
                                    <p:animEffect transition="in" filter="barn(inVertical)">
                                      <p:cBhvr>
                                        <p:cTn id="39"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4" grpId="0" animBg="1"/>
      <p:bldP spid="11" grpId="0" animBg="1"/>
      <p:bldP spid="14" grpId="0" animBg="1"/>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rotWithShape="1">
          <a:blip r:embed="rId1"/>
          <a:srcRect b="14327"/>
          <a:stretch>
            <a:fillRect/>
          </a:stretch>
        </p:blipFill>
        <p:spPr>
          <a:xfrm>
            <a:off x="0" y="1"/>
            <a:ext cx="12192000" cy="6858000"/>
          </a:xfrm>
          <a:prstGeom prst="rect">
            <a:avLst/>
          </a:prstGeom>
        </p:spPr>
      </p:pic>
      <p:sp>
        <p:nvSpPr>
          <p:cNvPr id="3" name="矩形 2"/>
          <p:cNvSpPr/>
          <p:nvPr/>
        </p:nvSpPr>
        <p:spPr>
          <a:xfrm>
            <a:off x="264056" y="168975"/>
            <a:ext cx="11663888" cy="652005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grpSp>
        <p:nvGrpSpPr>
          <p:cNvPr id="30" name="组合 29"/>
          <p:cNvGrpSpPr/>
          <p:nvPr/>
        </p:nvGrpSpPr>
        <p:grpSpPr>
          <a:xfrm>
            <a:off x="8384773" y="2740246"/>
            <a:ext cx="3110542" cy="3142595"/>
            <a:chOff x="6270208" y="2010905"/>
            <a:chExt cx="2299838" cy="2299838"/>
          </a:xfrm>
        </p:grpSpPr>
        <p:sp>
          <p:nvSpPr>
            <p:cNvPr id="18" name="椭圆 17"/>
            <p:cNvSpPr/>
            <p:nvPr/>
          </p:nvSpPr>
          <p:spPr>
            <a:xfrm>
              <a:off x="6460766" y="2201463"/>
              <a:ext cx="1918722" cy="1918722"/>
            </a:xfrm>
            <a:prstGeom prst="ellipse">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SG" altLang="zh-CN" sz="3600" b="1" dirty="0">
                  <a:solidFill>
                    <a:schemeClr val="tx1"/>
                  </a:solidFill>
                  <a:latin typeface="Times New Roman" panose="02020603050405020304" pitchFamily="18" charset="0"/>
                  <a:cs typeface="Times New Roman" panose="02020603050405020304" pitchFamily="18" charset="0"/>
                </a:rPr>
                <a:t>ĐẤT N</a:t>
              </a:r>
              <a:r>
                <a:rPr lang="vi-VN" altLang="zh-CN" sz="3600" b="1" dirty="0">
                  <a:solidFill>
                    <a:schemeClr val="tx1"/>
                  </a:solidFill>
                  <a:latin typeface="Times New Roman" panose="02020603050405020304" pitchFamily="18" charset="0"/>
                  <a:cs typeface="Times New Roman" panose="02020603050405020304" pitchFamily="18" charset="0"/>
                </a:rPr>
                <a:t>Ư</a:t>
              </a:r>
              <a:r>
                <a:rPr lang="en-SG" altLang="zh-CN" sz="3600" b="1" dirty="0">
                  <a:solidFill>
                    <a:schemeClr val="tx1"/>
                  </a:solidFill>
                  <a:latin typeface="Times New Roman" panose="02020603050405020304" pitchFamily="18" charset="0"/>
                  <a:cs typeface="Times New Roman" panose="02020603050405020304" pitchFamily="18" charset="0"/>
                </a:rPr>
                <a:t>ỚC</a:t>
              </a:r>
              <a:endParaRPr lang="zh-CN" altLang="en-US" sz="3600" b="1" dirty="0">
                <a:solidFill>
                  <a:schemeClr val="tx1"/>
                </a:solidFill>
                <a:latin typeface="Times New Roman" panose="02020603050405020304" pitchFamily="18" charset="0"/>
                <a:cs typeface="Times New Roman" panose="02020603050405020304" pitchFamily="18" charset="0"/>
              </a:endParaRPr>
            </a:p>
          </p:txBody>
        </p:sp>
        <p:sp>
          <p:nvSpPr>
            <p:cNvPr id="19" name="椭圆 18"/>
            <p:cNvSpPr/>
            <p:nvPr/>
          </p:nvSpPr>
          <p:spPr>
            <a:xfrm>
              <a:off x="6270208" y="2010905"/>
              <a:ext cx="2299838" cy="2299838"/>
            </a:xfrm>
            <a:prstGeom prst="ellipse">
              <a:avLst/>
            </a:prstGeom>
            <a:noFill/>
            <a:ln w="19050">
              <a:solidFill>
                <a:schemeClr val="accent3"/>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3600" b="1">
                <a:solidFill>
                  <a:schemeClr val="tx1"/>
                </a:solidFill>
                <a:latin typeface="Times New Roman" panose="02020603050405020304" pitchFamily="18" charset="0"/>
                <a:cs typeface="Times New Roman" panose="02020603050405020304" pitchFamily="18" charset="0"/>
              </a:endParaRPr>
            </a:p>
          </p:txBody>
        </p:sp>
      </p:grpSp>
      <p:grpSp>
        <p:nvGrpSpPr>
          <p:cNvPr id="29" name="组合 28"/>
          <p:cNvGrpSpPr/>
          <p:nvPr/>
        </p:nvGrpSpPr>
        <p:grpSpPr>
          <a:xfrm>
            <a:off x="4564714" y="2740246"/>
            <a:ext cx="3110542" cy="3142595"/>
            <a:chOff x="8918462" y="2010905"/>
            <a:chExt cx="2299838" cy="2299838"/>
          </a:xfrm>
        </p:grpSpPr>
        <p:sp>
          <p:nvSpPr>
            <p:cNvPr id="21" name="椭圆 20"/>
            <p:cNvSpPr/>
            <p:nvPr/>
          </p:nvSpPr>
          <p:spPr>
            <a:xfrm>
              <a:off x="9109020" y="2201463"/>
              <a:ext cx="1918722" cy="1918722"/>
            </a:xfrm>
            <a:prstGeom prst="ellipse">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SG" altLang="zh-CN" sz="3600" b="1" dirty="0">
                  <a:solidFill>
                    <a:schemeClr val="tx1"/>
                  </a:solidFill>
                  <a:latin typeface="Times New Roman" panose="02020603050405020304" pitchFamily="18" charset="0"/>
                  <a:cs typeface="Times New Roman" panose="02020603050405020304" pitchFamily="18" charset="0"/>
                </a:rPr>
                <a:t>CON NG</a:t>
              </a:r>
              <a:r>
                <a:rPr lang="vi-VN" altLang="zh-CN" sz="3600" b="1" dirty="0">
                  <a:solidFill>
                    <a:schemeClr val="tx1"/>
                  </a:solidFill>
                  <a:latin typeface="Times New Roman" panose="02020603050405020304" pitchFamily="18" charset="0"/>
                  <a:cs typeface="Times New Roman" panose="02020603050405020304" pitchFamily="18" charset="0"/>
                </a:rPr>
                <a:t>Ư</a:t>
              </a:r>
              <a:r>
                <a:rPr lang="en-SG" altLang="zh-CN" sz="3600" b="1" dirty="0">
                  <a:solidFill>
                    <a:schemeClr val="tx1"/>
                  </a:solidFill>
                  <a:latin typeface="Times New Roman" panose="02020603050405020304" pitchFamily="18" charset="0"/>
                  <a:cs typeface="Times New Roman" panose="02020603050405020304" pitchFamily="18" charset="0"/>
                </a:rPr>
                <a:t>ỜI</a:t>
              </a:r>
              <a:endParaRPr lang="zh-CN" altLang="en-US" sz="3600" b="1" dirty="0">
                <a:solidFill>
                  <a:schemeClr val="tx1"/>
                </a:solidFill>
                <a:latin typeface="Times New Roman" panose="02020603050405020304" pitchFamily="18" charset="0"/>
                <a:cs typeface="Times New Roman" panose="02020603050405020304" pitchFamily="18" charset="0"/>
              </a:endParaRPr>
            </a:p>
          </p:txBody>
        </p:sp>
        <p:sp>
          <p:nvSpPr>
            <p:cNvPr id="22" name="椭圆 21"/>
            <p:cNvSpPr/>
            <p:nvPr/>
          </p:nvSpPr>
          <p:spPr>
            <a:xfrm>
              <a:off x="8918462" y="2010905"/>
              <a:ext cx="2299838" cy="2299838"/>
            </a:xfrm>
            <a:prstGeom prst="ellipse">
              <a:avLst/>
            </a:prstGeom>
            <a:noFill/>
            <a:ln w="19050">
              <a:solidFill>
                <a:schemeClr val="accent4"/>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3600" b="1">
                <a:solidFill>
                  <a:schemeClr val="tx1"/>
                </a:solidFill>
                <a:latin typeface="Times New Roman" panose="02020603050405020304" pitchFamily="18" charset="0"/>
                <a:cs typeface="Times New Roman" panose="02020603050405020304" pitchFamily="18" charset="0"/>
              </a:endParaRPr>
            </a:p>
          </p:txBody>
        </p:sp>
      </p:grpSp>
      <p:grpSp>
        <p:nvGrpSpPr>
          <p:cNvPr id="28" name="组合 27"/>
          <p:cNvGrpSpPr/>
          <p:nvPr/>
        </p:nvGrpSpPr>
        <p:grpSpPr>
          <a:xfrm>
            <a:off x="679786" y="2740246"/>
            <a:ext cx="3110542" cy="3142595"/>
            <a:chOff x="973700" y="2010905"/>
            <a:chExt cx="2299838" cy="2299838"/>
          </a:xfrm>
        </p:grpSpPr>
        <p:sp>
          <p:nvSpPr>
            <p:cNvPr id="10" name="椭圆 9"/>
            <p:cNvSpPr/>
            <p:nvPr/>
          </p:nvSpPr>
          <p:spPr>
            <a:xfrm>
              <a:off x="1164258" y="2201463"/>
              <a:ext cx="1918722" cy="1918722"/>
            </a:xfrm>
            <a:prstGeom prst="ellipse">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SG" altLang="zh-CN" sz="3600" b="1" dirty="0">
                  <a:solidFill>
                    <a:schemeClr val="tx1"/>
                  </a:solidFill>
                  <a:latin typeface="Times New Roman" panose="02020603050405020304" pitchFamily="18" charset="0"/>
                  <a:cs typeface="Times New Roman" panose="02020603050405020304" pitchFamily="18" charset="0"/>
                </a:rPr>
                <a:t>THIÊN NHIÊN</a:t>
              </a:r>
              <a:endParaRPr lang="zh-CN" altLang="en-US" sz="3600" b="1" dirty="0">
                <a:solidFill>
                  <a:schemeClr val="tx1"/>
                </a:solidFill>
                <a:latin typeface="Times New Roman" panose="02020603050405020304" pitchFamily="18" charset="0"/>
                <a:cs typeface="Times New Roman" panose="02020603050405020304" pitchFamily="18" charset="0"/>
              </a:endParaRPr>
            </a:p>
          </p:txBody>
        </p:sp>
        <p:sp>
          <p:nvSpPr>
            <p:cNvPr id="12" name="椭圆 11"/>
            <p:cNvSpPr/>
            <p:nvPr/>
          </p:nvSpPr>
          <p:spPr>
            <a:xfrm>
              <a:off x="973700" y="2010905"/>
              <a:ext cx="2299838" cy="2299838"/>
            </a:xfrm>
            <a:prstGeom prst="ellipse">
              <a:avLst/>
            </a:prstGeom>
            <a:noFill/>
            <a:ln w="19050">
              <a:solidFill>
                <a:schemeClr val="accent1"/>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3600" b="1">
                <a:solidFill>
                  <a:schemeClr val="tx1"/>
                </a:solidFill>
                <a:latin typeface="Times New Roman" panose="02020603050405020304" pitchFamily="18" charset="0"/>
                <a:cs typeface="Times New Roman" panose="02020603050405020304" pitchFamily="18" charset="0"/>
              </a:endParaRPr>
            </a:p>
          </p:txBody>
        </p:sp>
      </p:grpSp>
      <p:pic>
        <p:nvPicPr>
          <p:cNvPr id="45" name="Picture 44"/>
          <p:cNvPicPr>
            <a:picLocks noChangeAspect="1"/>
          </p:cNvPicPr>
          <p:nvPr/>
        </p:nvPicPr>
        <p:blipFill rotWithShape="1">
          <a:blip r:embed="rId2" cstate="print">
            <a:extLst>
              <a:ext uri="{28A0092B-C50C-407E-A947-70E740481C1C}">
                <a14:useLocalDpi xmlns:a14="http://schemas.microsoft.com/office/drawing/2010/main" val="0"/>
              </a:ext>
            </a:extLst>
          </a:blip>
          <a:srcRect b="39958"/>
          <a:stretch>
            <a:fillRect/>
          </a:stretch>
        </p:blipFill>
        <p:spPr>
          <a:xfrm flipH="1">
            <a:off x="143714" y="168975"/>
            <a:ext cx="4026994" cy="2370110"/>
          </a:xfrm>
          <a:prstGeom prst="rect">
            <a:avLst/>
          </a:prstGeom>
        </p:spPr>
      </p:pic>
      <p:sp>
        <p:nvSpPr>
          <p:cNvPr id="4" name="TextBox 3"/>
          <p:cNvSpPr txBox="1"/>
          <p:nvPr/>
        </p:nvSpPr>
        <p:spPr>
          <a:xfrm flipH="1">
            <a:off x="3967349" y="681548"/>
            <a:ext cx="4417424" cy="1107996"/>
          </a:xfrm>
          <a:prstGeom prst="rect">
            <a:avLst/>
          </a:prstGeom>
          <a:noFill/>
        </p:spPr>
        <p:txBody>
          <a:bodyPr wrap="square" rtlCol="0">
            <a:spAutoFit/>
          </a:bodyPr>
          <a:lstStyle/>
          <a:p>
            <a:r>
              <a:rPr lang="en-SG" sz="6600" dirty="0">
                <a:effectLst>
                  <a:glow rad="228600">
                    <a:schemeClr val="accent4">
                      <a:satMod val="175000"/>
                      <a:alpha val="40000"/>
                    </a:schemeClr>
                  </a:glow>
                </a:effectLst>
                <a:latin typeface="Times New Roman" panose="02020603050405020304" pitchFamily="18" charset="0"/>
                <a:cs typeface="Times New Roman" panose="02020603050405020304" pitchFamily="18" charset="0"/>
              </a:rPr>
              <a:t>SANG THU</a:t>
            </a:r>
            <a:endParaRPr lang="en-SG" sz="6600" dirty="0">
              <a:effectLst>
                <a:glow rad="228600">
                  <a:schemeClr val="accent4">
                    <a:satMod val="175000"/>
                    <a:alpha val="40000"/>
                  </a:schemeClr>
                </a:glow>
              </a:effectLst>
              <a:latin typeface="Times New Roman" panose="02020603050405020304" pitchFamily="18" charset="0"/>
              <a:cs typeface="Times New Roman" panose="02020603050405020304" pitchFamily="18" charset="0"/>
            </a:endParaRPr>
          </a:p>
        </p:txBody>
      </p:sp>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nodeType="clickEffect">
                                  <p:stCondLst>
                                    <p:cond delay="0"/>
                                  </p:stCondLst>
                                  <p:childTnLst>
                                    <p:set>
                                      <p:cBhvr>
                                        <p:cTn id="11" dur="1" fill="hold">
                                          <p:stCondLst>
                                            <p:cond delay="0"/>
                                          </p:stCondLst>
                                        </p:cTn>
                                        <p:tgtEl>
                                          <p:spTgt spid="28"/>
                                        </p:tgtEl>
                                        <p:attrNameLst>
                                          <p:attrName>style.visibility</p:attrName>
                                        </p:attrNameLst>
                                      </p:cBhvr>
                                      <p:to>
                                        <p:strVal val="visible"/>
                                      </p:to>
                                    </p:set>
                                    <p:animEffect transition="in" filter="wheel(1)">
                                      <p:cBhvr>
                                        <p:cTn id="12" dur="2000"/>
                                        <p:tgtEl>
                                          <p:spTgt spid="28"/>
                                        </p:tgtEl>
                                      </p:cBhvr>
                                    </p:animEffect>
                                  </p:childTnLst>
                                </p:cTn>
                              </p:par>
                            </p:childTnLst>
                          </p:cTn>
                        </p:par>
                      </p:childTnLst>
                    </p:cTn>
                  </p:par>
                  <p:par>
                    <p:cTn id="13" fill="hold">
                      <p:stCondLst>
                        <p:cond delay="indefinite"/>
                      </p:stCondLst>
                      <p:childTnLst>
                        <p:par>
                          <p:cTn id="14" fill="hold">
                            <p:stCondLst>
                              <p:cond delay="0"/>
                            </p:stCondLst>
                            <p:childTnLst>
                              <p:par>
                                <p:cTn id="15" presetID="21" presetClass="entr" presetSubtype="1" fill="hold" nodeType="clickEffect">
                                  <p:stCondLst>
                                    <p:cond delay="0"/>
                                  </p:stCondLst>
                                  <p:childTnLst>
                                    <p:set>
                                      <p:cBhvr>
                                        <p:cTn id="16" dur="1" fill="hold">
                                          <p:stCondLst>
                                            <p:cond delay="0"/>
                                          </p:stCondLst>
                                        </p:cTn>
                                        <p:tgtEl>
                                          <p:spTgt spid="29"/>
                                        </p:tgtEl>
                                        <p:attrNameLst>
                                          <p:attrName>style.visibility</p:attrName>
                                        </p:attrNameLst>
                                      </p:cBhvr>
                                      <p:to>
                                        <p:strVal val="visible"/>
                                      </p:to>
                                    </p:set>
                                    <p:animEffect transition="in" filter="wheel(1)">
                                      <p:cBhvr>
                                        <p:cTn id="17" dur="2000"/>
                                        <p:tgtEl>
                                          <p:spTgt spid="29"/>
                                        </p:tgtEl>
                                      </p:cBhvr>
                                    </p:animEffect>
                                  </p:childTnLst>
                                </p:cTn>
                              </p:par>
                            </p:childTnLst>
                          </p:cTn>
                        </p:par>
                      </p:childTnLst>
                    </p:cTn>
                  </p:par>
                  <p:par>
                    <p:cTn id="18" fill="hold">
                      <p:stCondLst>
                        <p:cond delay="indefinite"/>
                      </p:stCondLst>
                      <p:childTnLst>
                        <p:par>
                          <p:cTn id="19" fill="hold">
                            <p:stCondLst>
                              <p:cond delay="0"/>
                            </p:stCondLst>
                            <p:childTnLst>
                              <p:par>
                                <p:cTn id="20" presetID="21" presetClass="entr" presetSubtype="1" fill="hold" nodeType="clickEffect">
                                  <p:stCondLst>
                                    <p:cond delay="0"/>
                                  </p:stCondLst>
                                  <p:childTnLst>
                                    <p:set>
                                      <p:cBhvr>
                                        <p:cTn id="21" dur="1" fill="hold">
                                          <p:stCondLst>
                                            <p:cond delay="0"/>
                                          </p:stCondLst>
                                        </p:cTn>
                                        <p:tgtEl>
                                          <p:spTgt spid="30"/>
                                        </p:tgtEl>
                                        <p:attrNameLst>
                                          <p:attrName>style.visibility</p:attrName>
                                        </p:attrNameLst>
                                      </p:cBhvr>
                                      <p:to>
                                        <p:strVal val="visible"/>
                                      </p:to>
                                    </p:set>
                                    <p:animEffect transition="in" filter="wheel(1)">
                                      <p:cBhvr>
                                        <p:cTn id="22" dur="2000"/>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图片 7"/>
          <p:cNvPicPr>
            <a:picLocks noChangeAspect="1"/>
          </p:cNvPicPr>
          <p:nvPr/>
        </p:nvPicPr>
        <p:blipFill rotWithShape="1">
          <a:blip r:embed="rId1"/>
          <a:srcRect b="14327"/>
          <a:stretch>
            <a:fillRect/>
          </a:stretch>
        </p:blipFill>
        <p:spPr>
          <a:xfrm>
            <a:off x="0" y="1"/>
            <a:ext cx="12192000" cy="6858000"/>
          </a:xfrm>
          <a:prstGeom prst="rect">
            <a:avLst/>
          </a:prstGeom>
        </p:spPr>
      </p:pic>
      <p:grpSp>
        <p:nvGrpSpPr>
          <p:cNvPr id="31" name="组合 30"/>
          <p:cNvGrpSpPr/>
          <p:nvPr/>
        </p:nvGrpSpPr>
        <p:grpSpPr>
          <a:xfrm>
            <a:off x="1097787" y="698166"/>
            <a:ext cx="9996426" cy="5461669"/>
            <a:chOff x="799393" y="535135"/>
            <a:chExt cx="10593214" cy="5787731"/>
          </a:xfrm>
        </p:grpSpPr>
        <p:sp>
          <p:nvSpPr>
            <p:cNvPr id="10" name="矩形 9"/>
            <p:cNvSpPr/>
            <p:nvPr/>
          </p:nvSpPr>
          <p:spPr>
            <a:xfrm>
              <a:off x="799393" y="535135"/>
              <a:ext cx="10593214" cy="578773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0" name="矩形 29"/>
            <p:cNvSpPr/>
            <p:nvPr/>
          </p:nvSpPr>
          <p:spPr>
            <a:xfrm>
              <a:off x="1199536" y="855407"/>
              <a:ext cx="9792929" cy="5147187"/>
            </a:xfrm>
            <a:prstGeom prst="rect">
              <a:avLst/>
            </a:prstGeom>
            <a:noFill/>
            <a:ln w="28575">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2" name="矩形 1"/>
          <p:cNvSpPr/>
          <p:nvPr/>
        </p:nvSpPr>
        <p:spPr>
          <a:xfrm>
            <a:off x="4950690" y="1614576"/>
            <a:ext cx="1505527" cy="142828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矩形 13"/>
          <p:cNvSpPr/>
          <p:nvPr/>
        </p:nvSpPr>
        <p:spPr>
          <a:xfrm>
            <a:off x="5163127" y="1791855"/>
            <a:ext cx="1098839" cy="111040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5400" b="1" dirty="0">
                <a:solidFill>
                  <a:schemeClr val="accent1"/>
                </a:solidFill>
                <a:latin typeface="Times New Roman" panose="02020603050405020304" pitchFamily="18" charset="0"/>
                <a:ea typeface="Microsoft YaHei" panose="020B0503020204020204" pitchFamily="34" charset="-122"/>
                <a:cs typeface="Times New Roman" panose="02020603050405020304" pitchFamily="18" charset="0"/>
              </a:rPr>
              <a:t>III.</a:t>
            </a:r>
            <a:endParaRPr lang="zh-CN" altLang="en-US" sz="5400" b="1" dirty="0">
              <a:solidFill>
                <a:schemeClr val="accent1"/>
              </a:solidFill>
              <a:latin typeface="Times New Roman" panose="02020603050405020304" pitchFamily="18" charset="0"/>
              <a:ea typeface="Microsoft YaHei" panose="020B0503020204020204" pitchFamily="34" charset="-122"/>
              <a:cs typeface="Times New Roman" panose="02020603050405020304" pitchFamily="18" charset="0"/>
            </a:endParaRPr>
          </a:p>
        </p:txBody>
      </p:sp>
      <p:sp>
        <p:nvSpPr>
          <p:cNvPr id="15" name="文本框 14"/>
          <p:cNvSpPr txBox="1"/>
          <p:nvPr/>
        </p:nvSpPr>
        <p:spPr>
          <a:xfrm>
            <a:off x="1851602" y="3427289"/>
            <a:ext cx="8469746" cy="1862048"/>
          </a:xfrm>
          <a:prstGeom prst="rect">
            <a:avLst/>
          </a:prstGeom>
          <a:noFill/>
        </p:spPr>
        <p:txBody>
          <a:bodyPr wrap="square" rtlCol="0">
            <a:spAutoFit/>
          </a:bodyPr>
          <a:lstStyle/>
          <a:p>
            <a:pPr algn="ctr"/>
            <a:r>
              <a:rPr lang="en-SG" altLang="zh-CN" sz="11500" dirty="0" err="1">
                <a:solidFill>
                  <a:schemeClr val="tx1">
                    <a:lumMod val="85000"/>
                    <a:lumOff val="15000"/>
                  </a:schemeClr>
                </a:solidFill>
                <a:latin typeface="Times New Roman" panose="02020603050405020304" pitchFamily="18" charset="0"/>
                <a:ea typeface="华文中宋" pitchFamily="2" charset="-122"/>
                <a:cs typeface="Times New Roman" panose="02020603050405020304" pitchFamily="18" charset="0"/>
              </a:rPr>
              <a:t>Tổng</a:t>
            </a:r>
            <a:r>
              <a:rPr lang="en-SG" altLang="zh-CN" sz="11500" dirty="0">
                <a:solidFill>
                  <a:schemeClr val="tx1">
                    <a:lumMod val="85000"/>
                    <a:lumOff val="15000"/>
                  </a:schemeClr>
                </a:solidFill>
                <a:latin typeface="Times New Roman" panose="02020603050405020304" pitchFamily="18" charset="0"/>
                <a:ea typeface="华文中宋" pitchFamily="2" charset="-122"/>
                <a:cs typeface="Times New Roman" panose="02020603050405020304" pitchFamily="18" charset="0"/>
              </a:rPr>
              <a:t> </a:t>
            </a:r>
            <a:r>
              <a:rPr lang="en-SG" altLang="zh-CN" sz="11500" dirty="0" err="1">
                <a:solidFill>
                  <a:schemeClr val="tx1">
                    <a:lumMod val="85000"/>
                    <a:lumOff val="15000"/>
                  </a:schemeClr>
                </a:solidFill>
                <a:latin typeface="Times New Roman" panose="02020603050405020304" pitchFamily="18" charset="0"/>
                <a:ea typeface="华文中宋" pitchFamily="2" charset="-122"/>
                <a:cs typeface="Times New Roman" panose="02020603050405020304" pitchFamily="18" charset="0"/>
              </a:rPr>
              <a:t>kết</a:t>
            </a:r>
            <a:endParaRPr lang="zh-CN" altLang="en-US" sz="11500" dirty="0">
              <a:solidFill>
                <a:schemeClr val="tx1">
                  <a:lumMod val="85000"/>
                  <a:lumOff val="15000"/>
                </a:schemeClr>
              </a:solidFill>
              <a:latin typeface="Times New Roman" panose="02020603050405020304" pitchFamily="18" charset="0"/>
              <a:ea typeface="华文中宋" pitchFamily="2" charset="-122"/>
              <a:cs typeface="Times New Roman" panose="02020603050405020304" pitchFamily="18" charset="0"/>
            </a:endParaRPr>
          </a:p>
        </p:txBody>
      </p:sp>
    </p:spTree>
  </p:cSld>
  <p:clrMapOvr>
    <a:masterClrMapping/>
  </p:clrMapOvr>
  <p:transition spd="slow">
    <p:wipe/>
  </p:transition>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3957" name="Text Box 5"/>
          <p:cNvSpPr txBox="1">
            <a:spLocks noChangeArrowheads="1"/>
          </p:cNvSpPr>
          <p:nvPr/>
        </p:nvSpPr>
        <p:spPr bwMode="auto">
          <a:xfrm>
            <a:off x="2715135" y="1578435"/>
            <a:ext cx="1752600" cy="461665"/>
          </a:xfrm>
          <a:prstGeom prst="rect">
            <a:avLst/>
          </a:prstGeom>
          <a:noFill/>
          <a:ln w="9525" algn="ctr">
            <a:solidFill>
              <a:srgbClr val="000000"/>
            </a:solidFill>
            <a:miter lim="800000"/>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en-US" altLang="en-US" sz="2400" b="1" dirty="0" err="1">
                <a:solidFill>
                  <a:srgbClr val="000000"/>
                </a:solidFill>
                <a:latin typeface="Times New Roman" panose="02020603050405020304" pitchFamily="18" charset="0"/>
                <a:cs typeface="Times New Roman" panose="02020603050405020304" pitchFamily="18" charset="0"/>
              </a:rPr>
              <a:t>Khổ</a:t>
            </a:r>
            <a:r>
              <a:rPr lang="en-US" altLang="en-US" sz="2400" b="1" dirty="0">
                <a:solidFill>
                  <a:srgbClr val="000000"/>
                </a:solidFill>
                <a:latin typeface="Times New Roman" panose="02020603050405020304" pitchFamily="18" charset="0"/>
                <a:cs typeface="Times New Roman" panose="02020603050405020304" pitchFamily="18" charset="0"/>
              </a:rPr>
              <a:t> 1</a:t>
            </a:r>
            <a:endParaRPr lang="en-US" altLang="en-US" sz="2400" b="1" dirty="0">
              <a:solidFill>
                <a:srgbClr val="000000"/>
              </a:solidFill>
              <a:latin typeface="Times New Roman" panose="02020603050405020304" pitchFamily="18" charset="0"/>
              <a:cs typeface="Times New Roman" panose="02020603050405020304" pitchFamily="18" charset="0"/>
            </a:endParaRPr>
          </a:p>
        </p:txBody>
      </p:sp>
      <p:sp>
        <p:nvSpPr>
          <p:cNvPr id="253958" name="Text Box 6"/>
          <p:cNvSpPr txBox="1">
            <a:spLocks noChangeArrowheads="1"/>
          </p:cNvSpPr>
          <p:nvPr/>
        </p:nvSpPr>
        <p:spPr bwMode="auto">
          <a:xfrm>
            <a:off x="5534535" y="1556210"/>
            <a:ext cx="1752600" cy="461665"/>
          </a:xfrm>
          <a:prstGeom prst="rect">
            <a:avLst/>
          </a:prstGeom>
          <a:noFill/>
          <a:ln w="9525" algn="ctr">
            <a:solidFill>
              <a:srgbClr val="000000"/>
            </a:solidFill>
            <a:miter lim="800000"/>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en-US" altLang="en-US" sz="2400" b="1" dirty="0" err="1">
                <a:solidFill>
                  <a:srgbClr val="000000"/>
                </a:solidFill>
                <a:latin typeface="Times New Roman" panose="02020603050405020304" pitchFamily="18" charset="0"/>
                <a:cs typeface="Times New Roman" panose="02020603050405020304" pitchFamily="18" charset="0"/>
              </a:rPr>
              <a:t>Khổ</a:t>
            </a:r>
            <a:r>
              <a:rPr lang="en-US" altLang="en-US" sz="2400" b="1" dirty="0">
                <a:solidFill>
                  <a:srgbClr val="000000"/>
                </a:solidFill>
                <a:latin typeface="Times New Roman" panose="02020603050405020304" pitchFamily="18" charset="0"/>
                <a:cs typeface="Times New Roman" panose="02020603050405020304" pitchFamily="18" charset="0"/>
              </a:rPr>
              <a:t> 2</a:t>
            </a:r>
            <a:endParaRPr lang="en-US" altLang="en-US" sz="2400" b="1" dirty="0">
              <a:solidFill>
                <a:srgbClr val="000000"/>
              </a:solidFill>
              <a:latin typeface="Times New Roman" panose="02020603050405020304" pitchFamily="18" charset="0"/>
              <a:cs typeface="Times New Roman" panose="02020603050405020304" pitchFamily="18" charset="0"/>
            </a:endParaRPr>
          </a:p>
        </p:txBody>
      </p:sp>
      <p:sp>
        <p:nvSpPr>
          <p:cNvPr id="253959" name="Text Box 7"/>
          <p:cNvSpPr txBox="1">
            <a:spLocks noChangeArrowheads="1"/>
          </p:cNvSpPr>
          <p:nvPr/>
        </p:nvSpPr>
        <p:spPr bwMode="auto">
          <a:xfrm>
            <a:off x="8411085" y="1543510"/>
            <a:ext cx="1752600" cy="461665"/>
          </a:xfrm>
          <a:prstGeom prst="rect">
            <a:avLst/>
          </a:prstGeom>
          <a:noFill/>
          <a:ln w="9525" algn="ctr">
            <a:solidFill>
              <a:srgbClr val="000000"/>
            </a:solidFill>
            <a:miter lim="800000"/>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en-US" altLang="en-US" sz="2400" b="1" dirty="0" err="1">
                <a:solidFill>
                  <a:srgbClr val="000000"/>
                </a:solidFill>
                <a:latin typeface="Times New Roman" panose="02020603050405020304" pitchFamily="18" charset="0"/>
                <a:cs typeface="Times New Roman" panose="02020603050405020304" pitchFamily="18" charset="0"/>
              </a:rPr>
              <a:t>Khổ</a:t>
            </a:r>
            <a:r>
              <a:rPr lang="en-US" altLang="en-US" sz="2400" b="1" dirty="0">
                <a:solidFill>
                  <a:srgbClr val="000000"/>
                </a:solidFill>
                <a:latin typeface="Times New Roman" panose="02020603050405020304" pitchFamily="18" charset="0"/>
                <a:cs typeface="Times New Roman" panose="02020603050405020304" pitchFamily="18" charset="0"/>
              </a:rPr>
              <a:t> 3</a:t>
            </a:r>
            <a:endParaRPr lang="en-US" altLang="en-US" sz="2400" b="1" dirty="0">
              <a:solidFill>
                <a:srgbClr val="000000"/>
              </a:solidFill>
              <a:latin typeface="Times New Roman" panose="02020603050405020304" pitchFamily="18" charset="0"/>
              <a:cs typeface="Times New Roman" panose="02020603050405020304" pitchFamily="18" charset="0"/>
            </a:endParaRPr>
          </a:p>
        </p:txBody>
      </p:sp>
      <p:sp>
        <p:nvSpPr>
          <p:cNvPr id="253960" name="Text Box 8"/>
          <p:cNvSpPr txBox="1">
            <a:spLocks noChangeArrowheads="1"/>
          </p:cNvSpPr>
          <p:nvPr/>
        </p:nvSpPr>
        <p:spPr bwMode="auto">
          <a:xfrm>
            <a:off x="216808" y="2187953"/>
            <a:ext cx="1981201"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0"/>
              </a:spcBef>
            </a:pPr>
            <a:r>
              <a:rPr lang="en-US" altLang="en-US" sz="2400" dirty="0">
                <a:solidFill>
                  <a:srgbClr val="006600"/>
                </a:solidFill>
                <a:latin typeface="Times New Roman" panose="02020603050405020304" pitchFamily="18" charset="0"/>
                <a:cs typeface="Times New Roman" panose="02020603050405020304" pitchFamily="18" charset="0"/>
              </a:rPr>
              <a:t>CẢNH</a:t>
            </a:r>
            <a:endParaRPr lang="en-US" altLang="en-US" sz="2400" dirty="0">
              <a:solidFill>
                <a:srgbClr val="006600"/>
              </a:solidFill>
              <a:latin typeface="Times New Roman" panose="02020603050405020304" pitchFamily="18" charset="0"/>
              <a:cs typeface="Times New Roman" panose="02020603050405020304" pitchFamily="18" charset="0"/>
            </a:endParaRPr>
          </a:p>
          <a:p>
            <a:pPr algn="ctr">
              <a:spcBef>
                <a:spcPct val="0"/>
              </a:spcBef>
            </a:pPr>
            <a:r>
              <a:rPr lang="en-US" altLang="en-US" sz="2400" dirty="0">
                <a:solidFill>
                  <a:srgbClr val="006600"/>
                </a:solidFill>
                <a:latin typeface="Times New Roman" panose="02020603050405020304" pitchFamily="18" charset="0"/>
                <a:cs typeface="Times New Roman" panose="02020603050405020304" pitchFamily="18" charset="0"/>
              </a:rPr>
              <a:t>(</a:t>
            </a:r>
            <a:r>
              <a:rPr lang="en-US" altLang="en-US" sz="2400" dirty="0" err="1">
                <a:solidFill>
                  <a:srgbClr val="006600"/>
                </a:solidFill>
                <a:latin typeface="Times New Roman" panose="02020603050405020304" pitchFamily="18" charset="0"/>
                <a:cs typeface="Times New Roman" panose="02020603050405020304" pitchFamily="18" charset="0"/>
              </a:rPr>
              <a:t>Thiên</a:t>
            </a:r>
            <a:r>
              <a:rPr lang="en-US" altLang="en-US" sz="2400" dirty="0">
                <a:solidFill>
                  <a:srgbClr val="006600"/>
                </a:solidFill>
                <a:latin typeface="Times New Roman" panose="02020603050405020304" pitchFamily="18" charset="0"/>
                <a:cs typeface="Times New Roman" panose="02020603050405020304" pitchFamily="18" charset="0"/>
              </a:rPr>
              <a:t> </a:t>
            </a:r>
            <a:r>
              <a:rPr lang="en-US" altLang="en-US" sz="2400" dirty="0" err="1">
                <a:solidFill>
                  <a:srgbClr val="006600"/>
                </a:solidFill>
                <a:latin typeface="Times New Roman" panose="02020603050405020304" pitchFamily="18" charset="0"/>
                <a:cs typeface="Times New Roman" panose="02020603050405020304" pitchFamily="18" charset="0"/>
              </a:rPr>
              <a:t>nhiên</a:t>
            </a:r>
            <a:r>
              <a:rPr lang="en-US" altLang="en-US" sz="2400" dirty="0">
                <a:solidFill>
                  <a:srgbClr val="006600"/>
                </a:solidFill>
                <a:latin typeface="Times New Roman" panose="02020603050405020304" pitchFamily="18" charset="0"/>
                <a:cs typeface="Times New Roman" panose="02020603050405020304" pitchFamily="18" charset="0"/>
              </a:rPr>
              <a:t>)</a:t>
            </a:r>
            <a:endParaRPr lang="en-US" altLang="en-US" sz="1300" dirty="0">
              <a:solidFill>
                <a:srgbClr val="006600"/>
              </a:solidFill>
              <a:latin typeface="Times New Roman" panose="02020603050405020304" pitchFamily="18" charset="0"/>
              <a:cs typeface="Times New Roman" panose="02020603050405020304" pitchFamily="18" charset="0"/>
            </a:endParaRPr>
          </a:p>
        </p:txBody>
      </p:sp>
      <p:sp>
        <p:nvSpPr>
          <p:cNvPr id="253961" name="Text Box 9"/>
          <p:cNvSpPr txBox="1">
            <a:spLocks noChangeArrowheads="1"/>
          </p:cNvSpPr>
          <p:nvPr/>
        </p:nvSpPr>
        <p:spPr bwMode="auto">
          <a:xfrm>
            <a:off x="253663" y="3893107"/>
            <a:ext cx="1981200" cy="8679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10000"/>
              </a:spcBef>
            </a:pPr>
            <a:r>
              <a:rPr lang="en-US" altLang="en-US" sz="2400" dirty="0">
                <a:solidFill>
                  <a:srgbClr val="FF0000"/>
                </a:solidFill>
                <a:latin typeface="Times New Roman" panose="02020603050405020304" pitchFamily="18" charset="0"/>
                <a:cs typeface="Times New Roman" panose="02020603050405020304" pitchFamily="18" charset="0"/>
              </a:rPr>
              <a:t>TÌNH</a:t>
            </a:r>
            <a:endParaRPr lang="en-US" altLang="en-US" sz="2400" dirty="0">
              <a:solidFill>
                <a:srgbClr val="FF0000"/>
              </a:solidFill>
              <a:latin typeface="Times New Roman" panose="02020603050405020304" pitchFamily="18" charset="0"/>
              <a:cs typeface="Times New Roman" panose="02020603050405020304" pitchFamily="18" charset="0"/>
            </a:endParaRPr>
          </a:p>
          <a:p>
            <a:pPr algn="ctr">
              <a:spcBef>
                <a:spcPct val="10000"/>
              </a:spcBef>
            </a:pPr>
            <a:r>
              <a:rPr lang="en-US" altLang="en-US" sz="2400" dirty="0">
                <a:solidFill>
                  <a:srgbClr val="FF0000"/>
                </a:solidFill>
                <a:latin typeface="Times New Roman" panose="02020603050405020304" pitchFamily="18" charset="0"/>
                <a:cs typeface="Times New Roman" panose="02020603050405020304" pitchFamily="18" charset="0"/>
              </a:rPr>
              <a:t>(</a:t>
            </a:r>
            <a:r>
              <a:rPr lang="en-US" altLang="en-US" sz="2400" dirty="0" err="1">
                <a:solidFill>
                  <a:srgbClr val="FF0000"/>
                </a:solidFill>
                <a:latin typeface="Times New Roman" panose="02020603050405020304" pitchFamily="18" charset="0"/>
                <a:cs typeface="Times New Roman" panose="02020603050405020304" pitchFamily="18" charset="0"/>
              </a:rPr>
              <a:t>Cảm</a:t>
            </a:r>
            <a:r>
              <a:rPr lang="en-US" altLang="en-US" sz="2400" dirty="0">
                <a:solidFill>
                  <a:srgbClr val="FF0000"/>
                </a:solidFill>
                <a:latin typeface="Times New Roman" panose="02020603050405020304" pitchFamily="18" charset="0"/>
                <a:cs typeface="Times New Roman" panose="02020603050405020304" pitchFamily="18" charset="0"/>
              </a:rPr>
              <a:t> </a:t>
            </a:r>
            <a:r>
              <a:rPr lang="en-US" altLang="en-US" sz="2400" dirty="0" err="1">
                <a:solidFill>
                  <a:srgbClr val="FF0000"/>
                </a:solidFill>
                <a:latin typeface="Times New Roman" panose="02020603050405020304" pitchFamily="18" charset="0"/>
                <a:cs typeface="Times New Roman" panose="02020603050405020304" pitchFamily="18" charset="0"/>
              </a:rPr>
              <a:t>nghĩ</a:t>
            </a:r>
            <a:r>
              <a:rPr lang="en-US" altLang="en-US" sz="2400" dirty="0">
                <a:solidFill>
                  <a:srgbClr val="FF0000"/>
                </a:solidFill>
                <a:latin typeface="Times New Roman" panose="02020603050405020304" pitchFamily="18" charset="0"/>
                <a:cs typeface="Times New Roman" panose="02020603050405020304" pitchFamily="18" charset="0"/>
              </a:rPr>
              <a:t>)</a:t>
            </a:r>
            <a:endParaRPr lang="en-US" altLang="en-US" sz="1400" dirty="0">
              <a:solidFill>
                <a:srgbClr val="FF0000"/>
              </a:solidFill>
              <a:latin typeface="Times New Roman" panose="02020603050405020304" pitchFamily="18" charset="0"/>
              <a:cs typeface="Times New Roman" panose="02020603050405020304" pitchFamily="18" charset="0"/>
            </a:endParaRPr>
          </a:p>
        </p:txBody>
      </p:sp>
      <p:sp>
        <p:nvSpPr>
          <p:cNvPr id="253962" name="Text Box 10"/>
          <p:cNvSpPr txBox="1">
            <a:spLocks noChangeArrowheads="1"/>
          </p:cNvSpPr>
          <p:nvPr/>
        </p:nvSpPr>
        <p:spPr bwMode="auto">
          <a:xfrm>
            <a:off x="696688" y="5290456"/>
            <a:ext cx="10609941" cy="1292662"/>
          </a:xfrm>
          <a:prstGeom prst="rect">
            <a:avLst/>
          </a:prstGeom>
        </p:spPr>
        <p:style>
          <a:lnRef idx="2">
            <a:schemeClr val="accent6"/>
          </a:lnRef>
          <a:fillRef idx="1">
            <a:schemeClr val="lt1"/>
          </a:fillRef>
          <a:effectRef idx="0">
            <a:schemeClr val="accent6"/>
          </a:effectRef>
          <a:fontRef idx="minor">
            <a:schemeClr val="dk1"/>
          </a:fontRef>
        </p:style>
        <p:txBody>
          <a:bodyPr wrap="square">
            <a:spAutoFit/>
          </a:bodyPr>
          <a:lstStyle/>
          <a:p>
            <a:pPr algn="just">
              <a:spcBef>
                <a:spcPct val="0"/>
              </a:spcBef>
            </a:pPr>
            <a:r>
              <a:rPr lang="en-US" altLang="en-US" sz="2600" b="1" dirty="0" err="1">
                <a:solidFill>
                  <a:srgbClr val="000000"/>
                </a:solidFill>
                <a:latin typeface="Times New Roman" panose="02020603050405020304" pitchFamily="18" charset="0"/>
                <a:cs typeface="Times New Roman" panose="02020603050405020304" pitchFamily="18" charset="0"/>
              </a:rPr>
              <a:t>Nghệ</a:t>
            </a:r>
            <a:r>
              <a:rPr lang="en-US" altLang="en-US" sz="2600" b="1" dirty="0">
                <a:solidFill>
                  <a:srgbClr val="000000"/>
                </a:solidFill>
                <a:latin typeface="Times New Roman" panose="02020603050405020304" pitchFamily="18" charset="0"/>
                <a:cs typeface="Times New Roman" panose="02020603050405020304" pitchFamily="18" charset="0"/>
              </a:rPr>
              <a:t> </a:t>
            </a:r>
            <a:r>
              <a:rPr lang="en-US" altLang="en-US" sz="2600" b="1" dirty="0" err="1">
                <a:solidFill>
                  <a:srgbClr val="000000"/>
                </a:solidFill>
                <a:latin typeface="Times New Roman" panose="02020603050405020304" pitchFamily="18" charset="0"/>
                <a:cs typeface="Times New Roman" panose="02020603050405020304" pitchFamily="18" charset="0"/>
              </a:rPr>
              <a:t>thuật</a:t>
            </a:r>
            <a:r>
              <a:rPr lang="en-US" altLang="en-US" sz="2600" b="1" dirty="0">
                <a:solidFill>
                  <a:srgbClr val="000000"/>
                </a:solidFill>
                <a:latin typeface="Times New Roman" panose="02020603050405020304" pitchFamily="18" charset="0"/>
                <a:cs typeface="Times New Roman" panose="02020603050405020304" pitchFamily="18" charset="0"/>
              </a:rPr>
              <a:t>: </a:t>
            </a:r>
            <a:r>
              <a:rPr lang="en-US" altLang="en-US" sz="2600" dirty="0">
                <a:solidFill>
                  <a:srgbClr val="000000"/>
                </a:solidFill>
                <a:latin typeface="Times New Roman" panose="02020603050405020304" pitchFamily="18" charset="0"/>
                <a:cs typeface="Times New Roman" panose="02020603050405020304" pitchFamily="18" charset="0"/>
              </a:rPr>
              <a:t>T</a:t>
            </a:r>
            <a:r>
              <a:rPr lang="en-SG" altLang="en-US" sz="2600" dirty="0">
                <a:solidFill>
                  <a:srgbClr val="000000"/>
                </a:solidFill>
                <a:latin typeface="Times New Roman" panose="02020603050405020304" pitchFamily="18" charset="0"/>
                <a:cs typeface="Times New Roman" panose="02020603050405020304" pitchFamily="18" charset="0"/>
              </a:rPr>
              <a:t>ừ </a:t>
            </a:r>
            <a:r>
              <a:rPr lang="en-SG" altLang="en-US" sz="2600" dirty="0" err="1">
                <a:solidFill>
                  <a:srgbClr val="000000"/>
                </a:solidFill>
                <a:latin typeface="Times New Roman" panose="02020603050405020304" pitchFamily="18" charset="0"/>
                <a:cs typeface="Times New Roman" panose="02020603050405020304" pitchFamily="18" charset="0"/>
              </a:rPr>
              <a:t>ngữ</a:t>
            </a:r>
            <a:r>
              <a:rPr lang="en-SG" altLang="en-US" sz="2600" dirty="0">
                <a:solidFill>
                  <a:srgbClr val="000000"/>
                </a:solidFill>
                <a:latin typeface="Times New Roman" panose="02020603050405020304" pitchFamily="18" charset="0"/>
                <a:cs typeface="Times New Roman" panose="02020603050405020304" pitchFamily="18" charset="0"/>
              </a:rPr>
              <a:t> </a:t>
            </a:r>
            <a:r>
              <a:rPr lang="en-SG" altLang="en-US" sz="2600" dirty="0" err="1">
                <a:solidFill>
                  <a:srgbClr val="000000"/>
                </a:solidFill>
                <a:latin typeface="Times New Roman" panose="02020603050405020304" pitchFamily="18" charset="0"/>
                <a:cs typeface="Times New Roman" panose="02020603050405020304" pitchFamily="18" charset="0"/>
              </a:rPr>
              <a:t>biểu</a:t>
            </a:r>
            <a:r>
              <a:rPr lang="en-SG" altLang="en-US" sz="2600" dirty="0">
                <a:solidFill>
                  <a:srgbClr val="000000"/>
                </a:solidFill>
                <a:latin typeface="Times New Roman" panose="02020603050405020304" pitchFamily="18" charset="0"/>
                <a:cs typeface="Times New Roman" panose="02020603050405020304" pitchFamily="18" charset="0"/>
              </a:rPr>
              <a:t> </a:t>
            </a:r>
            <a:r>
              <a:rPr lang="en-SG" altLang="en-US" sz="2600" dirty="0" err="1">
                <a:solidFill>
                  <a:srgbClr val="000000"/>
                </a:solidFill>
                <a:latin typeface="Times New Roman" panose="02020603050405020304" pitchFamily="18" charset="0"/>
                <a:cs typeface="Times New Roman" panose="02020603050405020304" pitchFamily="18" charset="0"/>
              </a:rPr>
              <a:t>cảm</a:t>
            </a:r>
            <a:r>
              <a:rPr lang="en-SG" altLang="en-US" sz="2600" dirty="0">
                <a:solidFill>
                  <a:srgbClr val="000000"/>
                </a:solidFill>
                <a:latin typeface="Times New Roman" panose="02020603050405020304" pitchFamily="18" charset="0"/>
                <a:cs typeface="Times New Roman" panose="02020603050405020304" pitchFamily="18" charset="0"/>
              </a:rPr>
              <a:t>, </a:t>
            </a:r>
            <a:r>
              <a:rPr lang="en-SG" altLang="en-US" sz="2600" dirty="0" err="1">
                <a:solidFill>
                  <a:srgbClr val="000000"/>
                </a:solidFill>
                <a:latin typeface="Times New Roman" panose="02020603050405020304" pitchFamily="18" charset="0"/>
                <a:cs typeface="Times New Roman" panose="02020603050405020304" pitchFamily="18" charset="0"/>
              </a:rPr>
              <a:t>nhân</a:t>
            </a:r>
            <a:r>
              <a:rPr lang="en-SG" altLang="en-US" sz="2600" dirty="0">
                <a:solidFill>
                  <a:srgbClr val="000000"/>
                </a:solidFill>
                <a:latin typeface="Times New Roman" panose="02020603050405020304" pitchFamily="18" charset="0"/>
                <a:cs typeface="Times New Roman" panose="02020603050405020304" pitchFamily="18" charset="0"/>
              </a:rPr>
              <a:t> </a:t>
            </a:r>
            <a:r>
              <a:rPr lang="en-SG" altLang="en-US" sz="2600" dirty="0" err="1">
                <a:solidFill>
                  <a:srgbClr val="000000"/>
                </a:solidFill>
                <a:latin typeface="Times New Roman" panose="02020603050405020304" pitchFamily="18" charset="0"/>
                <a:cs typeface="Times New Roman" panose="02020603050405020304" pitchFamily="18" charset="0"/>
              </a:rPr>
              <a:t>hóa</a:t>
            </a:r>
            <a:r>
              <a:rPr lang="en-SG" altLang="en-US" sz="2600" dirty="0">
                <a:solidFill>
                  <a:srgbClr val="000000"/>
                </a:solidFill>
                <a:latin typeface="Times New Roman" panose="02020603050405020304" pitchFamily="18" charset="0"/>
                <a:cs typeface="Times New Roman" panose="02020603050405020304" pitchFamily="18" charset="0"/>
              </a:rPr>
              <a:t>, </a:t>
            </a:r>
            <a:r>
              <a:rPr lang="en-SG" altLang="en-US" sz="2600" dirty="0" err="1">
                <a:solidFill>
                  <a:srgbClr val="000000"/>
                </a:solidFill>
                <a:latin typeface="Times New Roman" panose="02020603050405020304" pitchFamily="18" charset="0"/>
                <a:cs typeface="Times New Roman" panose="02020603050405020304" pitchFamily="18" charset="0"/>
              </a:rPr>
              <a:t>ẩn</a:t>
            </a:r>
            <a:r>
              <a:rPr lang="en-SG" altLang="en-US" sz="2600" dirty="0">
                <a:solidFill>
                  <a:srgbClr val="000000"/>
                </a:solidFill>
                <a:latin typeface="Times New Roman" panose="02020603050405020304" pitchFamily="18" charset="0"/>
                <a:cs typeface="Times New Roman" panose="02020603050405020304" pitchFamily="18" charset="0"/>
              </a:rPr>
              <a:t> </a:t>
            </a:r>
            <a:r>
              <a:rPr lang="en-SG" altLang="en-US" sz="2600" dirty="0" err="1">
                <a:solidFill>
                  <a:srgbClr val="000000"/>
                </a:solidFill>
                <a:latin typeface="Times New Roman" panose="02020603050405020304" pitchFamily="18" charset="0"/>
                <a:cs typeface="Times New Roman" panose="02020603050405020304" pitchFamily="18" charset="0"/>
              </a:rPr>
              <a:t>dụ</a:t>
            </a:r>
            <a:r>
              <a:rPr lang="en-SG" altLang="en-US" sz="2600" dirty="0">
                <a:solidFill>
                  <a:srgbClr val="000000"/>
                </a:solidFill>
                <a:latin typeface="Times New Roman" panose="02020603050405020304" pitchFamily="18" charset="0"/>
                <a:cs typeface="Times New Roman" panose="02020603050405020304" pitchFamily="18" charset="0"/>
              </a:rPr>
              <a:t>, </a:t>
            </a:r>
            <a:r>
              <a:rPr lang="en-SG" altLang="en-US" sz="2600" dirty="0" err="1">
                <a:solidFill>
                  <a:srgbClr val="000000"/>
                </a:solidFill>
                <a:latin typeface="Times New Roman" panose="02020603050405020304" pitchFamily="18" charset="0"/>
                <a:cs typeface="Times New Roman" panose="02020603050405020304" pitchFamily="18" charset="0"/>
              </a:rPr>
              <a:t>hình</a:t>
            </a:r>
            <a:r>
              <a:rPr lang="en-SG" altLang="en-US" sz="2600" dirty="0">
                <a:solidFill>
                  <a:srgbClr val="000000"/>
                </a:solidFill>
                <a:latin typeface="Times New Roman" panose="02020603050405020304" pitchFamily="18" charset="0"/>
                <a:cs typeface="Times New Roman" panose="02020603050405020304" pitchFamily="18" charset="0"/>
              </a:rPr>
              <a:t> </a:t>
            </a:r>
            <a:r>
              <a:rPr lang="en-SG" altLang="en-US" sz="2600" dirty="0" err="1">
                <a:solidFill>
                  <a:srgbClr val="000000"/>
                </a:solidFill>
                <a:latin typeface="Times New Roman" panose="02020603050405020304" pitchFamily="18" charset="0"/>
                <a:cs typeface="Times New Roman" panose="02020603050405020304" pitchFamily="18" charset="0"/>
              </a:rPr>
              <a:t>ảnh</a:t>
            </a:r>
            <a:r>
              <a:rPr lang="en-SG" altLang="en-US" sz="2600" dirty="0">
                <a:solidFill>
                  <a:srgbClr val="000000"/>
                </a:solidFill>
                <a:latin typeface="Times New Roman" panose="02020603050405020304" pitchFamily="18" charset="0"/>
                <a:cs typeface="Times New Roman" panose="02020603050405020304" pitchFamily="18" charset="0"/>
              </a:rPr>
              <a:t> </a:t>
            </a:r>
            <a:r>
              <a:rPr lang="en-SG" altLang="en-US" sz="2600" dirty="0" err="1">
                <a:solidFill>
                  <a:srgbClr val="000000"/>
                </a:solidFill>
                <a:latin typeface="Times New Roman" panose="02020603050405020304" pitchFamily="18" charset="0"/>
                <a:cs typeface="Times New Roman" panose="02020603050405020304" pitchFamily="18" charset="0"/>
              </a:rPr>
              <a:t>đối</a:t>
            </a:r>
            <a:r>
              <a:rPr lang="en-SG" altLang="en-US" sz="2600" dirty="0">
                <a:solidFill>
                  <a:srgbClr val="000000"/>
                </a:solidFill>
                <a:latin typeface="Times New Roman" panose="02020603050405020304" pitchFamily="18" charset="0"/>
                <a:cs typeface="Times New Roman" panose="02020603050405020304" pitchFamily="18" charset="0"/>
              </a:rPr>
              <a:t> </a:t>
            </a:r>
            <a:r>
              <a:rPr lang="en-SG" altLang="en-US" sz="2600" dirty="0" err="1">
                <a:solidFill>
                  <a:srgbClr val="000000"/>
                </a:solidFill>
                <a:latin typeface="Times New Roman" panose="02020603050405020304" pitchFamily="18" charset="0"/>
                <a:cs typeface="Times New Roman" panose="02020603050405020304" pitchFamily="18" charset="0"/>
              </a:rPr>
              <a:t>lập</a:t>
            </a:r>
            <a:r>
              <a:rPr lang="en-SG" altLang="en-US" sz="2600" dirty="0">
                <a:solidFill>
                  <a:srgbClr val="000000"/>
                </a:solidFill>
                <a:latin typeface="Times New Roman" panose="02020603050405020304" pitchFamily="18" charset="0"/>
                <a:cs typeface="Times New Roman" panose="02020603050405020304" pitchFamily="18" charset="0"/>
              </a:rPr>
              <a:t>, </a:t>
            </a:r>
            <a:r>
              <a:rPr lang="en-SG" altLang="en-US" sz="2600" dirty="0" err="1">
                <a:solidFill>
                  <a:srgbClr val="000000"/>
                </a:solidFill>
                <a:latin typeface="Times New Roman" panose="02020603050405020304" pitchFamily="18" charset="0"/>
                <a:cs typeface="Times New Roman" panose="02020603050405020304" pitchFamily="18" charset="0"/>
              </a:rPr>
              <a:t>liên</a:t>
            </a:r>
            <a:r>
              <a:rPr lang="en-SG" altLang="en-US" sz="2600" dirty="0">
                <a:solidFill>
                  <a:srgbClr val="000000"/>
                </a:solidFill>
                <a:latin typeface="Times New Roman" panose="02020603050405020304" pitchFamily="18" charset="0"/>
                <a:cs typeface="Times New Roman" panose="02020603050405020304" pitchFamily="18" charset="0"/>
              </a:rPr>
              <a:t> t</a:t>
            </a:r>
            <a:r>
              <a:rPr lang="vi-VN" altLang="en-US" sz="2600" dirty="0">
                <a:solidFill>
                  <a:srgbClr val="000000"/>
                </a:solidFill>
                <a:latin typeface="Times New Roman" panose="02020603050405020304" pitchFamily="18" charset="0"/>
                <a:cs typeface="Times New Roman" panose="02020603050405020304" pitchFamily="18" charset="0"/>
              </a:rPr>
              <a:t>ư</a:t>
            </a:r>
            <a:r>
              <a:rPr lang="en-SG" altLang="en-US" sz="2600" dirty="0" err="1">
                <a:solidFill>
                  <a:srgbClr val="000000"/>
                </a:solidFill>
                <a:latin typeface="Times New Roman" panose="02020603050405020304" pitchFamily="18" charset="0"/>
                <a:cs typeface="Times New Roman" panose="02020603050405020304" pitchFamily="18" charset="0"/>
              </a:rPr>
              <a:t>ởng</a:t>
            </a:r>
            <a:endParaRPr lang="en-SG" altLang="en-US" sz="2600" dirty="0">
              <a:solidFill>
                <a:srgbClr val="000000"/>
              </a:solidFill>
              <a:latin typeface="Times New Roman" panose="02020603050405020304" pitchFamily="18" charset="0"/>
              <a:cs typeface="Times New Roman" panose="02020603050405020304" pitchFamily="18" charset="0"/>
            </a:endParaRPr>
          </a:p>
          <a:p>
            <a:pPr algn="just">
              <a:spcBef>
                <a:spcPct val="0"/>
              </a:spcBef>
            </a:pPr>
            <a:r>
              <a:rPr lang="en-SG" altLang="en-US" sz="2600" b="1" dirty="0" err="1">
                <a:solidFill>
                  <a:srgbClr val="000000"/>
                </a:solidFill>
                <a:latin typeface="Times New Roman" panose="02020603050405020304" pitchFamily="18" charset="0"/>
                <a:cs typeface="Times New Roman" panose="02020603050405020304" pitchFamily="18" charset="0"/>
              </a:rPr>
              <a:t>Nội</a:t>
            </a:r>
            <a:r>
              <a:rPr lang="en-SG" altLang="en-US" sz="2600" b="1" dirty="0">
                <a:solidFill>
                  <a:srgbClr val="000000"/>
                </a:solidFill>
                <a:latin typeface="Times New Roman" panose="02020603050405020304" pitchFamily="18" charset="0"/>
                <a:cs typeface="Times New Roman" panose="02020603050405020304" pitchFamily="18" charset="0"/>
              </a:rPr>
              <a:t> dung: </a:t>
            </a:r>
            <a:r>
              <a:rPr lang="en-SG" altLang="en-US" sz="2600" dirty="0" err="1">
                <a:solidFill>
                  <a:srgbClr val="000000"/>
                </a:solidFill>
                <a:latin typeface="Times New Roman" panose="02020603050405020304" pitchFamily="18" charset="0"/>
                <a:cs typeface="Times New Roman" panose="02020603050405020304" pitchFamily="18" charset="0"/>
              </a:rPr>
              <a:t>Cảm</a:t>
            </a:r>
            <a:r>
              <a:rPr lang="en-SG" altLang="en-US" sz="2600" dirty="0">
                <a:solidFill>
                  <a:srgbClr val="000000"/>
                </a:solidFill>
                <a:latin typeface="Times New Roman" panose="02020603050405020304" pitchFamily="18" charset="0"/>
                <a:cs typeface="Times New Roman" panose="02020603050405020304" pitchFamily="18" charset="0"/>
              </a:rPr>
              <a:t> </a:t>
            </a:r>
            <a:r>
              <a:rPr lang="en-SG" altLang="en-US" sz="2600" dirty="0" err="1">
                <a:solidFill>
                  <a:srgbClr val="000000"/>
                </a:solidFill>
                <a:latin typeface="Times New Roman" panose="02020603050405020304" pitchFamily="18" charset="0"/>
                <a:cs typeface="Times New Roman" panose="02020603050405020304" pitchFamily="18" charset="0"/>
              </a:rPr>
              <a:t>nhận</a:t>
            </a:r>
            <a:r>
              <a:rPr lang="en-SG" altLang="en-US" sz="2600" dirty="0">
                <a:solidFill>
                  <a:srgbClr val="000000"/>
                </a:solidFill>
                <a:latin typeface="Times New Roman" panose="02020603050405020304" pitchFamily="18" charset="0"/>
                <a:cs typeface="Times New Roman" panose="02020603050405020304" pitchFamily="18" charset="0"/>
              </a:rPr>
              <a:t> </a:t>
            </a:r>
            <a:r>
              <a:rPr lang="en-SG" altLang="en-US" sz="2600" dirty="0" err="1">
                <a:solidFill>
                  <a:srgbClr val="000000"/>
                </a:solidFill>
                <a:latin typeface="Times New Roman" panose="02020603050405020304" pitchFamily="18" charset="0"/>
                <a:cs typeface="Times New Roman" panose="02020603050405020304" pitchFamily="18" charset="0"/>
              </a:rPr>
              <a:t>tinh</a:t>
            </a:r>
            <a:r>
              <a:rPr lang="en-SG" altLang="en-US" sz="2600" dirty="0">
                <a:solidFill>
                  <a:srgbClr val="000000"/>
                </a:solidFill>
                <a:latin typeface="Times New Roman" panose="02020603050405020304" pitchFamily="18" charset="0"/>
                <a:cs typeface="Times New Roman" panose="02020603050405020304" pitchFamily="18" charset="0"/>
              </a:rPr>
              <a:t> </a:t>
            </a:r>
            <a:r>
              <a:rPr lang="en-SG" altLang="en-US" sz="2600" dirty="0" err="1">
                <a:solidFill>
                  <a:srgbClr val="000000"/>
                </a:solidFill>
                <a:latin typeface="Times New Roman" panose="02020603050405020304" pitchFamily="18" charset="0"/>
                <a:cs typeface="Times New Roman" panose="02020603050405020304" pitchFamily="18" charset="0"/>
              </a:rPr>
              <a:t>tế</a:t>
            </a:r>
            <a:r>
              <a:rPr lang="en-SG" altLang="en-US" sz="2600" dirty="0">
                <a:solidFill>
                  <a:srgbClr val="000000"/>
                </a:solidFill>
                <a:latin typeface="Times New Roman" panose="02020603050405020304" pitchFamily="18" charset="0"/>
                <a:cs typeface="Times New Roman" panose="02020603050405020304" pitchFamily="18" charset="0"/>
              </a:rPr>
              <a:t> + </a:t>
            </a:r>
            <a:r>
              <a:rPr lang="en-SG" altLang="en-US" sz="2600" dirty="0" err="1">
                <a:solidFill>
                  <a:srgbClr val="000000"/>
                </a:solidFill>
                <a:latin typeface="Times New Roman" panose="02020603050405020304" pitchFamily="18" charset="0"/>
                <a:cs typeface="Times New Roman" panose="02020603050405020304" pitchFamily="18" charset="0"/>
              </a:rPr>
              <a:t>tình</a:t>
            </a:r>
            <a:r>
              <a:rPr lang="en-SG" altLang="en-US" sz="2600" dirty="0">
                <a:solidFill>
                  <a:srgbClr val="000000"/>
                </a:solidFill>
                <a:latin typeface="Times New Roman" panose="02020603050405020304" pitchFamily="18" charset="0"/>
                <a:cs typeface="Times New Roman" panose="02020603050405020304" pitchFamily="18" charset="0"/>
              </a:rPr>
              <a:t> </a:t>
            </a:r>
            <a:r>
              <a:rPr lang="en-SG" altLang="en-US" sz="2600" dirty="0" err="1">
                <a:solidFill>
                  <a:srgbClr val="000000"/>
                </a:solidFill>
                <a:latin typeface="Times New Roman" panose="02020603050405020304" pitchFamily="18" charset="0"/>
                <a:cs typeface="Times New Roman" panose="02020603050405020304" pitchFamily="18" charset="0"/>
              </a:rPr>
              <a:t>yêu</a:t>
            </a:r>
            <a:r>
              <a:rPr lang="en-SG" altLang="en-US" sz="2600" dirty="0">
                <a:solidFill>
                  <a:srgbClr val="000000"/>
                </a:solidFill>
                <a:latin typeface="Times New Roman" panose="02020603050405020304" pitchFamily="18" charset="0"/>
                <a:cs typeface="Times New Roman" panose="02020603050405020304" pitchFamily="18" charset="0"/>
              </a:rPr>
              <a:t> </a:t>
            </a:r>
            <a:r>
              <a:rPr lang="en-SG" altLang="en-US" sz="2600" dirty="0" err="1">
                <a:solidFill>
                  <a:srgbClr val="000000"/>
                </a:solidFill>
                <a:latin typeface="Times New Roman" panose="02020603050405020304" pitchFamily="18" charset="0"/>
                <a:cs typeface="Times New Roman" panose="02020603050405020304" pitchFamily="18" charset="0"/>
              </a:rPr>
              <a:t>tha</a:t>
            </a:r>
            <a:r>
              <a:rPr lang="en-SG" altLang="en-US" sz="2600" dirty="0">
                <a:solidFill>
                  <a:srgbClr val="000000"/>
                </a:solidFill>
                <a:latin typeface="Times New Roman" panose="02020603050405020304" pitchFamily="18" charset="0"/>
                <a:cs typeface="Times New Roman" panose="02020603050405020304" pitchFamily="18" charset="0"/>
              </a:rPr>
              <a:t> </a:t>
            </a:r>
            <a:r>
              <a:rPr lang="en-SG" altLang="en-US" sz="2600" dirty="0" err="1">
                <a:solidFill>
                  <a:srgbClr val="000000"/>
                </a:solidFill>
                <a:latin typeface="Times New Roman" panose="02020603050405020304" pitchFamily="18" charset="0"/>
                <a:cs typeface="Times New Roman" panose="02020603050405020304" pitchFamily="18" charset="0"/>
              </a:rPr>
              <a:t>thiết</a:t>
            </a:r>
            <a:r>
              <a:rPr lang="en-SG" altLang="en-US" sz="2600" dirty="0">
                <a:solidFill>
                  <a:srgbClr val="000000"/>
                </a:solidFill>
                <a:latin typeface="Times New Roman" panose="02020603050405020304" pitchFamily="18" charset="0"/>
                <a:cs typeface="Times New Roman" panose="02020603050405020304" pitchFamily="18" charset="0"/>
              </a:rPr>
              <a:t> </a:t>
            </a:r>
            <a:r>
              <a:rPr lang="en-SG" altLang="en-US" sz="2600" dirty="0" err="1">
                <a:solidFill>
                  <a:srgbClr val="000000"/>
                </a:solidFill>
                <a:latin typeface="Times New Roman" panose="02020603050405020304" pitchFamily="18" charset="0"/>
                <a:cs typeface="Times New Roman" panose="02020603050405020304" pitchFamily="18" charset="0"/>
              </a:rPr>
              <a:t>vẻ</a:t>
            </a:r>
            <a:r>
              <a:rPr lang="en-SG" altLang="en-US" sz="2600" dirty="0">
                <a:solidFill>
                  <a:srgbClr val="000000"/>
                </a:solidFill>
                <a:latin typeface="Times New Roman" panose="02020603050405020304" pitchFamily="18" charset="0"/>
                <a:cs typeface="Times New Roman" panose="02020603050405020304" pitchFamily="18" charset="0"/>
              </a:rPr>
              <a:t> </a:t>
            </a:r>
            <a:r>
              <a:rPr lang="en-SG" altLang="en-US" sz="2600" dirty="0" err="1">
                <a:solidFill>
                  <a:srgbClr val="000000"/>
                </a:solidFill>
                <a:latin typeface="Times New Roman" panose="02020603050405020304" pitchFamily="18" charset="0"/>
                <a:cs typeface="Times New Roman" panose="02020603050405020304" pitchFamily="18" charset="0"/>
              </a:rPr>
              <a:t>đẹp</a:t>
            </a:r>
            <a:r>
              <a:rPr lang="en-SG" altLang="en-US" sz="2600" dirty="0">
                <a:solidFill>
                  <a:srgbClr val="000000"/>
                </a:solidFill>
                <a:latin typeface="Times New Roman" panose="02020603050405020304" pitchFamily="18" charset="0"/>
                <a:cs typeface="Times New Roman" panose="02020603050405020304" pitchFamily="18" charset="0"/>
              </a:rPr>
              <a:t> </a:t>
            </a:r>
            <a:r>
              <a:rPr lang="en-SG" altLang="en-US" sz="2600" dirty="0" err="1">
                <a:solidFill>
                  <a:srgbClr val="000000"/>
                </a:solidFill>
                <a:latin typeface="Times New Roman" panose="02020603050405020304" pitchFamily="18" charset="0"/>
                <a:cs typeface="Times New Roman" panose="02020603050405020304" pitchFamily="18" charset="0"/>
              </a:rPr>
              <a:t>thiên</a:t>
            </a:r>
            <a:r>
              <a:rPr lang="en-SG" altLang="en-US" sz="2600" dirty="0">
                <a:solidFill>
                  <a:srgbClr val="000000"/>
                </a:solidFill>
                <a:latin typeface="Times New Roman" panose="02020603050405020304" pitchFamily="18" charset="0"/>
                <a:cs typeface="Times New Roman" panose="02020603050405020304" pitchFamily="18" charset="0"/>
              </a:rPr>
              <a:t> </a:t>
            </a:r>
            <a:r>
              <a:rPr lang="en-SG" altLang="en-US" sz="2600" dirty="0" err="1">
                <a:solidFill>
                  <a:srgbClr val="000000"/>
                </a:solidFill>
                <a:latin typeface="Times New Roman" panose="02020603050405020304" pitchFamily="18" charset="0"/>
                <a:cs typeface="Times New Roman" panose="02020603050405020304" pitchFamily="18" charset="0"/>
              </a:rPr>
              <a:t>nhiên</a:t>
            </a:r>
            <a:r>
              <a:rPr lang="en-SG" altLang="en-US" sz="2600" dirty="0">
                <a:solidFill>
                  <a:srgbClr val="000000"/>
                </a:solidFill>
                <a:latin typeface="Times New Roman" panose="02020603050405020304" pitchFamily="18" charset="0"/>
                <a:cs typeface="Times New Roman" panose="02020603050405020304" pitchFamily="18" charset="0"/>
              </a:rPr>
              <a:t> sang </a:t>
            </a:r>
            <a:r>
              <a:rPr lang="en-SG" altLang="en-US" sz="2600" dirty="0" err="1">
                <a:solidFill>
                  <a:srgbClr val="000000"/>
                </a:solidFill>
                <a:latin typeface="Times New Roman" panose="02020603050405020304" pitchFamily="18" charset="0"/>
                <a:cs typeface="Times New Roman" panose="02020603050405020304" pitchFamily="18" charset="0"/>
              </a:rPr>
              <a:t>thu</a:t>
            </a:r>
            <a:r>
              <a:rPr lang="en-SG" altLang="en-US" sz="2600" dirty="0">
                <a:solidFill>
                  <a:srgbClr val="000000"/>
                </a:solidFill>
                <a:latin typeface="Times New Roman" panose="02020603050405020304" pitchFamily="18" charset="0"/>
                <a:cs typeface="Times New Roman" panose="02020603050405020304" pitchFamily="18" charset="0"/>
              </a:rPr>
              <a:t>, </a:t>
            </a:r>
            <a:r>
              <a:rPr lang="en-SG" altLang="en-US" sz="2600" dirty="0" err="1">
                <a:solidFill>
                  <a:srgbClr val="000000"/>
                </a:solidFill>
                <a:latin typeface="Times New Roman" panose="02020603050405020304" pitchFamily="18" charset="0"/>
                <a:cs typeface="Times New Roman" panose="02020603050405020304" pitchFamily="18" charset="0"/>
              </a:rPr>
              <a:t>suy</a:t>
            </a:r>
            <a:r>
              <a:rPr lang="en-SG" altLang="en-US" sz="2600" dirty="0">
                <a:solidFill>
                  <a:srgbClr val="000000"/>
                </a:solidFill>
                <a:latin typeface="Times New Roman" panose="02020603050405020304" pitchFamily="18" charset="0"/>
                <a:cs typeface="Times New Roman" panose="02020603050405020304" pitchFamily="18" charset="0"/>
              </a:rPr>
              <a:t> </a:t>
            </a:r>
            <a:r>
              <a:rPr lang="en-SG" altLang="en-US" sz="2600" dirty="0" err="1">
                <a:solidFill>
                  <a:srgbClr val="000000"/>
                </a:solidFill>
                <a:latin typeface="Times New Roman" panose="02020603050405020304" pitchFamily="18" charset="0"/>
                <a:cs typeface="Times New Roman" panose="02020603050405020304" pitchFamily="18" charset="0"/>
              </a:rPr>
              <a:t>ngẫm</a:t>
            </a:r>
            <a:r>
              <a:rPr lang="en-SG" altLang="en-US" sz="2600" dirty="0">
                <a:solidFill>
                  <a:srgbClr val="000000"/>
                </a:solidFill>
                <a:latin typeface="Times New Roman" panose="02020603050405020304" pitchFamily="18" charset="0"/>
                <a:cs typeface="Times New Roman" panose="02020603050405020304" pitchFamily="18" charset="0"/>
              </a:rPr>
              <a:t> </a:t>
            </a:r>
            <a:r>
              <a:rPr lang="en-SG" altLang="en-US" sz="2600" dirty="0" err="1">
                <a:solidFill>
                  <a:srgbClr val="000000"/>
                </a:solidFill>
                <a:latin typeface="Times New Roman" panose="02020603050405020304" pitchFamily="18" charset="0"/>
                <a:cs typeface="Times New Roman" panose="02020603050405020304" pitchFamily="18" charset="0"/>
              </a:rPr>
              <a:t>sâu</a:t>
            </a:r>
            <a:r>
              <a:rPr lang="en-SG" altLang="en-US" sz="2600" dirty="0">
                <a:solidFill>
                  <a:srgbClr val="000000"/>
                </a:solidFill>
                <a:latin typeface="Times New Roman" panose="02020603050405020304" pitchFamily="18" charset="0"/>
                <a:cs typeface="Times New Roman" panose="02020603050405020304" pitchFamily="18" charset="0"/>
              </a:rPr>
              <a:t> </a:t>
            </a:r>
            <a:r>
              <a:rPr lang="en-SG" altLang="en-US" sz="2600" dirty="0" err="1">
                <a:solidFill>
                  <a:srgbClr val="000000"/>
                </a:solidFill>
                <a:latin typeface="Times New Roman" panose="02020603050405020304" pitchFamily="18" charset="0"/>
                <a:cs typeface="Times New Roman" panose="02020603050405020304" pitchFamily="18" charset="0"/>
              </a:rPr>
              <a:t>xa</a:t>
            </a:r>
            <a:r>
              <a:rPr lang="en-SG" altLang="en-US" sz="2600" dirty="0">
                <a:solidFill>
                  <a:srgbClr val="000000"/>
                </a:solidFill>
                <a:latin typeface="Times New Roman" panose="02020603050405020304" pitchFamily="18" charset="0"/>
                <a:cs typeface="Times New Roman" panose="02020603050405020304" pitchFamily="18" charset="0"/>
              </a:rPr>
              <a:t> </a:t>
            </a:r>
            <a:r>
              <a:rPr lang="en-SG" altLang="en-US" sz="2600" dirty="0" err="1">
                <a:solidFill>
                  <a:srgbClr val="000000"/>
                </a:solidFill>
                <a:latin typeface="Times New Roman" panose="02020603050405020304" pitchFamily="18" charset="0"/>
                <a:cs typeface="Times New Roman" panose="02020603050405020304" pitchFamily="18" charset="0"/>
              </a:rPr>
              <a:t>về</a:t>
            </a:r>
            <a:r>
              <a:rPr lang="en-SG" altLang="en-US" sz="2600" dirty="0">
                <a:solidFill>
                  <a:srgbClr val="000000"/>
                </a:solidFill>
                <a:latin typeface="Times New Roman" panose="02020603050405020304" pitchFamily="18" charset="0"/>
                <a:cs typeface="Times New Roman" panose="02020603050405020304" pitchFamily="18" charset="0"/>
              </a:rPr>
              <a:t> con ng</a:t>
            </a:r>
            <a:r>
              <a:rPr lang="vi-VN" altLang="en-US" sz="2600" dirty="0">
                <a:solidFill>
                  <a:srgbClr val="000000"/>
                </a:solidFill>
                <a:latin typeface="Times New Roman" panose="02020603050405020304" pitchFamily="18" charset="0"/>
                <a:cs typeface="Times New Roman" panose="02020603050405020304" pitchFamily="18" charset="0"/>
              </a:rPr>
              <a:t>ư</a:t>
            </a:r>
            <a:r>
              <a:rPr lang="en-SG" altLang="en-US" sz="2600" dirty="0" err="1">
                <a:solidFill>
                  <a:srgbClr val="000000"/>
                </a:solidFill>
                <a:latin typeface="Times New Roman" panose="02020603050405020304" pitchFamily="18" charset="0"/>
                <a:cs typeface="Times New Roman" panose="02020603050405020304" pitchFamily="18" charset="0"/>
              </a:rPr>
              <a:t>ời</a:t>
            </a:r>
            <a:r>
              <a:rPr lang="en-SG" altLang="en-US" sz="2600" dirty="0">
                <a:solidFill>
                  <a:srgbClr val="000000"/>
                </a:solidFill>
                <a:latin typeface="Times New Roman" panose="02020603050405020304" pitchFamily="18" charset="0"/>
                <a:cs typeface="Times New Roman" panose="02020603050405020304" pitchFamily="18" charset="0"/>
              </a:rPr>
              <a:t> </a:t>
            </a:r>
            <a:r>
              <a:rPr lang="en-SG" altLang="en-US" sz="2600" dirty="0" err="1">
                <a:solidFill>
                  <a:srgbClr val="000000"/>
                </a:solidFill>
                <a:latin typeface="Times New Roman" panose="02020603050405020304" pitchFamily="18" charset="0"/>
                <a:cs typeface="Times New Roman" panose="02020603050405020304" pitchFamily="18" charset="0"/>
              </a:rPr>
              <a:t>và</a:t>
            </a:r>
            <a:r>
              <a:rPr lang="en-SG" altLang="en-US" sz="2600" dirty="0">
                <a:solidFill>
                  <a:srgbClr val="000000"/>
                </a:solidFill>
                <a:latin typeface="Times New Roman" panose="02020603050405020304" pitchFamily="18" charset="0"/>
                <a:cs typeface="Times New Roman" panose="02020603050405020304" pitchFamily="18" charset="0"/>
              </a:rPr>
              <a:t> </a:t>
            </a:r>
            <a:r>
              <a:rPr lang="en-SG" altLang="en-US" sz="2600" dirty="0" err="1">
                <a:solidFill>
                  <a:srgbClr val="000000"/>
                </a:solidFill>
                <a:latin typeface="Times New Roman" panose="02020603050405020304" pitchFamily="18" charset="0"/>
                <a:cs typeface="Times New Roman" panose="02020603050405020304" pitchFamily="18" charset="0"/>
              </a:rPr>
              <a:t>cuộc</a:t>
            </a:r>
            <a:r>
              <a:rPr lang="en-SG" altLang="en-US" sz="2600" dirty="0">
                <a:solidFill>
                  <a:srgbClr val="000000"/>
                </a:solidFill>
                <a:latin typeface="Times New Roman" panose="02020603050405020304" pitchFamily="18" charset="0"/>
                <a:cs typeface="Times New Roman" panose="02020603050405020304" pitchFamily="18" charset="0"/>
              </a:rPr>
              <a:t> </a:t>
            </a:r>
            <a:r>
              <a:rPr lang="en-SG" altLang="en-US" sz="2600" dirty="0" err="1">
                <a:solidFill>
                  <a:srgbClr val="000000"/>
                </a:solidFill>
                <a:latin typeface="Times New Roman" panose="02020603050405020304" pitchFamily="18" charset="0"/>
                <a:cs typeface="Times New Roman" panose="02020603050405020304" pitchFamily="18" charset="0"/>
              </a:rPr>
              <a:t>đời</a:t>
            </a:r>
            <a:endParaRPr lang="en-SG" altLang="en-US" sz="2600" dirty="0">
              <a:solidFill>
                <a:srgbClr val="000000"/>
              </a:solidFill>
              <a:latin typeface="Times New Roman" panose="02020603050405020304" pitchFamily="18" charset="0"/>
              <a:cs typeface="Times New Roman" panose="02020603050405020304" pitchFamily="18" charset="0"/>
            </a:endParaRPr>
          </a:p>
        </p:txBody>
      </p:sp>
      <p:sp>
        <p:nvSpPr>
          <p:cNvPr id="253963" name="Line 11"/>
          <p:cNvSpPr>
            <a:spLocks noChangeShapeType="1"/>
          </p:cNvSpPr>
          <p:nvPr/>
        </p:nvSpPr>
        <p:spPr bwMode="auto">
          <a:xfrm flipV="1">
            <a:off x="472282" y="3345029"/>
            <a:ext cx="10565832" cy="18659"/>
          </a:xfrm>
          <a:prstGeom prst="line">
            <a:avLst/>
          </a:prstGeom>
          <a:noFill/>
          <a:ln w="9525">
            <a:solidFill>
              <a:srgbClr val="000000"/>
            </a:solidFill>
            <a:prstDash val="dash"/>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endParaRPr lang="en-SG" dirty="0"/>
          </a:p>
        </p:txBody>
      </p:sp>
      <p:sp>
        <p:nvSpPr>
          <p:cNvPr id="253965" name="Line 13"/>
          <p:cNvSpPr>
            <a:spLocks noChangeShapeType="1"/>
          </p:cNvSpPr>
          <p:nvPr/>
        </p:nvSpPr>
        <p:spPr bwMode="auto">
          <a:xfrm>
            <a:off x="4847772" y="3348163"/>
            <a:ext cx="457200" cy="0"/>
          </a:xfrm>
          <a:prstGeom prst="line">
            <a:avLst/>
          </a:prstGeom>
          <a:noFill/>
          <a:ln w="38100">
            <a:solidFill>
              <a:srgbClr val="FF0000"/>
            </a:solidFill>
            <a:rou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SG"/>
          </a:p>
        </p:txBody>
      </p:sp>
      <p:sp>
        <p:nvSpPr>
          <p:cNvPr id="253966" name="Line 14"/>
          <p:cNvSpPr>
            <a:spLocks noChangeShapeType="1"/>
          </p:cNvSpPr>
          <p:nvPr/>
        </p:nvSpPr>
        <p:spPr bwMode="auto">
          <a:xfrm>
            <a:off x="7772400" y="3352802"/>
            <a:ext cx="457200" cy="0"/>
          </a:xfrm>
          <a:prstGeom prst="line">
            <a:avLst/>
          </a:prstGeom>
          <a:noFill/>
          <a:ln w="38100">
            <a:solidFill>
              <a:srgbClr val="FF0000"/>
            </a:solidFill>
            <a:rou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SG"/>
          </a:p>
        </p:txBody>
      </p:sp>
      <p:sp>
        <p:nvSpPr>
          <p:cNvPr id="253967" name="Line 15"/>
          <p:cNvSpPr>
            <a:spLocks noChangeShapeType="1"/>
          </p:cNvSpPr>
          <p:nvPr/>
        </p:nvSpPr>
        <p:spPr bwMode="auto">
          <a:xfrm>
            <a:off x="4016884" y="4840288"/>
            <a:ext cx="2355851" cy="434644"/>
          </a:xfrm>
          <a:prstGeom prst="line">
            <a:avLst/>
          </a:prstGeom>
          <a:noFill/>
          <a:ln w="9525">
            <a:solidFill>
              <a:srgbClr val="000000"/>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endParaRPr lang="en-SG"/>
          </a:p>
        </p:txBody>
      </p:sp>
      <p:sp>
        <p:nvSpPr>
          <p:cNvPr id="253968" name="Line 16"/>
          <p:cNvSpPr>
            <a:spLocks noChangeShapeType="1"/>
          </p:cNvSpPr>
          <p:nvPr/>
        </p:nvSpPr>
        <p:spPr bwMode="auto">
          <a:xfrm flipH="1">
            <a:off x="6385435" y="4796148"/>
            <a:ext cx="19957" cy="494278"/>
          </a:xfrm>
          <a:prstGeom prst="line">
            <a:avLst/>
          </a:prstGeom>
          <a:noFill/>
          <a:ln w="9525">
            <a:solidFill>
              <a:srgbClr val="000000"/>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endParaRPr lang="en-SG"/>
          </a:p>
        </p:txBody>
      </p:sp>
      <p:sp>
        <p:nvSpPr>
          <p:cNvPr id="253969" name="Line 17"/>
          <p:cNvSpPr>
            <a:spLocks noChangeShapeType="1"/>
          </p:cNvSpPr>
          <p:nvPr/>
        </p:nvSpPr>
        <p:spPr bwMode="auto">
          <a:xfrm flipV="1">
            <a:off x="6385435" y="4793011"/>
            <a:ext cx="3110537" cy="494279"/>
          </a:xfrm>
          <a:prstGeom prst="line">
            <a:avLst/>
          </a:prstGeom>
          <a:noFill/>
          <a:ln w="9525">
            <a:solidFill>
              <a:srgbClr val="000000"/>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endParaRPr lang="en-SG"/>
          </a:p>
        </p:txBody>
      </p:sp>
      <p:sp>
        <p:nvSpPr>
          <p:cNvPr id="253970" name="Line 18"/>
          <p:cNvSpPr>
            <a:spLocks noChangeShapeType="1"/>
          </p:cNvSpPr>
          <p:nvPr/>
        </p:nvSpPr>
        <p:spPr bwMode="auto">
          <a:xfrm flipH="1">
            <a:off x="3566035" y="927559"/>
            <a:ext cx="2806700" cy="608012"/>
          </a:xfrm>
          <a:prstGeom prst="line">
            <a:avLst/>
          </a:prstGeom>
          <a:noFill/>
          <a:ln w="38100">
            <a:solidFill>
              <a:srgbClr val="000000"/>
            </a:solidFill>
            <a:rou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SG" dirty="0"/>
          </a:p>
        </p:txBody>
      </p:sp>
      <p:sp>
        <p:nvSpPr>
          <p:cNvPr id="253971" name="Line 19"/>
          <p:cNvSpPr>
            <a:spLocks noChangeShapeType="1"/>
          </p:cNvSpPr>
          <p:nvPr/>
        </p:nvSpPr>
        <p:spPr bwMode="auto">
          <a:xfrm>
            <a:off x="6372735" y="927559"/>
            <a:ext cx="3060700" cy="608012"/>
          </a:xfrm>
          <a:prstGeom prst="line">
            <a:avLst/>
          </a:prstGeom>
          <a:noFill/>
          <a:ln w="38100">
            <a:solidFill>
              <a:srgbClr val="000000"/>
            </a:solidFill>
            <a:rou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SG"/>
          </a:p>
        </p:txBody>
      </p:sp>
      <p:sp>
        <p:nvSpPr>
          <p:cNvPr id="253972" name="Line 20"/>
          <p:cNvSpPr>
            <a:spLocks noChangeShapeType="1"/>
          </p:cNvSpPr>
          <p:nvPr/>
        </p:nvSpPr>
        <p:spPr bwMode="auto">
          <a:xfrm>
            <a:off x="6372735" y="927559"/>
            <a:ext cx="12700" cy="608012"/>
          </a:xfrm>
          <a:prstGeom prst="line">
            <a:avLst/>
          </a:prstGeom>
          <a:noFill/>
          <a:ln w="38100">
            <a:solidFill>
              <a:srgbClr val="000000"/>
            </a:solidFill>
            <a:rou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SG"/>
          </a:p>
        </p:txBody>
      </p:sp>
      <p:sp>
        <p:nvSpPr>
          <p:cNvPr id="253973" name="Line 21"/>
          <p:cNvSpPr>
            <a:spLocks noChangeShapeType="1"/>
          </p:cNvSpPr>
          <p:nvPr/>
        </p:nvSpPr>
        <p:spPr bwMode="auto">
          <a:xfrm>
            <a:off x="4467735" y="1765759"/>
            <a:ext cx="1066800" cy="0"/>
          </a:xfrm>
          <a:prstGeom prst="line">
            <a:avLst/>
          </a:prstGeom>
          <a:noFill/>
          <a:ln w="38100">
            <a:solidFill>
              <a:srgbClr val="000000"/>
            </a:solidFill>
            <a:rou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SG"/>
          </a:p>
        </p:txBody>
      </p:sp>
      <p:sp>
        <p:nvSpPr>
          <p:cNvPr id="253974" name="Line 22"/>
          <p:cNvSpPr>
            <a:spLocks noChangeShapeType="1"/>
          </p:cNvSpPr>
          <p:nvPr/>
        </p:nvSpPr>
        <p:spPr bwMode="auto">
          <a:xfrm>
            <a:off x="7287135" y="1765759"/>
            <a:ext cx="1143000" cy="0"/>
          </a:xfrm>
          <a:prstGeom prst="line">
            <a:avLst/>
          </a:prstGeom>
          <a:noFill/>
          <a:ln w="38100">
            <a:solidFill>
              <a:srgbClr val="000000"/>
            </a:solidFill>
            <a:rou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SG"/>
          </a:p>
        </p:txBody>
      </p:sp>
      <p:sp>
        <p:nvSpPr>
          <p:cNvPr id="253976" name="Text Box 24"/>
          <p:cNvSpPr txBox="1">
            <a:spLocks noChangeArrowheads="1"/>
          </p:cNvSpPr>
          <p:nvPr/>
        </p:nvSpPr>
        <p:spPr bwMode="auto">
          <a:xfrm>
            <a:off x="2480354" y="2364000"/>
            <a:ext cx="2222500"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10000"/>
              </a:spcBef>
            </a:pPr>
            <a:r>
              <a:rPr lang="en-US" altLang="en-US" sz="2400" b="1" dirty="0" err="1">
                <a:solidFill>
                  <a:srgbClr val="33CC33"/>
                </a:solidFill>
                <a:latin typeface="Times New Roman" panose="02020603050405020304" pitchFamily="18" charset="0"/>
                <a:cs typeface="Times New Roman" panose="02020603050405020304" pitchFamily="18" charset="0"/>
              </a:rPr>
              <a:t>Tín</a:t>
            </a:r>
            <a:r>
              <a:rPr lang="en-US" altLang="en-US" sz="2400" b="1" dirty="0">
                <a:solidFill>
                  <a:srgbClr val="33CC33"/>
                </a:solidFill>
                <a:latin typeface="Times New Roman" panose="02020603050405020304" pitchFamily="18" charset="0"/>
                <a:cs typeface="Times New Roman" panose="02020603050405020304" pitchFamily="18" charset="0"/>
              </a:rPr>
              <a:t> </a:t>
            </a:r>
            <a:r>
              <a:rPr lang="en-US" altLang="en-US" sz="2400" b="1" dirty="0" err="1">
                <a:solidFill>
                  <a:srgbClr val="33CC33"/>
                </a:solidFill>
                <a:latin typeface="Times New Roman" panose="02020603050405020304" pitchFamily="18" charset="0"/>
                <a:cs typeface="Times New Roman" panose="02020603050405020304" pitchFamily="18" charset="0"/>
              </a:rPr>
              <a:t>hiệu</a:t>
            </a:r>
            <a:r>
              <a:rPr lang="en-US" altLang="en-US" sz="2400" b="1" dirty="0">
                <a:solidFill>
                  <a:srgbClr val="33CC33"/>
                </a:solidFill>
                <a:latin typeface="Times New Roman" panose="02020603050405020304" pitchFamily="18" charset="0"/>
                <a:cs typeface="Times New Roman" panose="02020603050405020304" pitchFamily="18" charset="0"/>
              </a:rPr>
              <a:t> </a:t>
            </a:r>
            <a:r>
              <a:rPr lang="en-US" altLang="en-US" sz="2400" b="1" dirty="0" err="1">
                <a:solidFill>
                  <a:srgbClr val="33CC33"/>
                </a:solidFill>
                <a:latin typeface="Times New Roman" panose="02020603050405020304" pitchFamily="18" charset="0"/>
                <a:cs typeface="Times New Roman" panose="02020603050405020304" pitchFamily="18" charset="0"/>
              </a:rPr>
              <a:t>thu</a:t>
            </a:r>
            <a:r>
              <a:rPr lang="en-US" altLang="en-US" sz="2400" b="1" dirty="0">
                <a:solidFill>
                  <a:srgbClr val="33CC33"/>
                </a:solidFill>
                <a:latin typeface="Times New Roman" panose="02020603050405020304" pitchFamily="18" charset="0"/>
                <a:cs typeface="Times New Roman" panose="02020603050405020304" pitchFamily="18" charset="0"/>
              </a:rPr>
              <a:t> </a:t>
            </a:r>
            <a:r>
              <a:rPr lang="en-US" altLang="en-US" sz="2400" b="1" dirty="0" err="1">
                <a:solidFill>
                  <a:srgbClr val="33CC33"/>
                </a:solidFill>
                <a:latin typeface="Times New Roman" panose="02020603050405020304" pitchFamily="18" charset="0"/>
                <a:cs typeface="Times New Roman" panose="02020603050405020304" pitchFamily="18" charset="0"/>
              </a:rPr>
              <a:t>về</a:t>
            </a:r>
            <a:endParaRPr lang="en-US" altLang="en-US" sz="2400" b="1" dirty="0">
              <a:solidFill>
                <a:srgbClr val="33CC33"/>
              </a:solidFill>
              <a:latin typeface="Times New Roman" panose="02020603050405020304" pitchFamily="18" charset="0"/>
              <a:cs typeface="Times New Roman" panose="02020603050405020304" pitchFamily="18" charset="0"/>
            </a:endParaRPr>
          </a:p>
        </p:txBody>
      </p:sp>
      <p:sp>
        <p:nvSpPr>
          <p:cNvPr id="253982" name="Rectangle 30"/>
          <p:cNvSpPr>
            <a:spLocks noChangeArrowheads="1"/>
          </p:cNvSpPr>
          <p:nvPr/>
        </p:nvSpPr>
        <p:spPr bwMode="auto">
          <a:xfrm>
            <a:off x="2775531" y="4349872"/>
            <a:ext cx="1370888" cy="4462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spcBef>
                <a:spcPct val="10000"/>
              </a:spcBef>
            </a:pPr>
            <a:r>
              <a:rPr lang="en-US" altLang="en-US" sz="2300" b="1" dirty="0">
                <a:solidFill>
                  <a:srgbClr val="000000"/>
                </a:solidFill>
                <a:latin typeface="Times New Roman" panose="02020603050405020304" pitchFamily="18" charset="0"/>
                <a:cs typeface="Times New Roman" panose="02020603050405020304" pitchFamily="18" charset="0"/>
              </a:rPr>
              <a:t>(</a:t>
            </a:r>
            <a:r>
              <a:rPr lang="en-US" altLang="en-US" sz="2300" b="1" dirty="0" err="1">
                <a:solidFill>
                  <a:srgbClr val="000000"/>
                </a:solidFill>
                <a:latin typeface="Times New Roman" panose="02020603050405020304" pitchFamily="18" charset="0"/>
                <a:cs typeface="Times New Roman" panose="02020603050405020304" pitchFamily="18" charset="0"/>
              </a:rPr>
              <a:t>bất</a:t>
            </a:r>
            <a:r>
              <a:rPr lang="en-US" altLang="en-US" sz="2300" b="1" dirty="0">
                <a:solidFill>
                  <a:srgbClr val="000000"/>
                </a:solidFill>
                <a:latin typeface="Times New Roman" panose="02020603050405020304" pitchFamily="18" charset="0"/>
                <a:cs typeface="Times New Roman" panose="02020603050405020304" pitchFamily="18" charset="0"/>
              </a:rPr>
              <a:t> </a:t>
            </a:r>
            <a:r>
              <a:rPr lang="en-US" altLang="en-US" sz="2300" b="1" dirty="0" err="1">
                <a:solidFill>
                  <a:srgbClr val="000000"/>
                </a:solidFill>
                <a:latin typeface="Times New Roman" panose="02020603050405020304" pitchFamily="18" charset="0"/>
                <a:cs typeface="Times New Roman" panose="02020603050405020304" pitchFamily="18" charset="0"/>
              </a:rPr>
              <a:t>giác</a:t>
            </a:r>
            <a:r>
              <a:rPr lang="en-US" altLang="en-US" sz="2300" b="1" dirty="0">
                <a:solidFill>
                  <a:srgbClr val="000000"/>
                </a:solidFill>
                <a:latin typeface="Times New Roman" panose="02020603050405020304" pitchFamily="18" charset="0"/>
                <a:cs typeface="Times New Roman" panose="02020603050405020304" pitchFamily="18" charset="0"/>
              </a:rPr>
              <a:t>)</a:t>
            </a:r>
            <a:endParaRPr lang="en-US" altLang="en-US" sz="2300" b="1" dirty="0">
              <a:solidFill>
                <a:srgbClr val="000000"/>
              </a:solidFill>
              <a:latin typeface="Times New Roman" panose="02020603050405020304" pitchFamily="18" charset="0"/>
              <a:cs typeface="Times New Roman" panose="02020603050405020304" pitchFamily="18" charset="0"/>
            </a:endParaRPr>
          </a:p>
        </p:txBody>
      </p:sp>
      <p:sp>
        <p:nvSpPr>
          <p:cNvPr id="253983" name="Rectangle 31"/>
          <p:cNvSpPr>
            <a:spLocks noChangeArrowheads="1"/>
          </p:cNvSpPr>
          <p:nvPr/>
        </p:nvSpPr>
        <p:spPr bwMode="auto">
          <a:xfrm>
            <a:off x="5912429" y="4305324"/>
            <a:ext cx="1273105" cy="4462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2300" b="1">
                <a:solidFill>
                  <a:srgbClr val="000000"/>
                </a:solidFill>
                <a:latin typeface="Times New Roman" panose="02020603050405020304" pitchFamily="18" charset="0"/>
                <a:cs typeface="Times New Roman" panose="02020603050405020304" pitchFamily="18" charset="0"/>
              </a:rPr>
              <a:t>(tri </a:t>
            </a:r>
            <a:r>
              <a:rPr lang="en-US" altLang="en-US" sz="2300" b="1" dirty="0" err="1">
                <a:solidFill>
                  <a:srgbClr val="000000"/>
                </a:solidFill>
                <a:latin typeface="Times New Roman" panose="02020603050405020304" pitchFamily="18" charset="0"/>
                <a:cs typeface="Times New Roman" panose="02020603050405020304" pitchFamily="18" charset="0"/>
              </a:rPr>
              <a:t>giác</a:t>
            </a:r>
            <a:r>
              <a:rPr lang="en-US" altLang="en-US" sz="2300" b="1" dirty="0">
                <a:solidFill>
                  <a:srgbClr val="000000"/>
                </a:solidFill>
                <a:latin typeface="Times New Roman" panose="02020603050405020304" pitchFamily="18" charset="0"/>
                <a:cs typeface="Times New Roman" panose="02020603050405020304" pitchFamily="18" charset="0"/>
              </a:rPr>
              <a:t>)</a:t>
            </a:r>
            <a:endParaRPr lang="en-US" altLang="en-US" sz="2300" b="1" dirty="0">
              <a:solidFill>
                <a:srgbClr val="000000"/>
              </a:solidFill>
              <a:latin typeface="Times New Roman" panose="02020603050405020304" pitchFamily="18" charset="0"/>
              <a:cs typeface="Times New Roman" panose="02020603050405020304" pitchFamily="18" charset="0"/>
            </a:endParaRPr>
          </a:p>
        </p:txBody>
      </p:sp>
      <p:sp>
        <p:nvSpPr>
          <p:cNvPr id="253984" name="Rectangle 32"/>
          <p:cNvSpPr>
            <a:spLocks noChangeArrowheads="1"/>
          </p:cNvSpPr>
          <p:nvPr/>
        </p:nvSpPr>
        <p:spPr bwMode="auto">
          <a:xfrm>
            <a:off x="8889764" y="4316658"/>
            <a:ext cx="1584088" cy="4462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2300" b="1" dirty="0">
                <a:solidFill>
                  <a:srgbClr val="000000"/>
                </a:solidFill>
                <a:latin typeface="Times New Roman" panose="02020603050405020304" pitchFamily="18" charset="0"/>
                <a:cs typeface="Times New Roman" panose="02020603050405020304" pitchFamily="18" charset="0"/>
              </a:rPr>
              <a:t>(</a:t>
            </a:r>
            <a:r>
              <a:rPr lang="en-US" altLang="en-US" sz="2300" b="1" dirty="0" err="1">
                <a:solidFill>
                  <a:srgbClr val="000000"/>
                </a:solidFill>
                <a:latin typeface="Times New Roman" panose="02020603050405020304" pitchFamily="18" charset="0"/>
                <a:cs typeface="Times New Roman" panose="02020603050405020304" pitchFamily="18" charset="0"/>
              </a:rPr>
              <a:t>suy</a:t>
            </a:r>
            <a:r>
              <a:rPr lang="en-US" altLang="en-US" sz="2300" b="1" dirty="0">
                <a:solidFill>
                  <a:srgbClr val="000000"/>
                </a:solidFill>
                <a:latin typeface="Times New Roman" panose="02020603050405020304" pitchFamily="18" charset="0"/>
                <a:cs typeface="Times New Roman" panose="02020603050405020304" pitchFamily="18" charset="0"/>
              </a:rPr>
              <a:t> </a:t>
            </a:r>
            <a:r>
              <a:rPr lang="en-US" altLang="en-US" sz="2300" b="1" dirty="0" err="1">
                <a:solidFill>
                  <a:srgbClr val="000000"/>
                </a:solidFill>
                <a:latin typeface="Times New Roman" panose="02020603050405020304" pitchFamily="18" charset="0"/>
                <a:cs typeface="Times New Roman" panose="02020603050405020304" pitchFamily="18" charset="0"/>
              </a:rPr>
              <a:t>ngẫm</a:t>
            </a:r>
            <a:r>
              <a:rPr lang="en-US" altLang="en-US" sz="2300" b="1" dirty="0">
                <a:solidFill>
                  <a:srgbClr val="000000"/>
                </a:solidFill>
                <a:latin typeface="Times New Roman" panose="02020603050405020304" pitchFamily="18" charset="0"/>
                <a:cs typeface="Times New Roman" panose="02020603050405020304" pitchFamily="18" charset="0"/>
              </a:rPr>
              <a:t>)</a:t>
            </a:r>
            <a:endParaRPr lang="en-US" altLang="en-US" sz="2300" b="1" dirty="0">
              <a:solidFill>
                <a:srgbClr val="000000"/>
              </a:solidFill>
              <a:latin typeface="Times New Roman" panose="02020603050405020304" pitchFamily="18" charset="0"/>
              <a:cs typeface="Times New Roman" panose="02020603050405020304" pitchFamily="18" charset="0"/>
            </a:endParaRPr>
          </a:p>
        </p:txBody>
      </p:sp>
      <p:sp>
        <p:nvSpPr>
          <p:cNvPr id="253985" name="Rectangle 33"/>
          <p:cNvSpPr>
            <a:spLocks noChangeArrowheads="1"/>
          </p:cNvSpPr>
          <p:nvPr/>
        </p:nvSpPr>
        <p:spPr bwMode="auto">
          <a:xfrm>
            <a:off x="2731127" y="3949156"/>
            <a:ext cx="1552028" cy="4462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2300" b="1" dirty="0">
                <a:solidFill>
                  <a:srgbClr val="33CC33"/>
                </a:solidFill>
                <a:latin typeface="Times New Roman" panose="02020603050405020304" pitchFamily="18" charset="0"/>
                <a:cs typeface="Times New Roman" panose="02020603050405020304" pitchFamily="18" charset="0"/>
              </a:rPr>
              <a:t>Ng</a:t>
            </a:r>
            <a:r>
              <a:rPr lang="en-SG" altLang="en-US" sz="2300" b="1" dirty="0">
                <a:solidFill>
                  <a:srgbClr val="33CC33"/>
                </a:solidFill>
                <a:latin typeface="Times New Roman" panose="02020603050405020304" pitchFamily="18" charset="0"/>
                <a:cs typeface="Times New Roman" panose="02020603050405020304" pitchFamily="18" charset="0"/>
              </a:rPr>
              <a:t>ỡ </a:t>
            </a:r>
            <a:r>
              <a:rPr lang="en-SG" altLang="en-US" sz="2300" b="1" dirty="0" err="1">
                <a:solidFill>
                  <a:srgbClr val="33CC33"/>
                </a:solidFill>
                <a:latin typeface="Times New Roman" panose="02020603050405020304" pitchFamily="18" charset="0"/>
                <a:cs typeface="Times New Roman" panose="02020603050405020304" pitchFamily="18" charset="0"/>
              </a:rPr>
              <a:t>ngàng</a:t>
            </a:r>
            <a:endParaRPr lang="en-US" altLang="en-US" sz="2300" b="1" dirty="0">
              <a:solidFill>
                <a:srgbClr val="33CC33"/>
              </a:solidFill>
              <a:latin typeface="Times New Roman" panose="02020603050405020304" pitchFamily="18" charset="0"/>
              <a:cs typeface="Times New Roman" panose="02020603050405020304" pitchFamily="18" charset="0"/>
            </a:endParaRPr>
          </a:p>
        </p:txBody>
      </p:sp>
      <p:sp>
        <p:nvSpPr>
          <p:cNvPr id="253986" name="Rectangle 34"/>
          <p:cNvSpPr>
            <a:spLocks noChangeArrowheads="1"/>
          </p:cNvSpPr>
          <p:nvPr/>
        </p:nvSpPr>
        <p:spPr bwMode="auto">
          <a:xfrm>
            <a:off x="5912429" y="3926740"/>
            <a:ext cx="1168910" cy="4462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2300" b="1" dirty="0">
                <a:solidFill>
                  <a:srgbClr val="33CC33"/>
                </a:solidFill>
                <a:latin typeface="Times New Roman" panose="02020603050405020304" pitchFamily="18" charset="0"/>
                <a:cs typeface="Times New Roman" panose="02020603050405020304" pitchFamily="18" charset="0"/>
              </a:rPr>
              <a:t>Say </a:t>
            </a:r>
            <a:r>
              <a:rPr lang="en-US" altLang="en-US" sz="2300" b="1" dirty="0" err="1">
                <a:solidFill>
                  <a:srgbClr val="33CC33"/>
                </a:solidFill>
                <a:latin typeface="Times New Roman" panose="02020603050405020304" pitchFamily="18" charset="0"/>
                <a:cs typeface="Times New Roman" panose="02020603050405020304" pitchFamily="18" charset="0"/>
              </a:rPr>
              <a:t>sưa</a:t>
            </a:r>
            <a:endParaRPr lang="en-US" altLang="en-US" sz="2300" b="1" dirty="0">
              <a:solidFill>
                <a:srgbClr val="33CC33"/>
              </a:solidFill>
              <a:latin typeface="Times New Roman" panose="02020603050405020304" pitchFamily="18" charset="0"/>
              <a:cs typeface="Times New Roman" panose="02020603050405020304" pitchFamily="18" charset="0"/>
            </a:endParaRPr>
          </a:p>
        </p:txBody>
      </p:sp>
      <p:sp>
        <p:nvSpPr>
          <p:cNvPr id="253987" name="Rectangle 35"/>
          <p:cNvSpPr>
            <a:spLocks noChangeArrowheads="1"/>
          </p:cNvSpPr>
          <p:nvPr/>
        </p:nvSpPr>
        <p:spPr bwMode="auto">
          <a:xfrm>
            <a:off x="8840873" y="3903596"/>
            <a:ext cx="1681871" cy="4462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2300" b="1" dirty="0" err="1">
                <a:solidFill>
                  <a:srgbClr val="33CC33"/>
                </a:solidFill>
                <a:latin typeface="Times New Roman" panose="02020603050405020304" pitchFamily="18" charset="0"/>
                <a:cs typeface="Times New Roman" panose="02020603050405020304" pitchFamily="18" charset="0"/>
              </a:rPr>
              <a:t>Trầm</a:t>
            </a:r>
            <a:r>
              <a:rPr lang="en-US" altLang="en-US" sz="2300" b="1" dirty="0">
                <a:solidFill>
                  <a:srgbClr val="33CC33"/>
                </a:solidFill>
                <a:latin typeface="Times New Roman" panose="02020603050405020304" pitchFamily="18" charset="0"/>
                <a:cs typeface="Times New Roman" panose="02020603050405020304" pitchFamily="18" charset="0"/>
              </a:rPr>
              <a:t> </a:t>
            </a:r>
            <a:r>
              <a:rPr lang="en-US" altLang="en-US" sz="2300" b="1" dirty="0" err="1">
                <a:solidFill>
                  <a:srgbClr val="33CC33"/>
                </a:solidFill>
                <a:latin typeface="Times New Roman" panose="02020603050405020304" pitchFamily="18" charset="0"/>
                <a:cs typeface="Times New Roman" panose="02020603050405020304" pitchFamily="18" charset="0"/>
              </a:rPr>
              <a:t>ngâm</a:t>
            </a:r>
            <a:endParaRPr lang="en-US" altLang="en-US" sz="2300" b="1" dirty="0">
              <a:solidFill>
                <a:srgbClr val="33CC33"/>
              </a:solidFill>
              <a:latin typeface="Times New Roman" panose="02020603050405020304" pitchFamily="18" charset="0"/>
              <a:cs typeface="Times New Roman" panose="02020603050405020304" pitchFamily="18" charset="0"/>
            </a:endParaRPr>
          </a:p>
        </p:txBody>
      </p:sp>
      <p:sp>
        <p:nvSpPr>
          <p:cNvPr id="253989" name="WordArt 37"/>
          <p:cNvSpPr>
            <a:spLocks noChangeArrowheads="1" noChangeShapeType="1" noTextEdit="1"/>
          </p:cNvSpPr>
          <p:nvPr/>
        </p:nvSpPr>
        <p:spPr bwMode="auto">
          <a:xfrm>
            <a:off x="4394200" y="214223"/>
            <a:ext cx="3933372" cy="598581"/>
          </a:xfrm>
          <a:prstGeom prst="rect">
            <a:avLst/>
          </a:prstGeom>
          <a:extLst>
            <a:ext uri="{AF507438-7753-43E0-B8FC-AC1667EBCBE1}">
              <a14:hiddenEffects xmlns:a14="http://schemas.microsoft.com/office/drawing/2010/main">
                <a:effectLst/>
              </a14:hiddenEffects>
            </a:ext>
          </a:extLst>
        </p:spPr>
        <p:txBody>
          <a:bodyPr wrap="none" fromWordArt="1">
            <a:prstTxWarp prst="textPlain">
              <a:avLst>
                <a:gd name="adj" fmla="val 50000"/>
              </a:avLst>
            </a:prstTxWarp>
          </a:bodyPr>
          <a:lstStyle/>
          <a:p>
            <a:pPr algn="ctr"/>
            <a:r>
              <a:rPr lang="en-SG" sz="2800" b="1" kern="10" dirty="0">
                <a:ln w="38100">
                  <a:solidFill>
                    <a:srgbClr val="080808"/>
                  </a:solidFill>
                  <a:round/>
                </a:ln>
                <a:solidFill>
                  <a:srgbClr val="FF0000"/>
                </a:solidFill>
                <a:latin typeface="Times New Roman" panose="02020603050405020304" pitchFamily="18" charset="0"/>
                <a:cs typeface="Times New Roman" panose="02020603050405020304" pitchFamily="18" charset="0"/>
              </a:rPr>
              <a:t>Sang </a:t>
            </a:r>
            <a:r>
              <a:rPr lang="en-SG" sz="2800" b="1" kern="10" dirty="0" err="1">
                <a:ln w="38100">
                  <a:solidFill>
                    <a:srgbClr val="080808"/>
                  </a:solidFill>
                  <a:round/>
                </a:ln>
                <a:solidFill>
                  <a:srgbClr val="FF0000"/>
                </a:solidFill>
                <a:latin typeface="Times New Roman" panose="02020603050405020304" pitchFamily="18" charset="0"/>
                <a:cs typeface="Times New Roman" panose="02020603050405020304" pitchFamily="18" charset="0"/>
              </a:rPr>
              <a:t>thu</a:t>
            </a:r>
            <a:endParaRPr lang="en-SG" sz="2800" b="1" kern="10" dirty="0">
              <a:ln w="38100">
                <a:solidFill>
                  <a:srgbClr val="080808"/>
                </a:solidFill>
                <a:round/>
              </a:ln>
              <a:solidFill>
                <a:srgbClr val="FF0000"/>
              </a:solidFill>
              <a:latin typeface="Times New Roman" panose="02020603050405020304" pitchFamily="18" charset="0"/>
              <a:cs typeface="Times New Roman" panose="02020603050405020304" pitchFamily="18" charset="0"/>
            </a:endParaRPr>
          </a:p>
        </p:txBody>
      </p:sp>
      <p:sp>
        <p:nvSpPr>
          <p:cNvPr id="37" name="Text Box 24"/>
          <p:cNvSpPr txBox="1">
            <a:spLocks noChangeArrowheads="1"/>
          </p:cNvSpPr>
          <p:nvPr/>
        </p:nvSpPr>
        <p:spPr bwMode="auto">
          <a:xfrm>
            <a:off x="5244192" y="2375605"/>
            <a:ext cx="2495550"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spcBef>
                <a:spcPct val="10000"/>
              </a:spcBef>
            </a:pPr>
            <a:r>
              <a:rPr lang="en-US" altLang="en-US" sz="2400" b="1" dirty="0" err="1">
                <a:solidFill>
                  <a:srgbClr val="33CC33"/>
                </a:solidFill>
                <a:latin typeface="Times New Roman" panose="02020603050405020304" pitchFamily="18" charset="0"/>
                <a:cs typeface="Times New Roman" panose="02020603050405020304" pitchFamily="18" charset="0"/>
              </a:rPr>
              <a:t>Đất</a:t>
            </a:r>
            <a:r>
              <a:rPr lang="en-US" altLang="en-US" sz="2400" b="1" dirty="0">
                <a:solidFill>
                  <a:srgbClr val="33CC33"/>
                </a:solidFill>
                <a:latin typeface="Times New Roman" panose="02020603050405020304" pitchFamily="18" charset="0"/>
                <a:cs typeface="Times New Roman" panose="02020603050405020304" pitchFamily="18" charset="0"/>
              </a:rPr>
              <a:t> tr</a:t>
            </a:r>
            <a:r>
              <a:rPr lang="en-SG" altLang="en-US" sz="2400" b="1" dirty="0" err="1">
                <a:solidFill>
                  <a:srgbClr val="33CC33"/>
                </a:solidFill>
                <a:latin typeface="Times New Roman" panose="02020603050405020304" pitchFamily="18" charset="0"/>
                <a:cs typeface="Times New Roman" panose="02020603050405020304" pitchFamily="18" charset="0"/>
              </a:rPr>
              <a:t>ời</a:t>
            </a:r>
            <a:r>
              <a:rPr lang="en-SG" altLang="en-US" sz="2400" b="1" dirty="0">
                <a:solidFill>
                  <a:srgbClr val="33CC33"/>
                </a:solidFill>
                <a:latin typeface="Times New Roman" panose="02020603050405020304" pitchFamily="18" charset="0"/>
                <a:cs typeface="Times New Roman" panose="02020603050405020304" pitchFamily="18" charset="0"/>
              </a:rPr>
              <a:t> sang </a:t>
            </a:r>
            <a:r>
              <a:rPr lang="en-SG" altLang="en-US" sz="2400" b="1" dirty="0" err="1">
                <a:solidFill>
                  <a:srgbClr val="33CC33"/>
                </a:solidFill>
                <a:latin typeface="Times New Roman" panose="02020603050405020304" pitchFamily="18" charset="0"/>
                <a:cs typeface="Times New Roman" panose="02020603050405020304" pitchFamily="18" charset="0"/>
              </a:rPr>
              <a:t>thu</a:t>
            </a:r>
            <a:endParaRPr lang="en-US" altLang="en-US" sz="2400" b="1" dirty="0">
              <a:solidFill>
                <a:srgbClr val="33CC33"/>
              </a:solidFill>
              <a:latin typeface="Times New Roman" panose="02020603050405020304" pitchFamily="18" charset="0"/>
              <a:cs typeface="Times New Roman" panose="02020603050405020304" pitchFamily="18" charset="0"/>
            </a:endParaRPr>
          </a:p>
        </p:txBody>
      </p:sp>
      <p:sp>
        <p:nvSpPr>
          <p:cNvPr id="38" name="Text Box 24"/>
          <p:cNvSpPr txBox="1">
            <a:spLocks noChangeArrowheads="1"/>
          </p:cNvSpPr>
          <p:nvPr/>
        </p:nvSpPr>
        <p:spPr bwMode="auto">
          <a:xfrm>
            <a:off x="8176134" y="2350909"/>
            <a:ext cx="2631565"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spcBef>
                <a:spcPct val="10000"/>
              </a:spcBef>
            </a:pPr>
            <a:r>
              <a:rPr lang="en-US" altLang="en-US" sz="2400" b="1" dirty="0" err="1">
                <a:solidFill>
                  <a:srgbClr val="33CC33"/>
                </a:solidFill>
                <a:latin typeface="Times New Roman" panose="02020603050405020304" pitchFamily="18" charset="0"/>
                <a:cs typeface="Times New Roman" panose="02020603050405020304" pitchFamily="18" charset="0"/>
              </a:rPr>
              <a:t>Biến</a:t>
            </a:r>
            <a:r>
              <a:rPr lang="en-US" altLang="en-US" sz="2400" b="1" dirty="0">
                <a:solidFill>
                  <a:srgbClr val="33CC33"/>
                </a:solidFill>
                <a:latin typeface="Times New Roman" panose="02020603050405020304" pitchFamily="18" charset="0"/>
                <a:cs typeface="Times New Roman" panose="02020603050405020304" pitchFamily="18" charset="0"/>
              </a:rPr>
              <a:t> </a:t>
            </a:r>
            <a:r>
              <a:rPr lang="en-US" altLang="en-US" sz="2400" b="1" dirty="0" err="1">
                <a:solidFill>
                  <a:srgbClr val="33CC33"/>
                </a:solidFill>
                <a:latin typeface="Times New Roman" panose="02020603050405020304" pitchFamily="18" charset="0"/>
                <a:cs typeface="Times New Roman" panose="02020603050405020304" pitchFamily="18" charset="0"/>
              </a:rPr>
              <a:t>đổi</a:t>
            </a:r>
            <a:r>
              <a:rPr lang="en-US" altLang="en-US" sz="2400" b="1" dirty="0">
                <a:solidFill>
                  <a:srgbClr val="33CC33"/>
                </a:solidFill>
                <a:latin typeface="Times New Roman" panose="02020603050405020304" pitchFamily="18" charset="0"/>
                <a:cs typeface="Times New Roman" panose="02020603050405020304" pitchFamily="18" charset="0"/>
              </a:rPr>
              <a:t> </a:t>
            </a:r>
            <a:r>
              <a:rPr lang="en-US" altLang="en-US" sz="2400" b="1" dirty="0" err="1">
                <a:solidFill>
                  <a:srgbClr val="33CC33"/>
                </a:solidFill>
                <a:latin typeface="Times New Roman" panose="02020603050405020304" pitchFamily="18" charset="0"/>
                <a:cs typeface="Times New Roman" panose="02020603050405020304" pitchFamily="18" charset="0"/>
              </a:rPr>
              <a:t>cảnh</a:t>
            </a:r>
            <a:r>
              <a:rPr lang="en-US" altLang="en-US" sz="2400" b="1" dirty="0">
                <a:solidFill>
                  <a:srgbClr val="33CC33"/>
                </a:solidFill>
                <a:latin typeface="Times New Roman" panose="02020603050405020304" pitchFamily="18" charset="0"/>
                <a:cs typeface="Times New Roman" panose="02020603050405020304" pitchFamily="18" charset="0"/>
              </a:rPr>
              <a:t> </a:t>
            </a:r>
            <a:r>
              <a:rPr lang="en-US" altLang="en-US" sz="2400" b="1" dirty="0" err="1">
                <a:solidFill>
                  <a:srgbClr val="33CC33"/>
                </a:solidFill>
                <a:latin typeface="Times New Roman" panose="02020603050405020304" pitchFamily="18" charset="0"/>
                <a:cs typeface="Times New Roman" panose="02020603050405020304" pitchFamily="18" charset="0"/>
              </a:rPr>
              <a:t>vật</a:t>
            </a:r>
            <a:endParaRPr lang="en-US" altLang="en-US" sz="2400" b="1" dirty="0">
              <a:solidFill>
                <a:srgbClr val="33CC33"/>
              </a:solidFill>
              <a:latin typeface="Times New Roman" panose="02020603050405020304" pitchFamily="18" charset="0"/>
              <a:cs typeface="Times New Roman" panose="02020603050405020304" pitchFamily="18" charset="0"/>
            </a:endParaRPr>
          </a:p>
        </p:txBody>
      </p:sp>
      <p:sp>
        <p:nvSpPr>
          <p:cNvPr id="40" name="Oval 39"/>
          <p:cNvSpPr/>
          <p:nvPr/>
        </p:nvSpPr>
        <p:spPr>
          <a:xfrm>
            <a:off x="5304972" y="2925686"/>
            <a:ext cx="2362200" cy="769124"/>
          </a:xfrm>
          <a:prstGeom prst="ellipse">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en-SG"/>
          </a:p>
        </p:txBody>
      </p:sp>
      <p:sp>
        <p:nvSpPr>
          <p:cNvPr id="41" name="Oval 40"/>
          <p:cNvSpPr/>
          <p:nvPr/>
        </p:nvSpPr>
        <p:spPr>
          <a:xfrm>
            <a:off x="8315835" y="2925686"/>
            <a:ext cx="2362200" cy="769124"/>
          </a:xfrm>
          <a:prstGeom prst="ellipse">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en-SG"/>
          </a:p>
        </p:txBody>
      </p:sp>
      <p:sp>
        <p:nvSpPr>
          <p:cNvPr id="42" name="Oval 41"/>
          <p:cNvSpPr/>
          <p:nvPr/>
        </p:nvSpPr>
        <p:spPr>
          <a:xfrm>
            <a:off x="2436586" y="2969796"/>
            <a:ext cx="2362200" cy="769124"/>
          </a:xfrm>
          <a:prstGeom prst="ellipse">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en-SG"/>
          </a:p>
        </p:txBody>
      </p:sp>
      <p:sp>
        <p:nvSpPr>
          <p:cNvPr id="43" name="Text Box 25"/>
          <p:cNvSpPr txBox="1">
            <a:spLocks noChangeArrowheads="1"/>
          </p:cNvSpPr>
          <p:nvPr/>
        </p:nvSpPr>
        <p:spPr bwMode="auto">
          <a:xfrm>
            <a:off x="2513012" y="3128878"/>
            <a:ext cx="2203393" cy="4462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en-US" altLang="en-US" sz="2300" b="1" dirty="0">
                <a:solidFill>
                  <a:srgbClr val="000000"/>
                </a:solidFill>
                <a:latin typeface="Times New Roman" panose="02020603050405020304" pitchFamily="18" charset="0"/>
                <a:cs typeface="Times New Roman" panose="02020603050405020304" pitchFamily="18" charset="0"/>
              </a:rPr>
              <a:t>(</a:t>
            </a:r>
            <a:r>
              <a:rPr lang="en-US" altLang="en-US" sz="2300" b="1" dirty="0" err="1">
                <a:solidFill>
                  <a:srgbClr val="000000"/>
                </a:solidFill>
                <a:latin typeface="Times New Roman" panose="02020603050405020304" pitchFamily="18" charset="0"/>
                <a:cs typeface="Times New Roman" panose="02020603050405020304" pitchFamily="18" charset="0"/>
              </a:rPr>
              <a:t>thấp</a:t>
            </a:r>
            <a:r>
              <a:rPr lang="en-US" altLang="en-US" sz="2300" b="1" dirty="0">
                <a:solidFill>
                  <a:srgbClr val="000000"/>
                </a:solidFill>
                <a:latin typeface="Times New Roman" panose="02020603050405020304" pitchFamily="18" charset="0"/>
                <a:cs typeface="Times New Roman" panose="02020603050405020304" pitchFamily="18" charset="0"/>
              </a:rPr>
              <a:t>, </a:t>
            </a:r>
            <a:r>
              <a:rPr lang="en-US" altLang="en-US" sz="2300" b="1" dirty="0" err="1">
                <a:solidFill>
                  <a:srgbClr val="000000"/>
                </a:solidFill>
                <a:latin typeface="Times New Roman" panose="02020603050405020304" pitchFamily="18" charset="0"/>
                <a:cs typeface="Times New Roman" panose="02020603050405020304" pitchFamily="18" charset="0"/>
              </a:rPr>
              <a:t>hẹp</a:t>
            </a:r>
            <a:r>
              <a:rPr lang="en-US" altLang="en-US" sz="2300" b="1" dirty="0">
                <a:solidFill>
                  <a:srgbClr val="000000"/>
                </a:solidFill>
                <a:latin typeface="Times New Roman" panose="02020603050405020304" pitchFamily="18" charset="0"/>
                <a:cs typeface="Times New Roman" panose="02020603050405020304" pitchFamily="18" charset="0"/>
              </a:rPr>
              <a:t>, </a:t>
            </a:r>
            <a:r>
              <a:rPr lang="en-US" altLang="en-US" sz="2300" b="1" dirty="0" err="1">
                <a:solidFill>
                  <a:srgbClr val="000000"/>
                </a:solidFill>
                <a:latin typeface="Times New Roman" panose="02020603050405020304" pitchFamily="18" charset="0"/>
                <a:cs typeface="Times New Roman" panose="02020603050405020304" pitchFamily="18" charset="0"/>
              </a:rPr>
              <a:t>gần</a:t>
            </a:r>
            <a:r>
              <a:rPr lang="en-US" altLang="en-US" sz="2300" b="1" dirty="0">
                <a:solidFill>
                  <a:srgbClr val="000000"/>
                </a:solidFill>
                <a:latin typeface="Times New Roman" panose="02020603050405020304" pitchFamily="18" charset="0"/>
                <a:cs typeface="Times New Roman" panose="02020603050405020304" pitchFamily="18" charset="0"/>
              </a:rPr>
              <a:t>)</a:t>
            </a:r>
            <a:endParaRPr lang="en-US" altLang="en-US" sz="2300" b="1" dirty="0">
              <a:solidFill>
                <a:srgbClr val="000000"/>
              </a:solidFill>
              <a:latin typeface="Times New Roman" panose="02020603050405020304" pitchFamily="18" charset="0"/>
              <a:cs typeface="Times New Roman" panose="02020603050405020304" pitchFamily="18" charset="0"/>
            </a:endParaRPr>
          </a:p>
        </p:txBody>
      </p:sp>
      <p:sp>
        <p:nvSpPr>
          <p:cNvPr id="44" name="Text Box 27"/>
          <p:cNvSpPr txBox="1">
            <a:spLocks noChangeArrowheads="1"/>
          </p:cNvSpPr>
          <p:nvPr/>
        </p:nvSpPr>
        <p:spPr bwMode="auto">
          <a:xfrm>
            <a:off x="5487989" y="3065338"/>
            <a:ext cx="2133600" cy="4462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altLang="en-US" sz="2300" b="1" dirty="0">
                <a:solidFill>
                  <a:srgbClr val="000000"/>
                </a:solidFill>
                <a:latin typeface="Times New Roman" panose="02020603050405020304" pitchFamily="18" charset="0"/>
                <a:cs typeface="Times New Roman" panose="02020603050405020304" pitchFamily="18" charset="0"/>
              </a:rPr>
              <a:t>(</a:t>
            </a:r>
            <a:r>
              <a:rPr lang="en-US" altLang="en-US" sz="2300" b="1" dirty="0" err="1">
                <a:solidFill>
                  <a:srgbClr val="000000"/>
                </a:solidFill>
                <a:latin typeface="Times New Roman" panose="02020603050405020304" pitchFamily="18" charset="0"/>
                <a:cs typeface="Times New Roman" panose="02020603050405020304" pitchFamily="18" charset="0"/>
              </a:rPr>
              <a:t>cao</a:t>
            </a:r>
            <a:r>
              <a:rPr lang="en-US" altLang="en-US" sz="2300" b="1" dirty="0">
                <a:solidFill>
                  <a:srgbClr val="000000"/>
                </a:solidFill>
                <a:latin typeface="Times New Roman" panose="02020603050405020304" pitchFamily="18" charset="0"/>
                <a:cs typeface="Times New Roman" panose="02020603050405020304" pitchFamily="18" charset="0"/>
              </a:rPr>
              <a:t>, </a:t>
            </a:r>
            <a:r>
              <a:rPr lang="en-US" altLang="en-US" sz="2300" b="1" dirty="0" err="1">
                <a:solidFill>
                  <a:srgbClr val="000000"/>
                </a:solidFill>
                <a:latin typeface="Times New Roman" panose="02020603050405020304" pitchFamily="18" charset="0"/>
                <a:cs typeface="Times New Roman" panose="02020603050405020304" pitchFamily="18" charset="0"/>
              </a:rPr>
              <a:t>rộng</a:t>
            </a:r>
            <a:r>
              <a:rPr lang="en-US" altLang="en-US" sz="2300" b="1" dirty="0">
                <a:solidFill>
                  <a:srgbClr val="000000"/>
                </a:solidFill>
                <a:latin typeface="Times New Roman" panose="02020603050405020304" pitchFamily="18" charset="0"/>
                <a:cs typeface="Times New Roman" panose="02020603050405020304" pitchFamily="18" charset="0"/>
              </a:rPr>
              <a:t>, </a:t>
            </a:r>
            <a:r>
              <a:rPr lang="en-US" altLang="en-US" sz="2300" b="1" dirty="0" err="1">
                <a:solidFill>
                  <a:srgbClr val="000000"/>
                </a:solidFill>
                <a:latin typeface="Times New Roman" panose="02020603050405020304" pitchFamily="18" charset="0"/>
                <a:cs typeface="Times New Roman" panose="02020603050405020304" pitchFamily="18" charset="0"/>
              </a:rPr>
              <a:t>xa</a:t>
            </a:r>
            <a:r>
              <a:rPr lang="en-US" altLang="en-US" sz="2300" b="1" dirty="0">
                <a:solidFill>
                  <a:srgbClr val="000000"/>
                </a:solidFill>
                <a:latin typeface="Times New Roman" panose="02020603050405020304" pitchFamily="18" charset="0"/>
                <a:cs typeface="Times New Roman" panose="02020603050405020304" pitchFamily="18" charset="0"/>
              </a:rPr>
              <a:t>)</a:t>
            </a:r>
            <a:endParaRPr lang="en-US" altLang="en-US" sz="2300" b="1" dirty="0">
              <a:solidFill>
                <a:srgbClr val="000000"/>
              </a:solidFill>
              <a:latin typeface=".VnTime" panose="020B7200000000000000" pitchFamily="34" charset="0"/>
            </a:endParaRPr>
          </a:p>
        </p:txBody>
      </p:sp>
      <p:sp>
        <p:nvSpPr>
          <p:cNvPr id="45" name="Text Box 29"/>
          <p:cNvSpPr txBox="1">
            <a:spLocks noChangeArrowheads="1"/>
          </p:cNvSpPr>
          <p:nvPr/>
        </p:nvSpPr>
        <p:spPr bwMode="auto">
          <a:xfrm>
            <a:off x="8338682" y="3111187"/>
            <a:ext cx="2501900" cy="4429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altLang="en-US" sz="2300" b="1" dirty="0">
                <a:solidFill>
                  <a:srgbClr val="000000"/>
                </a:solidFill>
                <a:latin typeface="Times New Roman" panose="02020603050405020304" pitchFamily="18" charset="0"/>
                <a:cs typeface="Times New Roman" panose="02020603050405020304" pitchFamily="18" charset="0"/>
              </a:rPr>
              <a:t>(</a:t>
            </a:r>
            <a:r>
              <a:rPr lang="en-US" altLang="en-US" sz="2300" b="1" dirty="0" err="1">
                <a:solidFill>
                  <a:srgbClr val="000000"/>
                </a:solidFill>
                <a:latin typeface="Times New Roman" panose="02020603050405020304" pitchFamily="18" charset="0"/>
                <a:cs typeface="Times New Roman" panose="02020603050405020304" pitchFamily="18" charset="0"/>
              </a:rPr>
              <a:t>ngoài</a:t>
            </a:r>
            <a:r>
              <a:rPr lang="en-US" altLang="en-US" sz="2300" b="1" dirty="0">
                <a:solidFill>
                  <a:srgbClr val="000000"/>
                </a:solidFill>
                <a:latin typeface="Times New Roman" panose="02020603050405020304" pitchFamily="18" charset="0"/>
                <a:cs typeface="Times New Roman" panose="02020603050405020304" pitchFamily="18" charset="0"/>
              </a:rPr>
              <a:t> </a:t>
            </a:r>
            <a:r>
              <a:rPr lang="en-US" altLang="en-US" sz="2300" b="1" dirty="0" err="1">
                <a:solidFill>
                  <a:srgbClr val="000000"/>
                </a:solidFill>
                <a:latin typeface="Times New Roman" panose="02020603050405020304" pitchFamily="18" charset="0"/>
                <a:cs typeface="Times New Roman" panose="02020603050405020304" pitchFamily="18" charset="0"/>
              </a:rPr>
              <a:t>vào</a:t>
            </a:r>
            <a:r>
              <a:rPr lang="en-US" altLang="en-US" sz="2300" b="1" dirty="0">
                <a:solidFill>
                  <a:srgbClr val="000000"/>
                </a:solidFill>
                <a:latin typeface="Times New Roman" panose="02020603050405020304" pitchFamily="18" charset="0"/>
                <a:cs typeface="Times New Roman" panose="02020603050405020304" pitchFamily="18" charset="0"/>
              </a:rPr>
              <a:t> </a:t>
            </a:r>
            <a:r>
              <a:rPr lang="en-US" altLang="en-US" sz="2300" b="1" dirty="0" err="1">
                <a:solidFill>
                  <a:srgbClr val="000000"/>
                </a:solidFill>
                <a:latin typeface="Times New Roman" panose="02020603050405020304" pitchFamily="18" charset="0"/>
                <a:cs typeface="Times New Roman" panose="02020603050405020304" pitchFamily="18" charset="0"/>
              </a:rPr>
              <a:t>trong</a:t>
            </a:r>
            <a:r>
              <a:rPr lang="en-US" altLang="en-US" sz="2300" b="1" dirty="0">
                <a:solidFill>
                  <a:srgbClr val="000000"/>
                </a:solidFill>
                <a:latin typeface="Times New Roman" panose="02020603050405020304" pitchFamily="18" charset="0"/>
                <a:cs typeface="Times New Roman" panose="02020603050405020304" pitchFamily="18" charset="0"/>
              </a:rPr>
              <a:t>)</a:t>
            </a:r>
            <a:endParaRPr lang="en-US" altLang="en-US" sz="2300" b="1" dirty="0">
              <a:solidFill>
                <a:srgbClr val="000000"/>
              </a:solidFill>
              <a:latin typeface="Times New Roman" panose="02020603050405020304" pitchFamily="18" charset="0"/>
              <a:cs typeface="Times New Roman" panose="02020603050405020304" pitchFamily="18" charset="0"/>
            </a:endParaRPr>
          </a:p>
        </p:txBody>
      </p:sp>
    </p:spTree>
  </p:cSld>
  <p:clrMapOvr>
    <a:masterClrMapping/>
  </p:clrMapOvr>
  <p:transition spd="slow">
    <p:wipe/>
  </p:transition>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rotWithShape="1">
          <a:blip r:embed="rId1"/>
          <a:srcRect b="14327"/>
          <a:stretch>
            <a:fillRect/>
          </a:stretch>
        </p:blipFill>
        <p:spPr>
          <a:xfrm>
            <a:off x="0" y="1"/>
            <a:ext cx="12192000" cy="6858000"/>
          </a:xfrm>
          <a:prstGeom prst="rect">
            <a:avLst/>
          </a:prstGeom>
        </p:spPr>
      </p:pic>
      <p:sp>
        <p:nvSpPr>
          <p:cNvPr id="3" name="矩形 2"/>
          <p:cNvSpPr/>
          <p:nvPr/>
        </p:nvSpPr>
        <p:spPr>
          <a:xfrm>
            <a:off x="264056" y="141265"/>
            <a:ext cx="11663888" cy="652005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27" name="组合 7"/>
          <p:cNvGrpSpPr/>
          <p:nvPr/>
        </p:nvGrpSpPr>
        <p:grpSpPr>
          <a:xfrm flipV="1">
            <a:off x="4747772" y="1184098"/>
            <a:ext cx="3255817" cy="139147"/>
            <a:chOff x="5264727" y="1496291"/>
            <a:chExt cx="1197811" cy="872836"/>
          </a:xfrm>
        </p:grpSpPr>
        <p:sp>
          <p:nvSpPr>
            <p:cNvPr id="28" name="矩形 3"/>
            <p:cNvSpPr/>
            <p:nvPr/>
          </p:nvSpPr>
          <p:spPr>
            <a:xfrm>
              <a:off x="5264727" y="1496291"/>
              <a:ext cx="304800" cy="87283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9" name="矩形 4"/>
            <p:cNvSpPr/>
            <p:nvPr/>
          </p:nvSpPr>
          <p:spPr>
            <a:xfrm>
              <a:off x="5569527" y="1496291"/>
              <a:ext cx="304800" cy="87283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0" name="矩形 5"/>
            <p:cNvSpPr/>
            <p:nvPr/>
          </p:nvSpPr>
          <p:spPr>
            <a:xfrm>
              <a:off x="5853955" y="1496291"/>
              <a:ext cx="304800" cy="87283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1" name="矩形 6"/>
            <p:cNvSpPr/>
            <p:nvPr/>
          </p:nvSpPr>
          <p:spPr>
            <a:xfrm>
              <a:off x="6157738" y="1496291"/>
              <a:ext cx="304800" cy="872836"/>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32" name="文本框 8"/>
          <p:cNvSpPr txBox="1"/>
          <p:nvPr/>
        </p:nvSpPr>
        <p:spPr>
          <a:xfrm>
            <a:off x="3768435" y="474961"/>
            <a:ext cx="4969741" cy="707886"/>
          </a:xfrm>
          <a:prstGeom prst="rect">
            <a:avLst/>
          </a:prstGeom>
          <a:noFill/>
        </p:spPr>
        <p:txBody>
          <a:bodyPr wrap="square" rtlCol="0">
            <a:spAutoFit/>
          </a:bodyPr>
          <a:lstStyle/>
          <a:p>
            <a:pPr algn="ctr"/>
            <a:r>
              <a:rPr lang="en-US" altLang="zh-CN" sz="4000" b="1" dirty="0" err="1">
                <a:solidFill>
                  <a:schemeClr val="tx1">
                    <a:lumMod val="85000"/>
                    <a:lumOff val="15000"/>
                  </a:schemeClr>
                </a:solidFill>
                <a:latin typeface="Times New Roman" panose="02020603050405020304" pitchFamily="18" charset="0"/>
                <a:ea typeface="华文中宋" pitchFamily="2" charset="-122"/>
                <a:cs typeface="Times New Roman" panose="02020603050405020304" pitchFamily="18" charset="0"/>
              </a:rPr>
              <a:t>Tìm</a:t>
            </a:r>
            <a:r>
              <a:rPr lang="en-US" altLang="zh-CN" sz="4000" b="1" dirty="0">
                <a:solidFill>
                  <a:schemeClr val="tx1">
                    <a:lumMod val="85000"/>
                    <a:lumOff val="15000"/>
                  </a:schemeClr>
                </a:solidFill>
                <a:latin typeface="Times New Roman" panose="02020603050405020304" pitchFamily="18" charset="0"/>
                <a:ea typeface="华文中宋" pitchFamily="2" charset="-122"/>
                <a:cs typeface="Times New Roman" panose="02020603050405020304" pitchFamily="18" charset="0"/>
              </a:rPr>
              <a:t> </a:t>
            </a:r>
            <a:r>
              <a:rPr lang="en-US" altLang="zh-CN" sz="4000" b="1" dirty="0" err="1">
                <a:solidFill>
                  <a:schemeClr val="tx1">
                    <a:lumMod val="85000"/>
                    <a:lumOff val="15000"/>
                  </a:schemeClr>
                </a:solidFill>
                <a:latin typeface="Times New Roman" panose="02020603050405020304" pitchFamily="18" charset="0"/>
                <a:ea typeface="华文中宋" pitchFamily="2" charset="-122"/>
                <a:cs typeface="Times New Roman" panose="02020603050405020304" pitchFamily="18" charset="0"/>
              </a:rPr>
              <a:t>người</a:t>
            </a:r>
            <a:r>
              <a:rPr lang="en-US" altLang="zh-CN" sz="4000" b="1" dirty="0">
                <a:solidFill>
                  <a:schemeClr val="tx1">
                    <a:lumMod val="85000"/>
                    <a:lumOff val="15000"/>
                  </a:schemeClr>
                </a:solidFill>
                <a:latin typeface="Times New Roman" panose="02020603050405020304" pitchFamily="18" charset="0"/>
                <a:ea typeface="华文中宋" pitchFamily="2" charset="-122"/>
                <a:cs typeface="Times New Roman" panose="02020603050405020304" pitchFamily="18" charset="0"/>
              </a:rPr>
              <a:t> </a:t>
            </a:r>
            <a:r>
              <a:rPr lang="en-US" altLang="zh-CN" sz="4000" b="1" dirty="0" err="1">
                <a:solidFill>
                  <a:schemeClr val="tx1">
                    <a:lumMod val="85000"/>
                    <a:lumOff val="15000"/>
                  </a:schemeClr>
                </a:solidFill>
                <a:latin typeface="Times New Roman" panose="02020603050405020304" pitchFamily="18" charset="0"/>
                <a:ea typeface="华文中宋" pitchFamily="2" charset="-122"/>
                <a:cs typeface="Times New Roman" panose="02020603050405020304" pitchFamily="18" charset="0"/>
              </a:rPr>
              <a:t>đồng</a:t>
            </a:r>
            <a:r>
              <a:rPr lang="en-US" altLang="zh-CN" sz="4000" b="1" dirty="0">
                <a:solidFill>
                  <a:schemeClr val="tx1">
                    <a:lumMod val="85000"/>
                    <a:lumOff val="15000"/>
                  </a:schemeClr>
                </a:solidFill>
                <a:latin typeface="Times New Roman" panose="02020603050405020304" pitchFamily="18" charset="0"/>
                <a:ea typeface="华文中宋" pitchFamily="2" charset="-122"/>
                <a:cs typeface="Times New Roman" panose="02020603050405020304" pitchFamily="18" charset="0"/>
              </a:rPr>
              <a:t> </a:t>
            </a:r>
            <a:r>
              <a:rPr lang="en-US" altLang="zh-CN" sz="4000" b="1" dirty="0" err="1">
                <a:solidFill>
                  <a:schemeClr val="tx1">
                    <a:lumMod val="85000"/>
                    <a:lumOff val="15000"/>
                  </a:schemeClr>
                </a:solidFill>
                <a:latin typeface="Times New Roman" panose="02020603050405020304" pitchFamily="18" charset="0"/>
                <a:ea typeface="华文中宋" pitchFamily="2" charset="-122"/>
                <a:cs typeface="Times New Roman" panose="02020603050405020304" pitchFamily="18" charset="0"/>
              </a:rPr>
              <a:t>điệu</a:t>
            </a:r>
            <a:endParaRPr lang="zh-CN" altLang="en-US" sz="4000" b="1" dirty="0">
              <a:solidFill>
                <a:schemeClr val="tx1">
                  <a:lumMod val="85000"/>
                  <a:lumOff val="15000"/>
                </a:schemeClr>
              </a:solidFill>
              <a:latin typeface="Times New Roman" panose="02020603050405020304" pitchFamily="18" charset="0"/>
              <a:ea typeface="华文中宋" pitchFamily="2" charset="-122"/>
              <a:cs typeface="Times New Roman" panose="02020603050405020304" pitchFamily="18" charset="0"/>
            </a:endParaRPr>
          </a:p>
        </p:txBody>
      </p:sp>
      <p:grpSp>
        <p:nvGrpSpPr>
          <p:cNvPr id="38" name="组合 8"/>
          <p:cNvGrpSpPr/>
          <p:nvPr/>
        </p:nvGrpSpPr>
        <p:grpSpPr>
          <a:xfrm rot="16200000">
            <a:off x="1526564" y="3528426"/>
            <a:ext cx="2691152" cy="793485"/>
            <a:chOff x="9094388" y="3124389"/>
            <a:chExt cx="1220012" cy="572899"/>
          </a:xfrm>
        </p:grpSpPr>
        <p:sp>
          <p:nvSpPr>
            <p:cNvPr id="39" name="Line 128"/>
            <p:cNvSpPr>
              <a:spLocks noChangeShapeType="1"/>
            </p:cNvSpPr>
            <p:nvPr/>
          </p:nvSpPr>
          <p:spPr bwMode="auto">
            <a:xfrm>
              <a:off x="9702801" y="3124389"/>
              <a:ext cx="0" cy="564678"/>
            </a:xfrm>
            <a:prstGeom prst="line">
              <a:avLst/>
            </a:prstGeom>
            <a:noFill/>
            <a:ln w="12700" cap="flat">
              <a:solidFill>
                <a:srgbClr val="55735B"/>
              </a:solidFill>
              <a:prstDash val="solid"/>
              <a:miter lim="800000"/>
            </a:ln>
            <a:extLst>
              <a:ext uri="{909E8E84-426E-40DD-AFC4-6F175D3DCCD1}">
                <a14:hiddenFill xmlns:a14="http://schemas.microsoft.com/office/drawing/2010/main">
                  <a:noFill/>
                </a14:hiddenFill>
              </a:ext>
            </a:extLst>
          </p:spPr>
          <p:txBody>
            <a:bodyPr vert="horz" wrap="square" lIns="68562" tIns="34281" rIns="68562" bIns="34281" numCol="1" anchor="t" anchorCtr="0" compatLnSpc="1"/>
            <a:lstStyle/>
            <a:p>
              <a:endParaRPr lang="zh-CN" altLang="en-US" sz="1010" dirty="0">
                <a:solidFill>
                  <a:schemeClr val="bg1"/>
                </a:solidFill>
                <a:latin typeface="Microsoft YaHei" panose="020B0503020204020204" pitchFamily="34" charset="-122"/>
                <a:ea typeface="Microsoft YaHei" panose="020B0503020204020204" pitchFamily="34" charset="-122"/>
              </a:endParaRPr>
            </a:p>
          </p:txBody>
        </p:sp>
        <p:sp>
          <p:nvSpPr>
            <p:cNvPr id="40" name="Line 129"/>
            <p:cNvSpPr>
              <a:spLocks noChangeShapeType="1"/>
            </p:cNvSpPr>
            <p:nvPr/>
          </p:nvSpPr>
          <p:spPr bwMode="auto">
            <a:xfrm flipH="1">
              <a:off x="9094388" y="3492501"/>
              <a:ext cx="1219891" cy="0"/>
            </a:xfrm>
            <a:prstGeom prst="line">
              <a:avLst/>
            </a:prstGeom>
            <a:noFill/>
            <a:ln w="12700" cap="flat">
              <a:solidFill>
                <a:srgbClr val="55735B"/>
              </a:solidFill>
              <a:prstDash val="solid"/>
              <a:miter lim="800000"/>
            </a:ln>
            <a:extLst>
              <a:ext uri="{909E8E84-426E-40DD-AFC4-6F175D3DCCD1}">
                <a14:hiddenFill xmlns:a14="http://schemas.microsoft.com/office/drawing/2010/main">
                  <a:noFill/>
                </a14:hiddenFill>
              </a:ext>
            </a:extLst>
          </p:spPr>
          <p:txBody>
            <a:bodyPr vert="horz" wrap="square" lIns="68562" tIns="34281" rIns="68562" bIns="34281" numCol="1" anchor="t" anchorCtr="0" compatLnSpc="1"/>
            <a:lstStyle/>
            <a:p>
              <a:endParaRPr lang="zh-CN" altLang="en-US" sz="1010" dirty="0">
                <a:solidFill>
                  <a:schemeClr val="bg1"/>
                </a:solidFill>
                <a:latin typeface="Microsoft YaHei" panose="020B0503020204020204" pitchFamily="34" charset="-122"/>
                <a:ea typeface="Microsoft YaHei" panose="020B0503020204020204" pitchFamily="34" charset="-122"/>
              </a:endParaRPr>
            </a:p>
          </p:txBody>
        </p:sp>
        <p:sp>
          <p:nvSpPr>
            <p:cNvPr id="41" name="Line 130"/>
            <p:cNvSpPr>
              <a:spLocks noChangeShapeType="1"/>
            </p:cNvSpPr>
            <p:nvPr/>
          </p:nvSpPr>
          <p:spPr bwMode="auto">
            <a:xfrm>
              <a:off x="9094683" y="3487738"/>
              <a:ext cx="0" cy="209550"/>
            </a:xfrm>
            <a:prstGeom prst="line">
              <a:avLst/>
            </a:prstGeom>
            <a:noFill/>
            <a:ln w="12700" cap="flat">
              <a:solidFill>
                <a:srgbClr val="55735B"/>
              </a:solidFill>
              <a:prstDash val="solid"/>
              <a:miter lim="800000"/>
            </a:ln>
            <a:extLst>
              <a:ext uri="{909E8E84-426E-40DD-AFC4-6F175D3DCCD1}">
                <a14:hiddenFill xmlns:a14="http://schemas.microsoft.com/office/drawing/2010/main">
                  <a:noFill/>
                </a14:hiddenFill>
              </a:ext>
            </a:extLst>
          </p:spPr>
          <p:txBody>
            <a:bodyPr vert="horz" wrap="square" lIns="68562" tIns="34281" rIns="68562" bIns="34281" numCol="1" anchor="t" anchorCtr="0" compatLnSpc="1"/>
            <a:lstStyle/>
            <a:p>
              <a:endParaRPr lang="zh-CN" altLang="en-US" sz="1010" dirty="0">
                <a:solidFill>
                  <a:schemeClr val="bg1"/>
                </a:solidFill>
                <a:latin typeface="Microsoft YaHei" panose="020B0503020204020204" pitchFamily="34" charset="-122"/>
                <a:ea typeface="Microsoft YaHei" panose="020B0503020204020204" pitchFamily="34" charset="-122"/>
              </a:endParaRPr>
            </a:p>
          </p:txBody>
        </p:sp>
        <p:sp>
          <p:nvSpPr>
            <p:cNvPr id="42" name="Line 131"/>
            <p:cNvSpPr>
              <a:spLocks noChangeShapeType="1"/>
            </p:cNvSpPr>
            <p:nvPr/>
          </p:nvSpPr>
          <p:spPr bwMode="auto">
            <a:xfrm>
              <a:off x="10314400" y="3487738"/>
              <a:ext cx="0" cy="209550"/>
            </a:xfrm>
            <a:prstGeom prst="line">
              <a:avLst/>
            </a:prstGeom>
            <a:noFill/>
            <a:ln w="12700" cap="flat">
              <a:solidFill>
                <a:srgbClr val="55735B"/>
              </a:solidFill>
              <a:prstDash val="solid"/>
              <a:miter lim="800000"/>
            </a:ln>
            <a:extLst>
              <a:ext uri="{909E8E84-426E-40DD-AFC4-6F175D3DCCD1}">
                <a14:hiddenFill xmlns:a14="http://schemas.microsoft.com/office/drawing/2010/main">
                  <a:noFill/>
                </a14:hiddenFill>
              </a:ext>
            </a:extLst>
          </p:spPr>
          <p:txBody>
            <a:bodyPr vert="horz" wrap="square" lIns="68562" tIns="34281" rIns="68562" bIns="34281" numCol="1" anchor="t" anchorCtr="0" compatLnSpc="1"/>
            <a:lstStyle/>
            <a:p>
              <a:endParaRPr lang="zh-CN" altLang="en-US" sz="1010" dirty="0">
                <a:solidFill>
                  <a:schemeClr val="bg1"/>
                </a:solidFill>
                <a:latin typeface="Microsoft YaHei" panose="020B0503020204020204" pitchFamily="34" charset="-122"/>
                <a:ea typeface="Microsoft YaHei" panose="020B0503020204020204" pitchFamily="34" charset="-122"/>
              </a:endParaRPr>
            </a:p>
          </p:txBody>
        </p:sp>
      </p:grpSp>
      <p:grpSp>
        <p:nvGrpSpPr>
          <p:cNvPr id="43" name="组合 13"/>
          <p:cNvGrpSpPr/>
          <p:nvPr/>
        </p:nvGrpSpPr>
        <p:grpSpPr>
          <a:xfrm>
            <a:off x="776386" y="2998006"/>
            <a:ext cx="1772154" cy="1827277"/>
            <a:chOff x="1677608" y="2996952"/>
            <a:chExt cx="1395643" cy="1395643"/>
          </a:xfrm>
        </p:grpSpPr>
        <p:sp>
          <p:nvSpPr>
            <p:cNvPr id="44" name="Oval 60"/>
            <p:cNvSpPr>
              <a:spLocks noChangeAspect="1"/>
            </p:cNvSpPr>
            <p:nvPr/>
          </p:nvSpPr>
          <p:spPr>
            <a:xfrm>
              <a:off x="1677608" y="2996952"/>
              <a:ext cx="1395643" cy="1395643"/>
            </a:xfrm>
            <a:prstGeom prst="ellipse">
              <a:avLst/>
            </a:prstGeom>
            <a:gradFill flip="none" rotWithShape="1">
              <a:gsLst>
                <a:gs pos="100000">
                  <a:schemeClr val="bg1">
                    <a:lumMod val="81000"/>
                  </a:schemeClr>
                </a:gs>
                <a:gs pos="0">
                  <a:schemeClr val="bg1">
                    <a:lumMod val="99000"/>
                  </a:schemeClr>
                </a:gs>
              </a:gsLst>
              <a:lin ang="5400000" scaled="1"/>
              <a:tileRect/>
            </a:gradFill>
            <a:ln>
              <a:noFill/>
            </a:ln>
            <a:effectLst>
              <a:outerShdw blurRad="317500" dist="1143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dirty="0">
                <a:solidFill>
                  <a:prstClr val="white"/>
                </a:solidFill>
                <a:latin typeface="Microsoft YaHei" panose="020B0503020204020204" pitchFamily="34" charset="-122"/>
              </a:endParaRPr>
            </a:p>
          </p:txBody>
        </p:sp>
        <p:sp>
          <p:nvSpPr>
            <p:cNvPr id="45" name="Oval 29"/>
            <p:cNvSpPr>
              <a:spLocks noChangeAspect="1"/>
            </p:cNvSpPr>
            <p:nvPr/>
          </p:nvSpPr>
          <p:spPr>
            <a:xfrm>
              <a:off x="1850114" y="3169458"/>
              <a:ext cx="1050630" cy="1050630"/>
            </a:xfrm>
            <a:prstGeom prst="ellipse">
              <a:avLst/>
            </a:prstGeom>
            <a:gradFill>
              <a:gsLst>
                <a:gs pos="0">
                  <a:srgbClr val="DC4A1B"/>
                </a:gs>
                <a:gs pos="100000">
                  <a:srgbClr val="F66C47"/>
                </a:gs>
              </a:gsLst>
              <a:lin ang="5400000" scaled="1"/>
            </a:gradFill>
            <a:ln w="120650">
              <a:gradFill flip="none" rotWithShape="1">
                <a:gsLst>
                  <a:gs pos="0">
                    <a:schemeClr val="bg1">
                      <a:lumMod val="78000"/>
                    </a:schemeClr>
                  </a:gs>
                  <a:gs pos="100000">
                    <a:schemeClr val="bg1">
                      <a:lumMod val="98000"/>
                    </a:schemeClr>
                  </a:gs>
                </a:gsLst>
                <a:lin ang="5400000" scaled="1"/>
                <a:tileRect/>
              </a:gradFill>
            </a:ln>
            <a:effectLst>
              <a:innerShdw blurRad="330200" dist="165100" dir="16200000">
                <a:prstClr val="black">
                  <a:alpha val="53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err="1">
                  <a:solidFill>
                    <a:prstClr val="white"/>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Luật</a:t>
              </a:r>
              <a:r>
                <a:rPr lang="en-US" sz="2800" b="1" dirty="0">
                  <a:solidFill>
                    <a:prstClr val="white"/>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sz="2800" b="1" dirty="0" err="1">
                  <a:solidFill>
                    <a:prstClr val="white"/>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ch</a:t>
              </a:r>
              <a:r>
                <a:rPr lang="vi-VN" sz="2800" b="1" dirty="0">
                  <a:solidFill>
                    <a:prstClr val="white"/>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ơ</a:t>
              </a:r>
              <a:r>
                <a:rPr lang="en-US" sz="2800" b="1" dirty="0" err="1">
                  <a:solidFill>
                    <a:prstClr val="white"/>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i</a:t>
              </a:r>
              <a:endParaRPr lang="en-US" sz="2800" b="1" dirty="0">
                <a:solidFill>
                  <a:prstClr val="white"/>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grpSp>
      <p:grpSp>
        <p:nvGrpSpPr>
          <p:cNvPr id="53" name="组合 23"/>
          <p:cNvGrpSpPr/>
          <p:nvPr/>
        </p:nvGrpSpPr>
        <p:grpSpPr>
          <a:xfrm>
            <a:off x="3303156" y="2123641"/>
            <a:ext cx="851730" cy="851730"/>
            <a:chOff x="1677608" y="2996952"/>
            <a:chExt cx="1395643" cy="1395643"/>
          </a:xfrm>
        </p:grpSpPr>
        <p:sp>
          <p:nvSpPr>
            <p:cNvPr id="54" name="Oval 60"/>
            <p:cNvSpPr>
              <a:spLocks noChangeAspect="1"/>
            </p:cNvSpPr>
            <p:nvPr/>
          </p:nvSpPr>
          <p:spPr>
            <a:xfrm>
              <a:off x="1677608" y="2996952"/>
              <a:ext cx="1395643" cy="1395643"/>
            </a:xfrm>
            <a:prstGeom prst="ellipse">
              <a:avLst/>
            </a:prstGeom>
            <a:gradFill flip="none" rotWithShape="1">
              <a:gsLst>
                <a:gs pos="100000">
                  <a:schemeClr val="bg1">
                    <a:lumMod val="81000"/>
                  </a:schemeClr>
                </a:gs>
                <a:gs pos="0">
                  <a:schemeClr val="bg1">
                    <a:lumMod val="99000"/>
                  </a:schemeClr>
                </a:gs>
              </a:gsLst>
              <a:lin ang="5400000" scaled="1"/>
              <a:tileRect/>
            </a:gradFill>
            <a:ln>
              <a:noFill/>
            </a:ln>
            <a:effectLst>
              <a:outerShdw blurRad="317500" dist="1143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dirty="0">
                <a:solidFill>
                  <a:prstClr val="white"/>
                </a:solidFill>
                <a:latin typeface="Microsoft YaHei" panose="020B0503020204020204" pitchFamily="34" charset="-122"/>
              </a:endParaRPr>
            </a:p>
          </p:txBody>
        </p:sp>
        <p:sp>
          <p:nvSpPr>
            <p:cNvPr id="55" name="Oval 29"/>
            <p:cNvSpPr>
              <a:spLocks noChangeAspect="1"/>
            </p:cNvSpPr>
            <p:nvPr/>
          </p:nvSpPr>
          <p:spPr>
            <a:xfrm>
              <a:off x="1850114" y="3169458"/>
              <a:ext cx="1050630" cy="1050630"/>
            </a:xfrm>
            <a:prstGeom prst="ellipse">
              <a:avLst/>
            </a:prstGeom>
            <a:gradFill>
              <a:gsLst>
                <a:gs pos="0">
                  <a:srgbClr val="C72319"/>
                </a:gs>
                <a:gs pos="100000">
                  <a:srgbClr val="F34347"/>
                </a:gs>
              </a:gsLst>
              <a:lin ang="5400000" scaled="1"/>
            </a:gradFill>
            <a:ln w="120650">
              <a:gradFill flip="none" rotWithShape="1">
                <a:gsLst>
                  <a:gs pos="0">
                    <a:schemeClr val="bg1">
                      <a:lumMod val="78000"/>
                    </a:schemeClr>
                  </a:gs>
                  <a:gs pos="100000">
                    <a:schemeClr val="bg1">
                      <a:lumMod val="98000"/>
                    </a:schemeClr>
                  </a:gs>
                </a:gsLst>
                <a:lin ang="5400000" scaled="1"/>
                <a:tileRect/>
              </a:gradFill>
            </a:ln>
            <a:effectLst>
              <a:innerShdw blurRad="330200" dist="114300" dir="16200000">
                <a:prstClr val="black">
                  <a:alpha val="53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100" dirty="0">
                <a:solidFill>
                  <a:prstClr val="white"/>
                </a:solidFill>
                <a:effectLst>
                  <a:outerShdw blurRad="38100" dist="38100" dir="2700000" algn="tl">
                    <a:srgbClr val="000000">
                      <a:alpha val="43137"/>
                    </a:srgbClr>
                  </a:outerShdw>
                </a:effectLst>
                <a:latin typeface="Microsoft YaHei" panose="020B0503020204020204" pitchFamily="34" charset="-122"/>
              </a:endParaRPr>
            </a:p>
          </p:txBody>
        </p:sp>
      </p:grpSp>
      <p:grpSp>
        <p:nvGrpSpPr>
          <p:cNvPr id="56" name="组合 26"/>
          <p:cNvGrpSpPr/>
          <p:nvPr/>
        </p:nvGrpSpPr>
        <p:grpSpPr>
          <a:xfrm>
            <a:off x="3570381" y="2390825"/>
            <a:ext cx="317280" cy="292542"/>
            <a:chOff x="7339246" y="1487600"/>
            <a:chExt cx="423150" cy="390158"/>
          </a:xfrm>
        </p:grpSpPr>
        <p:sp>
          <p:nvSpPr>
            <p:cNvPr id="57" name="Freeform 364"/>
            <p:cNvSpPr/>
            <p:nvPr/>
          </p:nvSpPr>
          <p:spPr bwMode="auto">
            <a:xfrm>
              <a:off x="7339246" y="1689008"/>
              <a:ext cx="423150" cy="188750"/>
            </a:xfrm>
            <a:custGeom>
              <a:avLst/>
              <a:gdLst>
                <a:gd name="T0" fmla="*/ 222 w 262"/>
                <a:gd name="T1" fmla="*/ 18 h 94"/>
                <a:gd name="T2" fmla="*/ 205 w 262"/>
                <a:gd name="T3" fmla="*/ 18 h 94"/>
                <a:gd name="T4" fmla="*/ 205 w 262"/>
                <a:gd name="T5" fmla="*/ 0 h 94"/>
                <a:gd name="T6" fmla="*/ 57 w 262"/>
                <a:gd name="T7" fmla="*/ 0 h 94"/>
                <a:gd name="T8" fmla="*/ 57 w 262"/>
                <a:gd name="T9" fmla="*/ 18 h 94"/>
                <a:gd name="T10" fmla="*/ 40 w 262"/>
                <a:gd name="T11" fmla="*/ 18 h 94"/>
                <a:gd name="T12" fmla="*/ 40 w 262"/>
                <a:gd name="T13" fmla="*/ 0 h 94"/>
                <a:gd name="T14" fmla="*/ 0 w 262"/>
                <a:gd name="T15" fmla="*/ 0 h 94"/>
                <a:gd name="T16" fmla="*/ 0 w 262"/>
                <a:gd name="T17" fmla="*/ 83 h 94"/>
                <a:gd name="T18" fmla="*/ 11 w 262"/>
                <a:gd name="T19" fmla="*/ 94 h 94"/>
                <a:gd name="T20" fmla="*/ 251 w 262"/>
                <a:gd name="T21" fmla="*/ 94 h 94"/>
                <a:gd name="T22" fmla="*/ 262 w 262"/>
                <a:gd name="T23" fmla="*/ 83 h 94"/>
                <a:gd name="T24" fmla="*/ 262 w 262"/>
                <a:gd name="T25" fmla="*/ 0 h 94"/>
                <a:gd name="T26" fmla="*/ 222 w 262"/>
                <a:gd name="T27" fmla="*/ 0 h 94"/>
                <a:gd name="T28" fmla="*/ 222 w 262"/>
                <a:gd name="T29" fmla="*/ 18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62" h="94">
                  <a:moveTo>
                    <a:pt x="222" y="18"/>
                  </a:moveTo>
                  <a:cubicBezTo>
                    <a:pt x="205" y="18"/>
                    <a:pt x="205" y="18"/>
                    <a:pt x="205" y="18"/>
                  </a:cubicBezTo>
                  <a:cubicBezTo>
                    <a:pt x="205" y="0"/>
                    <a:pt x="205" y="0"/>
                    <a:pt x="205" y="0"/>
                  </a:cubicBezTo>
                  <a:cubicBezTo>
                    <a:pt x="57" y="0"/>
                    <a:pt x="57" y="0"/>
                    <a:pt x="57" y="0"/>
                  </a:cubicBezTo>
                  <a:cubicBezTo>
                    <a:pt x="57" y="18"/>
                    <a:pt x="57" y="18"/>
                    <a:pt x="57" y="18"/>
                  </a:cubicBezTo>
                  <a:cubicBezTo>
                    <a:pt x="40" y="18"/>
                    <a:pt x="40" y="18"/>
                    <a:pt x="40" y="18"/>
                  </a:cubicBezTo>
                  <a:cubicBezTo>
                    <a:pt x="40" y="0"/>
                    <a:pt x="40" y="0"/>
                    <a:pt x="40" y="0"/>
                  </a:cubicBezTo>
                  <a:cubicBezTo>
                    <a:pt x="0" y="0"/>
                    <a:pt x="0" y="0"/>
                    <a:pt x="0" y="0"/>
                  </a:cubicBezTo>
                  <a:cubicBezTo>
                    <a:pt x="0" y="83"/>
                    <a:pt x="0" y="83"/>
                    <a:pt x="0" y="83"/>
                  </a:cubicBezTo>
                  <a:cubicBezTo>
                    <a:pt x="0" y="89"/>
                    <a:pt x="5" y="94"/>
                    <a:pt x="11" y="94"/>
                  </a:cubicBezTo>
                  <a:cubicBezTo>
                    <a:pt x="251" y="94"/>
                    <a:pt x="251" y="94"/>
                    <a:pt x="251" y="94"/>
                  </a:cubicBezTo>
                  <a:cubicBezTo>
                    <a:pt x="258" y="94"/>
                    <a:pt x="262" y="89"/>
                    <a:pt x="262" y="83"/>
                  </a:cubicBezTo>
                  <a:cubicBezTo>
                    <a:pt x="262" y="0"/>
                    <a:pt x="262" y="0"/>
                    <a:pt x="262" y="0"/>
                  </a:cubicBezTo>
                  <a:cubicBezTo>
                    <a:pt x="222" y="0"/>
                    <a:pt x="222" y="0"/>
                    <a:pt x="222" y="0"/>
                  </a:cubicBezTo>
                  <a:lnTo>
                    <a:pt x="222" y="18"/>
                  </a:lnTo>
                  <a:close/>
                </a:path>
              </a:pathLst>
            </a:custGeom>
            <a:solidFill>
              <a:schemeClr val="bg1"/>
            </a:solidFill>
            <a:ln>
              <a:noFill/>
            </a:ln>
          </p:spPr>
          <p:txBody>
            <a:bodyPr vert="horz" wrap="square" lIns="68562" tIns="34281" rIns="68562" bIns="34281" numCol="1" anchor="t" anchorCtr="0" compatLnSpc="1"/>
            <a:lstStyle/>
            <a:p>
              <a:endParaRPr lang="zh-CN" altLang="en-US" sz="1010" dirty="0">
                <a:latin typeface="Microsoft YaHei" panose="020B0503020204020204" pitchFamily="34" charset="-122"/>
              </a:endParaRPr>
            </a:p>
          </p:txBody>
        </p:sp>
        <p:sp>
          <p:nvSpPr>
            <p:cNvPr id="58" name="Freeform 365"/>
            <p:cNvSpPr/>
            <p:nvPr/>
          </p:nvSpPr>
          <p:spPr bwMode="auto">
            <a:xfrm>
              <a:off x="7339246" y="1552399"/>
              <a:ext cx="423150" cy="128060"/>
            </a:xfrm>
            <a:custGeom>
              <a:avLst/>
              <a:gdLst>
                <a:gd name="T0" fmla="*/ 251 w 262"/>
                <a:gd name="T1" fmla="*/ 0 h 45"/>
                <a:gd name="T2" fmla="*/ 11 w 262"/>
                <a:gd name="T3" fmla="*/ 0 h 45"/>
                <a:gd name="T4" fmla="*/ 0 w 262"/>
                <a:gd name="T5" fmla="*/ 11 h 45"/>
                <a:gd name="T6" fmla="*/ 0 w 262"/>
                <a:gd name="T7" fmla="*/ 45 h 45"/>
                <a:gd name="T8" fmla="*/ 40 w 262"/>
                <a:gd name="T9" fmla="*/ 45 h 45"/>
                <a:gd name="T10" fmla="*/ 40 w 262"/>
                <a:gd name="T11" fmla="*/ 34 h 45"/>
                <a:gd name="T12" fmla="*/ 57 w 262"/>
                <a:gd name="T13" fmla="*/ 34 h 45"/>
                <a:gd name="T14" fmla="*/ 57 w 262"/>
                <a:gd name="T15" fmla="*/ 45 h 45"/>
                <a:gd name="T16" fmla="*/ 205 w 262"/>
                <a:gd name="T17" fmla="*/ 45 h 45"/>
                <a:gd name="T18" fmla="*/ 205 w 262"/>
                <a:gd name="T19" fmla="*/ 34 h 45"/>
                <a:gd name="T20" fmla="*/ 222 w 262"/>
                <a:gd name="T21" fmla="*/ 34 h 45"/>
                <a:gd name="T22" fmla="*/ 222 w 262"/>
                <a:gd name="T23" fmla="*/ 45 h 45"/>
                <a:gd name="T24" fmla="*/ 262 w 262"/>
                <a:gd name="T25" fmla="*/ 45 h 45"/>
                <a:gd name="T26" fmla="*/ 262 w 262"/>
                <a:gd name="T27" fmla="*/ 11 h 45"/>
                <a:gd name="T28" fmla="*/ 251 w 262"/>
                <a:gd name="T29" fmla="*/ 0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62" h="45">
                  <a:moveTo>
                    <a:pt x="251" y="0"/>
                  </a:moveTo>
                  <a:cubicBezTo>
                    <a:pt x="11" y="0"/>
                    <a:pt x="11" y="0"/>
                    <a:pt x="11" y="0"/>
                  </a:cubicBezTo>
                  <a:cubicBezTo>
                    <a:pt x="5" y="0"/>
                    <a:pt x="0" y="5"/>
                    <a:pt x="0" y="11"/>
                  </a:cubicBezTo>
                  <a:cubicBezTo>
                    <a:pt x="0" y="45"/>
                    <a:pt x="0" y="45"/>
                    <a:pt x="0" y="45"/>
                  </a:cubicBezTo>
                  <a:cubicBezTo>
                    <a:pt x="40" y="45"/>
                    <a:pt x="40" y="45"/>
                    <a:pt x="40" y="45"/>
                  </a:cubicBezTo>
                  <a:cubicBezTo>
                    <a:pt x="40" y="34"/>
                    <a:pt x="40" y="34"/>
                    <a:pt x="40" y="34"/>
                  </a:cubicBezTo>
                  <a:cubicBezTo>
                    <a:pt x="57" y="34"/>
                    <a:pt x="57" y="34"/>
                    <a:pt x="57" y="34"/>
                  </a:cubicBezTo>
                  <a:cubicBezTo>
                    <a:pt x="57" y="45"/>
                    <a:pt x="57" y="45"/>
                    <a:pt x="57" y="45"/>
                  </a:cubicBezTo>
                  <a:cubicBezTo>
                    <a:pt x="205" y="45"/>
                    <a:pt x="205" y="45"/>
                    <a:pt x="205" y="45"/>
                  </a:cubicBezTo>
                  <a:cubicBezTo>
                    <a:pt x="205" y="34"/>
                    <a:pt x="205" y="34"/>
                    <a:pt x="205" y="34"/>
                  </a:cubicBezTo>
                  <a:cubicBezTo>
                    <a:pt x="222" y="34"/>
                    <a:pt x="222" y="34"/>
                    <a:pt x="222" y="34"/>
                  </a:cubicBezTo>
                  <a:cubicBezTo>
                    <a:pt x="222" y="45"/>
                    <a:pt x="222" y="45"/>
                    <a:pt x="222" y="45"/>
                  </a:cubicBezTo>
                  <a:cubicBezTo>
                    <a:pt x="262" y="45"/>
                    <a:pt x="262" y="45"/>
                    <a:pt x="262" y="45"/>
                  </a:cubicBezTo>
                  <a:cubicBezTo>
                    <a:pt x="262" y="11"/>
                    <a:pt x="262" y="11"/>
                    <a:pt x="262" y="11"/>
                  </a:cubicBezTo>
                  <a:cubicBezTo>
                    <a:pt x="262" y="5"/>
                    <a:pt x="258" y="0"/>
                    <a:pt x="251" y="0"/>
                  </a:cubicBezTo>
                  <a:close/>
                </a:path>
              </a:pathLst>
            </a:custGeom>
            <a:solidFill>
              <a:schemeClr val="bg1"/>
            </a:solidFill>
            <a:ln>
              <a:noFill/>
            </a:ln>
          </p:spPr>
          <p:txBody>
            <a:bodyPr vert="horz" wrap="square" lIns="68562" tIns="34281" rIns="68562" bIns="34281" numCol="1" anchor="t" anchorCtr="0" compatLnSpc="1"/>
            <a:lstStyle/>
            <a:p>
              <a:endParaRPr lang="zh-CN" altLang="en-US" sz="1010" dirty="0">
                <a:latin typeface="Microsoft YaHei" panose="020B0503020204020204" pitchFamily="34" charset="-122"/>
              </a:endParaRPr>
            </a:p>
          </p:txBody>
        </p:sp>
        <p:sp>
          <p:nvSpPr>
            <p:cNvPr id="59" name="Freeform 366"/>
            <p:cNvSpPr/>
            <p:nvPr/>
          </p:nvSpPr>
          <p:spPr bwMode="auto">
            <a:xfrm>
              <a:off x="7443155" y="1487600"/>
              <a:ext cx="215332" cy="79403"/>
            </a:xfrm>
            <a:custGeom>
              <a:avLst/>
              <a:gdLst>
                <a:gd name="T0" fmla="*/ 132 w 132"/>
                <a:gd name="T1" fmla="*/ 63 h 63"/>
                <a:gd name="T2" fmla="*/ 115 w 132"/>
                <a:gd name="T3" fmla="*/ 63 h 63"/>
                <a:gd name="T4" fmla="*/ 115 w 132"/>
                <a:gd name="T5" fmla="*/ 20 h 63"/>
                <a:gd name="T6" fmla="*/ 112 w 132"/>
                <a:gd name="T7" fmla="*/ 17 h 63"/>
                <a:gd name="T8" fmla="*/ 20 w 132"/>
                <a:gd name="T9" fmla="*/ 17 h 63"/>
                <a:gd name="T10" fmla="*/ 18 w 132"/>
                <a:gd name="T11" fmla="*/ 20 h 63"/>
                <a:gd name="T12" fmla="*/ 18 w 132"/>
                <a:gd name="T13" fmla="*/ 63 h 63"/>
                <a:gd name="T14" fmla="*/ 0 w 132"/>
                <a:gd name="T15" fmla="*/ 63 h 63"/>
                <a:gd name="T16" fmla="*/ 0 w 132"/>
                <a:gd name="T17" fmla="*/ 20 h 63"/>
                <a:gd name="T18" fmla="*/ 20 w 132"/>
                <a:gd name="T19" fmla="*/ 0 h 63"/>
                <a:gd name="T20" fmla="*/ 112 w 132"/>
                <a:gd name="T21" fmla="*/ 0 h 63"/>
                <a:gd name="T22" fmla="*/ 132 w 132"/>
                <a:gd name="T23" fmla="*/ 20 h 63"/>
                <a:gd name="T24" fmla="*/ 132 w 132"/>
                <a:gd name="T25" fmla="*/ 63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32" h="63">
                  <a:moveTo>
                    <a:pt x="132" y="63"/>
                  </a:moveTo>
                  <a:cubicBezTo>
                    <a:pt x="115" y="63"/>
                    <a:pt x="115" y="63"/>
                    <a:pt x="115" y="63"/>
                  </a:cubicBezTo>
                  <a:cubicBezTo>
                    <a:pt x="115" y="20"/>
                    <a:pt x="115" y="20"/>
                    <a:pt x="115" y="20"/>
                  </a:cubicBezTo>
                  <a:cubicBezTo>
                    <a:pt x="115" y="18"/>
                    <a:pt x="114" y="17"/>
                    <a:pt x="112" y="17"/>
                  </a:cubicBezTo>
                  <a:cubicBezTo>
                    <a:pt x="20" y="17"/>
                    <a:pt x="20" y="17"/>
                    <a:pt x="20" y="17"/>
                  </a:cubicBezTo>
                  <a:cubicBezTo>
                    <a:pt x="19" y="17"/>
                    <a:pt x="18" y="18"/>
                    <a:pt x="18" y="20"/>
                  </a:cubicBezTo>
                  <a:cubicBezTo>
                    <a:pt x="18" y="63"/>
                    <a:pt x="18" y="63"/>
                    <a:pt x="18" y="63"/>
                  </a:cubicBezTo>
                  <a:cubicBezTo>
                    <a:pt x="0" y="63"/>
                    <a:pt x="0" y="63"/>
                    <a:pt x="0" y="63"/>
                  </a:cubicBezTo>
                  <a:cubicBezTo>
                    <a:pt x="0" y="20"/>
                    <a:pt x="0" y="20"/>
                    <a:pt x="0" y="20"/>
                  </a:cubicBezTo>
                  <a:cubicBezTo>
                    <a:pt x="0" y="9"/>
                    <a:pt x="9" y="0"/>
                    <a:pt x="20" y="0"/>
                  </a:cubicBezTo>
                  <a:cubicBezTo>
                    <a:pt x="112" y="0"/>
                    <a:pt x="112" y="0"/>
                    <a:pt x="112" y="0"/>
                  </a:cubicBezTo>
                  <a:cubicBezTo>
                    <a:pt x="123" y="0"/>
                    <a:pt x="132" y="9"/>
                    <a:pt x="132" y="20"/>
                  </a:cubicBezTo>
                  <a:lnTo>
                    <a:pt x="132" y="63"/>
                  </a:lnTo>
                  <a:close/>
                </a:path>
              </a:pathLst>
            </a:custGeom>
            <a:solidFill>
              <a:schemeClr val="bg1"/>
            </a:solidFill>
            <a:ln>
              <a:noFill/>
            </a:ln>
          </p:spPr>
          <p:txBody>
            <a:bodyPr vert="horz" wrap="square" lIns="68562" tIns="34281" rIns="68562" bIns="34281" numCol="1" anchor="t" anchorCtr="0" compatLnSpc="1"/>
            <a:lstStyle/>
            <a:p>
              <a:endParaRPr lang="zh-CN" altLang="en-US" sz="1010" dirty="0">
                <a:latin typeface="Microsoft YaHei" panose="020B0503020204020204" pitchFamily="34" charset="-122"/>
              </a:endParaRPr>
            </a:p>
          </p:txBody>
        </p:sp>
      </p:grpSp>
      <p:sp>
        <p:nvSpPr>
          <p:cNvPr id="60" name="矩形 30"/>
          <p:cNvSpPr/>
          <p:nvPr/>
        </p:nvSpPr>
        <p:spPr>
          <a:xfrm>
            <a:off x="4221020" y="2238807"/>
            <a:ext cx="7536871" cy="500113"/>
          </a:xfrm>
          <a:prstGeom prst="rect">
            <a:avLst/>
          </a:prstGeom>
        </p:spPr>
        <p:txBody>
          <a:bodyPr wrap="square" lIns="68555" tIns="34278" rIns="68555" bIns="34278">
            <a:spAutoFit/>
          </a:bodyPr>
          <a:lstStyle/>
          <a:p>
            <a:pPr algn="just">
              <a:spcBef>
                <a:spcPct val="0"/>
              </a:spcBef>
              <a:buFont typeface="Arial" panose="020B0604020202020204" pitchFamily="34" charset="0"/>
              <a:buNone/>
            </a:pPr>
            <a:r>
              <a:rPr lang="en-US" altLang="zh-CN" sz="2800" dirty="0">
                <a:solidFill>
                  <a:srgbClr val="F34347"/>
                </a:solidFill>
                <a:latin typeface="Times New Roman" panose="02020603050405020304" pitchFamily="18" charset="0"/>
                <a:ea typeface="Microsoft YaHei" panose="020B0503020204020204" pitchFamily="34" charset="-122"/>
                <a:cs typeface="Times New Roman" panose="02020603050405020304" pitchFamily="18" charset="0"/>
              </a:rPr>
              <a:t>GV chia </a:t>
            </a:r>
            <a:r>
              <a:rPr lang="en-US" altLang="zh-CN" sz="2800" dirty="0" err="1">
                <a:solidFill>
                  <a:srgbClr val="F34347"/>
                </a:solidFill>
                <a:latin typeface="Times New Roman" panose="02020603050405020304" pitchFamily="18" charset="0"/>
                <a:ea typeface="Microsoft YaHei" panose="020B0503020204020204" pitchFamily="34" charset="-122"/>
                <a:cs typeface="Times New Roman" panose="02020603050405020304" pitchFamily="18" charset="0"/>
              </a:rPr>
              <a:t>lớp</a:t>
            </a:r>
            <a:r>
              <a:rPr lang="en-US" altLang="zh-CN" sz="2800" dirty="0">
                <a:solidFill>
                  <a:srgbClr val="F34347"/>
                </a:solidFill>
                <a:latin typeface="Times New Roman" panose="02020603050405020304" pitchFamily="18" charset="0"/>
                <a:ea typeface="Microsoft YaHei" panose="020B0503020204020204" pitchFamily="34" charset="-122"/>
                <a:cs typeface="Times New Roman" panose="02020603050405020304" pitchFamily="18" charset="0"/>
              </a:rPr>
              <a:t> </a:t>
            </a:r>
            <a:r>
              <a:rPr lang="en-US" altLang="zh-CN" sz="2800" dirty="0" err="1">
                <a:solidFill>
                  <a:srgbClr val="F34347"/>
                </a:solidFill>
                <a:latin typeface="Times New Roman" panose="02020603050405020304" pitchFamily="18" charset="0"/>
                <a:ea typeface="Microsoft YaHei" panose="020B0503020204020204" pitchFamily="34" charset="-122"/>
                <a:cs typeface="Times New Roman" panose="02020603050405020304" pitchFamily="18" charset="0"/>
              </a:rPr>
              <a:t>thành</a:t>
            </a:r>
            <a:r>
              <a:rPr lang="en-US" altLang="zh-CN" sz="2800" dirty="0">
                <a:solidFill>
                  <a:srgbClr val="F34347"/>
                </a:solidFill>
                <a:latin typeface="Times New Roman" panose="02020603050405020304" pitchFamily="18" charset="0"/>
                <a:ea typeface="Microsoft YaHei" panose="020B0503020204020204" pitchFamily="34" charset="-122"/>
                <a:cs typeface="Times New Roman" panose="02020603050405020304" pitchFamily="18" charset="0"/>
              </a:rPr>
              <a:t> 4 </a:t>
            </a:r>
            <a:r>
              <a:rPr lang="en-US" altLang="zh-CN" sz="2800" dirty="0" err="1">
                <a:solidFill>
                  <a:srgbClr val="F34347"/>
                </a:solidFill>
                <a:latin typeface="Times New Roman" panose="02020603050405020304" pitchFamily="18" charset="0"/>
                <a:ea typeface="Microsoft YaHei" panose="020B0503020204020204" pitchFamily="34" charset="-122"/>
                <a:cs typeface="Times New Roman" panose="02020603050405020304" pitchFamily="18" charset="0"/>
              </a:rPr>
              <a:t>nhóm</a:t>
            </a:r>
            <a:r>
              <a:rPr lang="en-US" altLang="zh-CN" sz="2800" dirty="0">
                <a:solidFill>
                  <a:srgbClr val="F34347"/>
                </a:solidFill>
                <a:latin typeface="Times New Roman" panose="02020603050405020304" pitchFamily="18" charset="0"/>
                <a:ea typeface="Microsoft YaHei" panose="020B0503020204020204" pitchFamily="34" charset="-122"/>
                <a:cs typeface="Times New Roman" panose="02020603050405020304" pitchFamily="18" charset="0"/>
              </a:rPr>
              <a:t>, </a:t>
            </a:r>
            <a:r>
              <a:rPr lang="en-US" altLang="zh-CN" sz="2800" dirty="0" err="1">
                <a:solidFill>
                  <a:srgbClr val="F34347"/>
                </a:solidFill>
                <a:latin typeface="Times New Roman" panose="02020603050405020304" pitchFamily="18" charset="0"/>
                <a:ea typeface="Microsoft YaHei" panose="020B0503020204020204" pitchFamily="34" charset="-122"/>
                <a:cs typeface="Times New Roman" panose="02020603050405020304" pitchFamily="18" charset="0"/>
              </a:rPr>
              <a:t>cùng</a:t>
            </a:r>
            <a:r>
              <a:rPr lang="en-US" altLang="zh-CN" sz="2800" dirty="0">
                <a:solidFill>
                  <a:srgbClr val="F34347"/>
                </a:solidFill>
                <a:latin typeface="Times New Roman" panose="02020603050405020304" pitchFamily="18" charset="0"/>
                <a:ea typeface="Microsoft YaHei" panose="020B0503020204020204" pitchFamily="34" charset="-122"/>
                <a:cs typeface="Times New Roman" panose="02020603050405020304" pitchFamily="18" charset="0"/>
              </a:rPr>
              <a:t> </a:t>
            </a:r>
            <a:r>
              <a:rPr lang="en-US" altLang="zh-CN" sz="2800" dirty="0" err="1">
                <a:solidFill>
                  <a:srgbClr val="F34347"/>
                </a:solidFill>
                <a:latin typeface="Times New Roman" panose="02020603050405020304" pitchFamily="18" charset="0"/>
                <a:ea typeface="Microsoft YaHei" panose="020B0503020204020204" pitchFamily="34" charset="-122"/>
                <a:cs typeface="Times New Roman" panose="02020603050405020304" pitchFamily="18" charset="0"/>
              </a:rPr>
              <a:t>đọc</a:t>
            </a:r>
            <a:r>
              <a:rPr lang="en-US" altLang="zh-CN" sz="2800" dirty="0">
                <a:solidFill>
                  <a:srgbClr val="F34347"/>
                </a:solidFill>
                <a:latin typeface="Times New Roman" panose="02020603050405020304" pitchFamily="18" charset="0"/>
                <a:ea typeface="Microsoft YaHei" panose="020B0503020204020204" pitchFamily="34" charset="-122"/>
                <a:cs typeface="Times New Roman" panose="02020603050405020304" pitchFamily="18" charset="0"/>
              </a:rPr>
              <a:t> </a:t>
            </a:r>
            <a:r>
              <a:rPr lang="en-US" altLang="zh-CN" sz="2800" dirty="0" err="1">
                <a:solidFill>
                  <a:srgbClr val="F34347"/>
                </a:solidFill>
                <a:latin typeface="Times New Roman" panose="02020603050405020304" pitchFamily="18" charset="0"/>
                <a:ea typeface="Microsoft YaHei" panose="020B0503020204020204" pitchFamily="34" charset="-122"/>
                <a:cs typeface="Times New Roman" panose="02020603050405020304" pitchFamily="18" charset="0"/>
              </a:rPr>
              <a:t>lại</a:t>
            </a:r>
            <a:r>
              <a:rPr lang="en-US" altLang="zh-CN" sz="2800" dirty="0">
                <a:solidFill>
                  <a:srgbClr val="F34347"/>
                </a:solidFill>
                <a:latin typeface="Times New Roman" panose="02020603050405020304" pitchFamily="18" charset="0"/>
                <a:ea typeface="Microsoft YaHei" panose="020B0503020204020204" pitchFamily="34" charset="-122"/>
                <a:cs typeface="Times New Roman" panose="02020603050405020304" pitchFamily="18" charset="0"/>
              </a:rPr>
              <a:t> </a:t>
            </a:r>
            <a:r>
              <a:rPr lang="en-US" altLang="zh-CN" sz="2800" dirty="0" err="1">
                <a:solidFill>
                  <a:srgbClr val="F34347"/>
                </a:solidFill>
                <a:latin typeface="Times New Roman" panose="02020603050405020304" pitchFamily="18" charset="0"/>
                <a:ea typeface="Microsoft YaHei" panose="020B0503020204020204" pitchFamily="34" charset="-122"/>
                <a:cs typeface="Times New Roman" panose="02020603050405020304" pitchFamily="18" charset="0"/>
              </a:rPr>
              <a:t>văn</a:t>
            </a:r>
            <a:r>
              <a:rPr lang="en-US" altLang="zh-CN" sz="2800" dirty="0">
                <a:solidFill>
                  <a:srgbClr val="F34347"/>
                </a:solidFill>
                <a:latin typeface="Times New Roman" panose="02020603050405020304" pitchFamily="18" charset="0"/>
                <a:ea typeface="Microsoft YaHei" panose="020B0503020204020204" pitchFamily="34" charset="-122"/>
                <a:cs typeface="Times New Roman" panose="02020603050405020304" pitchFamily="18" charset="0"/>
              </a:rPr>
              <a:t> </a:t>
            </a:r>
            <a:r>
              <a:rPr lang="en-US" altLang="zh-CN" sz="2800" dirty="0" err="1">
                <a:solidFill>
                  <a:srgbClr val="F34347"/>
                </a:solidFill>
                <a:latin typeface="Times New Roman" panose="02020603050405020304" pitchFamily="18" charset="0"/>
                <a:ea typeface="Microsoft YaHei" panose="020B0503020204020204" pitchFamily="34" charset="-122"/>
                <a:cs typeface="Times New Roman" panose="02020603050405020304" pitchFamily="18" charset="0"/>
              </a:rPr>
              <a:t>bản</a:t>
            </a:r>
            <a:endParaRPr lang="zh-CN" altLang="en-US" sz="2800" dirty="0">
              <a:solidFill>
                <a:srgbClr val="F34347"/>
              </a:solidFill>
              <a:latin typeface="Times New Roman" panose="02020603050405020304" pitchFamily="18" charset="0"/>
              <a:ea typeface="Microsoft YaHei" panose="020B0503020204020204" pitchFamily="34" charset="-122"/>
              <a:cs typeface="Times New Roman" panose="02020603050405020304" pitchFamily="18" charset="0"/>
            </a:endParaRPr>
          </a:p>
        </p:txBody>
      </p:sp>
      <p:grpSp>
        <p:nvGrpSpPr>
          <p:cNvPr id="63" name="组合 33"/>
          <p:cNvGrpSpPr/>
          <p:nvPr/>
        </p:nvGrpSpPr>
        <p:grpSpPr>
          <a:xfrm>
            <a:off x="3303156" y="3543796"/>
            <a:ext cx="851730" cy="851730"/>
            <a:chOff x="1677608" y="2996952"/>
            <a:chExt cx="1395643" cy="1395643"/>
          </a:xfrm>
        </p:grpSpPr>
        <p:sp>
          <p:nvSpPr>
            <p:cNvPr id="64" name="Oval 60"/>
            <p:cNvSpPr>
              <a:spLocks noChangeAspect="1"/>
            </p:cNvSpPr>
            <p:nvPr/>
          </p:nvSpPr>
          <p:spPr>
            <a:xfrm>
              <a:off x="1677608" y="2996952"/>
              <a:ext cx="1395643" cy="1395643"/>
            </a:xfrm>
            <a:prstGeom prst="ellipse">
              <a:avLst/>
            </a:prstGeom>
            <a:gradFill flip="none" rotWithShape="1">
              <a:gsLst>
                <a:gs pos="100000">
                  <a:schemeClr val="bg1">
                    <a:lumMod val="81000"/>
                  </a:schemeClr>
                </a:gs>
                <a:gs pos="0">
                  <a:schemeClr val="bg1">
                    <a:lumMod val="99000"/>
                  </a:schemeClr>
                </a:gs>
              </a:gsLst>
              <a:lin ang="5400000" scaled="1"/>
              <a:tileRect/>
            </a:gradFill>
            <a:ln>
              <a:noFill/>
            </a:ln>
            <a:effectLst>
              <a:outerShdw blurRad="317500" dist="1143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dirty="0">
                <a:solidFill>
                  <a:prstClr val="white"/>
                </a:solidFill>
                <a:latin typeface="Microsoft YaHei" panose="020B0503020204020204" pitchFamily="34" charset="-122"/>
              </a:endParaRPr>
            </a:p>
          </p:txBody>
        </p:sp>
        <p:sp>
          <p:nvSpPr>
            <p:cNvPr id="65" name="Oval 29"/>
            <p:cNvSpPr>
              <a:spLocks noChangeAspect="1"/>
            </p:cNvSpPr>
            <p:nvPr/>
          </p:nvSpPr>
          <p:spPr>
            <a:xfrm>
              <a:off x="1850114" y="3169458"/>
              <a:ext cx="1050630" cy="1050630"/>
            </a:xfrm>
            <a:prstGeom prst="ellipse">
              <a:avLst/>
            </a:prstGeom>
            <a:gradFill>
              <a:gsLst>
                <a:gs pos="0">
                  <a:srgbClr val="026C68"/>
                </a:gs>
                <a:gs pos="100000">
                  <a:srgbClr val="059188"/>
                </a:gs>
              </a:gsLst>
              <a:lin ang="5400000" scaled="1"/>
            </a:gradFill>
            <a:ln w="120650">
              <a:gradFill flip="none" rotWithShape="1">
                <a:gsLst>
                  <a:gs pos="0">
                    <a:schemeClr val="bg1">
                      <a:lumMod val="78000"/>
                    </a:schemeClr>
                  </a:gs>
                  <a:gs pos="100000">
                    <a:schemeClr val="bg1">
                      <a:lumMod val="98000"/>
                    </a:schemeClr>
                  </a:gs>
                </a:gsLst>
                <a:lin ang="5400000" scaled="1"/>
                <a:tileRect/>
              </a:gradFill>
            </a:ln>
            <a:effectLst>
              <a:innerShdw blurRad="330200" dist="114300" dir="16200000">
                <a:prstClr val="black">
                  <a:alpha val="53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100" dirty="0">
                <a:solidFill>
                  <a:prstClr val="white"/>
                </a:solidFill>
                <a:effectLst>
                  <a:outerShdw blurRad="38100" dist="38100" dir="2700000" algn="tl">
                    <a:srgbClr val="000000">
                      <a:alpha val="43137"/>
                    </a:srgbClr>
                  </a:outerShdw>
                </a:effectLst>
                <a:latin typeface="Microsoft YaHei" panose="020B0503020204020204" pitchFamily="34" charset="-122"/>
              </a:endParaRPr>
            </a:p>
          </p:txBody>
        </p:sp>
      </p:grpSp>
      <p:sp>
        <p:nvSpPr>
          <p:cNvPr id="66" name="矩形 36"/>
          <p:cNvSpPr/>
          <p:nvPr/>
        </p:nvSpPr>
        <p:spPr>
          <a:xfrm>
            <a:off x="4322729" y="3448956"/>
            <a:ext cx="7222725" cy="931000"/>
          </a:xfrm>
          <a:prstGeom prst="rect">
            <a:avLst/>
          </a:prstGeom>
        </p:spPr>
        <p:txBody>
          <a:bodyPr wrap="square" lIns="68555" tIns="34278" rIns="68555" bIns="34278">
            <a:spAutoFit/>
          </a:bodyPr>
          <a:lstStyle/>
          <a:p>
            <a:pPr algn="just">
              <a:spcBef>
                <a:spcPct val="0"/>
              </a:spcBef>
              <a:buFont typeface="Arial" panose="020B0604020202020204" pitchFamily="34" charset="0"/>
              <a:buNone/>
            </a:pPr>
            <a:r>
              <a:rPr lang="en-US" altLang="zh-CN" sz="2800" dirty="0" err="1">
                <a:solidFill>
                  <a:srgbClr val="059188"/>
                </a:solidFill>
                <a:latin typeface="Times New Roman" panose="02020603050405020304" pitchFamily="18" charset="0"/>
                <a:ea typeface="Microsoft YaHei" panose="020B0503020204020204" pitchFamily="34" charset="-122"/>
                <a:cs typeface="Times New Roman" panose="02020603050405020304" pitchFamily="18" charset="0"/>
              </a:rPr>
              <a:t>Tìm</a:t>
            </a:r>
            <a:r>
              <a:rPr lang="en-US" altLang="zh-CN" sz="2800" dirty="0">
                <a:solidFill>
                  <a:srgbClr val="059188"/>
                </a:solidFill>
                <a:latin typeface="Times New Roman" panose="02020603050405020304" pitchFamily="18" charset="0"/>
                <a:ea typeface="Microsoft YaHei" panose="020B0503020204020204" pitchFamily="34" charset="-122"/>
                <a:cs typeface="Times New Roman" panose="02020603050405020304" pitchFamily="18" charset="0"/>
              </a:rPr>
              <a:t> </a:t>
            </a:r>
            <a:r>
              <a:rPr lang="en-US" altLang="zh-CN" sz="2800" dirty="0" err="1">
                <a:solidFill>
                  <a:srgbClr val="059188"/>
                </a:solidFill>
                <a:latin typeface="Times New Roman" panose="02020603050405020304" pitchFamily="18" charset="0"/>
                <a:ea typeface="Microsoft YaHei" panose="020B0503020204020204" pitchFamily="34" charset="-122"/>
                <a:cs typeface="Times New Roman" panose="02020603050405020304" pitchFamily="18" charset="0"/>
              </a:rPr>
              <a:t>hình</a:t>
            </a:r>
            <a:r>
              <a:rPr lang="en-US" altLang="zh-CN" sz="2800" dirty="0">
                <a:solidFill>
                  <a:srgbClr val="059188"/>
                </a:solidFill>
                <a:latin typeface="Times New Roman" panose="02020603050405020304" pitchFamily="18" charset="0"/>
                <a:ea typeface="Microsoft YaHei" panose="020B0503020204020204" pitchFamily="34" charset="-122"/>
                <a:cs typeface="Times New Roman" panose="02020603050405020304" pitchFamily="18" charset="0"/>
              </a:rPr>
              <a:t> </a:t>
            </a:r>
            <a:r>
              <a:rPr lang="en-US" altLang="zh-CN" sz="2800" dirty="0" err="1">
                <a:solidFill>
                  <a:srgbClr val="059188"/>
                </a:solidFill>
                <a:latin typeface="Times New Roman" panose="02020603050405020304" pitchFamily="18" charset="0"/>
                <a:ea typeface="Microsoft YaHei" panose="020B0503020204020204" pitchFamily="34" charset="-122"/>
                <a:cs typeface="Times New Roman" panose="02020603050405020304" pitchFamily="18" charset="0"/>
              </a:rPr>
              <a:t>ảnh</a:t>
            </a:r>
            <a:r>
              <a:rPr lang="en-US" altLang="zh-CN" sz="2800" dirty="0">
                <a:solidFill>
                  <a:srgbClr val="059188"/>
                </a:solidFill>
                <a:latin typeface="Times New Roman" panose="02020603050405020304" pitchFamily="18" charset="0"/>
                <a:ea typeface="Microsoft YaHei" panose="020B0503020204020204" pitchFamily="34" charset="-122"/>
                <a:cs typeface="Times New Roman" panose="02020603050405020304" pitchFamily="18" charset="0"/>
              </a:rPr>
              <a:t> </a:t>
            </a:r>
            <a:r>
              <a:rPr lang="en-US" altLang="zh-CN" sz="2800" dirty="0" err="1">
                <a:solidFill>
                  <a:srgbClr val="059188"/>
                </a:solidFill>
                <a:latin typeface="Times New Roman" panose="02020603050405020304" pitchFamily="18" charset="0"/>
                <a:ea typeface="Microsoft YaHei" panose="020B0503020204020204" pitchFamily="34" charset="-122"/>
                <a:cs typeface="Times New Roman" panose="02020603050405020304" pitchFamily="18" charset="0"/>
              </a:rPr>
              <a:t>đặc</a:t>
            </a:r>
            <a:r>
              <a:rPr lang="en-US" altLang="zh-CN" sz="2800" dirty="0">
                <a:solidFill>
                  <a:srgbClr val="059188"/>
                </a:solidFill>
                <a:latin typeface="Times New Roman" panose="02020603050405020304" pitchFamily="18" charset="0"/>
                <a:ea typeface="Microsoft YaHei" panose="020B0503020204020204" pitchFamily="34" charset="-122"/>
                <a:cs typeface="Times New Roman" panose="02020603050405020304" pitchFamily="18" charset="0"/>
              </a:rPr>
              <a:t> </a:t>
            </a:r>
            <a:r>
              <a:rPr lang="en-US" altLang="zh-CN" sz="2800" dirty="0" err="1">
                <a:solidFill>
                  <a:srgbClr val="059188"/>
                </a:solidFill>
                <a:latin typeface="Times New Roman" panose="02020603050405020304" pitchFamily="18" charset="0"/>
                <a:ea typeface="Microsoft YaHei" panose="020B0503020204020204" pitchFamily="34" charset="-122"/>
                <a:cs typeface="Times New Roman" panose="02020603050405020304" pitchFamily="18" charset="0"/>
              </a:rPr>
              <a:t>sắc</a:t>
            </a:r>
            <a:r>
              <a:rPr lang="en-US" altLang="zh-CN" sz="2800" dirty="0">
                <a:solidFill>
                  <a:srgbClr val="059188"/>
                </a:solidFill>
                <a:latin typeface="Times New Roman" panose="02020603050405020304" pitchFamily="18" charset="0"/>
                <a:ea typeface="Microsoft YaHei" panose="020B0503020204020204" pitchFamily="34" charset="-122"/>
                <a:cs typeface="Times New Roman" panose="02020603050405020304" pitchFamily="18" charset="0"/>
              </a:rPr>
              <a:t> </a:t>
            </a:r>
            <a:r>
              <a:rPr lang="en-US" altLang="zh-CN" sz="2800" dirty="0" err="1">
                <a:solidFill>
                  <a:srgbClr val="059188"/>
                </a:solidFill>
                <a:latin typeface="Times New Roman" panose="02020603050405020304" pitchFamily="18" charset="0"/>
                <a:ea typeface="Microsoft YaHei" panose="020B0503020204020204" pitchFamily="34" charset="-122"/>
                <a:cs typeface="Times New Roman" panose="02020603050405020304" pitchFamily="18" charset="0"/>
              </a:rPr>
              <a:t>nhất</a:t>
            </a:r>
            <a:r>
              <a:rPr lang="en-US" altLang="zh-CN" sz="2800" dirty="0">
                <a:solidFill>
                  <a:srgbClr val="059188"/>
                </a:solidFill>
                <a:latin typeface="Times New Roman" panose="02020603050405020304" pitchFamily="18" charset="0"/>
                <a:ea typeface="Microsoft YaHei" panose="020B0503020204020204" pitchFamily="34" charset="-122"/>
                <a:cs typeface="Times New Roman" panose="02020603050405020304" pitchFamily="18" charset="0"/>
              </a:rPr>
              <a:t> </a:t>
            </a:r>
            <a:r>
              <a:rPr lang="en-US" altLang="zh-CN" sz="2800" dirty="0" err="1">
                <a:solidFill>
                  <a:srgbClr val="059188"/>
                </a:solidFill>
                <a:latin typeface="Times New Roman" panose="02020603050405020304" pitchFamily="18" charset="0"/>
                <a:ea typeface="Microsoft YaHei" panose="020B0503020204020204" pitchFamily="34" charset="-122"/>
                <a:cs typeface="Times New Roman" panose="02020603050405020304" pitchFamily="18" charset="0"/>
              </a:rPr>
              <a:t>thể</a:t>
            </a:r>
            <a:r>
              <a:rPr lang="en-US" altLang="zh-CN" sz="2800" dirty="0">
                <a:solidFill>
                  <a:srgbClr val="059188"/>
                </a:solidFill>
                <a:latin typeface="Times New Roman" panose="02020603050405020304" pitchFamily="18" charset="0"/>
                <a:ea typeface="Microsoft YaHei" panose="020B0503020204020204" pitchFamily="34" charset="-122"/>
                <a:cs typeface="Times New Roman" panose="02020603050405020304" pitchFamily="18" charset="0"/>
              </a:rPr>
              <a:t> </a:t>
            </a:r>
            <a:r>
              <a:rPr lang="en-US" altLang="zh-CN" sz="2800" dirty="0" err="1">
                <a:solidFill>
                  <a:srgbClr val="059188"/>
                </a:solidFill>
                <a:latin typeface="Times New Roman" panose="02020603050405020304" pitchFamily="18" charset="0"/>
                <a:ea typeface="Microsoft YaHei" panose="020B0503020204020204" pitchFamily="34" charset="-122"/>
                <a:cs typeface="Times New Roman" panose="02020603050405020304" pitchFamily="18" charset="0"/>
              </a:rPr>
              <a:t>hiện</a:t>
            </a:r>
            <a:r>
              <a:rPr lang="en-US" altLang="zh-CN" sz="2800" dirty="0">
                <a:solidFill>
                  <a:srgbClr val="059188"/>
                </a:solidFill>
                <a:latin typeface="Times New Roman" panose="02020603050405020304" pitchFamily="18" charset="0"/>
                <a:ea typeface="Microsoft YaHei" panose="020B0503020204020204" pitchFamily="34" charset="-122"/>
                <a:cs typeface="Times New Roman" panose="02020603050405020304" pitchFamily="18" charset="0"/>
              </a:rPr>
              <a:t> </a:t>
            </a:r>
            <a:r>
              <a:rPr lang="en-US" altLang="zh-CN" sz="2800" dirty="0" err="1">
                <a:solidFill>
                  <a:srgbClr val="059188"/>
                </a:solidFill>
                <a:latin typeface="Times New Roman" panose="02020603050405020304" pitchFamily="18" charset="0"/>
                <a:ea typeface="Microsoft YaHei" panose="020B0503020204020204" pitchFamily="34" charset="-122"/>
                <a:cs typeface="Times New Roman" panose="02020603050405020304" pitchFamily="18" charset="0"/>
              </a:rPr>
              <a:t>vẻ</a:t>
            </a:r>
            <a:r>
              <a:rPr lang="en-US" altLang="zh-CN" sz="2800" dirty="0">
                <a:solidFill>
                  <a:srgbClr val="059188"/>
                </a:solidFill>
                <a:latin typeface="Times New Roman" panose="02020603050405020304" pitchFamily="18" charset="0"/>
                <a:ea typeface="Microsoft YaHei" panose="020B0503020204020204" pitchFamily="34" charset="-122"/>
                <a:cs typeface="Times New Roman" panose="02020603050405020304" pitchFamily="18" charset="0"/>
              </a:rPr>
              <a:t> </a:t>
            </a:r>
            <a:r>
              <a:rPr lang="en-US" altLang="zh-CN" sz="2800" dirty="0" err="1">
                <a:solidFill>
                  <a:srgbClr val="059188"/>
                </a:solidFill>
                <a:latin typeface="Times New Roman" panose="02020603050405020304" pitchFamily="18" charset="0"/>
                <a:ea typeface="Microsoft YaHei" panose="020B0503020204020204" pitchFamily="34" charset="-122"/>
                <a:cs typeface="Times New Roman" panose="02020603050405020304" pitchFamily="18" charset="0"/>
              </a:rPr>
              <a:t>đẹp</a:t>
            </a:r>
            <a:r>
              <a:rPr lang="en-US" altLang="zh-CN" sz="2800" dirty="0">
                <a:solidFill>
                  <a:srgbClr val="059188"/>
                </a:solidFill>
                <a:latin typeface="Times New Roman" panose="02020603050405020304" pitchFamily="18" charset="0"/>
                <a:ea typeface="Microsoft YaHei" panose="020B0503020204020204" pitchFamily="34" charset="-122"/>
                <a:cs typeface="Times New Roman" panose="02020603050405020304" pitchFamily="18" charset="0"/>
              </a:rPr>
              <a:t> </a:t>
            </a:r>
            <a:r>
              <a:rPr lang="en-US" altLang="zh-CN" sz="2800" dirty="0" err="1">
                <a:solidFill>
                  <a:srgbClr val="059188"/>
                </a:solidFill>
                <a:latin typeface="Times New Roman" panose="02020603050405020304" pitchFamily="18" charset="0"/>
                <a:ea typeface="Microsoft YaHei" panose="020B0503020204020204" pitchFamily="34" charset="-122"/>
                <a:cs typeface="Times New Roman" panose="02020603050405020304" pitchFamily="18" charset="0"/>
              </a:rPr>
              <a:t>độc</a:t>
            </a:r>
            <a:r>
              <a:rPr lang="en-US" altLang="zh-CN" sz="2800" dirty="0">
                <a:solidFill>
                  <a:srgbClr val="059188"/>
                </a:solidFill>
                <a:latin typeface="Times New Roman" panose="02020603050405020304" pitchFamily="18" charset="0"/>
                <a:ea typeface="Microsoft YaHei" panose="020B0503020204020204" pitchFamily="34" charset="-122"/>
                <a:cs typeface="Times New Roman" panose="02020603050405020304" pitchFamily="18" charset="0"/>
              </a:rPr>
              <a:t> </a:t>
            </a:r>
            <a:r>
              <a:rPr lang="en-US" altLang="zh-CN" sz="2800" dirty="0" err="1">
                <a:solidFill>
                  <a:srgbClr val="059188"/>
                </a:solidFill>
                <a:latin typeface="Times New Roman" panose="02020603050405020304" pitchFamily="18" charset="0"/>
                <a:ea typeface="Microsoft YaHei" panose="020B0503020204020204" pitchFamily="34" charset="-122"/>
                <a:cs typeface="Times New Roman" panose="02020603050405020304" pitchFamily="18" charset="0"/>
              </a:rPr>
              <a:t>đáo</a:t>
            </a:r>
            <a:r>
              <a:rPr lang="en-US" altLang="zh-CN" sz="2800" dirty="0">
                <a:solidFill>
                  <a:srgbClr val="059188"/>
                </a:solidFill>
                <a:latin typeface="Times New Roman" panose="02020603050405020304" pitchFamily="18" charset="0"/>
                <a:ea typeface="Microsoft YaHei" panose="020B0503020204020204" pitchFamily="34" charset="-122"/>
                <a:cs typeface="Times New Roman" panose="02020603050405020304" pitchFamily="18" charset="0"/>
              </a:rPr>
              <a:t> </a:t>
            </a:r>
            <a:r>
              <a:rPr lang="en-US" altLang="zh-CN" sz="2800" dirty="0" err="1">
                <a:solidFill>
                  <a:srgbClr val="059188"/>
                </a:solidFill>
                <a:latin typeface="Times New Roman" panose="02020603050405020304" pitchFamily="18" charset="0"/>
                <a:ea typeface="Microsoft YaHei" panose="020B0503020204020204" pitchFamily="34" charset="-122"/>
                <a:cs typeface="Times New Roman" panose="02020603050405020304" pitchFamily="18" charset="0"/>
              </a:rPr>
              <a:t>của</a:t>
            </a:r>
            <a:r>
              <a:rPr lang="en-US" altLang="zh-CN" sz="2800" dirty="0">
                <a:solidFill>
                  <a:srgbClr val="059188"/>
                </a:solidFill>
                <a:latin typeface="Times New Roman" panose="02020603050405020304" pitchFamily="18" charset="0"/>
                <a:ea typeface="Microsoft YaHei" panose="020B0503020204020204" pitchFamily="34" charset="-122"/>
                <a:cs typeface="Times New Roman" panose="02020603050405020304" pitchFamily="18" charset="0"/>
              </a:rPr>
              <a:t> </a:t>
            </a:r>
            <a:r>
              <a:rPr lang="en-US" altLang="zh-CN" sz="2800" dirty="0" err="1">
                <a:solidFill>
                  <a:srgbClr val="059188"/>
                </a:solidFill>
                <a:latin typeface="Times New Roman" panose="02020603050405020304" pitchFamily="18" charset="0"/>
                <a:ea typeface="Microsoft YaHei" panose="020B0503020204020204" pitchFamily="34" charset="-122"/>
                <a:cs typeface="Times New Roman" panose="02020603050405020304" pitchFamily="18" charset="0"/>
              </a:rPr>
              <a:t>thời</a:t>
            </a:r>
            <a:r>
              <a:rPr lang="en-US" altLang="zh-CN" sz="2800" dirty="0">
                <a:solidFill>
                  <a:srgbClr val="059188"/>
                </a:solidFill>
                <a:latin typeface="Times New Roman" panose="02020603050405020304" pitchFamily="18" charset="0"/>
                <a:ea typeface="Microsoft YaHei" panose="020B0503020204020204" pitchFamily="34" charset="-122"/>
                <a:cs typeface="Times New Roman" panose="02020603050405020304" pitchFamily="18" charset="0"/>
              </a:rPr>
              <a:t> </a:t>
            </a:r>
            <a:r>
              <a:rPr lang="en-US" altLang="zh-CN" sz="2800" dirty="0" err="1">
                <a:solidFill>
                  <a:srgbClr val="059188"/>
                </a:solidFill>
                <a:latin typeface="Times New Roman" panose="02020603050405020304" pitchFamily="18" charset="0"/>
                <a:ea typeface="Microsoft YaHei" panose="020B0503020204020204" pitchFamily="34" charset="-122"/>
                <a:cs typeface="Times New Roman" panose="02020603050405020304" pitchFamily="18" charset="0"/>
              </a:rPr>
              <a:t>điểm</a:t>
            </a:r>
            <a:r>
              <a:rPr lang="en-US" altLang="zh-CN" sz="2800" dirty="0">
                <a:solidFill>
                  <a:srgbClr val="059188"/>
                </a:solidFill>
                <a:latin typeface="Times New Roman" panose="02020603050405020304" pitchFamily="18" charset="0"/>
                <a:ea typeface="Microsoft YaHei" panose="020B0503020204020204" pitchFamily="34" charset="-122"/>
                <a:cs typeface="Times New Roman" panose="02020603050405020304" pitchFamily="18" charset="0"/>
              </a:rPr>
              <a:t> </a:t>
            </a:r>
            <a:r>
              <a:rPr lang="en-US" altLang="zh-CN" sz="2800" dirty="0" err="1">
                <a:solidFill>
                  <a:srgbClr val="059188"/>
                </a:solidFill>
                <a:latin typeface="Times New Roman" panose="02020603050405020304" pitchFamily="18" charset="0"/>
                <a:ea typeface="Microsoft YaHei" panose="020B0503020204020204" pitchFamily="34" charset="-122"/>
                <a:cs typeface="Times New Roman" panose="02020603050405020304" pitchFamily="18" charset="0"/>
              </a:rPr>
              <a:t>giao</a:t>
            </a:r>
            <a:r>
              <a:rPr lang="en-US" altLang="zh-CN" sz="2800" dirty="0">
                <a:solidFill>
                  <a:srgbClr val="059188"/>
                </a:solidFill>
                <a:latin typeface="Times New Roman" panose="02020603050405020304" pitchFamily="18" charset="0"/>
                <a:ea typeface="Microsoft YaHei" panose="020B0503020204020204" pitchFamily="34" charset="-122"/>
                <a:cs typeface="Times New Roman" panose="02020603050405020304" pitchFamily="18" charset="0"/>
              </a:rPr>
              <a:t> </a:t>
            </a:r>
            <a:r>
              <a:rPr lang="en-US" altLang="zh-CN" sz="2800" dirty="0" err="1">
                <a:solidFill>
                  <a:srgbClr val="059188"/>
                </a:solidFill>
                <a:latin typeface="Times New Roman" panose="02020603050405020304" pitchFamily="18" charset="0"/>
                <a:ea typeface="Microsoft YaHei" panose="020B0503020204020204" pitchFamily="34" charset="-122"/>
                <a:cs typeface="Times New Roman" panose="02020603050405020304" pitchFamily="18" charset="0"/>
              </a:rPr>
              <a:t>mùa</a:t>
            </a:r>
            <a:r>
              <a:rPr lang="en-US" altLang="zh-CN" sz="2800" dirty="0">
                <a:solidFill>
                  <a:srgbClr val="059188"/>
                </a:solidFill>
                <a:latin typeface="Times New Roman" panose="02020603050405020304" pitchFamily="18" charset="0"/>
                <a:ea typeface="Microsoft YaHei" panose="020B0503020204020204" pitchFamily="34" charset="-122"/>
                <a:cs typeface="Times New Roman" panose="02020603050405020304" pitchFamily="18" charset="0"/>
              </a:rPr>
              <a:t> </a:t>
            </a:r>
            <a:r>
              <a:rPr lang="en-US" altLang="zh-CN" sz="2800" dirty="0" err="1">
                <a:solidFill>
                  <a:srgbClr val="059188"/>
                </a:solidFill>
                <a:latin typeface="Times New Roman" panose="02020603050405020304" pitchFamily="18" charset="0"/>
                <a:ea typeface="Microsoft YaHei" panose="020B0503020204020204" pitchFamily="34" charset="-122"/>
                <a:cs typeface="Times New Roman" panose="02020603050405020304" pitchFamily="18" charset="0"/>
              </a:rPr>
              <a:t>và</a:t>
            </a:r>
            <a:r>
              <a:rPr lang="en-US" altLang="zh-CN" sz="2800" dirty="0">
                <a:solidFill>
                  <a:srgbClr val="059188"/>
                </a:solidFill>
                <a:latin typeface="Times New Roman" panose="02020603050405020304" pitchFamily="18" charset="0"/>
                <a:ea typeface="Microsoft YaHei" panose="020B0503020204020204" pitchFamily="34" charset="-122"/>
                <a:cs typeface="Times New Roman" panose="02020603050405020304" pitchFamily="18" charset="0"/>
              </a:rPr>
              <a:t> </a:t>
            </a:r>
            <a:r>
              <a:rPr lang="en-US" altLang="zh-CN" sz="2800" dirty="0" err="1">
                <a:solidFill>
                  <a:srgbClr val="059188"/>
                </a:solidFill>
                <a:latin typeface="Times New Roman" panose="02020603050405020304" pitchFamily="18" charset="0"/>
                <a:ea typeface="Microsoft YaHei" panose="020B0503020204020204" pitchFamily="34" charset="-122"/>
                <a:cs typeface="Times New Roman" panose="02020603050405020304" pitchFamily="18" charset="0"/>
              </a:rPr>
              <a:t>viết</a:t>
            </a:r>
            <a:r>
              <a:rPr lang="en-US" altLang="zh-CN" sz="2800" dirty="0">
                <a:solidFill>
                  <a:srgbClr val="059188"/>
                </a:solidFill>
                <a:latin typeface="Times New Roman" panose="02020603050405020304" pitchFamily="18" charset="0"/>
                <a:ea typeface="Microsoft YaHei" panose="020B0503020204020204" pitchFamily="34" charset="-122"/>
                <a:cs typeface="Times New Roman" panose="02020603050405020304" pitchFamily="18" charset="0"/>
              </a:rPr>
              <a:t> ra 1 </a:t>
            </a:r>
            <a:r>
              <a:rPr lang="en-US" altLang="zh-CN" sz="2800" dirty="0" err="1">
                <a:solidFill>
                  <a:srgbClr val="059188"/>
                </a:solidFill>
                <a:latin typeface="Times New Roman" panose="02020603050405020304" pitchFamily="18" charset="0"/>
                <a:ea typeface="Microsoft YaHei" panose="020B0503020204020204" pitchFamily="34" charset="-122"/>
                <a:cs typeface="Times New Roman" panose="02020603050405020304" pitchFamily="18" charset="0"/>
              </a:rPr>
              <a:t>mẩu</a:t>
            </a:r>
            <a:r>
              <a:rPr lang="en-US" altLang="zh-CN" sz="2800" dirty="0">
                <a:solidFill>
                  <a:srgbClr val="059188"/>
                </a:solidFill>
                <a:latin typeface="Times New Roman" panose="02020603050405020304" pitchFamily="18" charset="0"/>
                <a:ea typeface="Microsoft YaHei" panose="020B0503020204020204" pitchFamily="34" charset="-122"/>
                <a:cs typeface="Times New Roman" panose="02020603050405020304" pitchFamily="18" charset="0"/>
              </a:rPr>
              <a:t> </a:t>
            </a:r>
            <a:r>
              <a:rPr lang="en-US" altLang="zh-CN" sz="2800" dirty="0" err="1">
                <a:solidFill>
                  <a:srgbClr val="059188"/>
                </a:solidFill>
                <a:latin typeface="Times New Roman" panose="02020603050405020304" pitchFamily="18" charset="0"/>
                <a:ea typeface="Microsoft YaHei" panose="020B0503020204020204" pitchFamily="34" charset="-122"/>
                <a:cs typeface="Times New Roman" panose="02020603050405020304" pitchFamily="18" charset="0"/>
              </a:rPr>
              <a:t>giấy</a:t>
            </a:r>
            <a:endParaRPr lang="zh-CN" altLang="en-US" sz="2800" dirty="0">
              <a:solidFill>
                <a:srgbClr val="059188"/>
              </a:solidFill>
              <a:latin typeface="Times New Roman" panose="02020603050405020304" pitchFamily="18" charset="0"/>
              <a:ea typeface="Microsoft YaHei" panose="020B0503020204020204" pitchFamily="34" charset="-122"/>
              <a:cs typeface="Times New Roman" panose="02020603050405020304" pitchFamily="18" charset="0"/>
            </a:endParaRPr>
          </a:p>
        </p:txBody>
      </p:sp>
      <p:grpSp>
        <p:nvGrpSpPr>
          <p:cNvPr id="68" name="组合 38"/>
          <p:cNvGrpSpPr/>
          <p:nvPr/>
        </p:nvGrpSpPr>
        <p:grpSpPr>
          <a:xfrm>
            <a:off x="3563079" y="3810279"/>
            <a:ext cx="336553" cy="342670"/>
            <a:chOff x="2000378" y="1974523"/>
            <a:chExt cx="576064" cy="586534"/>
          </a:xfrm>
        </p:grpSpPr>
        <p:sp>
          <p:nvSpPr>
            <p:cNvPr id="69" name="Freeform 562"/>
            <p:cNvSpPr>
              <a:spLocks noEditPoints="1"/>
            </p:cNvSpPr>
            <p:nvPr/>
          </p:nvSpPr>
          <p:spPr bwMode="auto">
            <a:xfrm>
              <a:off x="2000378" y="1974523"/>
              <a:ext cx="576064" cy="504844"/>
            </a:xfrm>
            <a:custGeom>
              <a:avLst/>
              <a:gdLst>
                <a:gd name="T0" fmla="*/ 182 w 233"/>
                <a:gd name="T1" fmla="*/ 7 h 204"/>
                <a:gd name="T2" fmla="*/ 183 w 233"/>
                <a:gd name="T3" fmla="*/ 0 h 204"/>
                <a:gd name="T4" fmla="*/ 116 w 233"/>
                <a:gd name="T5" fmla="*/ 0 h 204"/>
                <a:gd name="T6" fmla="*/ 50 w 233"/>
                <a:gd name="T7" fmla="*/ 0 h 204"/>
                <a:gd name="T8" fmla="*/ 50 w 233"/>
                <a:gd name="T9" fmla="*/ 7 h 204"/>
                <a:gd name="T10" fmla="*/ 0 w 233"/>
                <a:gd name="T11" fmla="*/ 7 h 204"/>
                <a:gd name="T12" fmla="*/ 0 w 233"/>
                <a:gd name="T13" fmla="*/ 14 h 204"/>
                <a:gd name="T14" fmla="*/ 31 w 233"/>
                <a:gd name="T15" fmla="*/ 95 h 204"/>
                <a:gd name="T16" fmla="*/ 86 w 233"/>
                <a:gd name="T17" fmla="*/ 131 h 204"/>
                <a:gd name="T18" fmla="*/ 100 w 233"/>
                <a:gd name="T19" fmla="*/ 143 h 204"/>
                <a:gd name="T20" fmla="*/ 100 w 233"/>
                <a:gd name="T21" fmla="*/ 186 h 204"/>
                <a:gd name="T22" fmla="*/ 83 w 233"/>
                <a:gd name="T23" fmla="*/ 204 h 204"/>
                <a:gd name="T24" fmla="*/ 116 w 233"/>
                <a:gd name="T25" fmla="*/ 204 h 204"/>
                <a:gd name="T26" fmla="*/ 150 w 233"/>
                <a:gd name="T27" fmla="*/ 204 h 204"/>
                <a:gd name="T28" fmla="*/ 133 w 233"/>
                <a:gd name="T29" fmla="*/ 186 h 204"/>
                <a:gd name="T30" fmla="*/ 133 w 233"/>
                <a:gd name="T31" fmla="*/ 143 h 204"/>
                <a:gd name="T32" fmla="*/ 147 w 233"/>
                <a:gd name="T33" fmla="*/ 131 h 204"/>
                <a:gd name="T34" fmla="*/ 202 w 233"/>
                <a:gd name="T35" fmla="*/ 95 h 204"/>
                <a:gd name="T36" fmla="*/ 233 w 233"/>
                <a:gd name="T37" fmla="*/ 14 h 204"/>
                <a:gd name="T38" fmla="*/ 233 w 233"/>
                <a:gd name="T39" fmla="*/ 7 h 204"/>
                <a:gd name="T40" fmla="*/ 182 w 233"/>
                <a:gd name="T41" fmla="*/ 7 h 204"/>
                <a:gd name="T42" fmla="*/ 42 w 233"/>
                <a:gd name="T43" fmla="*/ 86 h 204"/>
                <a:gd name="T44" fmla="*/ 15 w 233"/>
                <a:gd name="T45" fmla="*/ 21 h 204"/>
                <a:gd name="T46" fmla="*/ 51 w 233"/>
                <a:gd name="T47" fmla="*/ 21 h 204"/>
                <a:gd name="T48" fmla="*/ 53 w 233"/>
                <a:gd name="T49" fmla="*/ 49 h 204"/>
                <a:gd name="T50" fmla="*/ 69 w 233"/>
                <a:gd name="T51" fmla="*/ 107 h 204"/>
                <a:gd name="T52" fmla="*/ 42 w 233"/>
                <a:gd name="T53" fmla="*/ 86 h 204"/>
                <a:gd name="T54" fmla="*/ 190 w 233"/>
                <a:gd name="T55" fmla="*/ 86 h 204"/>
                <a:gd name="T56" fmla="*/ 163 w 233"/>
                <a:gd name="T57" fmla="*/ 107 h 204"/>
                <a:gd name="T58" fmla="*/ 180 w 233"/>
                <a:gd name="T59" fmla="*/ 49 h 204"/>
                <a:gd name="T60" fmla="*/ 181 w 233"/>
                <a:gd name="T61" fmla="*/ 21 h 204"/>
                <a:gd name="T62" fmla="*/ 218 w 233"/>
                <a:gd name="T63" fmla="*/ 21 h 204"/>
                <a:gd name="T64" fmla="*/ 190 w 233"/>
                <a:gd name="T65" fmla="*/ 86 h 2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233" h="204">
                  <a:moveTo>
                    <a:pt x="182" y="7"/>
                  </a:moveTo>
                  <a:cubicBezTo>
                    <a:pt x="183" y="0"/>
                    <a:pt x="183" y="0"/>
                    <a:pt x="183" y="0"/>
                  </a:cubicBezTo>
                  <a:cubicBezTo>
                    <a:pt x="116" y="0"/>
                    <a:pt x="116" y="0"/>
                    <a:pt x="116" y="0"/>
                  </a:cubicBezTo>
                  <a:cubicBezTo>
                    <a:pt x="50" y="0"/>
                    <a:pt x="50" y="0"/>
                    <a:pt x="50" y="0"/>
                  </a:cubicBezTo>
                  <a:cubicBezTo>
                    <a:pt x="50" y="7"/>
                    <a:pt x="50" y="7"/>
                    <a:pt x="50" y="7"/>
                  </a:cubicBezTo>
                  <a:cubicBezTo>
                    <a:pt x="0" y="7"/>
                    <a:pt x="0" y="7"/>
                    <a:pt x="0" y="7"/>
                  </a:cubicBezTo>
                  <a:cubicBezTo>
                    <a:pt x="0" y="14"/>
                    <a:pt x="0" y="14"/>
                    <a:pt x="0" y="14"/>
                  </a:cubicBezTo>
                  <a:cubicBezTo>
                    <a:pt x="0" y="16"/>
                    <a:pt x="0" y="58"/>
                    <a:pt x="31" y="95"/>
                  </a:cubicBezTo>
                  <a:cubicBezTo>
                    <a:pt x="32" y="96"/>
                    <a:pt x="52" y="119"/>
                    <a:pt x="86" y="131"/>
                  </a:cubicBezTo>
                  <a:cubicBezTo>
                    <a:pt x="93" y="139"/>
                    <a:pt x="100" y="143"/>
                    <a:pt x="100" y="143"/>
                  </a:cubicBezTo>
                  <a:cubicBezTo>
                    <a:pt x="100" y="186"/>
                    <a:pt x="100" y="186"/>
                    <a:pt x="100" y="186"/>
                  </a:cubicBezTo>
                  <a:cubicBezTo>
                    <a:pt x="83" y="204"/>
                    <a:pt x="83" y="204"/>
                    <a:pt x="83" y="204"/>
                  </a:cubicBezTo>
                  <a:cubicBezTo>
                    <a:pt x="116" y="204"/>
                    <a:pt x="116" y="204"/>
                    <a:pt x="116" y="204"/>
                  </a:cubicBezTo>
                  <a:cubicBezTo>
                    <a:pt x="150" y="204"/>
                    <a:pt x="150" y="204"/>
                    <a:pt x="150" y="204"/>
                  </a:cubicBezTo>
                  <a:cubicBezTo>
                    <a:pt x="133" y="186"/>
                    <a:pt x="133" y="186"/>
                    <a:pt x="133" y="186"/>
                  </a:cubicBezTo>
                  <a:cubicBezTo>
                    <a:pt x="133" y="143"/>
                    <a:pt x="133" y="143"/>
                    <a:pt x="133" y="143"/>
                  </a:cubicBezTo>
                  <a:cubicBezTo>
                    <a:pt x="133" y="143"/>
                    <a:pt x="139" y="139"/>
                    <a:pt x="147" y="131"/>
                  </a:cubicBezTo>
                  <a:cubicBezTo>
                    <a:pt x="181" y="119"/>
                    <a:pt x="201" y="96"/>
                    <a:pt x="202" y="95"/>
                  </a:cubicBezTo>
                  <a:cubicBezTo>
                    <a:pt x="233" y="58"/>
                    <a:pt x="233" y="16"/>
                    <a:pt x="233" y="14"/>
                  </a:cubicBezTo>
                  <a:cubicBezTo>
                    <a:pt x="233" y="7"/>
                    <a:pt x="233" y="7"/>
                    <a:pt x="233" y="7"/>
                  </a:cubicBezTo>
                  <a:lnTo>
                    <a:pt x="182" y="7"/>
                  </a:lnTo>
                  <a:close/>
                  <a:moveTo>
                    <a:pt x="42" y="86"/>
                  </a:moveTo>
                  <a:cubicBezTo>
                    <a:pt x="22" y="61"/>
                    <a:pt x="16" y="34"/>
                    <a:pt x="15" y="21"/>
                  </a:cubicBezTo>
                  <a:cubicBezTo>
                    <a:pt x="51" y="21"/>
                    <a:pt x="51" y="21"/>
                    <a:pt x="51" y="21"/>
                  </a:cubicBezTo>
                  <a:cubicBezTo>
                    <a:pt x="53" y="49"/>
                    <a:pt x="53" y="49"/>
                    <a:pt x="53" y="49"/>
                  </a:cubicBezTo>
                  <a:cubicBezTo>
                    <a:pt x="55" y="74"/>
                    <a:pt x="62" y="93"/>
                    <a:pt x="69" y="107"/>
                  </a:cubicBezTo>
                  <a:cubicBezTo>
                    <a:pt x="52" y="97"/>
                    <a:pt x="43" y="86"/>
                    <a:pt x="42" y="86"/>
                  </a:cubicBezTo>
                  <a:close/>
                  <a:moveTo>
                    <a:pt x="190" y="86"/>
                  </a:moveTo>
                  <a:cubicBezTo>
                    <a:pt x="190" y="86"/>
                    <a:pt x="180" y="97"/>
                    <a:pt x="163" y="107"/>
                  </a:cubicBezTo>
                  <a:cubicBezTo>
                    <a:pt x="171" y="93"/>
                    <a:pt x="178" y="74"/>
                    <a:pt x="180" y="49"/>
                  </a:cubicBezTo>
                  <a:cubicBezTo>
                    <a:pt x="181" y="21"/>
                    <a:pt x="181" y="21"/>
                    <a:pt x="181" y="21"/>
                  </a:cubicBezTo>
                  <a:cubicBezTo>
                    <a:pt x="218" y="21"/>
                    <a:pt x="218" y="21"/>
                    <a:pt x="218" y="21"/>
                  </a:cubicBezTo>
                  <a:cubicBezTo>
                    <a:pt x="216" y="34"/>
                    <a:pt x="211" y="61"/>
                    <a:pt x="190" y="86"/>
                  </a:cubicBezTo>
                  <a:close/>
                </a:path>
              </a:pathLst>
            </a:custGeom>
            <a:solidFill>
              <a:schemeClr val="bg1"/>
            </a:solidFill>
            <a:ln>
              <a:noFill/>
            </a:ln>
          </p:spPr>
          <p:txBody>
            <a:bodyPr vert="horz" wrap="square" lIns="68562" tIns="34281" rIns="68562" bIns="34281" numCol="1" anchor="t" anchorCtr="0" compatLnSpc="1"/>
            <a:lstStyle/>
            <a:p>
              <a:endParaRPr lang="zh-CN" altLang="en-US" sz="1010" dirty="0">
                <a:latin typeface="Microsoft YaHei" panose="020B0503020204020204" pitchFamily="34" charset="-122"/>
              </a:endParaRPr>
            </a:p>
          </p:txBody>
        </p:sp>
        <p:sp>
          <p:nvSpPr>
            <p:cNvPr id="70" name="Freeform 563"/>
            <p:cNvSpPr/>
            <p:nvPr/>
          </p:nvSpPr>
          <p:spPr bwMode="auto">
            <a:xfrm>
              <a:off x="2129730" y="2488785"/>
              <a:ext cx="317360" cy="72272"/>
            </a:xfrm>
            <a:custGeom>
              <a:avLst/>
              <a:gdLst>
                <a:gd name="T0" fmla="*/ 0 w 303"/>
                <a:gd name="T1" fmla="*/ 0 h 69"/>
                <a:gd name="T2" fmla="*/ 0 w 303"/>
                <a:gd name="T3" fmla="*/ 69 h 69"/>
                <a:gd name="T4" fmla="*/ 152 w 303"/>
                <a:gd name="T5" fmla="*/ 69 h 69"/>
                <a:gd name="T6" fmla="*/ 303 w 303"/>
                <a:gd name="T7" fmla="*/ 69 h 69"/>
                <a:gd name="T8" fmla="*/ 303 w 303"/>
                <a:gd name="T9" fmla="*/ 0 h 69"/>
                <a:gd name="T10" fmla="*/ 152 w 303"/>
                <a:gd name="T11" fmla="*/ 0 h 69"/>
                <a:gd name="T12" fmla="*/ 0 w 303"/>
                <a:gd name="T13" fmla="*/ 0 h 69"/>
              </a:gdLst>
              <a:ahLst/>
              <a:cxnLst>
                <a:cxn ang="0">
                  <a:pos x="T0" y="T1"/>
                </a:cxn>
                <a:cxn ang="0">
                  <a:pos x="T2" y="T3"/>
                </a:cxn>
                <a:cxn ang="0">
                  <a:pos x="T4" y="T5"/>
                </a:cxn>
                <a:cxn ang="0">
                  <a:pos x="T6" y="T7"/>
                </a:cxn>
                <a:cxn ang="0">
                  <a:pos x="T8" y="T9"/>
                </a:cxn>
                <a:cxn ang="0">
                  <a:pos x="T10" y="T11"/>
                </a:cxn>
                <a:cxn ang="0">
                  <a:pos x="T12" y="T13"/>
                </a:cxn>
              </a:cxnLst>
              <a:rect l="0" t="0" r="r" b="b"/>
              <a:pathLst>
                <a:path w="303" h="69">
                  <a:moveTo>
                    <a:pt x="0" y="0"/>
                  </a:moveTo>
                  <a:lnTo>
                    <a:pt x="0" y="69"/>
                  </a:lnTo>
                  <a:lnTo>
                    <a:pt x="152" y="69"/>
                  </a:lnTo>
                  <a:lnTo>
                    <a:pt x="303" y="69"/>
                  </a:lnTo>
                  <a:lnTo>
                    <a:pt x="303" y="0"/>
                  </a:lnTo>
                  <a:lnTo>
                    <a:pt x="152" y="0"/>
                  </a:lnTo>
                  <a:lnTo>
                    <a:pt x="0" y="0"/>
                  </a:lnTo>
                  <a:close/>
                </a:path>
              </a:pathLst>
            </a:custGeom>
            <a:solidFill>
              <a:schemeClr val="bg1"/>
            </a:solidFill>
            <a:ln>
              <a:noFill/>
            </a:ln>
          </p:spPr>
          <p:txBody>
            <a:bodyPr vert="horz" wrap="square" lIns="68562" tIns="34281" rIns="68562" bIns="34281" numCol="1" anchor="t" anchorCtr="0" compatLnSpc="1"/>
            <a:lstStyle/>
            <a:p>
              <a:endParaRPr lang="zh-CN" altLang="en-US" sz="1800" dirty="0">
                <a:latin typeface="Microsoft YaHei" panose="020B0503020204020204" pitchFamily="34" charset="-122"/>
              </a:endParaRPr>
            </a:p>
          </p:txBody>
        </p:sp>
      </p:grpSp>
      <p:grpSp>
        <p:nvGrpSpPr>
          <p:cNvPr id="72" name="组合 42"/>
          <p:cNvGrpSpPr/>
          <p:nvPr/>
        </p:nvGrpSpPr>
        <p:grpSpPr>
          <a:xfrm>
            <a:off x="3303156" y="4843880"/>
            <a:ext cx="851730" cy="851730"/>
            <a:chOff x="1677608" y="2996952"/>
            <a:chExt cx="1395643" cy="1395643"/>
          </a:xfrm>
        </p:grpSpPr>
        <p:sp>
          <p:nvSpPr>
            <p:cNvPr id="73" name="Oval 60"/>
            <p:cNvSpPr>
              <a:spLocks noChangeAspect="1"/>
            </p:cNvSpPr>
            <p:nvPr/>
          </p:nvSpPr>
          <p:spPr>
            <a:xfrm>
              <a:off x="1677608" y="2996952"/>
              <a:ext cx="1395643" cy="1395643"/>
            </a:xfrm>
            <a:prstGeom prst="ellipse">
              <a:avLst/>
            </a:prstGeom>
            <a:gradFill flip="none" rotWithShape="1">
              <a:gsLst>
                <a:gs pos="100000">
                  <a:schemeClr val="bg1">
                    <a:lumMod val="81000"/>
                  </a:schemeClr>
                </a:gs>
                <a:gs pos="0">
                  <a:schemeClr val="bg1">
                    <a:lumMod val="99000"/>
                  </a:schemeClr>
                </a:gs>
              </a:gsLst>
              <a:lin ang="5400000" scaled="1"/>
              <a:tileRect/>
            </a:gradFill>
            <a:ln>
              <a:noFill/>
            </a:ln>
            <a:effectLst>
              <a:outerShdw blurRad="317500" dist="1143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dirty="0">
                <a:solidFill>
                  <a:prstClr val="white"/>
                </a:solidFill>
                <a:latin typeface="Microsoft YaHei" panose="020B0503020204020204" pitchFamily="34" charset="-122"/>
              </a:endParaRPr>
            </a:p>
          </p:txBody>
        </p:sp>
        <p:sp>
          <p:nvSpPr>
            <p:cNvPr id="74" name="Oval 29"/>
            <p:cNvSpPr>
              <a:spLocks noChangeAspect="1"/>
            </p:cNvSpPr>
            <p:nvPr/>
          </p:nvSpPr>
          <p:spPr>
            <a:xfrm>
              <a:off x="1850115" y="3154325"/>
              <a:ext cx="1050630" cy="1050630"/>
            </a:xfrm>
            <a:prstGeom prst="ellipse">
              <a:avLst/>
            </a:prstGeom>
            <a:gradFill>
              <a:gsLst>
                <a:gs pos="1000">
                  <a:srgbClr val="03435C"/>
                </a:gs>
                <a:gs pos="100000">
                  <a:srgbClr val="037A9B"/>
                </a:gs>
              </a:gsLst>
              <a:lin ang="5400000" scaled="1"/>
            </a:gradFill>
            <a:ln w="120650">
              <a:gradFill flip="none" rotWithShape="1">
                <a:gsLst>
                  <a:gs pos="0">
                    <a:schemeClr val="bg1">
                      <a:lumMod val="78000"/>
                    </a:schemeClr>
                  </a:gs>
                  <a:gs pos="100000">
                    <a:schemeClr val="bg1">
                      <a:lumMod val="98000"/>
                    </a:schemeClr>
                  </a:gs>
                </a:gsLst>
                <a:lin ang="5400000" scaled="1"/>
                <a:tileRect/>
              </a:gradFill>
            </a:ln>
            <a:effectLst>
              <a:innerShdw blurRad="330200" dist="114300" dir="16200000">
                <a:prstClr val="black">
                  <a:alpha val="53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100" dirty="0">
                <a:solidFill>
                  <a:prstClr val="white"/>
                </a:solidFill>
                <a:effectLst>
                  <a:outerShdw blurRad="38100" dist="38100" dir="2700000" algn="tl">
                    <a:srgbClr val="000000">
                      <a:alpha val="43137"/>
                    </a:srgbClr>
                  </a:outerShdw>
                </a:effectLst>
                <a:latin typeface="Microsoft YaHei" panose="020B0503020204020204" pitchFamily="34" charset="-122"/>
              </a:endParaRPr>
            </a:p>
          </p:txBody>
        </p:sp>
      </p:grpSp>
      <p:sp>
        <p:nvSpPr>
          <p:cNvPr id="75" name="矩形 45"/>
          <p:cNvSpPr/>
          <p:nvPr/>
        </p:nvSpPr>
        <p:spPr>
          <a:xfrm>
            <a:off x="4322729" y="4691273"/>
            <a:ext cx="7092884" cy="1361887"/>
          </a:xfrm>
          <a:prstGeom prst="rect">
            <a:avLst/>
          </a:prstGeom>
        </p:spPr>
        <p:txBody>
          <a:bodyPr wrap="square" lIns="68555" tIns="34278" rIns="68555" bIns="34278">
            <a:spAutoFit/>
          </a:bodyPr>
          <a:lstStyle/>
          <a:p>
            <a:pPr algn="just">
              <a:spcBef>
                <a:spcPct val="0"/>
              </a:spcBef>
              <a:buFont typeface="Arial" panose="020B0604020202020204" pitchFamily="34" charset="0"/>
              <a:buNone/>
            </a:pPr>
            <a:r>
              <a:rPr lang="en-US" altLang="zh-CN" sz="2800" dirty="0" err="1">
                <a:solidFill>
                  <a:srgbClr val="037A9B"/>
                </a:solidFill>
                <a:latin typeface="Times New Roman" panose="02020603050405020304" pitchFamily="18" charset="0"/>
                <a:ea typeface="Microsoft YaHei" panose="020B0503020204020204" pitchFamily="34" charset="-122"/>
                <a:cs typeface="Times New Roman" panose="02020603050405020304" pitchFamily="18" charset="0"/>
              </a:rPr>
              <a:t>Ghép</a:t>
            </a:r>
            <a:r>
              <a:rPr lang="en-US" altLang="zh-CN" sz="2800" dirty="0">
                <a:solidFill>
                  <a:srgbClr val="037A9B"/>
                </a:solidFill>
                <a:latin typeface="Times New Roman" panose="02020603050405020304" pitchFamily="18" charset="0"/>
                <a:ea typeface="Microsoft YaHei" panose="020B0503020204020204" pitchFamily="34" charset="-122"/>
                <a:cs typeface="Times New Roman" panose="02020603050405020304" pitchFamily="18" charset="0"/>
              </a:rPr>
              <a:t> </a:t>
            </a:r>
            <a:r>
              <a:rPr lang="en-US" altLang="zh-CN" sz="2800" dirty="0" err="1">
                <a:solidFill>
                  <a:srgbClr val="037A9B"/>
                </a:solidFill>
                <a:latin typeface="Times New Roman" panose="02020603050405020304" pitchFamily="18" charset="0"/>
                <a:ea typeface="Microsoft YaHei" panose="020B0503020204020204" pitchFamily="34" charset="-122"/>
                <a:cs typeface="Times New Roman" panose="02020603050405020304" pitchFamily="18" charset="0"/>
              </a:rPr>
              <a:t>các</a:t>
            </a:r>
            <a:r>
              <a:rPr lang="en-US" altLang="zh-CN" sz="2800" dirty="0">
                <a:solidFill>
                  <a:srgbClr val="037A9B"/>
                </a:solidFill>
                <a:latin typeface="Times New Roman" panose="02020603050405020304" pitchFamily="18" charset="0"/>
                <a:ea typeface="Microsoft YaHei" panose="020B0503020204020204" pitchFamily="34" charset="-122"/>
                <a:cs typeface="Times New Roman" panose="02020603050405020304" pitchFamily="18" charset="0"/>
              </a:rPr>
              <a:t> </a:t>
            </a:r>
            <a:r>
              <a:rPr lang="en-US" altLang="zh-CN" sz="2800" dirty="0" err="1">
                <a:solidFill>
                  <a:srgbClr val="037A9B"/>
                </a:solidFill>
                <a:latin typeface="Times New Roman" panose="02020603050405020304" pitchFamily="18" charset="0"/>
                <a:ea typeface="Microsoft YaHei" panose="020B0503020204020204" pitchFamily="34" charset="-122"/>
                <a:cs typeface="Times New Roman" panose="02020603050405020304" pitchFamily="18" charset="0"/>
              </a:rPr>
              <a:t>mẩu</a:t>
            </a:r>
            <a:r>
              <a:rPr lang="en-US" altLang="zh-CN" sz="2800" dirty="0">
                <a:solidFill>
                  <a:srgbClr val="037A9B"/>
                </a:solidFill>
                <a:latin typeface="Times New Roman" panose="02020603050405020304" pitchFamily="18" charset="0"/>
                <a:ea typeface="Microsoft YaHei" panose="020B0503020204020204" pitchFamily="34" charset="-122"/>
                <a:cs typeface="Times New Roman" panose="02020603050405020304" pitchFamily="18" charset="0"/>
              </a:rPr>
              <a:t> </a:t>
            </a:r>
            <a:r>
              <a:rPr lang="en-US" altLang="zh-CN" sz="2800" dirty="0" err="1">
                <a:solidFill>
                  <a:srgbClr val="037A9B"/>
                </a:solidFill>
                <a:latin typeface="Times New Roman" panose="02020603050405020304" pitchFamily="18" charset="0"/>
                <a:ea typeface="Microsoft YaHei" panose="020B0503020204020204" pitchFamily="34" charset="-122"/>
                <a:cs typeface="Times New Roman" panose="02020603050405020304" pitchFamily="18" charset="0"/>
              </a:rPr>
              <a:t>giấy</a:t>
            </a:r>
            <a:r>
              <a:rPr lang="en-US" altLang="zh-CN" sz="2800" dirty="0">
                <a:solidFill>
                  <a:srgbClr val="037A9B"/>
                </a:solidFill>
                <a:latin typeface="Times New Roman" panose="02020603050405020304" pitchFamily="18" charset="0"/>
                <a:ea typeface="Microsoft YaHei" panose="020B0503020204020204" pitchFamily="34" charset="-122"/>
                <a:cs typeface="Times New Roman" panose="02020603050405020304" pitchFamily="18" charset="0"/>
              </a:rPr>
              <a:t> </a:t>
            </a:r>
            <a:r>
              <a:rPr lang="en-US" altLang="zh-CN" sz="2800" dirty="0" err="1">
                <a:solidFill>
                  <a:srgbClr val="037A9B"/>
                </a:solidFill>
                <a:latin typeface="Times New Roman" panose="02020603050405020304" pitchFamily="18" charset="0"/>
                <a:ea typeface="Microsoft YaHei" panose="020B0503020204020204" pitchFamily="34" charset="-122"/>
                <a:cs typeface="Times New Roman" panose="02020603050405020304" pitchFamily="18" charset="0"/>
              </a:rPr>
              <a:t>vào</a:t>
            </a:r>
            <a:r>
              <a:rPr lang="en-US" altLang="zh-CN" sz="2800" dirty="0">
                <a:solidFill>
                  <a:srgbClr val="037A9B"/>
                </a:solidFill>
                <a:latin typeface="Times New Roman" panose="02020603050405020304" pitchFamily="18" charset="0"/>
                <a:ea typeface="Microsoft YaHei" panose="020B0503020204020204" pitchFamily="34" charset="-122"/>
                <a:cs typeface="Times New Roman" panose="02020603050405020304" pitchFamily="18" charset="0"/>
              </a:rPr>
              <a:t> </a:t>
            </a:r>
            <a:r>
              <a:rPr lang="en-US" altLang="zh-CN" sz="2800" dirty="0" err="1">
                <a:solidFill>
                  <a:srgbClr val="037A9B"/>
                </a:solidFill>
                <a:latin typeface="Times New Roman" panose="02020603050405020304" pitchFamily="18" charset="0"/>
                <a:ea typeface="Microsoft YaHei" panose="020B0503020204020204" pitchFamily="34" charset="-122"/>
                <a:cs typeface="Times New Roman" panose="02020603050405020304" pitchFamily="18" charset="0"/>
              </a:rPr>
              <a:t>sơ</a:t>
            </a:r>
            <a:r>
              <a:rPr lang="en-US" altLang="zh-CN" sz="2800" dirty="0">
                <a:solidFill>
                  <a:srgbClr val="037A9B"/>
                </a:solidFill>
                <a:latin typeface="Times New Roman" panose="02020603050405020304" pitchFamily="18" charset="0"/>
                <a:ea typeface="Microsoft YaHei" panose="020B0503020204020204" pitchFamily="34" charset="-122"/>
                <a:cs typeface="Times New Roman" panose="02020603050405020304" pitchFamily="18" charset="0"/>
              </a:rPr>
              <a:t> </a:t>
            </a:r>
            <a:r>
              <a:rPr lang="en-US" altLang="zh-CN" sz="2800" dirty="0" err="1">
                <a:solidFill>
                  <a:srgbClr val="037A9B"/>
                </a:solidFill>
                <a:latin typeface="Times New Roman" panose="02020603050405020304" pitchFamily="18" charset="0"/>
                <a:ea typeface="Microsoft YaHei" panose="020B0503020204020204" pitchFamily="34" charset="-122"/>
                <a:cs typeface="Times New Roman" panose="02020603050405020304" pitchFamily="18" charset="0"/>
              </a:rPr>
              <a:t>đồ</a:t>
            </a:r>
            <a:r>
              <a:rPr lang="en-US" altLang="zh-CN" sz="2800" dirty="0">
                <a:solidFill>
                  <a:srgbClr val="037A9B"/>
                </a:solidFill>
                <a:latin typeface="Times New Roman" panose="02020603050405020304" pitchFamily="18" charset="0"/>
                <a:ea typeface="Microsoft YaHei" panose="020B0503020204020204" pitchFamily="34" charset="-122"/>
                <a:cs typeface="Times New Roman" panose="02020603050405020304" pitchFamily="18" charset="0"/>
              </a:rPr>
              <a:t> </a:t>
            </a:r>
            <a:r>
              <a:rPr lang="en-US" altLang="zh-CN" sz="2800" dirty="0" err="1">
                <a:solidFill>
                  <a:srgbClr val="037A9B"/>
                </a:solidFill>
                <a:latin typeface="Times New Roman" panose="02020603050405020304" pitchFamily="18" charset="0"/>
                <a:ea typeface="Microsoft YaHei" panose="020B0503020204020204" pitchFamily="34" charset="-122"/>
                <a:cs typeface="Times New Roman" panose="02020603050405020304" pitchFamily="18" charset="0"/>
              </a:rPr>
              <a:t>chung</a:t>
            </a:r>
            <a:r>
              <a:rPr lang="en-US" altLang="zh-CN" sz="2800" dirty="0">
                <a:solidFill>
                  <a:srgbClr val="037A9B"/>
                </a:solidFill>
                <a:latin typeface="Times New Roman" panose="02020603050405020304" pitchFamily="18" charset="0"/>
                <a:ea typeface="Microsoft YaHei" panose="020B0503020204020204" pitchFamily="34" charset="-122"/>
                <a:cs typeface="Times New Roman" panose="02020603050405020304" pitchFamily="18" charset="0"/>
              </a:rPr>
              <a:t>, </a:t>
            </a:r>
            <a:r>
              <a:rPr lang="en-US" altLang="zh-CN" sz="2800" dirty="0" err="1">
                <a:solidFill>
                  <a:srgbClr val="037A9B"/>
                </a:solidFill>
                <a:latin typeface="Times New Roman" panose="02020603050405020304" pitchFamily="18" charset="0"/>
                <a:ea typeface="Microsoft YaHei" panose="020B0503020204020204" pitchFamily="34" charset="-122"/>
                <a:cs typeface="Times New Roman" panose="02020603050405020304" pitchFamily="18" charset="0"/>
              </a:rPr>
              <a:t>tìm</a:t>
            </a:r>
            <a:r>
              <a:rPr lang="en-US" altLang="zh-CN" sz="2800" dirty="0">
                <a:solidFill>
                  <a:srgbClr val="037A9B"/>
                </a:solidFill>
                <a:latin typeface="Times New Roman" panose="02020603050405020304" pitchFamily="18" charset="0"/>
                <a:ea typeface="Microsoft YaHei" panose="020B0503020204020204" pitchFamily="34" charset="-122"/>
                <a:cs typeface="Times New Roman" panose="02020603050405020304" pitchFamily="18" charset="0"/>
              </a:rPr>
              <a:t> ra </a:t>
            </a:r>
            <a:r>
              <a:rPr lang="en-US" altLang="zh-CN" sz="2800" dirty="0" err="1">
                <a:solidFill>
                  <a:srgbClr val="037A9B"/>
                </a:solidFill>
                <a:latin typeface="Times New Roman" panose="02020603050405020304" pitchFamily="18" charset="0"/>
                <a:ea typeface="Microsoft YaHei" panose="020B0503020204020204" pitchFamily="34" charset="-122"/>
                <a:cs typeface="Times New Roman" panose="02020603050405020304" pitchFamily="18" charset="0"/>
              </a:rPr>
              <a:t>nhóm</a:t>
            </a:r>
            <a:r>
              <a:rPr lang="en-US" altLang="zh-CN" sz="2800" dirty="0">
                <a:solidFill>
                  <a:srgbClr val="037A9B"/>
                </a:solidFill>
                <a:latin typeface="Times New Roman" panose="02020603050405020304" pitchFamily="18" charset="0"/>
                <a:ea typeface="Microsoft YaHei" panose="020B0503020204020204" pitchFamily="34" charset="-122"/>
                <a:cs typeface="Times New Roman" panose="02020603050405020304" pitchFamily="18" charset="0"/>
              </a:rPr>
              <a:t> </a:t>
            </a:r>
            <a:r>
              <a:rPr lang="en-US" altLang="zh-CN" sz="2800" dirty="0" err="1">
                <a:solidFill>
                  <a:srgbClr val="037A9B"/>
                </a:solidFill>
                <a:latin typeface="Times New Roman" panose="02020603050405020304" pitchFamily="18" charset="0"/>
                <a:ea typeface="Microsoft YaHei" panose="020B0503020204020204" pitchFamily="34" charset="-122"/>
                <a:cs typeface="Times New Roman" panose="02020603050405020304" pitchFamily="18" charset="0"/>
              </a:rPr>
              <a:t>có</a:t>
            </a:r>
            <a:r>
              <a:rPr lang="en-US" altLang="zh-CN" sz="2800" dirty="0">
                <a:solidFill>
                  <a:srgbClr val="037A9B"/>
                </a:solidFill>
                <a:latin typeface="Times New Roman" panose="02020603050405020304" pitchFamily="18" charset="0"/>
                <a:ea typeface="Microsoft YaHei" panose="020B0503020204020204" pitchFamily="34" charset="-122"/>
                <a:cs typeface="Times New Roman" panose="02020603050405020304" pitchFamily="18" charset="0"/>
              </a:rPr>
              <a:t> </a:t>
            </a:r>
            <a:r>
              <a:rPr lang="en-US" altLang="zh-CN" sz="2800" dirty="0" err="1">
                <a:solidFill>
                  <a:srgbClr val="037A9B"/>
                </a:solidFill>
                <a:latin typeface="Times New Roman" panose="02020603050405020304" pitchFamily="18" charset="0"/>
                <a:ea typeface="Microsoft YaHei" panose="020B0503020204020204" pitchFamily="34" charset="-122"/>
                <a:cs typeface="Times New Roman" panose="02020603050405020304" pitchFamily="18" charset="0"/>
              </a:rPr>
              <a:t>cùng</a:t>
            </a:r>
            <a:r>
              <a:rPr lang="en-US" altLang="zh-CN" sz="2800" dirty="0">
                <a:solidFill>
                  <a:srgbClr val="037A9B"/>
                </a:solidFill>
                <a:latin typeface="Times New Roman" panose="02020603050405020304" pitchFamily="18" charset="0"/>
                <a:ea typeface="Microsoft YaHei" panose="020B0503020204020204" pitchFamily="34" charset="-122"/>
                <a:cs typeface="Times New Roman" panose="02020603050405020304" pitchFamily="18" charset="0"/>
              </a:rPr>
              <a:t> ý </a:t>
            </a:r>
            <a:r>
              <a:rPr lang="en-US" altLang="zh-CN" sz="2800" dirty="0" err="1">
                <a:solidFill>
                  <a:srgbClr val="037A9B"/>
                </a:solidFill>
                <a:latin typeface="Times New Roman" panose="02020603050405020304" pitchFamily="18" charset="0"/>
                <a:ea typeface="Microsoft YaHei" panose="020B0503020204020204" pitchFamily="34" charset="-122"/>
                <a:cs typeface="Times New Roman" panose="02020603050405020304" pitchFamily="18" charset="0"/>
              </a:rPr>
              <a:t>kiến</a:t>
            </a:r>
            <a:r>
              <a:rPr lang="en-US" altLang="zh-CN" sz="2800" dirty="0">
                <a:solidFill>
                  <a:srgbClr val="037A9B"/>
                </a:solidFill>
                <a:latin typeface="Times New Roman" panose="02020603050405020304" pitchFamily="18" charset="0"/>
                <a:ea typeface="Microsoft YaHei" panose="020B0503020204020204" pitchFamily="34" charset="-122"/>
                <a:cs typeface="Times New Roman" panose="02020603050405020304" pitchFamily="18" charset="0"/>
              </a:rPr>
              <a:t>. </a:t>
            </a:r>
            <a:r>
              <a:rPr lang="en-US" altLang="zh-CN" sz="2800" dirty="0" err="1">
                <a:solidFill>
                  <a:srgbClr val="037A9B"/>
                </a:solidFill>
                <a:latin typeface="Times New Roman" panose="02020603050405020304" pitchFamily="18" charset="0"/>
                <a:ea typeface="Microsoft YaHei" panose="020B0503020204020204" pitchFamily="34" charset="-122"/>
                <a:cs typeface="Times New Roman" panose="02020603050405020304" pitchFamily="18" charset="0"/>
              </a:rPr>
              <a:t>Cùng</a:t>
            </a:r>
            <a:r>
              <a:rPr lang="en-US" altLang="zh-CN" sz="2800" dirty="0">
                <a:solidFill>
                  <a:srgbClr val="037A9B"/>
                </a:solidFill>
                <a:latin typeface="Times New Roman" panose="02020603050405020304" pitchFamily="18" charset="0"/>
                <a:ea typeface="Microsoft YaHei" panose="020B0503020204020204" pitchFamily="34" charset="-122"/>
                <a:cs typeface="Times New Roman" panose="02020603050405020304" pitchFamily="18" charset="0"/>
              </a:rPr>
              <a:t> </a:t>
            </a:r>
            <a:r>
              <a:rPr lang="en-US" altLang="zh-CN" sz="2800" dirty="0" err="1">
                <a:solidFill>
                  <a:srgbClr val="037A9B"/>
                </a:solidFill>
                <a:latin typeface="Times New Roman" panose="02020603050405020304" pitchFamily="18" charset="0"/>
                <a:ea typeface="Microsoft YaHei" panose="020B0503020204020204" pitchFamily="34" charset="-122"/>
                <a:cs typeface="Times New Roman" panose="02020603050405020304" pitchFamily="18" charset="0"/>
              </a:rPr>
              <a:t>nhau</a:t>
            </a:r>
            <a:r>
              <a:rPr lang="en-US" altLang="zh-CN" sz="2800" dirty="0">
                <a:solidFill>
                  <a:srgbClr val="037A9B"/>
                </a:solidFill>
                <a:latin typeface="Times New Roman" panose="02020603050405020304" pitchFamily="18" charset="0"/>
                <a:ea typeface="Microsoft YaHei" panose="020B0503020204020204" pitchFamily="34" charset="-122"/>
                <a:cs typeface="Times New Roman" panose="02020603050405020304" pitchFamily="18" charset="0"/>
              </a:rPr>
              <a:t> </a:t>
            </a:r>
            <a:r>
              <a:rPr lang="en-US" altLang="zh-CN" sz="2800" dirty="0" err="1">
                <a:solidFill>
                  <a:srgbClr val="037A9B"/>
                </a:solidFill>
                <a:latin typeface="Times New Roman" panose="02020603050405020304" pitchFamily="18" charset="0"/>
                <a:ea typeface="Microsoft YaHei" panose="020B0503020204020204" pitchFamily="34" charset="-122"/>
                <a:cs typeface="Times New Roman" panose="02020603050405020304" pitchFamily="18" charset="0"/>
              </a:rPr>
              <a:t>đọc</a:t>
            </a:r>
            <a:r>
              <a:rPr lang="en-US" altLang="zh-CN" sz="2800" dirty="0">
                <a:solidFill>
                  <a:srgbClr val="037A9B"/>
                </a:solidFill>
                <a:latin typeface="Times New Roman" panose="02020603050405020304" pitchFamily="18" charset="0"/>
                <a:ea typeface="Microsoft YaHei" panose="020B0503020204020204" pitchFamily="34" charset="-122"/>
                <a:cs typeface="Times New Roman" panose="02020603050405020304" pitchFamily="18" charset="0"/>
              </a:rPr>
              <a:t> </a:t>
            </a:r>
            <a:r>
              <a:rPr lang="en-US" altLang="zh-CN" sz="2800" dirty="0" err="1">
                <a:solidFill>
                  <a:srgbClr val="037A9B"/>
                </a:solidFill>
                <a:latin typeface="Times New Roman" panose="02020603050405020304" pitchFamily="18" charset="0"/>
                <a:ea typeface="Microsoft YaHei" panose="020B0503020204020204" pitchFamily="34" charset="-122"/>
                <a:cs typeface="Times New Roman" panose="02020603050405020304" pitchFamily="18" charset="0"/>
              </a:rPr>
              <a:t>lại</a:t>
            </a:r>
            <a:r>
              <a:rPr lang="en-US" altLang="zh-CN" sz="2800" dirty="0">
                <a:solidFill>
                  <a:srgbClr val="037A9B"/>
                </a:solidFill>
                <a:latin typeface="Times New Roman" panose="02020603050405020304" pitchFamily="18" charset="0"/>
                <a:ea typeface="Microsoft YaHei" panose="020B0503020204020204" pitchFamily="34" charset="-122"/>
                <a:cs typeface="Times New Roman" panose="02020603050405020304" pitchFamily="18" charset="0"/>
              </a:rPr>
              <a:t> </a:t>
            </a:r>
            <a:r>
              <a:rPr lang="en-US" altLang="zh-CN" sz="2800" dirty="0" err="1">
                <a:solidFill>
                  <a:srgbClr val="037A9B"/>
                </a:solidFill>
                <a:latin typeface="Times New Roman" panose="02020603050405020304" pitchFamily="18" charset="0"/>
                <a:ea typeface="Microsoft YaHei" panose="020B0503020204020204" pitchFamily="34" charset="-122"/>
                <a:cs typeface="Times New Roman" panose="02020603050405020304" pitchFamily="18" charset="0"/>
              </a:rPr>
              <a:t>những</a:t>
            </a:r>
            <a:r>
              <a:rPr lang="en-US" altLang="zh-CN" sz="2800" dirty="0">
                <a:solidFill>
                  <a:srgbClr val="037A9B"/>
                </a:solidFill>
                <a:latin typeface="Times New Roman" panose="02020603050405020304" pitchFamily="18" charset="0"/>
                <a:ea typeface="Microsoft YaHei" panose="020B0503020204020204" pitchFamily="34" charset="-122"/>
                <a:cs typeface="Times New Roman" panose="02020603050405020304" pitchFamily="18" charset="0"/>
              </a:rPr>
              <a:t> </a:t>
            </a:r>
            <a:r>
              <a:rPr lang="en-US" altLang="zh-CN" sz="2800" dirty="0" err="1">
                <a:solidFill>
                  <a:srgbClr val="037A9B"/>
                </a:solidFill>
                <a:latin typeface="Times New Roman" panose="02020603050405020304" pitchFamily="18" charset="0"/>
                <a:ea typeface="Microsoft YaHei" panose="020B0503020204020204" pitchFamily="34" charset="-122"/>
                <a:cs typeface="Times New Roman" panose="02020603050405020304" pitchFamily="18" charset="0"/>
              </a:rPr>
              <a:t>câu</a:t>
            </a:r>
            <a:r>
              <a:rPr lang="en-US" altLang="zh-CN" sz="2800" dirty="0">
                <a:solidFill>
                  <a:srgbClr val="037A9B"/>
                </a:solidFill>
                <a:latin typeface="Times New Roman" panose="02020603050405020304" pitchFamily="18" charset="0"/>
                <a:ea typeface="Microsoft YaHei" panose="020B0503020204020204" pitchFamily="34" charset="-122"/>
                <a:cs typeface="Times New Roman" panose="02020603050405020304" pitchFamily="18" charset="0"/>
              </a:rPr>
              <a:t> </a:t>
            </a:r>
            <a:r>
              <a:rPr lang="en-US" altLang="zh-CN" sz="2800" dirty="0" err="1">
                <a:solidFill>
                  <a:srgbClr val="037A9B"/>
                </a:solidFill>
                <a:latin typeface="Times New Roman" panose="02020603050405020304" pitchFamily="18" charset="0"/>
                <a:ea typeface="Microsoft YaHei" panose="020B0503020204020204" pitchFamily="34" charset="-122"/>
                <a:cs typeface="Times New Roman" panose="02020603050405020304" pitchFamily="18" charset="0"/>
              </a:rPr>
              <a:t>thơ</a:t>
            </a:r>
            <a:r>
              <a:rPr lang="en-US" altLang="zh-CN" sz="2800" dirty="0">
                <a:solidFill>
                  <a:srgbClr val="037A9B"/>
                </a:solidFill>
                <a:latin typeface="Times New Roman" panose="02020603050405020304" pitchFamily="18" charset="0"/>
                <a:ea typeface="Microsoft YaHei" panose="020B0503020204020204" pitchFamily="34" charset="-122"/>
                <a:cs typeface="Times New Roman" panose="02020603050405020304" pitchFamily="18" charset="0"/>
              </a:rPr>
              <a:t> </a:t>
            </a:r>
            <a:r>
              <a:rPr lang="en-US" altLang="zh-CN" sz="2800" dirty="0" err="1">
                <a:solidFill>
                  <a:srgbClr val="037A9B"/>
                </a:solidFill>
                <a:latin typeface="Times New Roman" panose="02020603050405020304" pitchFamily="18" charset="0"/>
                <a:ea typeface="Microsoft YaHei" panose="020B0503020204020204" pitchFamily="34" charset="-122"/>
                <a:cs typeface="Times New Roman" panose="02020603050405020304" pitchFamily="18" charset="0"/>
              </a:rPr>
              <a:t>và</a:t>
            </a:r>
            <a:r>
              <a:rPr lang="en-US" altLang="zh-CN" sz="2800" dirty="0">
                <a:solidFill>
                  <a:srgbClr val="037A9B"/>
                </a:solidFill>
                <a:latin typeface="Times New Roman" panose="02020603050405020304" pitchFamily="18" charset="0"/>
                <a:ea typeface="Microsoft YaHei" panose="020B0503020204020204" pitchFamily="34" charset="-122"/>
                <a:cs typeface="Times New Roman" panose="02020603050405020304" pitchFamily="18" charset="0"/>
              </a:rPr>
              <a:t> </a:t>
            </a:r>
            <a:r>
              <a:rPr lang="en-US" altLang="zh-CN" sz="2800" dirty="0" err="1">
                <a:solidFill>
                  <a:srgbClr val="037A9B"/>
                </a:solidFill>
                <a:latin typeface="Times New Roman" panose="02020603050405020304" pitchFamily="18" charset="0"/>
                <a:ea typeface="Microsoft YaHei" panose="020B0503020204020204" pitchFamily="34" charset="-122"/>
                <a:cs typeface="Times New Roman" panose="02020603050405020304" pitchFamily="18" charset="0"/>
              </a:rPr>
              <a:t>lí</a:t>
            </a:r>
            <a:r>
              <a:rPr lang="en-US" altLang="zh-CN" sz="2800" dirty="0">
                <a:solidFill>
                  <a:srgbClr val="037A9B"/>
                </a:solidFill>
                <a:latin typeface="Times New Roman" panose="02020603050405020304" pitchFamily="18" charset="0"/>
                <a:ea typeface="Microsoft YaHei" panose="020B0503020204020204" pitchFamily="34" charset="-122"/>
                <a:cs typeface="Times New Roman" panose="02020603050405020304" pitchFamily="18" charset="0"/>
              </a:rPr>
              <a:t> </a:t>
            </a:r>
            <a:r>
              <a:rPr lang="en-US" altLang="zh-CN" sz="2800" dirty="0" err="1">
                <a:solidFill>
                  <a:srgbClr val="037A9B"/>
                </a:solidFill>
                <a:latin typeface="Times New Roman" panose="02020603050405020304" pitchFamily="18" charset="0"/>
                <a:ea typeface="Microsoft YaHei" panose="020B0503020204020204" pitchFamily="34" charset="-122"/>
                <a:cs typeface="Times New Roman" panose="02020603050405020304" pitchFamily="18" charset="0"/>
              </a:rPr>
              <a:t>giải</a:t>
            </a:r>
            <a:r>
              <a:rPr lang="en-US" altLang="zh-CN" sz="2800" dirty="0">
                <a:solidFill>
                  <a:srgbClr val="037A9B"/>
                </a:solidFill>
                <a:latin typeface="Times New Roman" panose="02020603050405020304" pitchFamily="18" charset="0"/>
                <a:ea typeface="Microsoft YaHei" panose="020B0503020204020204" pitchFamily="34" charset="-122"/>
                <a:cs typeface="Times New Roman" panose="02020603050405020304" pitchFamily="18" charset="0"/>
              </a:rPr>
              <a:t> </a:t>
            </a:r>
            <a:r>
              <a:rPr lang="en-US" altLang="zh-CN" sz="2800" dirty="0" err="1">
                <a:solidFill>
                  <a:srgbClr val="037A9B"/>
                </a:solidFill>
                <a:latin typeface="Times New Roman" panose="02020603050405020304" pitchFamily="18" charset="0"/>
                <a:ea typeface="Microsoft YaHei" panose="020B0503020204020204" pitchFamily="34" charset="-122"/>
                <a:cs typeface="Times New Roman" panose="02020603050405020304" pitchFamily="18" charset="0"/>
              </a:rPr>
              <a:t>nguyên</a:t>
            </a:r>
            <a:r>
              <a:rPr lang="en-US" altLang="zh-CN" sz="2800" dirty="0">
                <a:solidFill>
                  <a:srgbClr val="037A9B"/>
                </a:solidFill>
                <a:latin typeface="Times New Roman" panose="02020603050405020304" pitchFamily="18" charset="0"/>
                <a:ea typeface="Microsoft YaHei" panose="020B0503020204020204" pitchFamily="34" charset="-122"/>
                <a:cs typeface="Times New Roman" panose="02020603050405020304" pitchFamily="18" charset="0"/>
              </a:rPr>
              <a:t> </a:t>
            </a:r>
            <a:r>
              <a:rPr lang="en-US" altLang="zh-CN" sz="2800" dirty="0" err="1">
                <a:solidFill>
                  <a:srgbClr val="037A9B"/>
                </a:solidFill>
                <a:latin typeface="Times New Roman" panose="02020603050405020304" pitchFamily="18" charset="0"/>
                <a:ea typeface="Microsoft YaHei" panose="020B0503020204020204" pitchFamily="34" charset="-122"/>
                <a:cs typeface="Times New Roman" panose="02020603050405020304" pitchFamily="18" charset="0"/>
              </a:rPr>
              <a:t>nhân</a:t>
            </a:r>
            <a:r>
              <a:rPr lang="en-US" altLang="zh-CN" sz="2800" dirty="0">
                <a:solidFill>
                  <a:srgbClr val="037A9B"/>
                </a:solidFill>
                <a:latin typeface="Times New Roman" panose="02020603050405020304" pitchFamily="18" charset="0"/>
                <a:ea typeface="Microsoft YaHei" panose="020B0503020204020204" pitchFamily="34" charset="-122"/>
                <a:cs typeface="Times New Roman" panose="02020603050405020304" pitchFamily="18" charset="0"/>
              </a:rPr>
              <a:t> </a:t>
            </a:r>
            <a:r>
              <a:rPr lang="en-US" altLang="zh-CN" sz="2800" dirty="0" err="1">
                <a:solidFill>
                  <a:srgbClr val="037A9B"/>
                </a:solidFill>
                <a:latin typeface="Times New Roman" panose="02020603050405020304" pitchFamily="18" charset="0"/>
                <a:ea typeface="Microsoft YaHei" panose="020B0503020204020204" pitchFamily="34" charset="-122"/>
                <a:cs typeface="Times New Roman" panose="02020603050405020304" pitchFamily="18" charset="0"/>
              </a:rPr>
              <a:t>chọn</a:t>
            </a:r>
            <a:r>
              <a:rPr lang="en-US" altLang="zh-CN" sz="2800" dirty="0">
                <a:solidFill>
                  <a:srgbClr val="037A9B"/>
                </a:solidFill>
                <a:latin typeface="Times New Roman" panose="02020603050405020304" pitchFamily="18" charset="0"/>
                <a:ea typeface="Microsoft YaHei" panose="020B0503020204020204" pitchFamily="34" charset="-122"/>
                <a:cs typeface="Times New Roman" panose="02020603050405020304" pitchFamily="18" charset="0"/>
              </a:rPr>
              <a:t> </a:t>
            </a:r>
            <a:r>
              <a:rPr lang="en-US" altLang="zh-CN" sz="2800" dirty="0" err="1">
                <a:solidFill>
                  <a:srgbClr val="037A9B"/>
                </a:solidFill>
                <a:latin typeface="Times New Roman" panose="02020603050405020304" pitchFamily="18" charset="0"/>
                <a:ea typeface="Microsoft YaHei" panose="020B0503020204020204" pitchFamily="34" charset="-122"/>
                <a:cs typeface="Times New Roman" panose="02020603050405020304" pitchFamily="18" charset="0"/>
              </a:rPr>
              <a:t>hình</a:t>
            </a:r>
            <a:r>
              <a:rPr lang="en-US" altLang="zh-CN" sz="2800" dirty="0">
                <a:solidFill>
                  <a:srgbClr val="037A9B"/>
                </a:solidFill>
                <a:latin typeface="Times New Roman" panose="02020603050405020304" pitchFamily="18" charset="0"/>
                <a:ea typeface="Microsoft YaHei" panose="020B0503020204020204" pitchFamily="34" charset="-122"/>
                <a:cs typeface="Times New Roman" panose="02020603050405020304" pitchFamily="18" charset="0"/>
              </a:rPr>
              <a:t> </a:t>
            </a:r>
            <a:r>
              <a:rPr lang="en-US" altLang="zh-CN" sz="2800" dirty="0" err="1">
                <a:solidFill>
                  <a:srgbClr val="037A9B"/>
                </a:solidFill>
                <a:latin typeface="Times New Roman" panose="02020603050405020304" pitchFamily="18" charset="0"/>
                <a:ea typeface="Microsoft YaHei" panose="020B0503020204020204" pitchFamily="34" charset="-122"/>
                <a:cs typeface="Times New Roman" panose="02020603050405020304" pitchFamily="18" charset="0"/>
              </a:rPr>
              <a:t>ảnh</a:t>
            </a:r>
            <a:r>
              <a:rPr lang="en-US" altLang="zh-CN" sz="2800" dirty="0">
                <a:solidFill>
                  <a:srgbClr val="037A9B"/>
                </a:solidFill>
                <a:latin typeface="Times New Roman" panose="02020603050405020304" pitchFamily="18" charset="0"/>
                <a:ea typeface="Microsoft YaHei" panose="020B0503020204020204" pitchFamily="34" charset="-122"/>
                <a:cs typeface="Times New Roman" panose="02020603050405020304" pitchFamily="18" charset="0"/>
              </a:rPr>
              <a:t> </a:t>
            </a:r>
            <a:r>
              <a:rPr lang="en-US" altLang="zh-CN" sz="2800" dirty="0" err="1">
                <a:solidFill>
                  <a:srgbClr val="037A9B"/>
                </a:solidFill>
                <a:latin typeface="Times New Roman" panose="02020603050405020304" pitchFamily="18" charset="0"/>
                <a:ea typeface="Microsoft YaHei" panose="020B0503020204020204" pitchFamily="34" charset="-122"/>
                <a:cs typeface="Times New Roman" panose="02020603050405020304" pitchFamily="18" charset="0"/>
              </a:rPr>
              <a:t>đó</a:t>
            </a:r>
            <a:endParaRPr lang="zh-CN" altLang="en-US" sz="2800" dirty="0">
              <a:solidFill>
                <a:srgbClr val="037A9B"/>
              </a:solidFill>
              <a:latin typeface="Times New Roman" panose="02020603050405020304" pitchFamily="18" charset="0"/>
              <a:ea typeface="Microsoft YaHei" panose="020B0503020204020204" pitchFamily="34" charset="-122"/>
              <a:cs typeface="Times New Roman" panose="02020603050405020304" pitchFamily="18" charset="0"/>
            </a:endParaRPr>
          </a:p>
        </p:txBody>
      </p:sp>
      <p:sp>
        <p:nvSpPr>
          <p:cNvPr id="77" name="Freeform 133"/>
          <p:cNvSpPr/>
          <p:nvPr/>
        </p:nvSpPr>
        <p:spPr bwMode="auto">
          <a:xfrm>
            <a:off x="3517180" y="5020449"/>
            <a:ext cx="409879" cy="369281"/>
          </a:xfrm>
          <a:custGeom>
            <a:avLst/>
            <a:gdLst>
              <a:gd name="T0" fmla="*/ 442 w 525"/>
              <a:gd name="T1" fmla="*/ 185 h 473"/>
              <a:gd name="T2" fmla="*/ 442 w 525"/>
              <a:gd name="T3" fmla="*/ 40 h 473"/>
              <a:gd name="T4" fmla="*/ 343 w 525"/>
              <a:gd name="T5" fmla="*/ 40 h 473"/>
              <a:gd name="T6" fmla="*/ 343 w 525"/>
              <a:gd name="T7" fmla="*/ 83 h 473"/>
              <a:gd name="T8" fmla="*/ 262 w 525"/>
              <a:gd name="T9" fmla="*/ 0 h 473"/>
              <a:gd name="T10" fmla="*/ 0 w 525"/>
              <a:gd name="T11" fmla="*/ 267 h 473"/>
              <a:gd name="T12" fmla="*/ 59 w 525"/>
              <a:gd name="T13" fmla="*/ 267 h 473"/>
              <a:gd name="T14" fmla="*/ 59 w 525"/>
              <a:gd name="T15" fmla="*/ 473 h 473"/>
              <a:gd name="T16" fmla="*/ 165 w 525"/>
              <a:gd name="T17" fmla="*/ 473 h 473"/>
              <a:gd name="T18" fmla="*/ 165 w 525"/>
              <a:gd name="T19" fmla="*/ 326 h 473"/>
              <a:gd name="T20" fmla="*/ 359 w 525"/>
              <a:gd name="T21" fmla="*/ 326 h 473"/>
              <a:gd name="T22" fmla="*/ 359 w 525"/>
              <a:gd name="T23" fmla="*/ 473 h 473"/>
              <a:gd name="T24" fmla="*/ 466 w 525"/>
              <a:gd name="T25" fmla="*/ 473 h 473"/>
              <a:gd name="T26" fmla="*/ 466 w 525"/>
              <a:gd name="T27" fmla="*/ 267 h 473"/>
              <a:gd name="T28" fmla="*/ 525 w 525"/>
              <a:gd name="T29" fmla="*/ 267 h 473"/>
              <a:gd name="T30" fmla="*/ 442 w 525"/>
              <a:gd name="T31" fmla="*/ 185 h 4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525" h="473">
                <a:moveTo>
                  <a:pt x="442" y="185"/>
                </a:moveTo>
                <a:lnTo>
                  <a:pt x="442" y="40"/>
                </a:lnTo>
                <a:lnTo>
                  <a:pt x="343" y="40"/>
                </a:lnTo>
                <a:lnTo>
                  <a:pt x="343" y="83"/>
                </a:lnTo>
                <a:lnTo>
                  <a:pt x="262" y="0"/>
                </a:lnTo>
                <a:lnTo>
                  <a:pt x="0" y="267"/>
                </a:lnTo>
                <a:lnTo>
                  <a:pt x="59" y="267"/>
                </a:lnTo>
                <a:lnTo>
                  <a:pt x="59" y="473"/>
                </a:lnTo>
                <a:lnTo>
                  <a:pt x="165" y="473"/>
                </a:lnTo>
                <a:lnTo>
                  <a:pt x="165" y="326"/>
                </a:lnTo>
                <a:lnTo>
                  <a:pt x="359" y="326"/>
                </a:lnTo>
                <a:lnTo>
                  <a:pt x="359" y="473"/>
                </a:lnTo>
                <a:lnTo>
                  <a:pt x="466" y="473"/>
                </a:lnTo>
                <a:lnTo>
                  <a:pt x="466" y="267"/>
                </a:lnTo>
                <a:lnTo>
                  <a:pt x="525" y="267"/>
                </a:lnTo>
                <a:lnTo>
                  <a:pt x="442" y="185"/>
                </a:lnTo>
                <a:close/>
              </a:path>
            </a:pathLst>
          </a:custGeom>
          <a:solidFill>
            <a:schemeClr val="bg1"/>
          </a:solidFill>
          <a:ln>
            <a:noFill/>
          </a:ln>
        </p:spPr>
        <p:txBody>
          <a:bodyPr vert="horz" wrap="square" lIns="68562" tIns="34281" rIns="68562" bIns="34281" numCol="1" anchor="t" anchorCtr="0" compatLnSpc="1"/>
          <a:lstStyle/>
          <a:p>
            <a:endParaRPr lang="zh-CN" altLang="en-US" sz="1010" dirty="0">
              <a:latin typeface="Microsoft YaHei" panose="020B0503020204020204" pitchFamily="34" charset="-122"/>
            </a:endParaRPr>
          </a:p>
        </p:txBody>
      </p:sp>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2"/>
                                        </p:tgtEl>
                                        <p:attrNameLst>
                                          <p:attrName>style.visibility</p:attrName>
                                        </p:attrNameLst>
                                      </p:cBhvr>
                                      <p:to>
                                        <p:strVal val="visible"/>
                                      </p:to>
                                    </p:set>
                                    <p:animEffect transition="in" filter="barn(inVertical)">
                                      <p:cBhvr>
                                        <p:cTn id="7" dur="500"/>
                                        <p:tgtEl>
                                          <p:spTgt spid="32"/>
                                        </p:tgtEl>
                                      </p:cBhvr>
                                    </p:animEffect>
                                  </p:childTnLst>
                                </p:cTn>
                              </p:par>
                              <p:par>
                                <p:cTn id="8" presetID="16" presetClass="entr" presetSubtype="21" fill="hold" nodeType="withEffect">
                                  <p:stCondLst>
                                    <p:cond delay="0"/>
                                  </p:stCondLst>
                                  <p:childTnLst>
                                    <p:set>
                                      <p:cBhvr>
                                        <p:cTn id="9" dur="1" fill="hold">
                                          <p:stCondLst>
                                            <p:cond delay="0"/>
                                          </p:stCondLst>
                                        </p:cTn>
                                        <p:tgtEl>
                                          <p:spTgt spid="27"/>
                                        </p:tgtEl>
                                        <p:attrNameLst>
                                          <p:attrName>style.visibility</p:attrName>
                                        </p:attrNameLst>
                                      </p:cBhvr>
                                      <p:to>
                                        <p:strVal val="visible"/>
                                      </p:to>
                                    </p:set>
                                    <p:animEffect transition="in" filter="barn(inVertical)">
                                      <p:cBhvr>
                                        <p:cTn id="10" dur="500"/>
                                        <p:tgtEl>
                                          <p:spTgt spid="27"/>
                                        </p:tgtEl>
                                      </p:cBhvr>
                                    </p:animEffect>
                                  </p:childTnLst>
                                </p:cTn>
                              </p:par>
                            </p:childTnLst>
                          </p:cTn>
                        </p:par>
                      </p:childTnLst>
                    </p:cTn>
                  </p:par>
                  <p:par>
                    <p:cTn id="11" fill="hold">
                      <p:stCondLst>
                        <p:cond delay="indefinite"/>
                      </p:stCondLst>
                      <p:childTnLst>
                        <p:par>
                          <p:cTn id="12" fill="hold">
                            <p:stCondLst>
                              <p:cond delay="0"/>
                            </p:stCondLst>
                            <p:childTnLst>
                              <p:par>
                                <p:cTn id="13" presetID="26" presetClass="entr" presetSubtype="0" fill="hold" nodeType="clickEffect">
                                  <p:stCondLst>
                                    <p:cond delay="0"/>
                                  </p:stCondLst>
                                  <p:childTnLst>
                                    <p:set>
                                      <p:cBhvr>
                                        <p:cTn id="14" dur="1" fill="hold">
                                          <p:stCondLst>
                                            <p:cond delay="0"/>
                                          </p:stCondLst>
                                        </p:cTn>
                                        <p:tgtEl>
                                          <p:spTgt spid="43"/>
                                        </p:tgtEl>
                                        <p:attrNameLst>
                                          <p:attrName>style.visibility</p:attrName>
                                        </p:attrNameLst>
                                      </p:cBhvr>
                                      <p:to>
                                        <p:strVal val="visible"/>
                                      </p:to>
                                    </p:set>
                                    <p:animEffect transition="in" filter="wipe(down)">
                                      <p:cBhvr>
                                        <p:cTn id="15" dur="580">
                                          <p:stCondLst>
                                            <p:cond delay="0"/>
                                          </p:stCondLst>
                                        </p:cTn>
                                        <p:tgtEl>
                                          <p:spTgt spid="43"/>
                                        </p:tgtEl>
                                      </p:cBhvr>
                                    </p:animEffect>
                                    <p:anim calcmode="lin" valueType="num">
                                      <p:cBhvr>
                                        <p:cTn id="16" dur="1822" tmFilter="0,0; 0.14,0.36; 0.43,0.73; 0.71,0.91; 1.0,1.0">
                                          <p:stCondLst>
                                            <p:cond delay="0"/>
                                          </p:stCondLst>
                                        </p:cTn>
                                        <p:tgtEl>
                                          <p:spTgt spid="43"/>
                                        </p:tgtEl>
                                        <p:attrNameLst>
                                          <p:attrName>ppt_x</p:attrName>
                                        </p:attrNameLst>
                                      </p:cBhvr>
                                      <p:tavLst>
                                        <p:tav tm="0">
                                          <p:val>
                                            <p:strVal val="#ppt_x-0.25"/>
                                          </p:val>
                                        </p:tav>
                                        <p:tav tm="100000">
                                          <p:val>
                                            <p:strVal val="#ppt_x"/>
                                          </p:val>
                                        </p:tav>
                                      </p:tavLst>
                                    </p:anim>
                                    <p:anim calcmode="lin" valueType="num">
                                      <p:cBhvr>
                                        <p:cTn id="17" dur="664" tmFilter="0.0,0.0; 0.25,0.07; 0.50,0.2; 0.75,0.467; 1.0,1.0">
                                          <p:stCondLst>
                                            <p:cond delay="0"/>
                                          </p:stCondLst>
                                        </p:cTn>
                                        <p:tgtEl>
                                          <p:spTgt spid="43"/>
                                        </p:tgtEl>
                                        <p:attrNameLst>
                                          <p:attrName>ppt_y</p:attrName>
                                        </p:attrNameLst>
                                      </p:cBhvr>
                                      <p:tavLst>
                                        <p:tav tm="0" fmla="#ppt_y-sin(pi*$)/3">
                                          <p:val>
                                            <p:fltVal val="0.5"/>
                                          </p:val>
                                        </p:tav>
                                        <p:tav tm="100000">
                                          <p:val>
                                            <p:fltVal val="1"/>
                                          </p:val>
                                        </p:tav>
                                      </p:tavLst>
                                    </p:anim>
                                    <p:anim calcmode="lin" valueType="num">
                                      <p:cBhvr>
                                        <p:cTn id="18" dur="664" tmFilter="0, 0; 0.125,0.2665; 0.25,0.4; 0.375,0.465; 0.5,0.5;  0.625,0.535; 0.75,0.6; 0.875,0.7335; 1,1">
                                          <p:stCondLst>
                                            <p:cond delay="664"/>
                                          </p:stCondLst>
                                        </p:cTn>
                                        <p:tgtEl>
                                          <p:spTgt spid="43"/>
                                        </p:tgtEl>
                                        <p:attrNameLst>
                                          <p:attrName>ppt_y</p:attrName>
                                        </p:attrNameLst>
                                      </p:cBhvr>
                                      <p:tavLst>
                                        <p:tav tm="0" fmla="#ppt_y-sin(pi*$)/9">
                                          <p:val>
                                            <p:fltVal val="0"/>
                                          </p:val>
                                        </p:tav>
                                        <p:tav tm="100000">
                                          <p:val>
                                            <p:fltVal val="1"/>
                                          </p:val>
                                        </p:tav>
                                      </p:tavLst>
                                    </p:anim>
                                    <p:anim calcmode="lin" valueType="num">
                                      <p:cBhvr>
                                        <p:cTn id="19" dur="332" tmFilter="0, 0; 0.125,0.2665; 0.25,0.4; 0.375,0.465; 0.5,0.5;  0.625,0.535; 0.75,0.6; 0.875,0.7335; 1,1">
                                          <p:stCondLst>
                                            <p:cond delay="1324"/>
                                          </p:stCondLst>
                                        </p:cTn>
                                        <p:tgtEl>
                                          <p:spTgt spid="43"/>
                                        </p:tgtEl>
                                        <p:attrNameLst>
                                          <p:attrName>ppt_y</p:attrName>
                                        </p:attrNameLst>
                                      </p:cBhvr>
                                      <p:tavLst>
                                        <p:tav tm="0" fmla="#ppt_y-sin(pi*$)/27">
                                          <p:val>
                                            <p:fltVal val="0"/>
                                          </p:val>
                                        </p:tav>
                                        <p:tav tm="100000">
                                          <p:val>
                                            <p:fltVal val="1"/>
                                          </p:val>
                                        </p:tav>
                                      </p:tavLst>
                                    </p:anim>
                                    <p:anim calcmode="lin" valueType="num">
                                      <p:cBhvr>
                                        <p:cTn id="20" dur="164" tmFilter="0, 0; 0.125,0.2665; 0.25,0.4; 0.375,0.465; 0.5,0.5;  0.625,0.535; 0.75,0.6; 0.875,0.7335; 1,1">
                                          <p:stCondLst>
                                            <p:cond delay="1656"/>
                                          </p:stCondLst>
                                        </p:cTn>
                                        <p:tgtEl>
                                          <p:spTgt spid="43"/>
                                        </p:tgtEl>
                                        <p:attrNameLst>
                                          <p:attrName>ppt_y</p:attrName>
                                        </p:attrNameLst>
                                      </p:cBhvr>
                                      <p:tavLst>
                                        <p:tav tm="0" fmla="#ppt_y-sin(pi*$)/81">
                                          <p:val>
                                            <p:fltVal val="0"/>
                                          </p:val>
                                        </p:tav>
                                        <p:tav tm="100000">
                                          <p:val>
                                            <p:fltVal val="1"/>
                                          </p:val>
                                        </p:tav>
                                      </p:tavLst>
                                    </p:anim>
                                    <p:animScale>
                                      <p:cBhvr>
                                        <p:cTn id="21" dur="26">
                                          <p:stCondLst>
                                            <p:cond delay="650"/>
                                          </p:stCondLst>
                                        </p:cTn>
                                        <p:tgtEl>
                                          <p:spTgt spid="43"/>
                                        </p:tgtEl>
                                      </p:cBhvr>
                                      <p:to x="100000" y="60000"/>
                                    </p:animScale>
                                    <p:animScale>
                                      <p:cBhvr>
                                        <p:cTn id="22" dur="166" decel="50000">
                                          <p:stCondLst>
                                            <p:cond delay="676"/>
                                          </p:stCondLst>
                                        </p:cTn>
                                        <p:tgtEl>
                                          <p:spTgt spid="43"/>
                                        </p:tgtEl>
                                      </p:cBhvr>
                                      <p:to x="100000" y="100000"/>
                                    </p:animScale>
                                    <p:animScale>
                                      <p:cBhvr>
                                        <p:cTn id="23" dur="26">
                                          <p:stCondLst>
                                            <p:cond delay="1312"/>
                                          </p:stCondLst>
                                        </p:cTn>
                                        <p:tgtEl>
                                          <p:spTgt spid="43"/>
                                        </p:tgtEl>
                                      </p:cBhvr>
                                      <p:to x="100000" y="80000"/>
                                    </p:animScale>
                                    <p:animScale>
                                      <p:cBhvr>
                                        <p:cTn id="24" dur="166" decel="50000">
                                          <p:stCondLst>
                                            <p:cond delay="1338"/>
                                          </p:stCondLst>
                                        </p:cTn>
                                        <p:tgtEl>
                                          <p:spTgt spid="43"/>
                                        </p:tgtEl>
                                      </p:cBhvr>
                                      <p:to x="100000" y="100000"/>
                                    </p:animScale>
                                    <p:animScale>
                                      <p:cBhvr>
                                        <p:cTn id="25" dur="26">
                                          <p:stCondLst>
                                            <p:cond delay="1642"/>
                                          </p:stCondLst>
                                        </p:cTn>
                                        <p:tgtEl>
                                          <p:spTgt spid="43"/>
                                        </p:tgtEl>
                                      </p:cBhvr>
                                      <p:to x="100000" y="90000"/>
                                    </p:animScale>
                                    <p:animScale>
                                      <p:cBhvr>
                                        <p:cTn id="26" dur="166" decel="50000">
                                          <p:stCondLst>
                                            <p:cond delay="1668"/>
                                          </p:stCondLst>
                                        </p:cTn>
                                        <p:tgtEl>
                                          <p:spTgt spid="43"/>
                                        </p:tgtEl>
                                      </p:cBhvr>
                                      <p:to x="100000" y="100000"/>
                                    </p:animScale>
                                    <p:animScale>
                                      <p:cBhvr>
                                        <p:cTn id="27" dur="26">
                                          <p:stCondLst>
                                            <p:cond delay="1808"/>
                                          </p:stCondLst>
                                        </p:cTn>
                                        <p:tgtEl>
                                          <p:spTgt spid="43"/>
                                        </p:tgtEl>
                                      </p:cBhvr>
                                      <p:to x="100000" y="95000"/>
                                    </p:animScale>
                                    <p:animScale>
                                      <p:cBhvr>
                                        <p:cTn id="28" dur="166" decel="50000">
                                          <p:stCondLst>
                                            <p:cond delay="1834"/>
                                          </p:stCondLst>
                                        </p:cTn>
                                        <p:tgtEl>
                                          <p:spTgt spid="43"/>
                                        </p:tgtEl>
                                      </p:cBhvr>
                                      <p:to x="100000" y="100000"/>
                                    </p:animScale>
                                  </p:childTnLst>
                                </p:cTn>
                              </p:par>
                            </p:childTnLst>
                          </p:cTn>
                        </p:par>
                        <p:par>
                          <p:cTn id="29" fill="hold">
                            <p:stCondLst>
                              <p:cond delay="2000"/>
                            </p:stCondLst>
                            <p:childTnLst>
                              <p:par>
                                <p:cTn id="30" presetID="10" presetClass="entr" presetSubtype="0" fill="hold" nodeType="afterEffect">
                                  <p:stCondLst>
                                    <p:cond delay="0"/>
                                  </p:stCondLst>
                                  <p:childTnLst>
                                    <p:set>
                                      <p:cBhvr>
                                        <p:cTn id="31" dur="1" fill="hold">
                                          <p:stCondLst>
                                            <p:cond delay="0"/>
                                          </p:stCondLst>
                                        </p:cTn>
                                        <p:tgtEl>
                                          <p:spTgt spid="38"/>
                                        </p:tgtEl>
                                        <p:attrNameLst>
                                          <p:attrName>style.visibility</p:attrName>
                                        </p:attrNameLst>
                                      </p:cBhvr>
                                      <p:to>
                                        <p:strVal val="visible"/>
                                      </p:to>
                                    </p:set>
                                    <p:animEffect transition="in" filter="fade">
                                      <p:cBhvr>
                                        <p:cTn id="32" dur="500"/>
                                        <p:tgtEl>
                                          <p:spTgt spid="38"/>
                                        </p:tgtEl>
                                      </p:cBhvr>
                                    </p:animEffect>
                                  </p:childTnLst>
                                </p:cTn>
                              </p:par>
                            </p:childTnLst>
                          </p:cTn>
                        </p:par>
                        <p:par>
                          <p:cTn id="33" fill="hold">
                            <p:stCondLst>
                              <p:cond delay="2500"/>
                            </p:stCondLst>
                            <p:childTnLst>
                              <p:par>
                                <p:cTn id="34" presetID="26" presetClass="entr" presetSubtype="0" fill="hold" nodeType="afterEffect">
                                  <p:stCondLst>
                                    <p:cond delay="0"/>
                                  </p:stCondLst>
                                  <p:childTnLst>
                                    <p:set>
                                      <p:cBhvr>
                                        <p:cTn id="35" dur="1" fill="hold">
                                          <p:stCondLst>
                                            <p:cond delay="0"/>
                                          </p:stCondLst>
                                        </p:cTn>
                                        <p:tgtEl>
                                          <p:spTgt spid="53"/>
                                        </p:tgtEl>
                                        <p:attrNameLst>
                                          <p:attrName>style.visibility</p:attrName>
                                        </p:attrNameLst>
                                      </p:cBhvr>
                                      <p:to>
                                        <p:strVal val="visible"/>
                                      </p:to>
                                    </p:set>
                                    <p:animEffect transition="in" filter="wipe(down)">
                                      <p:cBhvr>
                                        <p:cTn id="36" dur="290">
                                          <p:stCondLst>
                                            <p:cond delay="0"/>
                                          </p:stCondLst>
                                        </p:cTn>
                                        <p:tgtEl>
                                          <p:spTgt spid="53"/>
                                        </p:tgtEl>
                                      </p:cBhvr>
                                    </p:animEffect>
                                    <p:anim calcmode="lin" valueType="num">
                                      <p:cBhvr>
                                        <p:cTn id="37" dur="911" tmFilter="0,0; 0.14,0.36; 0.43,0.73; 0.71,0.91; 1.0,1.0">
                                          <p:stCondLst>
                                            <p:cond delay="0"/>
                                          </p:stCondLst>
                                        </p:cTn>
                                        <p:tgtEl>
                                          <p:spTgt spid="53"/>
                                        </p:tgtEl>
                                        <p:attrNameLst>
                                          <p:attrName>ppt_x</p:attrName>
                                        </p:attrNameLst>
                                      </p:cBhvr>
                                      <p:tavLst>
                                        <p:tav tm="0">
                                          <p:val>
                                            <p:strVal val="#ppt_x-0.25"/>
                                          </p:val>
                                        </p:tav>
                                        <p:tav tm="100000">
                                          <p:val>
                                            <p:strVal val="#ppt_x"/>
                                          </p:val>
                                        </p:tav>
                                      </p:tavLst>
                                    </p:anim>
                                    <p:anim calcmode="lin" valueType="num">
                                      <p:cBhvr>
                                        <p:cTn id="38" dur="332" tmFilter="0.0,0.0; 0.25,0.07; 0.50,0.2; 0.75,0.467; 1.0,1.0">
                                          <p:stCondLst>
                                            <p:cond delay="0"/>
                                          </p:stCondLst>
                                        </p:cTn>
                                        <p:tgtEl>
                                          <p:spTgt spid="53"/>
                                        </p:tgtEl>
                                        <p:attrNameLst>
                                          <p:attrName>ppt_y</p:attrName>
                                        </p:attrNameLst>
                                      </p:cBhvr>
                                      <p:tavLst>
                                        <p:tav tm="0" fmla="#ppt_y-sin(pi*$)/3">
                                          <p:val>
                                            <p:fltVal val="0.5"/>
                                          </p:val>
                                        </p:tav>
                                        <p:tav tm="100000">
                                          <p:val>
                                            <p:fltVal val="1"/>
                                          </p:val>
                                        </p:tav>
                                      </p:tavLst>
                                    </p:anim>
                                    <p:anim calcmode="lin" valueType="num">
                                      <p:cBhvr>
                                        <p:cTn id="39" dur="332" tmFilter="0, 0; 0.125,0.2665; 0.25,0.4; 0.375,0.465; 0.5,0.5;  0.625,0.535; 0.75,0.6; 0.875,0.7335; 1,1">
                                          <p:stCondLst>
                                            <p:cond delay="332"/>
                                          </p:stCondLst>
                                        </p:cTn>
                                        <p:tgtEl>
                                          <p:spTgt spid="53"/>
                                        </p:tgtEl>
                                        <p:attrNameLst>
                                          <p:attrName>ppt_y</p:attrName>
                                        </p:attrNameLst>
                                      </p:cBhvr>
                                      <p:tavLst>
                                        <p:tav tm="0" fmla="#ppt_y-sin(pi*$)/9">
                                          <p:val>
                                            <p:fltVal val="0"/>
                                          </p:val>
                                        </p:tav>
                                        <p:tav tm="100000">
                                          <p:val>
                                            <p:fltVal val="1"/>
                                          </p:val>
                                        </p:tav>
                                      </p:tavLst>
                                    </p:anim>
                                    <p:anim calcmode="lin" valueType="num">
                                      <p:cBhvr>
                                        <p:cTn id="40" dur="166" tmFilter="0, 0; 0.125,0.2665; 0.25,0.4; 0.375,0.465; 0.5,0.5;  0.625,0.535; 0.75,0.6; 0.875,0.7335; 1,1">
                                          <p:stCondLst>
                                            <p:cond delay="662"/>
                                          </p:stCondLst>
                                        </p:cTn>
                                        <p:tgtEl>
                                          <p:spTgt spid="53"/>
                                        </p:tgtEl>
                                        <p:attrNameLst>
                                          <p:attrName>ppt_y</p:attrName>
                                        </p:attrNameLst>
                                      </p:cBhvr>
                                      <p:tavLst>
                                        <p:tav tm="0" fmla="#ppt_y-sin(pi*$)/27">
                                          <p:val>
                                            <p:fltVal val="0"/>
                                          </p:val>
                                        </p:tav>
                                        <p:tav tm="100000">
                                          <p:val>
                                            <p:fltVal val="1"/>
                                          </p:val>
                                        </p:tav>
                                      </p:tavLst>
                                    </p:anim>
                                    <p:anim calcmode="lin" valueType="num">
                                      <p:cBhvr>
                                        <p:cTn id="41" dur="82" tmFilter="0, 0; 0.125,0.2665; 0.25,0.4; 0.375,0.465; 0.5,0.5;  0.625,0.535; 0.75,0.6; 0.875,0.7335; 1,1">
                                          <p:stCondLst>
                                            <p:cond delay="828"/>
                                          </p:stCondLst>
                                        </p:cTn>
                                        <p:tgtEl>
                                          <p:spTgt spid="53"/>
                                        </p:tgtEl>
                                        <p:attrNameLst>
                                          <p:attrName>ppt_y</p:attrName>
                                        </p:attrNameLst>
                                      </p:cBhvr>
                                      <p:tavLst>
                                        <p:tav tm="0" fmla="#ppt_y-sin(pi*$)/81">
                                          <p:val>
                                            <p:fltVal val="0"/>
                                          </p:val>
                                        </p:tav>
                                        <p:tav tm="100000">
                                          <p:val>
                                            <p:fltVal val="1"/>
                                          </p:val>
                                        </p:tav>
                                      </p:tavLst>
                                    </p:anim>
                                    <p:animScale>
                                      <p:cBhvr>
                                        <p:cTn id="42" dur="13">
                                          <p:stCondLst>
                                            <p:cond delay="325"/>
                                          </p:stCondLst>
                                        </p:cTn>
                                        <p:tgtEl>
                                          <p:spTgt spid="53"/>
                                        </p:tgtEl>
                                      </p:cBhvr>
                                      <p:to x="100000" y="60000"/>
                                    </p:animScale>
                                    <p:animScale>
                                      <p:cBhvr>
                                        <p:cTn id="43" dur="83" decel="50000">
                                          <p:stCondLst>
                                            <p:cond delay="338"/>
                                          </p:stCondLst>
                                        </p:cTn>
                                        <p:tgtEl>
                                          <p:spTgt spid="53"/>
                                        </p:tgtEl>
                                      </p:cBhvr>
                                      <p:to x="100000" y="100000"/>
                                    </p:animScale>
                                    <p:animScale>
                                      <p:cBhvr>
                                        <p:cTn id="44" dur="13">
                                          <p:stCondLst>
                                            <p:cond delay="656"/>
                                          </p:stCondLst>
                                        </p:cTn>
                                        <p:tgtEl>
                                          <p:spTgt spid="53"/>
                                        </p:tgtEl>
                                      </p:cBhvr>
                                      <p:to x="100000" y="80000"/>
                                    </p:animScale>
                                    <p:animScale>
                                      <p:cBhvr>
                                        <p:cTn id="45" dur="83" decel="50000">
                                          <p:stCondLst>
                                            <p:cond delay="669"/>
                                          </p:stCondLst>
                                        </p:cTn>
                                        <p:tgtEl>
                                          <p:spTgt spid="53"/>
                                        </p:tgtEl>
                                      </p:cBhvr>
                                      <p:to x="100000" y="100000"/>
                                    </p:animScale>
                                    <p:animScale>
                                      <p:cBhvr>
                                        <p:cTn id="46" dur="13">
                                          <p:stCondLst>
                                            <p:cond delay="821"/>
                                          </p:stCondLst>
                                        </p:cTn>
                                        <p:tgtEl>
                                          <p:spTgt spid="53"/>
                                        </p:tgtEl>
                                      </p:cBhvr>
                                      <p:to x="100000" y="90000"/>
                                    </p:animScale>
                                    <p:animScale>
                                      <p:cBhvr>
                                        <p:cTn id="47" dur="83" decel="50000">
                                          <p:stCondLst>
                                            <p:cond delay="834"/>
                                          </p:stCondLst>
                                        </p:cTn>
                                        <p:tgtEl>
                                          <p:spTgt spid="53"/>
                                        </p:tgtEl>
                                      </p:cBhvr>
                                      <p:to x="100000" y="100000"/>
                                    </p:animScale>
                                    <p:animScale>
                                      <p:cBhvr>
                                        <p:cTn id="48" dur="13">
                                          <p:stCondLst>
                                            <p:cond delay="904"/>
                                          </p:stCondLst>
                                        </p:cTn>
                                        <p:tgtEl>
                                          <p:spTgt spid="53"/>
                                        </p:tgtEl>
                                      </p:cBhvr>
                                      <p:to x="100000" y="95000"/>
                                    </p:animScale>
                                    <p:animScale>
                                      <p:cBhvr>
                                        <p:cTn id="49" dur="83" decel="50000">
                                          <p:stCondLst>
                                            <p:cond delay="917"/>
                                          </p:stCondLst>
                                        </p:cTn>
                                        <p:tgtEl>
                                          <p:spTgt spid="53"/>
                                        </p:tgtEl>
                                      </p:cBhvr>
                                      <p:to x="100000" y="100000"/>
                                    </p:animScale>
                                  </p:childTnLst>
                                </p:cTn>
                              </p:par>
                            </p:childTnLst>
                          </p:cTn>
                        </p:par>
                        <p:par>
                          <p:cTn id="50" fill="hold">
                            <p:stCondLst>
                              <p:cond delay="3500"/>
                            </p:stCondLst>
                            <p:childTnLst>
                              <p:par>
                                <p:cTn id="51" presetID="42" presetClass="entr" presetSubtype="0" fill="hold" nodeType="afterEffect">
                                  <p:stCondLst>
                                    <p:cond delay="0"/>
                                  </p:stCondLst>
                                  <p:childTnLst>
                                    <p:set>
                                      <p:cBhvr>
                                        <p:cTn id="52" dur="1" fill="hold">
                                          <p:stCondLst>
                                            <p:cond delay="0"/>
                                          </p:stCondLst>
                                        </p:cTn>
                                        <p:tgtEl>
                                          <p:spTgt spid="56"/>
                                        </p:tgtEl>
                                        <p:attrNameLst>
                                          <p:attrName>style.visibility</p:attrName>
                                        </p:attrNameLst>
                                      </p:cBhvr>
                                      <p:to>
                                        <p:strVal val="visible"/>
                                      </p:to>
                                    </p:set>
                                    <p:animEffect transition="in" filter="fade">
                                      <p:cBhvr>
                                        <p:cTn id="53" dur="1000"/>
                                        <p:tgtEl>
                                          <p:spTgt spid="56"/>
                                        </p:tgtEl>
                                      </p:cBhvr>
                                    </p:animEffect>
                                    <p:anim calcmode="lin" valueType="num">
                                      <p:cBhvr>
                                        <p:cTn id="54" dur="1000" fill="hold"/>
                                        <p:tgtEl>
                                          <p:spTgt spid="56"/>
                                        </p:tgtEl>
                                        <p:attrNameLst>
                                          <p:attrName>ppt_x</p:attrName>
                                        </p:attrNameLst>
                                      </p:cBhvr>
                                      <p:tavLst>
                                        <p:tav tm="0">
                                          <p:val>
                                            <p:strVal val="#ppt_x"/>
                                          </p:val>
                                        </p:tav>
                                        <p:tav tm="100000">
                                          <p:val>
                                            <p:strVal val="#ppt_x"/>
                                          </p:val>
                                        </p:tav>
                                      </p:tavLst>
                                    </p:anim>
                                    <p:anim calcmode="lin" valueType="num">
                                      <p:cBhvr>
                                        <p:cTn id="55" dur="1000" fill="hold"/>
                                        <p:tgtEl>
                                          <p:spTgt spid="56"/>
                                        </p:tgtEl>
                                        <p:attrNameLst>
                                          <p:attrName>ppt_y</p:attrName>
                                        </p:attrNameLst>
                                      </p:cBhvr>
                                      <p:tavLst>
                                        <p:tav tm="0">
                                          <p:val>
                                            <p:strVal val="#ppt_y+.1"/>
                                          </p:val>
                                        </p:tav>
                                        <p:tav tm="100000">
                                          <p:val>
                                            <p:strVal val="#ppt_y"/>
                                          </p:val>
                                        </p:tav>
                                      </p:tavLst>
                                    </p:anim>
                                  </p:childTnLst>
                                </p:cTn>
                              </p:par>
                              <p:par>
                                <p:cTn id="56" presetID="2" presetClass="entr" presetSubtype="2" fill="hold" grpId="0" nodeType="withEffect">
                                  <p:stCondLst>
                                    <p:cond delay="500"/>
                                  </p:stCondLst>
                                  <p:childTnLst>
                                    <p:set>
                                      <p:cBhvr>
                                        <p:cTn id="57" dur="1" fill="hold">
                                          <p:stCondLst>
                                            <p:cond delay="0"/>
                                          </p:stCondLst>
                                        </p:cTn>
                                        <p:tgtEl>
                                          <p:spTgt spid="60"/>
                                        </p:tgtEl>
                                        <p:attrNameLst>
                                          <p:attrName>style.visibility</p:attrName>
                                        </p:attrNameLst>
                                      </p:cBhvr>
                                      <p:to>
                                        <p:strVal val="visible"/>
                                      </p:to>
                                    </p:set>
                                    <p:anim calcmode="lin" valueType="num">
                                      <p:cBhvr additive="base">
                                        <p:cTn id="58" dur="500" fill="hold"/>
                                        <p:tgtEl>
                                          <p:spTgt spid="60"/>
                                        </p:tgtEl>
                                        <p:attrNameLst>
                                          <p:attrName>ppt_x</p:attrName>
                                        </p:attrNameLst>
                                      </p:cBhvr>
                                      <p:tavLst>
                                        <p:tav tm="0">
                                          <p:val>
                                            <p:strVal val="1+#ppt_w/2"/>
                                          </p:val>
                                        </p:tav>
                                        <p:tav tm="100000">
                                          <p:val>
                                            <p:strVal val="#ppt_x"/>
                                          </p:val>
                                        </p:tav>
                                      </p:tavLst>
                                    </p:anim>
                                    <p:anim calcmode="lin" valueType="num">
                                      <p:cBhvr additive="base">
                                        <p:cTn id="59" dur="500" fill="hold"/>
                                        <p:tgtEl>
                                          <p:spTgt spid="60"/>
                                        </p:tgtEl>
                                        <p:attrNameLst>
                                          <p:attrName>ppt_y</p:attrName>
                                        </p:attrNameLst>
                                      </p:cBhvr>
                                      <p:tavLst>
                                        <p:tav tm="0">
                                          <p:val>
                                            <p:strVal val="#ppt_y"/>
                                          </p:val>
                                        </p:tav>
                                        <p:tav tm="100000">
                                          <p:val>
                                            <p:strVal val="#ppt_y"/>
                                          </p:val>
                                        </p:tav>
                                      </p:tavLst>
                                    </p:anim>
                                  </p:childTnLst>
                                </p:cTn>
                              </p:par>
                            </p:childTnLst>
                          </p:cTn>
                        </p:par>
                        <p:par>
                          <p:cTn id="60" fill="hold">
                            <p:stCondLst>
                              <p:cond delay="4500"/>
                            </p:stCondLst>
                            <p:childTnLst>
                              <p:par>
                                <p:cTn id="61" presetID="26" presetClass="entr" presetSubtype="0" fill="hold" nodeType="afterEffect">
                                  <p:stCondLst>
                                    <p:cond delay="0"/>
                                  </p:stCondLst>
                                  <p:childTnLst>
                                    <p:set>
                                      <p:cBhvr>
                                        <p:cTn id="62" dur="1" fill="hold">
                                          <p:stCondLst>
                                            <p:cond delay="0"/>
                                          </p:stCondLst>
                                        </p:cTn>
                                        <p:tgtEl>
                                          <p:spTgt spid="63"/>
                                        </p:tgtEl>
                                        <p:attrNameLst>
                                          <p:attrName>style.visibility</p:attrName>
                                        </p:attrNameLst>
                                      </p:cBhvr>
                                      <p:to>
                                        <p:strVal val="visible"/>
                                      </p:to>
                                    </p:set>
                                    <p:animEffect transition="in" filter="wipe(down)">
                                      <p:cBhvr>
                                        <p:cTn id="63" dur="290">
                                          <p:stCondLst>
                                            <p:cond delay="0"/>
                                          </p:stCondLst>
                                        </p:cTn>
                                        <p:tgtEl>
                                          <p:spTgt spid="63"/>
                                        </p:tgtEl>
                                      </p:cBhvr>
                                    </p:animEffect>
                                    <p:anim calcmode="lin" valueType="num">
                                      <p:cBhvr>
                                        <p:cTn id="64" dur="911" tmFilter="0,0; 0.14,0.36; 0.43,0.73; 0.71,0.91; 1.0,1.0">
                                          <p:stCondLst>
                                            <p:cond delay="0"/>
                                          </p:stCondLst>
                                        </p:cTn>
                                        <p:tgtEl>
                                          <p:spTgt spid="63"/>
                                        </p:tgtEl>
                                        <p:attrNameLst>
                                          <p:attrName>ppt_x</p:attrName>
                                        </p:attrNameLst>
                                      </p:cBhvr>
                                      <p:tavLst>
                                        <p:tav tm="0">
                                          <p:val>
                                            <p:strVal val="#ppt_x-0.25"/>
                                          </p:val>
                                        </p:tav>
                                        <p:tav tm="100000">
                                          <p:val>
                                            <p:strVal val="#ppt_x"/>
                                          </p:val>
                                        </p:tav>
                                      </p:tavLst>
                                    </p:anim>
                                    <p:anim calcmode="lin" valueType="num">
                                      <p:cBhvr>
                                        <p:cTn id="65" dur="332" tmFilter="0.0,0.0; 0.25,0.07; 0.50,0.2; 0.75,0.467; 1.0,1.0">
                                          <p:stCondLst>
                                            <p:cond delay="0"/>
                                          </p:stCondLst>
                                        </p:cTn>
                                        <p:tgtEl>
                                          <p:spTgt spid="63"/>
                                        </p:tgtEl>
                                        <p:attrNameLst>
                                          <p:attrName>ppt_y</p:attrName>
                                        </p:attrNameLst>
                                      </p:cBhvr>
                                      <p:tavLst>
                                        <p:tav tm="0" fmla="#ppt_y-sin(pi*$)/3">
                                          <p:val>
                                            <p:fltVal val="0.5"/>
                                          </p:val>
                                        </p:tav>
                                        <p:tav tm="100000">
                                          <p:val>
                                            <p:fltVal val="1"/>
                                          </p:val>
                                        </p:tav>
                                      </p:tavLst>
                                    </p:anim>
                                    <p:anim calcmode="lin" valueType="num">
                                      <p:cBhvr>
                                        <p:cTn id="66" dur="332" tmFilter="0, 0; 0.125,0.2665; 0.25,0.4; 0.375,0.465; 0.5,0.5;  0.625,0.535; 0.75,0.6; 0.875,0.7335; 1,1">
                                          <p:stCondLst>
                                            <p:cond delay="332"/>
                                          </p:stCondLst>
                                        </p:cTn>
                                        <p:tgtEl>
                                          <p:spTgt spid="63"/>
                                        </p:tgtEl>
                                        <p:attrNameLst>
                                          <p:attrName>ppt_y</p:attrName>
                                        </p:attrNameLst>
                                      </p:cBhvr>
                                      <p:tavLst>
                                        <p:tav tm="0" fmla="#ppt_y-sin(pi*$)/9">
                                          <p:val>
                                            <p:fltVal val="0"/>
                                          </p:val>
                                        </p:tav>
                                        <p:tav tm="100000">
                                          <p:val>
                                            <p:fltVal val="1"/>
                                          </p:val>
                                        </p:tav>
                                      </p:tavLst>
                                    </p:anim>
                                    <p:anim calcmode="lin" valueType="num">
                                      <p:cBhvr>
                                        <p:cTn id="67" dur="166" tmFilter="0, 0; 0.125,0.2665; 0.25,0.4; 0.375,0.465; 0.5,0.5;  0.625,0.535; 0.75,0.6; 0.875,0.7335; 1,1">
                                          <p:stCondLst>
                                            <p:cond delay="662"/>
                                          </p:stCondLst>
                                        </p:cTn>
                                        <p:tgtEl>
                                          <p:spTgt spid="63"/>
                                        </p:tgtEl>
                                        <p:attrNameLst>
                                          <p:attrName>ppt_y</p:attrName>
                                        </p:attrNameLst>
                                      </p:cBhvr>
                                      <p:tavLst>
                                        <p:tav tm="0" fmla="#ppt_y-sin(pi*$)/27">
                                          <p:val>
                                            <p:fltVal val="0"/>
                                          </p:val>
                                        </p:tav>
                                        <p:tav tm="100000">
                                          <p:val>
                                            <p:fltVal val="1"/>
                                          </p:val>
                                        </p:tav>
                                      </p:tavLst>
                                    </p:anim>
                                    <p:anim calcmode="lin" valueType="num">
                                      <p:cBhvr>
                                        <p:cTn id="68" dur="82" tmFilter="0, 0; 0.125,0.2665; 0.25,0.4; 0.375,0.465; 0.5,0.5;  0.625,0.535; 0.75,0.6; 0.875,0.7335; 1,1">
                                          <p:stCondLst>
                                            <p:cond delay="828"/>
                                          </p:stCondLst>
                                        </p:cTn>
                                        <p:tgtEl>
                                          <p:spTgt spid="63"/>
                                        </p:tgtEl>
                                        <p:attrNameLst>
                                          <p:attrName>ppt_y</p:attrName>
                                        </p:attrNameLst>
                                      </p:cBhvr>
                                      <p:tavLst>
                                        <p:tav tm="0" fmla="#ppt_y-sin(pi*$)/81">
                                          <p:val>
                                            <p:fltVal val="0"/>
                                          </p:val>
                                        </p:tav>
                                        <p:tav tm="100000">
                                          <p:val>
                                            <p:fltVal val="1"/>
                                          </p:val>
                                        </p:tav>
                                      </p:tavLst>
                                    </p:anim>
                                    <p:animScale>
                                      <p:cBhvr>
                                        <p:cTn id="69" dur="13">
                                          <p:stCondLst>
                                            <p:cond delay="325"/>
                                          </p:stCondLst>
                                        </p:cTn>
                                        <p:tgtEl>
                                          <p:spTgt spid="63"/>
                                        </p:tgtEl>
                                      </p:cBhvr>
                                      <p:to x="100000" y="60000"/>
                                    </p:animScale>
                                    <p:animScale>
                                      <p:cBhvr>
                                        <p:cTn id="70" dur="83" decel="50000">
                                          <p:stCondLst>
                                            <p:cond delay="338"/>
                                          </p:stCondLst>
                                        </p:cTn>
                                        <p:tgtEl>
                                          <p:spTgt spid="63"/>
                                        </p:tgtEl>
                                      </p:cBhvr>
                                      <p:to x="100000" y="100000"/>
                                    </p:animScale>
                                    <p:animScale>
                                      <p:cBhvr>
                                        <p:cTn id="71" dur="13">
                                          <p:stCondLst>
                                            <p:cond delay="656"/>
                                          </p:stCondLst>
                                        </p:cTn>
                                        <p:tgtEl>
                                          <p:spTgt spid="63"/>
                                        </p:tgtEl>
                                      </p:cBhvr>
                                      <p:to x="100000" y="80000"/>
                                    </p:animScale>
                                    <p:animScale>
                                      <p:cBhvr>
                                        <p:cTn id="72" dur="83" decel="50000">
                                          <p:stCondLst>
                                            <p:cond delay="669"/>
                                          </p:stCondLst>
                                        </p:cTn>
                                        <p:tgtEl>
                                          <p:spTgt spid="63"/>
                                        </p:tgtEl>
                                      </p:cBhvr>
                                      <p:to x="100000" y="100000"/>
                                    </p:animScale>
                                    <p:animScale>
                                      <p:cBhvr>
                                        <p:cTn id="73" dur="13">
                                          <p:stCondLst>
                                            <p:cond delay="821"/>
                                          </p:stCondLst>
                                        </p:cTn>
                                        <p:tgtEl>
                                          <p:spTgt spid="63"/>
                                        </p:tgtEl>
                                      </p:cBhvr>
                                      <p:to x="100000" y="90000"/>
                                    </p:animScale>
                                    <p:animScale>
                                      <p:cBhvr>
                                        <p:cTn id="74" dur="83" decel="50000">
                                          <p:stCondLst>
                                            <p:cond delay="834"/>
                                          </p:stCondLst>
                                        </p:cTn>
                                        <p:tgtEl>
                                          <p:spTgt spid="63"/>
                                        </p:tgtEl>
                                      </p:cBhvr>
                                      <p:to x="100000" y="100000"/>
                                    </p:animScale>
                                    <p:animScale>
                                      <p:cBhvr>
                                        <p:cTn id="75" dur="13">
                                          <p:stCondLst>
                                            <p:cond delay="904"/>
                                          </p:stCondLst>
                                        </p:cTn>
                                        <p:tgtEl>
                                          <p:spTgt spid="63"/>
                                        </p:tgtEl>
                                      </p:cBhvr>
                                      <p:to x="100000" y="95000"/>
                                    </p:animScale>
                                    <p:animScale>
                                      <p:cBhvr>
                                        <p:cTn id="76" dur="83" decel="50000">
                                          <p:stCondLst>
                                            <p:cond delay="917"/>
                                          </p:stCondLst>
                                        </p:cTn>
                                        <p:tgtEl>
                                          <p:spTgt spid="63"/>
                                        </p:tgtEl>
                                      </p:cBhvr>
                                      <p:to x="100000" y="100000"/>
                                    </p:animScale>
                                  </p:childTnLst>
                                </p:cTn>
                              </p:par>
                            </p:childTnLst>
                          </p:cTn>
                        </p:par>
                        <p:par>
                          <p:cTn id="77" fill="hold">
                            <p:stCondLst>
                              <p:cond delay="5500"/>
                            </p:stCondLst>
                            <p:childTnLst>
                              <p:par>
                                <p:cTn id="78" presetID="42" presetClass="entr" presetSubtype="0" fill="hold" nodeType="afterEffect">
                                  <p:stCondLst>
                                    <p:cond delay="0"/>
                                  </p:stCondLst>
                                  <p:childTnLst>
                                    <p:set>
                                      <p:cBhvr>
                                        <p:cTn id="79" dur="1" fill="hold">
                                          <p:stCondLst>
                                            <p:cond delay="0"/>
                                          </p:stCondLst>
                                        </p:cTn>
                                        <p:tgtEl>
                                          <p:spTgt spid="68"/>
                                        </p:tgtEl>
                                        <p:attrNameLst>
                                          <p:attrName>style.visibility</p:attrName>
                                        </p:attrNameLst>
                                      </p:cBhvr>
                                      <p:to>
                                        <p:strVal val="visible"/>
                                      </p:to>
                                    </p:set>
                                    <p:animEffect transition="in" filter="fade">
                                      <p:cBhvr>
                                        <p:cTn id="80" dur="1000"/>
                                        <p:tgtEl>
                                          <p:spTgt spid="68"/>
                                        </p:tgtEl>
                                      </p:cBhvr>
                                    </p:animEffect>
                                    <p:anim calcmode="lin" valueType="num">
                                      <p:cBhvr>
                                        <p:cTn id="81" dur="1000" fill="hold"/>
                                        <p:tgtEl>
                                          <p:spTgt spid="68"/>
                                        </p:tgtEl>
                                        <p:attrNameLst>
                                          <p:attrName>ppt_x</p:attrName>
                                        </p:attrNameLst>
                                      </p:cBhvr>
                                      <p:tavLst>
                                        <p:tav tm="0">
                                          <p:val>
                                            <p:strVal val="#ppt_x"/>
                                          </p:val>
                                        </p:tav>
                                        <p:tav tm="100000">
                                          <p:val>
                                            <p:strVal val="#ppt_x"/>
                                          </p:val>
                                        </p:tav>
                                      </p:tavLst>
                                    </p:anim>
                                    <p:anim calcmode="lin" valueType="num">
                                      <p:cBhvr>
                                        <p:cTn id="82" dur="1000" fill="hold"/>
                                        <p:tgtEl>
                                          <p:spTgt spid="68"/>
                                        </p:tgtEl>
                                        <p:attrNameLst>
                                          <p:attrName>ppt_y</p:attrName>
                                        </p:attrNameLst>
                                      </p:cBhvr>
                                      <p:tavLst>
                                        <p:tav tm="0">
                                          <p:val>
                                            <p:strVal val="#ppt_y+.1"/>
                                          </p:val>
                                        </p:tav>
                                        <p:tav tm="100000">
                                          <p:val>
                                            <p:strVal val="#ppt_y"/>
                                          </p:val>
                                        </p:tav>
                                      </p:tavLst>
                                    </p:anim>
                                  </p:childTnLst>
                                </p:cTn>
                              </p:par>
                              <p:par>
                                <p:cTn id="83" presetID="2" presetClass="entr" presetSubtype="2" fill="hold" grpId="0" nodeType="withEffect">
                                  <p:stCondLst>
                                    <p:cond delay="500"/>
                                  </p:stCondLst>
                                  <p:childTnLst>
                                    <p:set>
                                      <p:cBhvr>
                                        <p:cTn id="84" dur="1" fill="hold">
                                          <p:stCondLst>
                                            <p:cond delay="0"/>
                                          </p:stCondLst>
                                        </p:cTn>
                                        <p:tgtEl>
                                          <p:spTgt spid="66"/>
                                        </p:tgtEl>
                                        <p:attrNameLst>
                                          <p:attrName>style.visibility</p:attrName>
                                        </p:attrNameLst>
                                      </p:cBhvr>
                                      <p:to>
                                        <p:strVal val="visible"/>
                                      </p:to>
                                    </p:set>
                                    <p:anim calcmode="lin" valueType="num">
                                      <p:cBhvr additive="base">
                                        <p:cTn id="85" dur="500" fill="hold"/>
                                        <p:tgtEl>
                                          <p:spTgt spid="66"/>
                                        </p:tgtEl>
                                        <p:attrNameLst>
                                          <p:attrName>ppt_x</p:attrName>
                                        </p:attrNameLst>
                                      </p:cBhvr>
                                      <p:tavLst>
                                        <p:tav tm="0">
                                          <p:val>
                                            <p:strVal val="1+#ppt_w/2"/>
                                          </p:val>
                                        </p:tav>
                                        <p:tav tm="100000">
                                          <p:val>
                                            <p:strVal val="#ppt_x"/>
                                          </p:val>
                                        </p:tav>
                                      </p:tavLst>
                                    </p:anim>
                                    <p:anim calcmode="lin" valueType="num">
                                      <p:cBhvr additive="base">
                                        <p:cTn id="86" dur="500" fill="hold"/>
                                        <p:tgtEl>
                                          <p:spTgt spid="66"/>
                                        </p:tgtEl>
                                        <p:attrNameLst>
                                          <p:attrName>ppt_y</p:attrName>
                                        </p:attrNameLst>
                                      </p:cBhvr>
                                      <p:tavLst>
                                        <p:tav tm="0">
                                          <p:val>
                                            <p:strVal val="#ppt_y"/>
                                          </p:val>
                                        </p:tav>
                                        <p:tav tm="100000">
                                          <p:val>
                                            <p:strVal val="#ppt_y"/>
                                          </p:val>
                                        </p:tav>
                                      </p:tavLst>
                                    </p:anim>
                                  </p:childTnLst>
                                </p:cTn>
                              </p:par>
                            </p:childTnLst>
                          </p:cTn>
                        </p:par>
                        <p:par>
                          <p:cTn id="87" fill="hold">
                            <p:stCondLst>
                              <p:cond delay="6500"/>
                            </p:stCondLst>
                            <p:childTnLst>
                              <p:par>
                                <p:cTn id="88" presetID="26" presetClass="entr" presetSubtype="0" fill="hold" nodeType="afterEffect">
                                  <p:stCondLst>
                                    <p:cond delay="0"/>
                                  </p:stCondLst>
                                  <p:childTnLst>
                                    <p:set>
                                      <p:cBhvr>
                                        <p:cTn id="89" dur="1" fill="hold">
                                          <p:stCondLst>
                                            <p:cond delay="0"/>
                                          </p:stCondLst>
                                        </p:cTn>
                                        <p:tgtEl>
                                          <p:spTgt spid="72"/>
                                        </p:tgtEl>
                                        <p:attrNameLst>
                                          <p:attrName>style.visibility</p:attrName>
                                        </p:attrNameLst>
                                      </p:cBhvr>
                                      <p:to>
                                        <p:strVal val="visible"/>
                                      </p:to>
                                    </p:set>
                                    <p:animEffect transition="in" filter="wipe(down)">
                                      <p:cBhvr>
                                        <p:cTn id="90" dur="290">
                                          <p:stCondLst>
                                            <p:cond delay="0"/>
                                          </p:stCondLst>
                                        </p:cTn>
                                        <p:tgtEl>
                                          <p:spTgt spid="72"/>
                                        </p:tgtEl>
                                      </p:cBhvr>
                                    </p:animEffect>
                                    <p:anim calcmode="lin" valueType="num">
                                      <p:cBhvr>
                                        <p:cTn id="91" dur="911" tmFilter="0,0; 0.14,0.36; 0.43,0.73; 0.71,0.91; 1.0,1.0">
                                          <p:stCondLst>
                                            <p:cond delay="0"/>
                                          </p:stCondLst>
                                        </p:cTn>
                                        <p:tgtEl>
                                          <p:spTgt spid="72"/>
                                        </p:tgtEl>
                                        <p:attrNameLst>
                                          <p:attrName>ppt_x</p:attrName>
                                        </p:attrNameLst>
                                      </p:cBhvr>
                                      <p:tavLst>
                                        <p:tav tm="0">
                                          <p:val>
                                            <p:strVal val="#ppt_x-0.25"/>
                                          </p:val>
                                        </p:tav>
                                        <p:tav tm="100000">
                                          <p:val>
                                            <p:strVal val="#ppt_x"/>
                                          </p:val>
                                        </p:tav>
                                      </p:tavLst>
                                    </p:anim>
                                    <p:anim calcmode="lin" valueType="num">
                                      <p:cBhvr>
                                        <p:cTn id="92" dur="332" tmFilter="0.0,0.0; 0.25,0.07; 0.50,0.2; 0.75,0.467; 1.0,1.0">
                                          <p:stCondLst>
                                            <p:cond delay="0"/>
                                          </p:stCondLst>
                                        </p:cTn>
                                        <p:tgtEl>
                                          <p:spTgt spid="72"/>
                                        </p:tgtEl>
                                        <p:attrNameLst>
                                          <p:attrName>ppt_y</p:attrName>
                                        </p:attrNameLst>
                                      </p:cBhvr>
                                      <p:tavLst>
                                        <p:tav tm="0" fmla="#ppt_y-sin(pi*$)/3">
                                          <p:val>
                                            <p:fltVal val="0.5"/>
                                          </p:val>
                                        </p:tav>
                                        <p:tav tm="100000">
                                          <p:val>
                                            <p:fltVal val="1"/>
                                          </p:val>
                                        </p:tav>
                                      </p:tavLst>
                                    </p:anim>
                                    <p:anim calcmode="lin" valueType="num">
                                      <p:cBhvr>
                                        <p:cTn id="93" dur="332" tmFilter="0, 0; 0.125,0.2665; 0.25,0.4; 0.375,0.465; 0.5,0.5;  0.625,0.535; 0.75,0.6; 0.875,0.7335; 1,1">
                                          <p:stCondLst>
                                            <p:cond delay="332"/>
                                          </p:stCondLst>
                                        </p:cTn>
                                        <p:tgtEl>
                                          <p:spTgt spid="72"/>
                                        </p:tgtEl>
                                        <p:attrNameLst>
                                          <p:attrName>ppt_y</p:attrName>
                                        </p:attrNameLst>
                                      </p:cBhvr>
                                      <p:tavLst>
                                        <p:tav tm="0" fmla="#ppt_y-sin(pi*$)/9">
                                          <p:val>
                                            <p:fltVal val="0"/>
                                          </p:val>
                                        </p:tav>
                                        <p:tav tm="100000">
                                          <p:val>
                                            <p:fltVal val="1"/>
                                          </p:val>
                                        </p:tav>
                                      </p:tavLst>
                                    </p:anim>
                                    <p:anim calcmode="lin" valueType="num">
                                      <p:cBhvr>
                                        <p:cTn id="94" dur="166" tmFilter="0, 0; 0.125,0.2665; 0.25,0.4; 0.375,0.465; 0.5,0.5;  0.625,0.535; 0.75,0.6; 0.875,0.7335; 1,1">
                                          <p:stCondLst>
                                            <p:cond delay="662"/>
                                          </p:stCondLst>
                                        </p:cTn>
                                        <p:tgtEl>
                                          <p:spTgt spid="72"/>
                                        </p:tgtEl>
                                        <p:attrNameLst>
                                          <p:attrName>ppt_y</p:attrName>
                                        </p:attrNameLst>
                                      </p:cBhvr>
                                      <p:tavLst>
                                        <p:tav tm="0" fmla="#ppt_y-sin(pi*$)/27">
                                          <p:val>
                                            <p:fltVal val="0"/>
                                          </p:val>
                                        </p:tav>
                                        <p:tav tm="100000">
                                          <p:val>
                                            <p:fltVal val="1"/>
                                          </p:val>
                                        </p:tav>
                                      </p:tavLst>
                                    </p:anim>
                                    <p:anim calcmode="lin" valueType="num">
                                      <p:cBhvr>
                                        <p:cTn id="95" dur="82" tmFilter="0, 0; 0.125,0.2665; 0.25,0.4; 0.375,0.465; 0.5,0.5;  0.625,0.535; 0.75,0.6; 0.875,0.7335; 1,1">
                                          <p:stCondLst>
                                            <p:cond delay="828"/>
                                          </p:stCondLst>
                                        </p:cTn>
                                        <p:tgtEl>
                                          <p:spTgt spid="72"/>
                                        </p:tgtEl>
                                        <p:attrNameLst>
                                          <p:attrName>ppt_y</p:attrName>
                                        </p:attrNameLst>
                                      </p:cBhvr>
                                      <p:tavLst>
                                        <p:tav tm="0" fmla="#ppt_y-sin(pi*$)/81">
                                          <p:val>
                                            <p:fltVal val="0"/>
                                          </p:val>
                                        </p:tav>
                                        <p:tav tm="100000">
                                          <p:val>
                                            <p:fltVal val="1"/>
                                          </p:val>
                                        </p:tav>
                                      </p:tavLst>
                                    </p:anim>
                                    <p:animScale>
                                      <p:cBhvr>
                                        <p:cTn id="96" dur="13">
                                          <p:stCondLst>
                                            <p:cond delay="325"/>
                                          </p:stCondLst>
                                        </p:cTn>
                                        <p:tgtEl>
                                          <p:spTgt spid="72"/>
                                        </p:tgtEl>
                                      </p:cBhvr>
                                      <p:to x="100000" y="60000"/>
                                    </p:animScale>
                                    <p:animScale>
                                      <p:cBhvr>
                                        <p:cTn id="97" dur="83" decel="50000">
                                          <p:stCondLst>
                                            <p:cond delay="338"/>
                                          </p:stCondLst>
                                        </p:cTn>
                                        <p:tgtEl>
                                          <p:spTgt spid="72"/>
                                        </p:tgtEl>
                                      </p:cBhvr>
                                      <p:to x="100000" y="100000"/>
                                    </p:animScale>
                                    <p:animScale>
                                      <p:cBhvr>
                                        <p:cTn id="98" dur="13">
                                          <p:stCondLst>
                                            <p:cond delay="656"/>
                                          </p:stCondLst>
                                        </p:cTn>
                                        <p:tgtEl>
                                          <p:spTgt spid="72"/>
                                        </p:tgtEl>
                                      </p:cBhvr>
                                      <p:to x="100000" y="80000"/>
                                    </p:animScale>
                                    <p:animScale>
                                      <p:cBhvr>
                                        <p:cTn id="99" dur="83" decel="50000">
                                          <p:stCondLst>
                                            <p:cond delay="669"/>
                                          </p:stCondLst>
                                        </p:cTn>
                                        <p:tgtEl>
                                          <p:spTgt spid="72"/>
                                        </p:tgtEl>
                                      </p:cBhvr>
                                      <p:to x="100000" y="100000"/>
                                    </p:animScale>
                                    <p:animScale>
                                      <p:cBhvr>
                                        <p:cTn id="100" dur="13">
                                          <p:stCondLst>
                                            <p:cond delay="821"/>
                                          </p:stCondLst>
                                        </p:cTn>
                                        <p:tgtEl>
                                          <p:spTgt spid="72"/>
                                        </p:tgtEl>
                                      </p:cBhvr>
                                      <p:to x="100000" y="90000"/>
                                    </p:animScale>
                                    <p:animScale>
                                      <p:cBhvr>
                                        <p:cTn id="101" dur="83" decel="50000">
                                          <p:stCondLst>
                                            <p:cond delay="834"/>
                                          </p:stCondLst>
                                        </p:cTn>
                                        <p:tgtEl>
                                          <p:spTgt spid="72"/>
                                        </p:tgtEl>
                                      </p:cBhvr>
                                      <p:to x="100000" y="100000"/>
                                    </p:animScale>
                                    <p:animScale>
                                      <p:cBhvr>
                                        <p:cTn id="102" dur="13">
                                          <p:stCondLst>
                                            <p:cond delay="904"/>
                                          </p:stCondLst>
                                        </p:cTn>
                                        <p:tgtEl>
                                          <p:spTgt spid="72"/>
                                        </p:tgtEl>
                                      </p:cBhvr>
                                      <p:to x="100000" y="95000"/>
                                    </p:animScale>
                                    <p:animScale>
                                      <p:cBhvr>
                                        <p:cTn id="103" dur="83" decel="50000">
                                          <p:stCondLst>
                                            <p:cond delay="917"/>
                                          </p:stCondLst>
                                        </p:cTn>
                                        <p:tgtEl>
                                          <p:spTgt spid="72"/>
                                        </p:tgtEl>
                                      </p:cBhvr>
                                      <p:to x="100000" y="100000"/>
                                    </p:animScale>
                                  </p:childTnLst>
                                </p:cTn>
                              </p:par>
                            </p:childTnLst>
                          </p:cTn>
                        </p:par>
                        <p:par>
                          <p:cTn id="104" fill="hold">
                            <p:stCondLst>
                              <p:cond delay="7500"/>
                            </p:stCondLst>
                            <p:childTnLst>
                              <p:par>
                                <p:cTn id="105" presetID="42" presetClass="entr" presetSubtype="0" fill="hold" grpId="0" nodeType="afterEffect">
                                  <p:stCondLst>
                                    <p:cond delay="0"/>
                                  </p:stCondLst>
                                  <p:childTnLst>
                                    <p:set>
                                      <p:cBhvr>
                                        <p:cTn id="106" dur="1" fill="hold">
                                          <p:stCondLst>
                                            <p:cond delay="0"/>
                                          </p:stCondLst>
                                        </p:cTn>
                                        <p:tgtEl>
                                          <p:spTgt spid="77"/>
                                        </p:tgtEl>
                                        <p:attrNameLst>
                                          <p:attrName>style.visibility</p:attrName>
                                        </p:attrNameLst>
                                      </p:cBhvr>
                                      <p:to>
                                        <p:strVal val="visible"/>
                                      </p:to>
                                    </p:set>
                                    <p:animEffect transition="in" filter="fade">
                                      <p:cBhvr>
                                        <p:cTn id="107" dur="1000"/>
                                        <p:tgtEl>
                                          <p:spTgt spid="77"/>
                                        </p:tgtEl>
                                      </p:cBhvr>
                                    </p:animEffect>
                                    <p:anim calcmode="lin" valueType="num">
                                      <p:cBhvr>
                                        <p:cTn id="108" dur="1000" fill="hold"/>
                                        <p:tgtEl>
                                          <p:spTgt spid="77"/>
                                        </p:tgtEl>
                                        <p:attrNameLst>
                                          <p:attrName>ppt_x</p:attrName>
                                        </p:attrNameLst>
                                      </p:cBhvr>
                                      <p:tavLst>
                                        <p:tav tm="0">
                                          <p:val>
                                            <p:strVal val="#ppt_x"/>
                                          </p:val>
                                        </p:tav>
                                        <p:tav tm="100000">
                                          <p:val>
                                            <p:strVal val="#ppt_x"/>
                                          </p:val>
                                        </p:tav>
                                      </p:tavLst>
                                    </p:anim>
                                    <p:anim calcmode="lin" valueType="num">
                                      <p:cBhvr>
                                        <p:cTn id="109" dur="1000" fill="hold"/>
                                        <p:tgtEl>
                                          <p:spTgt spid="77"/>
                                        </p:tgtEl>
                                        <p:attrNameLst>
                                          <p:attrName>ppt_y</p:attrName>
                                        </p:attrNameLst>
                                      </p:cBhvr>
                                      <p:tavLst>
                                        <p:tav tm="0">
                                          <p:val>
                                            <p:strVal val="#ppt_y+.1"/>
                                          </p:val>
                                        </p:tav>
                                        <p:tav tm="100000">
                                          <p:val>
                                            <p:strVal val="#ppt_y"/>
                                          </p:val>
                                        </p:tav>
                                      </p:tavLst>
                                    </p:anim>
                                  </p:childTnLst>
                                </p:cTn>
                              </p:par>
                              <p:par>
                                <p:cTn id="110" presetID="2" presetClass="entr" presetSubtype="2" fill="hold" grpId="0" nodeType="withEffect">
                                  <p:stCondLst>
                                    <p:cond delay="500"/>
                                  </p:stCondLst>
                                  <p:childTnLst>
                                    <p:set>
                                      <p:cBhvr>
                                        <p:cTn id="111" dur="1" fill="hold">
                                          <p:stCondLst>
                                            <p:cond delay="0"/>
                                          </p:stCondLst>
                                        </p:cTn>
                                        <p:tgtEl>
                                          <p:spTgt spid="75"/>
                                        </p:tgtEl>
                                        <p:attrNameLst>
                                          <p:attrName>style.visibility</p:attrName>
                                        </p:attrNameLst>
                                      </p:cBhvr>
                                      <p:to>
                                        <p:strVal val="visible"/>
                                      </p:to>
                                    </p:set>
                                    <p:anim calcmode="lin" valueType="num">
                                      <p:cBhvr additive="base">
                                        <p:cTn id="112" dur="500" fill="hold"/>
                                        <p:tgtEl>
                                          <p:spTgt spid="75"/>
                                        </p:tgtEl>
                                        <p:attrNameLst>
                                          <p:attrName>ppt_x</p:attrName>
                                        </p:attrNameLst>
                                      </p:cBhvr>
                                      <p:tavLst>
                                        <p:tav tm="0">
                                          <p:val>
                                            <p:strVal val="1+#ppt_w/2"/>
                                          </p:val>
                                        </p:tav>
                                        <p:tav tm="100000">
                                          <p:val>
                                            <p:strVal val="#ppt_x"/>
                                          </p:val>
                                        </p:tav>
                                      </p:tavLst>
                                    </p:anim>
                                    <p:anim calcmode="lin" valueType="num">
                                      <p:cBhvr additive="base">
                                        <p:cTn id="113" dur="500" fill="hold"/>
                                        <p:tgtEl>
                                          <p:spTgt spid="7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p:bldP spid="60" grpId="0"/>
      <p:bldP spid="66" grpId="0"/>
      <p:bldP spid="75" grpId="0"/>
      <p:bldP spid="77" grpId="0" animBg="1"/>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rotWithShape="1">
          <a:blip r:embed="rId1"/>
          <a:srcRect b="14327"/>
          <a:stretch>
            <a:fillRect/>
          </a:stretch>
        </p:blipFill>
        <p:spPr>
          <a:xfrm>
            <a:off x="0" y="1"/>
            <a:ext cx="12192000" cy="6858000"/>
          </a:xfrm>
          <a:prstGeom prst="rect">
            <a:avLst/>
          </a:prstGeom>
        </p:spPr>
      </p:pic>
      <p:sp>
        <p:nvSpPr>
          <p:cNvPr id="3" name="矩形 2"/>
          <p:cNvSpPr/>
          <p:nvPr/>
        </p:nvSpPr>
        <p:spPr>
          <a:xfrm>
            <a:off x="264056" y="141265"/>
            <a:ext cx="11663888" cy="652005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aphicFrame>
        <p:nvGraphicFramePr>
          <p:cNvPr id="4" name="Diagram 3"/>
          <p:cNvGraphicFramePr/>
          <p:nvPr/>
        </p:nvGraphicFramePr>
        <p:xfrm>
          <a:off x="2489200" y="242146"/>
          <a:ext cx="9164320" cy="631757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6" name="TextBox 45"/>
          <p:cNvSpPr txBox="1"/>
          <p:nvPr/>
        </p:nvSpPr>
        <p:spPr>
          <a:xfrm rot="16200000" flipH="1">
            <a:off x="-1072384" y="2845628"/>
            <a:ext cx="4643120" cy="1107996"/>
          </a:xfrm>
          <a:prstGeom prst="rect">
            <a:avLst/>
          </a:prstGeom>
          <a:noFill/>
        </p:spPr>
        <p:txBody>
          <a:bodyPr wrap="square" rtlCol="0">
            <a:spAutoFit/>
          </a:bodyPr>
          <a:lstStyle/>
          <a:p>
            <a:r>
              <a:rPr lang="en-SG" sz="6600" dirty="0" err="1">
                <a:effectLst>
                  <a:glow rad="228600">
                    <a:schemeClr val="accent4">
                      <a:satMod val="175000"/>
                      <a:alpha val="40000"/>
                    </a:schemeClr>
                  </a:glow>
                </a:effectLst>
                <a:latin typeface="Times New Roman" panose="02020603050405020304" pitchFamily="18" charset="0"/>
                <a:cs typeface="Times New Roman" panose="02020603050405020304" pitchFamily="18" charset="0"/>
              </a:rPr>
              <a:t>Sơ</a:t>
            </a:r>
            <a:r>
              <a:rPr lang="en-SG" sz="6600" dirty="0">
                <a:effectLst>
                  <a:glow rad="228600">
                    <a:schemeClr val="accent4">
                      <a:satMod val="175000"/>
                      <a:alpha val="40000"/>
                    </a:schemeClr>
                  </a:glow>
                </a:effectLst>
                <a:latin typeface="Times New Roman" panose="02020603050405020304" pitchFamily="18" charset="0"/>
                <a:cs typeface="Times New Roman" panose="02020603050405020304" pitchFamily="18" charset="0"/>
              </a:rPr>
              <a:t> </a:t>
            </a:r>
            <a:r>
              <a:rPr lang="en-SG" sz="6600" dirty="0" err="1">
                <a:effectLst>
                  <a:glow rad="228600">
                    <a:schemeClr val="accent4">
                      <a:satMod val="175000"/>
                      <a:alpha val="40000"/>
                    </a:schemeClr>
                  </a:glow>
                </a:effectLst>
                <a:latin typeface="Times New Roman" panose="02020603050405020304" pitchFamily="18" charset="0"/>
                <a:cs typeface="Times New Roman" panose="02020603050405020304" pitchFamily="18" charset="0"/>
              </a:rPr>
              <a:t>đồ</a:t>
            </a:r>
            <a:r>
              <a:rPr lang="en-SG" sz="6600" dirty="0">
                <a:effectLst>
                  <a:glow rad="228600">
                    <a:schemeClr val="accent4">
                      <a:satMod val="175000"/>
                      <a:alpha val="40000"/>
                    </a:schemeClr>
                  </a:glow>
                </a:effectLst>
                <a:latin typeface="Times New Roman" panose="02020603050405020304" pitchFamily="18" charset="0"/>
                <a:cs typeface="Times New Roman" panose="02020603050405020304" pitchFamily="18" charset="0"/>
              </a:rPr>
              <a:t> </a:t>
            </a:r>
            <a:r>
              <a:rPr lang="en-SG" sz="6600" dirty="0" err="1">
                <a:effectLst>
                  <a:glow rad="228600">
                    <a:schemeClr val="accent4">
                      <a:satMod val="175000"/>
                      <a:alpha val="40000"/>
                    </a:schemeClr>
                  </a:glow>
                </a:effectLst>
                <a:latin typeface="Times New Roman" panose="02020603050405020304" pitchFamily="18" charset="0"/>
                <a:cs typeface="Times New Roman" panose="02020603050405020304" pitchFamily="18" charset="0"/>
              </a:rPr>
              <a:t>chung</a:t>
            </a:r>
            <a:endParaRPr lang="en-SG" sz="6600" dirty="0">
              <a:effectLst>
                <a:glow rad="228600">
                  <a:schemeClr val="accent4">
                    <a:satMod val="175000"/>
                    <a:alpha val="40000"/>
                  </a:schemeClr>
                </a:glow>
              </a:effectLst>
              <a:latin typeface="Times New Roman" panose="02020603050405020304" pitchFamily="18" charset="0"/>
              <a:cs typeface="Times New Roman" panose="02020603050405020304" pitchFamily="18" charset="0"/>
            </a:endParaRPr>
          </a:p>
        </p:txBody>
      </p:sp>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6"/>
                                        </p:tgtEl>
                                        <p:attrNameLst>
                                          <p:attrName>style.visibility</p:attrName>
                                        </p:attrNameLst>
                                      </p:cBhvr>
                                      <p:to>
                                        <p:strVal val="visible"/>
                                      </p:to>
                                    </p:set>
                                    <p:animEffect transition="in" filter="barn(inVertical)">
                                      <p:cBhvr>
                                        <p:cTn id="7" dur="500"/>
                                        <p:tgtEl>
                                          <p:spTgt spid="46"/>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wheel(1)">
                                      <p:cBhvr>
                                        <p:cTn id="12"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AsOne/>
      </p:bldGraphic>
      <p:bldP spid="46" grpId="0"/>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rotWithShape="1">
          <a:blip r:embed="rId1"/>
          <a:srcRect b="14327"/>
          <a:stretch>
            <a:fillRect/>
          </a:stretch>
        </p:blipFill>
        <p:spPr>
          <a:xfrm>
            <a:off x="0" y="1"/>
            <a:ext cx="12192000" cy="6858000"/>
          </a:xfrm>
          <a:prstGeom prst="rect">
            <a:avLst/>
          </a:prstGeom>
        </p:spPr>
      </p:pic>
      <p:sp>
        <p:nvSpPr>
          <p:cNvPr id="3" name="矩形 2"/>
          <p:cNvSpPr/>
          <p:nvPr/>
        </p:nvSpPr>
        <p:spPr>
          <a:xfrm>
            <a:off x="264056" y="150499"/>
            <a:ext cx="11663888" cy="652005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pic>
        <p:nvPicPr>
          <p:cNvPr id="6" name="Picture 26" descr="Cove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446203" y="3796495"/>
            <a:ext cx="3383019" cy="1121106"/>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25" descr="Cov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43438" y="3855588"/>
            <a:ext cx="2163397" cy="449230"/>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24" descr="Cove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523713" y="5422638"/>
            <a:ext cx="3383019" cy="788123"/>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23" descr="Cove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668049" y="4045740"/>
            <a:ext cx="2013655" cy="1743722"/>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22" descr="Cove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128249" y="2846572"/>
            <a:ext cx="2682028" cy="762472"/>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21" descr="Cove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109300" y="2271356"/>
            <a:ext cx="2719926" cy="702277"/>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20" descr="Cove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8070432" y="1713456"/>
            <a:ext cx="2655277" cy="1268558"/>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19" descr="Cove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6512680" y="2744694"/>
            <a:ext cx="1821218" cy="1488259"/>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18" descr="Cove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2866725" y="6154659"/>
            <a:ext cx="3064662" cy="431496"/>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17" descr="Cover"/>
          <p:cNvPicPr>
            <a:picLocks noChangeAspect="1" noChangeArrowheads="1"/>
          </p:cNvPicPr>
          <p:nvPr/>
        </p:nvPicPr>
        <p:blipFill rotWithShape="1">
          <a:blip r:embed="rId11">
            <a:extLst>
              <a:ext uri="{28A0092B-C50C-407E-A947-70E740481C1C}">
                <a14:useLocalDpi xmlns:a14="http://schemas.microsoft.com/office/drawing/2010/main" val="0"/>
              </a:ext>
            </a:extLst>
          </a:blip>
          <a:srcRect t="23837"/>
          <a:stretch>
            <a:fillRect/>
          </a:stretch>
        </p:blipFill>
        <p:spPr bwMode="auto">
          <a:xfrm>
            <a:off x="5692513" y="3969645"/>
            <a:ext cx="762015" cy="2479273"/>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16" descr="Cove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854924" y="5068886"/>
            <a:ext cx="2876650" cy="955600"/>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15" descr="Cove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3578224" y="4080203"/>
            <a:ext cx="1184154" cy="1402859"/>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14" descr="Cove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535122" y="3220861"/>
            <a:ext cx="2244180" cy="1684612"/>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13" descr="Cove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373565" y="3278678"/>
            <a:ext cx="2397866" cy="1099432"/>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12" descr="Cover"/>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400377" y="2594293"/>
            <a:ext cx="2382101" cy="1132927"/>
          </a:xfrm>
          <a:prstGeom prst="rect">
            <a:avLst/>
          </a:prstGeom>
          <a:noFill/>
          <a:extLst>
            <a:ext uri="{909E8E84-426E-40DD-AFC4-6F175D3DCCD1}">
              <a14:hiddenFill xmlns:a14="http://schemas.microsoft.com/office/drawing/2010/main">
                <a:solidFill>
                  <a:srgbClr val="FFFFFF"/>
                </a:solidFill>
              </a14:hiddenFill>
            </a:ext>
          </a:extLst>
        </p:spPr>
      </p:pic>
      <p:pic>
        <p:nvPicPr>
          <p:cNvPr id="21" name="Picture 11" descr="Cover"/>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2709095" y="2985017"/>
            <a:ext cx="2082614" cy="1225531"/>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10" descr="Cover"/>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1352044" y="1994943"/>
            <a:ext cx="2220539" cy="464993"/>
          </a:xfrm>
          <a:prstGeom prst="rect">
            <a:avLst/>
          </a:prstGeom>
          <a:noFill/>
          <a:extLst>
            <a:ext uri="{909E8E84-426E-40DD-AFC4-6F175D3DCCD1}">
              <a14:hiddenFill xmlns:a14="http://schemas.microsoft.com/office/drawing/2010/main">
                <a:solidFill>
                  <a:srgbClr val="FFFFFF"/>
                </a:solidFill>
              </a14:hiddenFill>
            </a:ext>
          </a:extLst>
        </p:spPr>
      </p:pic>
      <p:pic>
        <p:nvPicPr>
          <p:cNvPr id="23" name="Picture 9" descr="Cover"/>
          <p:cNvPicPr>
            <a:picLocks noChangeAspect="1" noChangeArrowheads="1"/>
          </p:cNvPicPr>
          <p:nvPr/>
        </p:nvPicPr>
        <p:blipFill>
          <a:blip r:embed="rId19">
            <a:extLst>
              <a:ext uri="{28A0092B-C50C-407E-A947-70E740481C1C}">
                <a14:useLocalDpi xmlns:a14="http://schemas.microsoft.com/office/drawing/2010/main" val="0"/>
              </a:ext>
            </a:extLst>
          </a:blip>
          <a:srcRect/>
          <a:stretch>
            <a:fillRect/>
          </a:stretch>
        </p:blipFill>
        <p:spPr bwMode="auto">
          <a:xfrm>
            <a:off x="1111585" y="1116984"/>
            <a:ext cx="2462885" cy="955600"/>
          </a:xfrm>
          <a:prstGeom prst="rect">
            <a:avLst/>
          </a:prstGeom>
          <a:noFill/>
          <a:extLst>
            <a:ext uri="{909E8E84-426E-40DD-AFC4-6F175D3DCCD1}">
              <a14:hiddenFill xmlns:a14="http://schemas.microsoft.com/office/drawing/2010/main">
                <a:solidFill>
                  <a:srgbClr val="FFFFFF"/>
                </a:solidFill>
              </a14:hiddenFill>
            </a:ext>
          </a:extLst>
        </p:spPr>
      </p:pic>
      <p:pic>
        <p:nvPicPr>
          <p:cNvPr id="24" name="Picture 8" descr="Cover"/>
          <p:cNvPicPr>
            <a:picLocks noChangeAspect="1" noChangeArrowheads="1"/>
          </p:cNvPicPr>
          <p:nvPr/>
        </p:nvPicPr>
        <p:blipFill>
          <a:blip r:embed="rId20">
            <a:extLst>
              <a:ext uri="{28A0092B-C50C-407E-A947-70E740481C1C}">
                <a14:useLocalDpi xmlns:a14="http://schemas.microsoft.com/office/drawing/2010/main" val="0"/>
              </a:ext>
            </a:extLst>
          </a:blip>
          <a:srcRect/>
          <a:stretch>
            <a:fillRect/>
          </a:stretch>
        </p:blipFill>
        <p:spPr bwMode="auto">
          <a:xfrm>
            <a:off x="3463451" y="1897378"/>
            <a:ext cx="1456058" cy="2328903"/>
          </a:xfrm>
          <a:prstGeom prst="rect">
            <a:avLst/>
          </a:prstGeom>
          <a:noFill/>
          <a:extLst>
            <a:ext uri="{909E8E84-426E-40DD-AFC4-6F175D3DCCD1}">
              <a14:hiddenFill xmlns:a14="http://schemas.microsoft.com/office/drawing/2010/main">
                <a:solidFill>
                  <a:srgbClr val="FFFFFF"/>
                </a:solidFill>
              </a14:hiddenFill>
            </a:ext>
          </a:extLst>
        </p:spPr>
      </p:pic>
      <p:pic>
        <p:nvPicPr>
          <p:cNvPr id="25" name="Picture 7" descr="Cover"/>
          <p:cNvPicPr>
            <a:picLocks noChangeAspect="1" noChangeArrowheads="1"/>
          </p:cNvPicPr>
          <p:nvPr/>
        </p:nvPicPr>
        <p:blipFill>
          <a:blip r:embed="rId21">
            <a:extLst>
              <a:ext uri="{28A0092B-C50C-407E-A947-70E740481C1C}">
                <a14:useLocalDpi xmlns:a14="http://schemas.microsoft.com/office/drawing/2010/main" val="0"/>
              </a:ext>
            </a:extLst>
          </a:blip>
          <a:srcRect/>
          <a:stretch>
            <a:fillRect/>
          </a:stretch>
        </p:blipFill>
        <p:spPr bwMode="auto">
          <a:xfrm>
            <a:off x="4605079" y="3760261"/>
            <a:ext cx="2122019" cy="608824"/>
          </a:xfrm>
          <a:prstGeom prst="rect">
            <a:avLst/>
          </a:prstGeom>
          <a:noFill/>
          <a:extLst>
            <a:ext uri="{909E8E84-426E-40DD-AFC4-6F175D3DCCD1}">
              <a14:hiddenFill xmlns:a14="http://schemas.microsoft.com/office/drawing/2010/main">
                <a:solidFill>
                  <a:srgbClr val="FFFFFF"/>
                </a:solidFill>
              </a14:hiddenFill>
            </a:ext>
          </a:extLst>
        </p:spPr>
      </p:pic>
      <p:pic>
        <p:nvPicPr>
          <p:cNvPr id="26" name="Picture 6" descr="Cover"/>
          <p:cNvPicPr>
            <a:picLocks noChangeAspect="1" noChangeArrowheads="1"/>
          </p:cNvPicPr>
          <p:nvPr/>
        </p:nvPicPr>
        <p:blipFill>
          <a:blip r:embed="rId22">
            <a:extLst>
              <a:ext uri="{28A0092B-C50C-407E-A947-70E740481C1C}">
                <a14:useLocalDpi xmlns:a14="http://schemas.microsoft.com/office/drawing/2010/main" val="0"/>
              </a:ext>
            </a:extLst>
          </a:blip>
          <a:srcRect/>
          <a:stretch>
            <a:fillRect/>
          </a:stretch>
        </p:blipFill>
        <p:spPr bwMode="auto">
          <a:xfrm>
            <a:off x="6914404" y="759107"/>
            <a:ext cx="2816901" cy="759696"/>
          </a:xfrm>
          <a:prstGeom prst="rect">
            <a:avLst/>
          </a:prstGeom>
          <a:noFill/>
          <a:extLst>
            <a:ext uri="{909E8E84-426E-40DD-AFC4-6F175D3DCCD1}">
              <a14:hiddenFill xmlns:a14="http://schemas.microsoft.com/office/drawing/2010/main">
                <a:solidFill>
                  <a:srgbClr val="FFFFFF"/>
                </a:solidFill>
              </a14:hiddenFill>
            </a:ext>
          </a:extLst>
        </p:spPr>
      </p:pic>
      <p:pic>
        <p:nvPicPr>
          <p:cNvPr id="27" name="Picture 5" descr="Cover"/>
          <p:cNvPicPr>
            <a:picLocks noChangeAspect="1" noChangeArrowheads="1"/>
          </p:cNvPicPr>
          <p:nvPr/>
        </p:nvPicPr>
        <p:blipFill>
          <a:blip r:embed="rId23">
            <a:extLst>
              <a:ext uri="{28A0092B-C50C-407E-A947-70E740481C1C}">
                <a14:useLocalDpi xmlns:a14="http://schemas.microsoft.com/office/drawing/2010/main" val="0"/>
              </a:ext>
            </a:extLst>
          </a:blip>
          <a:srcRect/>
          <a:stretch>
            <a:fillRect/>
          </a:stretch>
        </p:blipFill>
        <p:spPr bwMode="auto">
          <a:xfrm>
            <a:off x="5791235" y="1128277"/>
            <a:ext cx="1338999" cy="3270709"/>
          </a:xfrm>
          <a:prstGeom prst="rect">
            <a:avLst/>
          </a:prstGeom>
          <a:noFill/>
          <a:extLst>
            <a:ext uri="{909E8E84-426E-40DD-AFC4-6F175D3DCCD1}">
              <a14:hiddenFill xmlns:a14="http://schemas.microsoft.com/office/drawing/2010/main">
                <a:solidFill>
                  <a:srgbClr val="FFFFFF"/>
                </a:solidFill>
              </a14:hiddenFill>
            </a:ext>
          </a:extLst>
        </p:spPr>
      </p:pic>
      <p:pic>
        <p:nvPicPr>
          <p:cNvPr id="28" name="Picture 4" descr="Cover"/>
          <p:cNvPicPr>
            <a:picLocks noChangeAspect="1" noChangeArrowheads="1"/>
          </p:cNvPicPr>
          <p:nvPr/>
        </p:nvPicPr>
        <p:blipFill>
          <a:blip r:embed="rId24">
            <a:extLst>
              <a:ext uri="{28A0092B-C50C-407E-A947-70E740481C1C}">
                <a14:useLocalDpi xmlns:a14="http://schemas.microsoft.com/office/drawing/2010/main" val="0"/>
              </a:ext>
            </a:extLst>
          </a:blip>
          <a:srcRect/>
          <a:stretch>
            <a:fillRect/>
          </a:stretch>
        </p:blipFill>
        <p:spPr bwMode="auto">
          <a:xfrm>
            <a:off x="5812027" y="3624441"/>
            <a:ext cx="1477731" cy="862995"/>
          </a:xfrm>
          <a:prstGeom prst="rect">
            <a:avLst/>
          </a:prstGeom>
          <a:noFill/>
          <a:extLst>
            <a:ext uri="{909E8E84-426E-40DD-AFC4-6F175D3DCCD1}">
              <a14:hiddenFill xmlns:a14="http://schemas.microsoft.com/office/drawing/2010/main">
                <a:solidFill>
                  <a:srgbClr val="FFFFFF"/>
                </a:solidFill>
              </a14:hiddenFill>
            </a:ext>
          </a:extLst>
        </p:spPr>
      </p:pic>
      <p:pic>
        <p:nvPicPr>
          <p:cNvPr id="29" name="Picture 28" descr="ANd9GcSEwlkYc7MK8jj-FF-lLp7ZdXGo9qIDoRSL86lDhwflrLtdF7Bl"/>
          <p:cNvPicPr>
            <a:picLocks noChangeAspect="1" noChangeArrowheads="1"/>
          </p:cNvPicPr>
          <p:nvPr/>
        </p:nvPicPr>
        <p:blipFill>
          <a:blip r:embed="rId25">
            <a:extLst>
              <a:ext uri="{28A0092B-C50C-407E-A947-70E740481C1C}">
                <a14:useLocalDpi xmlns:a14="http://schemas.microsoft.com/office/drawing/2010/main" val="0"/>
              </a:ext>
            </a:extLst>
          </a:blip>
          <a:srcRect/>
          <a:stretch>
            <a:fillRect/>
          </a:stretch>
        </p:blipFill>
        <p:spPr bwMode="auto">
          <a:xfrm>
            <a:off x="10064563" y="171783"/>
            <a:ext cx="1842169" cy="1511155"/>
          </a:xfrm>
          <a:prstGeom prst="rect">
            <a:avLst/>
          </a:prstGeom>
          <a:noFill/>
          <a:extLst>
            <a:ext uri="{909E8E84-426E-40DD-AFC4-6F175D3DCCD1}">
              <a14:hiddenFill xmlns:a14="http://schemas.microsoft.com/office/drawing/2010/main">
                <a:solidFill>
                  <a:srgbClr val="FFFFFF"/>
                </a:solidFill>
              </a14:hiddenFill>
            </a:ext>
          </a:extLst>
        </p:spPr>
      </p:pic>
      <p:sp>
        <p:nvSpPr>
          <p:cNvPr id="30" name="AutoShape 30" descr="Z"/>
          <p:cNvSpPr>
            <a:spLocks noChangeAspect="1" noChangeArrowheads="1"/>
          </p:cNvSpPr>
          <p:nvPr/>
        </p:nvSpPr>
        <p:spPr bwMode="auto">
          <a:xfrm>
            <a:off x="4770578" y="3525979"/>
            <a:ext cx="378299" cy="378299"/>
          </a:xfrm>
          <a:prstGeom prst="rect">
            <a:avLst/>
          </a:prstGeom>
          <a:noFill/>
          <a:extLst>
            <a:ext uri="{909E8E84-426E-40DD-AFC4-6F175D3DCCD1}">
              <a14:hiddenFill xmlns:a14="http://schemas.microsoft.com/office/drawing/2010/main">
                <a:solidFill>
                  <a:srgbClr val="FFFFFF"/>
                </a:solidFill>
              </a14:hiddenFill>
            </a:ext>
          </a:extLst>
        </p:spPr>
        <p:txBody>
          <a:bodyPr/>
          <a:lstStyle/>
          <a:p>
            <a:endParaRPr lang="en-SG"/>
          </a:p>
        </p:txBody>
      </p:sp>
      <p:pic>
        <p:nvPicPr>
          <p:cNvPr id="31" name="Picture 32" descr="pic7374"/>
          <p:cNvPicPr>
            <a:picLocks noChangeAspect="1" noChangeArrowheads="1"/>
          </p:cNvPicPr>
          <p:nvPr/>
        </p:nvPicPr>
        <p:blipFill>
          <a:blip r:embed="rId26" cstate="print">
            <a:extLst>
              <a:ext uri="{28A0092B-C50C-407E-A947-70E740481C1C}">
                <a14:useLocalDpi xmlns:a14="http://schemas.microsoft.com/office/drawing/2010/main" val="0"/>
              </a:ext>
            </a:extLst>
          </a:blip>
          <a:srcRect/>
          <a:stretch>
            <a:fillRect/>
          </a:stretch>
        </p:blipFill>
        <p:spPr bwMode="auto">
          <a:xfrm>
            <a:off x="3974906" y="381375"/>
            <a:ext cx="1800199" cy="1328552"/>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32" fill="hold" nodeType="clickEffect">
                                  <p:stCondLst>
                                    <p:cond delay="0"/>
                                  </p:stCondLst>
                                  <p:childTnLst>
                                    <p:set>
                                      <p:cBhvr>
                                        <p:cTn id="6" dur="1" fill="hold">
                                          <p:stCondLst>
                                            <p:cond delay="0"/>
                                          </p:stCondLst>
                                        </p:cTn>
                                        <p:tgtEl>
                                          <p:spTgt spid="28"/>
                                        </p:tgtEl>
                                        <p:attrNameLst>
                                          <p:attrName>style.visibility</p:attrName>
                                        </p:attrNameLst>
                                      </p:cBhvr>
                                      <p:to>
                                        <p:strVal val="visible"/>
                                      </p:to>
                                    </p:set>
                                    <p:animEffect transition="in" filter="box(out)">
                                      <p:cBhvr>
                                        <p:cTn id="7" dur="500"/>
                                        <p:tgtEl>
                                          <p:spTgt spid="28"/>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wipe(left)">
                                      <p:cBhvr>
                                        <p:cTn id="12" dur="500"/>
                                        <p:tgtEl>
                                          <p:spTgt spid="13"/>
                                        </p:tgtEl>
                                      </p:cBhvr>
                                    </p:animEffect>
                                  </p:childTnLst>
                                </p:cTn>
                              </p:par>
                            </p:childTnLst>
                          </p:cTn>
                        </p:par>
                        <p:par>
                          <p:cTn id="13" fill="hold">
                            <p:stCondLst>
                              <p:cond delay="500"/>
                            </p:stCondLst>
                            <p:childTnLst>
                              <p:par>
                                <p:cTn id="14" presetID="3" presetClass="entr" presetSubtype="10" fill="hold" nodeType="afterEffect">
                                  <p:stCondLst>
                                    <p:cond delay="0"/>
                                  </p:stCondLst>
                                  <p:childTnLst>
                                    <p:set>
                                      <p:cBhvr>
                                        <p:cTn id="15" dur="1" fill="hold">
                                          <p:stCondLst>
                                            <p:cond delay="0"/>
                                          </p:stCondLst>
                                        </p:cTn>
                                        <p:tgtEl>
                                          <p:spTgt spid="29"/>
                                        </p:tgtEl>
                                        <p:attrNameLst>
                                          <p:attrName>style.visibility</p:attrName>
                                        </p:attrNameLst>
                                      </p:cBhvr>
                                      <p:to>
                                        <p:strVal val="visible"/>
                                      </p:to>
                                    </p:set>
                                    <p:animEffect transition="in" filter="blinds(horizontal)">
                                      <p:cBhvr>
                                        <p:cTn id="16" dur="500"/>
                                        <p:tgtEl>
                                          <p:spTgt spid="29"/>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8" fill="hold" nodeType="clickEffect">
                                  <p:stCondLst>
                                    <p:cond delay="0"/>
                                  </p:stCondLst>
                                  <p:childTnLst>
                                    <p:set>
                                      <p:cBhvr>
                                        <p:cTn id="20" dur="1" fill="hold">
                                          <p:stCondLst>
                                            <p:cond delay="0"/>
                                          </p:stCondLst>
                                        </p:cTn>
                                        <p:tgtEl>
                                          <p:spTgt spid="7"/>
                                        </p:tgtEl>
                                        <p:attrNameLst>
                                          <p:attrName>style.visibility</p:attrName>
                                        </p:attrNameLst>
                                      </p:cBhvr>
                                      <p:to>
                                        <p:strVal val="visible"/>
                                      </p:to>
                                    </p:set>
                                    <p:animEffect transition="in" filter="wipe(left)">
                                      <p:cBhvr>
                                        <p:cTn id="21" dur="500"/>
                                        <p:tgtEl>
                                          <p:spTgt spid="7"/>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8" fill="hold" nodeType="clickEffect">
                                  <p:stCondLst>
                                    <p:cond delay="0"/>
                                  </p:stCondLst>
                                  <p:childTnLst>
                                    <p:set>
                                      <p:cBhvr>
                                        <p:cTn id="25" dur="1" fill="hold">
                                          <p:stCondLst>
                                            <p:cond delay="0"/>
                                          </p:stCondLst>
                                        </p:cTn>
                                        <p:tgtEl>
                                          <p:spTgt spid="9"/>
                                        </p:tgtEl>
                                        <p:attrNameLst>
                                          <p:attrName>style.visibility</p:attrName>
                                        </p:attrNameLst>
                                      </p:cBhvr>
                                      <p:to>
                                        <p:strVal val="visible"/>
                                      </p:to>
                                    </p:set>
                                    <p:animEffect transition="in" filter="wipe(left)">
                                      <p:cBhvr>
                                        <p:cTn id="26" dur="500"/>
                                        <p:tgtEl>
                                          <p:spTgt spid="9"/>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2" fill="hold" nodeType="clickEffect">
                                  <p:stCondLst>
                                    <p:cond delay="0"/>
                                  </p:stCondLst>
                                  <p:childTnLst>
                                    <p:set>
                                      <p:cBhvr>
                                        <p:cTn id="30" dur="1" fill="hold">
                                          <p:stCondLst>
                                            <p:cond delay="0"/>
                                          </p:stCondLst>
                                        </p:cTn>
                                        <p:tgtEl>
                                          <p:spTgt spid="15"/>
                                        </p:tgtEl>
                                        <p:attrNameLst>
                                          <p:attrName>style.visibility</p:attrName>
                                        </p:attrNameLst>
                                      </p:cBhvr>
                                      <p:to>
                                        <p:strVal val="visible"/>
                                      </p:to>
                                    </p:set>
                                    <p:animEffect transition="in" filter="wipe(right)">
                                      <p:cBhvr>
                                        <p:cTn id="31" dur="500"/>
                                        <p:tgtEl>
                                          <p:spTgt spid="15"/>
                                        </p:tgtEl>
                                      </p:cBhvr>
                                    </p:animEffect>
                                  </p:childTnLst>
                                </p:cTn>
                              </p:par>
                            </p:childTnLst>
                          </p:cTn>
                        </p:par>
                      </p:childTnLst>
                    </p:cTn>
                  </p:par>
                  <p:par>
                    <p:cTn id="32" fill="hold">
                      <p:stCondLst>
                        <p:cond delay="indefinite"/>
                      </p:stCondLst>
                      <p:childTnLst>
                        <p:par>
                          <p:cTn id="33" fill="hold">
                            <p:stCondLst>
                              <p:cond delay="0"/>
                            </p:stCondLst>
                            <p:childTnLst>
                              <p:par>
                                <p:cTn id="34" presetID="22" presetClass="entr" presetSubtype="8" fill="hold" nodeType="clickEffect">
                                  <p:stCondLst>
                                    <p:cond delay="0"/>
                                  </p:stCondLst>
                                  <p:childTnLst>
                                    <p:set>
                                      <p:cBhvr>
                                        <p:cTn id="35" dur="1" fill="hold">
                                          <p:stCondLst>
                                            <p:cond delay="0"/>
                                          </p:stCondLst>
                                        </p:cTn>
                                        <p:tgtEl>
                                          <p:spTgt spid="27"/>
                                        </p:tgtEl>
                                        <p:attrNameLst>
                                          <p:attrName>style.visibility</p:attrName>
                                        </p:attrNameLst>
                                      </p:cBhvr>
                                      <p:to>
                                        <p:strVal val="visible"/>
                                      </p:to>
                                    </p:set>
                                    <p:animEffect transition="in" filter="wipe(left)">
                                      <p:cBhvr>
                                        <p:cTn id="36" dur="500"/>
                                        <p:tgtEl>
                                          <p:spTgt spid="27"/>
                                        </p:tgtEl>
                                      </p:cBhvr>
                                    </p:animEffect>
                                  </p:childTnLst>
                                </p:cTn>
                              </p:par>
                            </p:childTnLst>
                          </p:cTn>
                        </p:par>
                      </p:childTnLst>
                    </p:cTn>
                  </p:par>
                  <p:par>
                    <p:cTn id="37" fill="hold">
                      <p:stCondLst>
                        <p:cond delay="indefinite"/>
                      </p:stCondLst>
                      <p:childTnLst>
                        <p:par>
                          <p:cTn id="38" fill="hold">
                            <p:stCondLst>
                              <p:cond delay="0"/>
                            </p:stCondLst>
                            <p:childTnLst>
                              <p:par>
                                <p:cTn id="39" presetID="22" presetClass="entr" presetSubtype="2" fill="hold" nodeType="clickEffect">
                                  <p:stCondLst>
                                    <p:cond delay="0"/>
                                  </p:stCondLst>
                                  <p:childTnLst>
                                    <p:set>
                                      <p:cBhvr>
                                        <p:cTn id="40" dur="1" fill="hold">
                                          <p:stCondLst>
                                            <p:cond delay="0"/>
                                          </p:stCondLst>
                                        </p:cTn>
                                        <p:tgtEl>
                                          <p:spTgt spid="25"/>
                                        </p:tgtEl>
                                        <p:attrNameLst>
                                          <p:attrName>style.visibility</p:attrName>
                                        </p:attrNameLst>
                                      </p:cBhvr>
                                      <p:to>
                                        <p:strVal val="visible"/>
                                      </p:to>
                                    </p:set>
                                    <p:animEffect transition="in" filter="wipe(right)">
                                      <p:cBhvr>
                                        <p:cTn id="41" dur="500"/>
                                        <p:tgtEl>
                                          <p:spTgt spid="25"/>
                                        </p:tgtEl>
                                      </p:cBhvr>
                                    </p:animEffect>
                                  </p:childTnLst>
                                </p:cTn>
                              </p:par>
                            </p:childTnLst>
                          </p:cTn>
                        </p:par>
                      </p:childTnLst>
                    </p:cTn>
                  </p:par>
                  <p:par>
                    <p:cTn id="42" fill="hold">
                      <p:stCondLst>
                        <p:cond delay="indefinite"/>
                      </p:stCondLst>
                      <p:childTnLst>
                        <p:par>
                          <p:cTn id="43" fill="hold">
                            <p:stCondLst>
                              <p:cond delay="0"/>
                            </p:stCondLst>
                            <p:childTnLst>
                              <p:par>
                                <p:cTn id="44" presetID="22" presetClass="entr" presetSubtype="8" fill="hold" nodeType="clickEffect">
                                  <p:stCondLst>
                                    <p:cond delay="0"/>
                                  </p:stCondLst>
                                  <p:childTnLst>
                                    <p:set>
                                      <p:cBhvr>
                                        <p:cTn id="45" dur="1" fill="hold">
                                          <p:stCondLst>
                                            <p:cond delay="0"/>
                                          </p:stCondLst>
                                        </p:cTn>
                                        <p:tgtEl>
                                          <p:spTgt spid="12"/>
                                        </p:tgtEl>
                                        <p:attrNameLst>
                                          <p:attrName>style.visibility</p:attrName>
                                        </p:attrNameLst>
                                      </p:cBhvr>
                                      <p:to>
                                        <p:strVal val="visible"/>
                                      </p:to>
                                    </p:set>
                                    <p:animEffect transition="in" filter="wipe(left)">
                                      <p:cBhvr>
                                        <p:cTn id="46" dur="500"/>
                                        <p:tgtEl>
                                          <p:spTgt spid="12"/>
                                        </p:tgtEl>
                                      </p:cBhvr>
                                    </p:animEffect>
                                  </p:childTnLst>
                                </p:cTn>
                              </p:par>
                            </p:childTnLst>
                          </p:cTn>
                        </p:par>
                      </p:childTnLst>
                    </p:cTn>
                  </p:par>
                  <p:par>
                    <p:cTn id="47" fill="hold">
                      <p:stCondLst>
                        <p:cond delay="indefinite"/>
                      </p:stCondLst>
                      <p:childTnLst>
                        <p:par>
                          <p:cTn id="48" fill="hold">
                            <p:stCondLst>
                              <p:cond delay="0"/>
                            </p:stCondLst>
                            <p:childTnLst>
                              <p:par>
                                <p:cTn id="49" presetID="22" presetClass="entr" presetSubtype="8" fill="hold" nodeType="clickEffect">
                                  <p:stCondLst>
                                    <p:cond delay="0"/>
                                  </p:stCondLst>
                                  <p:childTnLst>
                                    <p:set>
                                      <p:cBhvr>
                                        <p:cTn id="50" dur="1" fill="hold">
                                          <p:stCondLst>
                                            <p:cond delay="0"/>
                                          </p:stCondLst>
                                        </p:cTn>
                                        <p:tgtEl>
                                          <p:spTgt spid="11"/>
                                        </p:tgtEl>
                                        <p:attrNameLst>
                                          <p:attrName>style.visibility</p:attrName>
                                        </p:attrNameLst>
                                      </p:cBhvr>
                                      <p:to>
                                        <p:strVal val="visible"/>
                                      </p:to>
                                    </p:set>
                                    <p:animEffect transition="in" filter="wipe(left)">
                                      <p:cBhvr>
                                        <p:cTn id="51" dur="500"/>
                                        <p:tgtEl>
                                          <p:spTgt spid="11"/>
                                        </p:tgtEl>
                                      </p:cBhvr>
                                    </p:animEffect>
                                  </p:childTnLst>
                                </p:cTn>
                              </p:par>
                            </p:childTnLst>
                          </p:cTn>
                        </p:par>
                      </p:childTnLst>
                    </p:cTn>
                  </p:par>
                  <p:par>
                    <p:cTn id="52" fill="hold">
                      <p:stCondLst>
                        <p:cond delay="indefinite"/>
                      </p:stCondLst>
                      <p:childTnLst>
                        <p:par>
                          <p:cTn id="53" fill="hold">
                            <p:stCondLst>
                              <p:cond delay="0"/>
                            </p:stCondLst>
                            <p:childTnLst>
                              <p:par>
                                <p:cTn id="54" presetID="22" presetClass="entr" presetSubtype="8" fill="hold" nodeType="clickEffect">
                                  <p:stCondLst>
                                    <p:cond delay="0"/>
                                  </p:stCondLst>
                                  <p:childTnLst>
                                    <p:set>
                                      <p:cBhvr>
                                        <p:cTn id="55" dur="1" fill="hold">
                                          <p:stCondLst>
                                            <p:cond delay="0"/>
                                          </p:stCondLst>
                                        </p:cTn>
                                        <p:tgtEl>
                                          <p:spTgt spid="10"/>
                                        </p:tgtEl>
                                        <p:attrNameLst>
                                          <p:attrName>style.visibility</p:attrName>
                                        </p:attrNameLst>
                                      </p:cBhvr>
                                      <p:to>
                                        <p:strVal val="visible"/>
                                      </p:to>
                                    </p:set>
                                    <p:animEffect transition="in" filter="wipe(left)">
                                      <p:cBhvr>
                                        <p:cTn id="56" dur="500"/>
                                        <p:tgtEl>
                                          <p:spTgt spid="10"/>
                                        </p:tgtEl>
                                      </p:cBhvr>
                                    </p:animEffect>
                                  </p:childTnLst>
                                </p:cTn>
                              </p:par>
                            </p:childTnLst>
                          </p:cTn>
                        </p:par>
                      </p:childTnLst>
                    </p:cTn>
                  </p:par>
                  <p:par>
                    <p:cTn id="57" fill="hold">
                      <p:stCondLst>
                        <p:cond delay="indefinite"/>
                      </p:stCondLst>
                      <p:childTnLst>
                        <p:par>
                          <p:cTn id="58" fill="hold">
                            <p:stCondLst>
                              <p:cond delay="0"/>
                            </p:stCondLst>
                            <p:childTnLst>
                              <p:par>
                                <p:cTn id="59" presetID="22" presetClass="entr" presetSubtype="8" fill="hold" nodeType="clickEffect">
                                  <p:stCondLst>
                                    <p:cond delay="0"/>
                                  </p:stCondLst>
                                  <p:childTnLst>
                                    <p:set>
                                      <p:cBhvr>
                                        <p:cTn id="60" dur="1" fill="hold">
                                          <p:stCondLst>
                                            <p:cond delay="0"/>
                                          </p:stCondLst>
                                        </p:cTn>
                                        <p:tgtEl>
                                          <p:spTgt spid="6"/>
                                        </p:tgtEl>
                                        <p:attrNameLst>
                                          <p:attrName>style.visibility</p:attrName>
                                        </p:attrNameLst>
                                      </p:cBhvr>
                                      <p:to>
                                        <p:strVal val="visible"/>
                                      </p:to>
                                    </p:set>
                                    <p:animEffect transition="in" filter="wipe(left)">
                                      <p:cBhvr>
                                        <p:cTn id="61" dur="500"/>
                                        <p:tgtEl>
                                          <p:spTgt spid="6"/>
                                        </p:tgtEl>
                                      </p:cBhvr>
                                    </p:animEffect>
                                  </p:childTnLst>
                                </p:cTn>
                              </p:par>
                            </p:childTnLst>
                          </p:cTn>
                        </p:par>
                      </p:childTnLst>
                    </p:cTn>
                  </p:par>
                  <p:par>
                    <p:cTn id="62" fill="hold">
                      <p:stCondLst>
                        <p:cond delay="indefinite"/>
                      </p:stCondLst>
                      <p:childTnLst>
                        <p:par>
                          <p:cTn id="63" fill="hold">
                            <p:stCondLst>
                              <p:cond delay="0"/>
                            </p:stCondLst>
                            <p:childTnLst>
                              <p:par>
                                <p:cTn id="64" presetID="22" presetClass="entr" presetSubtype="8" fill="hold" nodeType="clickEffect">
                                  <p:stCondLst>
                                    <p:cond delay="0"/>
                                  </p:stCondLst>
                                  <p:childTnLst>
                                    <p:set>
                                      <p:cBhvr>
                                        <p:cTn id="65" dur="1" fill="hold">
                                          <p:stCondLst>
                                            <p:cond delay="0"/>
                                          </p:stCondLst>
                                        </p:cTn>
                                        <p:tgtEl>
                                          <p:spTgt spid="8"/>
                                        </p:tgtEl>
                                        <p:attrNameLst>
                                          <p:attrName>style.visibility</p:attrName>
                                        </p:attrNameLst>
                                      </p:cBhvr>
                                      <p:to>
                                        <p:strVal val="visible"/>
                                      </p:to>
                                    </p:set>
                                    <p:animEffect transition="in" filter="wipe(left)">
                                      <p:cBhvr>
                                        <p:cTn id="66" dur="500"/>
                                        <p:tgtEl>
                                          <p:spTgt spid="8"/>
                                        </p:tgtEl>
                                      </p:cBhvr>
                                    </p:animEffect>
                                  </p:childTnLst>
                                </p:cTn>
                              </p:par>
                            </p:childTnLst>
                          </p:cTn>
                        </p:par>
                      </p:childTnLst>
                    </p:cTn>
                  </p:par>
                  <p:par>
                    <p:cTn id="67" fill="hold">
                      <p:stCondLst>
                        <p:cond delay="indefinite"/>
                      </p:stCondLst>
                      <p:childTnLst>
                        <p:par>
                          <p:cTn id="68" fill="hold">
                            <p:stCondLst>
                              <p:cond delay="0"/>
                            </p:stCondLst>
                            <p:childTnLst>
                              <p:par>
                                <p:cTn id="69" presetID="22" presetClass="entr" presetSubtype="8" fill="hold" nodeType="clickEffect">
                                  <p:stCondLst>
                                    <p:cond delay="0"/>
                                  </p:stCondLst>
                                  <p:childTnLst>
                                    <p:set>
                                      <p:cBhvr>
                                        <p:cTn id="70" dur="1" fill="hold">
                                          <p:stCondLst>
                                            <p:cond delay="0"/>
                                          </p:stCondLst>
                                        </p:cTn>
                                        <p:tgtEl>
                                          <p:spTgt spid="26"/>
                                        </p:tgtEl>
                                        <p:attrNameLst>
                                          <p:attrName>style.visibility</p:attrName>
                                        </p:attrNameLst>
                                      </p:cBhvr>
                                      <p:to>
                                        <p:strVal val="visible"/>
                                      </p:to>
                                    </p:set>
                                    <p:animEffect transition="in" filter="wipe(left)">
                                      <p:cBhvr>
                                        <p:cTn id="71" dur="500"/>
                                        <p:tgtEl>
                                          <p:spTgt spid="26"/>
                                        </p:tgtEl>
                                      </p:cBhvr>
                                    </p:animEffect>
                                  </p:childTnLst>
                                </p:cTn>
                              </p:par>
                            </p:childTnLst>
                          </p:cTn>
                        </p:par>
                      </p:childTnLst>
                    </p:cTn>
                  </p:par>
                  <p:par>
                    <p:cTn id="72" fill="hold">
                      <p:stCondLst>
                        <p:cond delay="indefinite"/>
                      </p:stCondLst>
                      <p:childTnLst>
                        <p:par>
                          <p:cTn id="73" fill="hold">
                            <p:stCondLst>
                              <p:cond delay="0"/>
                            </p:stCondLst>
                            <p:childTnLst>
                              <p:par>
                                <p:cTn id="74" presetID="22" presetClass="entr" presetSubtype="2" fill="hold" nodeType="clickEffect">
                                  <p:stCondLst>
                                    <p:cond delay="0"/>
                                  </p:stCondLst>
                                  <p:childTnLst>
                                    <p:set>
                                      <p:cBhvr>
                                        <p:cTn id="75" dur="1" fill="hold">
                                          <p:stCondLst>
                                            <p:cond delay="0"/>
                                          </p:stCondLst>
                                        </p:cTn>
                                        <p:tgtEl>
                                          <p:spTgt spid="14"/>
                                        </p:tgtEl>
                                        <p:attrNameLst>
                                          <p:attrName>style.visibility</p:attrName>
                                        </p:attrNameLst>
                                      </p:cBhvr>
                                      <p:to>
                                        <p:strVal val="visible"/>
                                      </p:to>
                                    </p:set>
                                    <p:animEffect transition="in" filter="wipe(right)">
                                      <p:cBhvr>
                                        <p:cTn id="76" dur="500"/>
                                        <p:tgtEl>
                                          <p:spTgt spid="14"/>
                                        </p:tgtEl>
                                      </p:cBhvr>
                                    </p:animEffect>
                                  </p:childTnLst>
                                </p:cTn>
                              </p:par>
                            </p:childTnLst>
                          </p:cTn>
                        </p:par>
                      </p:childTnLst>
                    </p:cTn>
                  </p:par>
                  <p:par>
                    <p:cTn id="77" fill="hold">
                      <p:stCondLst>
                        <p:cond delay="indefinite"/>
                      </p:stCondLst>
                      <p:childTnLst>
                        <p:par>
                          <p:cTn id="78" fill="hold">
                            <p:stCondLst>
                              <p:cond delay="0"/>
                            </p:stCondLst>
                            <p:childTnLst>
                              <p:par>
                                <p:cTn id="79" presetID="22" presetClass="entr" presetSubtype="2" fill="hold" nodeType="clickEffect">
                                  <p:stCondLst>
                                    <p:cond delay="0"/>
                                  </p:stCondLst>
                                  <p:childTnLst>
                                    <p:set>
                                      <p:cBhvr>
                                        <p:cTn id="80" dur="1" fill="hold">
                                          <p:stCondLst>
                                            <p:cond delay="0"/>
                                          </p:stCondLst>
                                        </p:cTn>
                                        <p:tgtEl>
                                          <p:spTgt spid="24"/>
                                        </p:tgtEl>
                                        <p:attrNameLst>
                                          <p:attrName>style.visibility</p:attrName>
                                        </p:attrNameLst>
                                      </p:cBhvr>
                                      <p:to>
                                        <p:strVal val="visible"/>
                                      </p:to>
                                    </p:set>
                                    <p:animEffect transition="in" filter="wipe(right)">
                                      <p:cBhvr>
                                        <p:cTn id="81" dur="500"/>
                                        <p:tgtEl>
                                          <p:spTgt spid="24"/>
                                        </p:tgtEl>
                                      </p:cBhvr>
                                    </p:animEffect>
                                  </p:childTnLst>
                                </p:cTn>
                              </p:par>
                            </p:childTnLst>
                          </p:cTn>
                        </p:par>
                        <p:par>
                          <p:cTn id="82" fill="hold">
                            <p:stCondLst>
                              <p:cond delay="500"/>
                            </p:stCondLst>
                            <p:childTnLst>
                              <p:par>
                                <p:cTn id="83" presetID="3" presetClass="entr" presetSubtype="10" fill="hold" nodeType="afterEffect">
                                  <p:stCondLst>
                                    <p:cond delay="0"/>
                                  </p:stCondLst>
                                  <p:childTnLst>
                                    <p:set>
                                      <p:cBhvr>
                                        <p:cTn id="84" dur="1" fill="hold">
                                          <p:stCondLst>
                                            <p:cond delay="0"/>
                                          </p:stCondLst>
                                        </p:cTn>
                                        <p:tgtEl>
                                          <p:spTgt spid="31"/>
                                        </p:tgtEl>
                                        <p:attrNameLst>
                                          <p:attrName>style.visibility</p:attrName>
                                        </p:attrNameLst>
                                      </p:cBhvr>
                                      <p:to>
                                        <p:strVal val="visible"/>
                                      </p:to>
                                    </p:set>
                                    <p:animEffect transition="in" filter="blinds(horizontal)">
                                      <p:cBhvr>
                                        <p:cTn id="85" dur="500"/>
                                        <p:tgtEl>
                                          <p:spTgt spid="31"/>
                                        </p:tgtEl>
                                      </p:cBhvr>
                                    </p:animEffect>
                                  </p:childTnLst>
                                </p:cTn>
                              </p:par>
                            </p:childTnLst>
                          </p:cTn>
                        </p:par>
                      </p:childTnLst>
                    </p:cTn>
                  </p:par>
                  <p:par>
                    <p:cTn id="86" fill="hold">
                      <p:stCondLst>
                        <p:cond delay="indefinite"/>
                      </p:stCondLst>
                      <p:childTnLst>
                        <p:par>
                          <p:cTn id="87" fill="hold">
                            <p:stCondLst>
                              <p:cond delay="0"/>
                            </p:stCondLst>
                            <p:childTnLst>
                              <p:par>
                                <p:cTn id="88" presetID="22" presetClass="entr" presetSubtype="2" fill="hold" nodeType="clickEffect">
                                  <p:stCondLst>
                                    <p:cond delay="0"/>
                                  </p:stCondLst>
                                  <p:childTnLst>
                                    <p:set>
                                      <p:cBhvr>
                                        <p:cTn id="89" dur="1" fill="hold">
                                          <p:stCondLst>
                                            <p:cond delay="0"/>
                                          </p:stCondLst>
                                        </p:cTn>
                                        <p:tgtEl>
                                          <p:spTgt spid="21"/>
                                        </p:tgtEl>
                                        <p:attrNameLst>
                                          <p:attrName>style.visibility</p:attrName>
                                        </p:attrNameLst>
                                      </p:cBhvr>
                                      <p:to>
                                        <p:strVal val="visible"/>
                                      </p:to>
                                    </p:set>
                                    <p:animEffect transition="in" filter="wipe(right)">
                                      <p:cBhvr>
                                        <p:cTn id="90" dur="500"/>
                                        <p:tgtEl>
                                          <p:spTgt spid="21"/>
                                        </p:tgtEl>
                                      </p:cBhvr>
                                    </p:animEffect>
                                  </p:childTnLst>
                                </p:cTn>
                              </p:par>
                            </p:childTnLst>
                          </p:cTn>
                        </p:par>
                      </p:childTnLst>
                    </p:cTn>
                  </p:par>
                  <p:par>
                    <p:cTn id="91" fill="hold">
                      <p:stCondLst>
                        <p:cond delay="indefinite"/>
                      </p:stCondLst>
                      <p:childTnLst>
                        <p:par>
                          <p:cTn id="92" fill="hold">
                            <p:stCondLst>
                              <p:cond delay="0"/>
                            </p:stCondLst>
                            <p:childTnLst>
                              <p:par>
                                <p:cTn id="93" presetID="22" presetClass="entr" presetSubtype="2" fill="hold" nodeType="clickEffect">
                                  <p:stCondLst>
                                    <p:cond delay="0"/>
                                  </p:stCondLst>
                                  <p:childTnLst>
                                    <p:set>
                                      <p:cBhvr>
                                        <p:cTn id="94" dur="1" fill="hold">
                                          <p:stCondLst>
                                            <p:cond delay="0"/>
                                          </p:stCondLst>
                                        </p:cTn>
                                        <p:tgtEl>
                                          <p:spTgt spid="17"/>
                                        </p:tgtEl>
                                        <p:attrNameLst>
                                          <p:attrName>style.visibility</p:attrName>
                                        </p:attrNameLst>
                                      </p:cBhvr>
                                      <p:to>
                                        <p:strVal val="visible"/>
                                      </p:to>
                                    </p:set>
                                    <p:animEffect transition="in" filter="wipe(right)">
                                      <p:cBhvr>
                                        <p:cTn id="95" dur="500"/>
                                        <p:tgtEl>
                                          <p:spTgt spid="17"/>
                                        </p:tgtEl>
                                      </p:cBhvr>
                                    </p:animEffect>
                                  </p:childTnLst>
                                </p:cTn>
                              </p:par>
                            </p:childTnLst>
                          </p:cTn>
                        </p:par>
                      </p:childTnLst>
                    </p:cTn>
                  </p:par>
                  <p:par>
                    <p:cTn id="96" fill="hold">
                      <p:stCondLst>
                        <p:cond delay="indefinite"/>
                      </p:stCondLst>
                      <p:childTnLst>
                        <p:par>
                          <p:cTn id="97" fill="hold">
                            <p:stCondLst>
                              <p:cond delay="0"/>
                            </p:stCondLst>
                            <p:childTnLst>
                              <p:par>
                                <p:cTn id="98" presetID="22" presetClass="entr" presetSubtype="2" fill="hold" nodeType="clickEffect">
                                  <p:stCondLst>
                                    <p:cond delay="0"/>
                                  </p:stCondLst>
                                  <p:childTnLst>
                                    <p:set>
                                      <p:cBhvr>
                                        <p:cTn id="99" dur="1" fill="hold">
                                          <p:stCondLst>
                                            <p:cond delay="0"/>
                                          </p:stCondLst>
                                        </p:cTn>
                                        <p:tgtEl>
                                          <p:spTgt spid="23"/>
                                        </p:tgtEl>
                                        <p:attrNameLst>
                                          <p:attrName>style.visibility</p:attrName>
                                        </p:attrNameLst>
                                      </p:cBhvr>
                                      <p:to>
                                        <p:strVal val="visible"/>
                                      </p:to>
                                    </p:set>
                                    <p:animEffect transition="in" filter="wipe(right)">
                                      <p:cBhvr>
                                        <p:cTn id="100" dur="500"/>
                                        <p:tgtEl>
                                          <p:spTgt spid="23"/>
                                        </p:tgtEl>
                                      </p:cBhvr>
                                    </p:animEffect>
                                  </p:childTnLst>
                                </p:cTn>
                              </p:par>
                            </p:childTnLst>
                          </p:cTn>
                        </p:par>
                      </p:childTnLst>
                    </p:cTn>
                  </p:par>
                  <p:par>
                    <p:cTn id="101" fill="hold">
                      <p:stCondLst>
                        <p:cond delay="indefinite"/>
                      </p:stCondLst>
                      <p:childTnLst>
                        <p:par>
                          <p:cTn id="102" fill="hold">
                            <p:stCondLst>
                              <p:cond delay="0"/>
                            </p:stCondLst>
                            <p:childTnLst>
                              <p:par>
                                <p:cTn id="103" presetID="22" presetClass="entr" presetSubtype="2" fill="hold" nodeType="clickEffect">
                                  <p:stCondLst>
                                    <p:cond delay="0"/>
                                  </p:stCondLst>
                                  <p:childTnLst>
                                    <p:set>
                                      <p:cBhvr>
                                        <p:cTn id="104" dur="1" fill="hold">
                                          <p:stCondLst>
                                            <p:cond delay="0"/>
                                          </p:stCondLst>
                                        </p:cTn>
                                        <p:tgtEl>
                                          <p:spTgt spid="22"/>
                                        </p:tgtEl>
                                        <p:attrNameLst>
                                          <p:attrName>style.visibility</p:attrName>
                                        </p:attrNameLst>
                                      </p:cBhvr>
                                      <p:to>
                                        <p:strVal val="visible"/>
                                      </p:to>
                                    </p:set>
                                    <p:animEffect transition="in" filter="wipe(right)">
                                      <p:cBhvr>
                                        <p:cTn id="105" dur="500"/>
                                        <p:tgtEl>
                                          <p:spTgt spid="22"/>
                                        </p:tgtEl>
                                      </p:cBhvr>
                                    </p:animEffect>
                                  </p:childTnLst>
                                </p:cTn>
                              </p:par>
                            </p:childTnLst>
                          </p:cTn>
                        </p:par>
                      </p:childTnLst>
                    </p:cTn>
                  </p:par>
                  <p:par>
                    <p:cTn id="106" fill="hold">
                      <p:stCondLst>
                        <p:cond delay="indefinite"/>
                      </p:stCondLst>
                      <p:childTnLst>
                        <p:par>
                          <p:cTn id="107" fill="hold">
                            <p:stCondLst>
                              <p:cond delay="0"/>
                            </p:stCondLst>
                            <p:childTnLst>
                              <p:par>
                                <p:cTn id="108" presetID="22" presetClass="entr" presetSubtype="2" fill="hold" nodeType="clickEffect">
                                  <p:stCondLst>
                                    <p:cond delay="0"/>
                                  </p:stCondLst>
                                  <p:childTnLst>
                                    <p:set>
                                      <p:cBhvr>
                                        <p:cTn id="109" dur="1" fill="hold">
                                          <p:stCondLst>
                                            <p:cond delay="0"/>
                                          </p:stCondLst>
                                        </p:cTn>
                                        <p:tgtEl>
                                          <p:spTgt spid="20"/>
                                        </p:tgtEl>
                                        <p:attrNameLst>
                                          <p:attrName>style.visibility</p:attrName>
                                        </p:attrNameLst>
                                      </p:cBhvr>
                                      <p:to>
                                        <p:strVal val="visible"/>
                                      </p:to>
                                    </p:set>
                                    <p:animEffect transition="in" filter="wipe(right)">
                                      <p:cBhvr>
                                        <p:cTn id="110" dur="500"/>
                                        <p:tgtEl>
                                          <p:spTgt spid="20"/>
                                        </p:tgtEl>
                                      </p:cBhvr>
                                    </p:animEffect>
                                  </p:childTnLst>
                                </p:cTn>
                              </p:par>
                            </p:childTnLst>
                          </p:cTn>
                        </p:par>
                      </p:childTnLst>
                    </p:cTn>
                  </p:par>
                  <p:par>
                    <p:cTn id="111" fill="hold">
                      <p:stCondLst>
                        <p:cond delay="indefinite"/>
                      </p:stCondLst>
                      <p:childTnLst>
                        <p:par>
                          <p:cTn id="112" fill="hold">
                            <p:stCondLst>
                              <p:cond delay="0"/>
                            </p:stCondLst>
                            <p:childTnLst>
                              <p:par>
                                <p:cTn id="113" presetID="22" presetClass="entr" presetSubtype="2" fill="hold" nodeType="clickEffect">
                                  <p:stCondLst>
                                    <p:cond delay="0"/>
                                  </p:stCondLst>
                                  <p:childTnLst>
                                    <p:set>
                                      <p:cBhvr>
                                        <p:cTn id="114" dur="1" fill="hold">
                                          <p:stCondLst>
                                            <p:cond delay="0"/>
                                          </p:stCondLst>
                                        </p:cTn>
                                        <p:tgtEl>
                                          <p:spTgt spid="19"/>
                                        </p:tgtEl>
                                        <p:attrNameLst>
                                          <p:attrName>style.visibility</p:attrName>
                                        </p:attrNameLst>
                                      </p:cBhvr>
                                      <p:to>
                                        <p:strVal val="visible"/>
                                      </p:to>
                                    </p:set>
                                    <p:animEffect transition="in" filter="wipe(right)">
                                      <p:cBhvr>
                                        <p:cTn id="115" dur="500"/>
                                        <p:tgtEl>
                                          <p:spTgt spid="19"/>
                                        </p:tgtEl>
                                      </p:cBhvr>
                                    </p:animEffect>
                                  </p:childTnLst>
                                </p:cTn>
                              </p:par>
                            </p:childTnLst>
                          </p:cTn>
                        </p:par>
                      </p:childTnLst>
                    </p:cTn>
                  </p:par>
                  <p:par>
                    <p:cTn id="116" fill="hold">
                      <p:stCondLst>
                        <p:cond delay="indefinite"/>
                      </p:stCondLst>
                      <p:childTnLst>
                        <p:par>
                          <p:cTn id="117" fill="hold">
                            <p:stCondLst>
                              <p:cond delay="0"/>
                            </p:stCondLst>
                            <p:childTnLst>
                              <p:par>
                                <p:cTn id="118" presetID="22" presetClass="entr" presetSubtype="2" fill="hold" nodeType="clickEffect">
                                  <p:stCondLst>
                                    <p:cond delay="0"/>
                                  </p:stCondLst>
                                  <p:childTnLst>
                                    <p:set>
                                      <p:cBhvr>
                                        <p:cTn id="119" dur="1" fill="hold">
                                          <p:stCondLst>
                                            <p:cond delay="0"/>
                                          </p:stCondLst>
                                        </p:cTn>
                                        <p:tgtEl>
                                          <p:spTgt spid="18"/>
                                        </p:tgtEl>
                                        <p:attrNameLst>
                                          <p:attrName>style.visibility</p:attrName>
                                        </p:attrNameLst>
                                      </p:cBhvr>
                                      <p:to>
                                        <p:strVal val="visible"/>
                                      </p:to>
                                    </p:set>
                                    <p:animEffect transition="in" filter="wipe(right)">
                                      <p:cBhvr>
                                        <p:cTn id="120" dur="500"/>
                                        <p:tgtEl>
                                          <p:spTgt spid="18"/>
                                        </p:tgtEl>
                                      </p:cBhvr>
                                    </p:animEffect>
                                  </p:childTnLst>
                                </p:cTn>
                              </p:par>
                            </p:childTnLst>
                          </p:cTn>
                        </p:par>
                      </p:childTnLst>
                    </p:cTn>
                  </p:par>
                  <p:par>
                    <p:cTn id="121" fill="hold">
                      <p:stCondLst>
                        <p:cond delay="indefinite"/>
                      </p:stCondLst>
                      <p:childTnLst>
                        <p:par>
                          <p:cTn id="122" fill="hold">
                            <p:stCondLst>
                              <p:cond delay="0"/>
                            </p:stCondLst>
                            <p:childTnLst>
                              <p:par>
                                <p:cTn id="123" presetID="22" presetClass="entr" presetSubtype="2" fill="hold" nodeType="clickEffect">
                                  <p:stCondLst>
                                    <p:cond delay="0"/>
                                  </p:stCondLst>
                                  <p:childTnLst>
                                    <p:set>
                                      <p:cBhvr>
                                        <p:cTn id="124" dur="1" fill="hold">
                                          <p:stCondLst>
                                            <p:cond delay="0"/>
                                          </p:stCondLst>
                                        </p:cTn>
                                        <p:tgtEl>
                                          <p:spTgt spid="16"/>
                                        </p:tgtEl>
                                        <p:attrNameLst>
                                          <p:attrName>style.visibility</p:attrName>
                                        </p:attrNameLst>
                                      </p:cBhvr>
                                      <p:to>
                                        <p:strVal val="visible"/>
                                      </p:to>
                                    </p:set>
                                    <p:animEffect transition="in" filter="wipe(right)">
                                      <p:cBhvr>
                                        <p:cTn id="125"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rotWithShape="1">
          <a:blip r:embed="rId1"/>
          <a:srcRect b="14327"/>
          <a:stretch>
            <a:fillRect/>
          </a:stretch>
        </p:blipFill>
        <p:spPr>
          <a:xfrm>
            <a:off x="0" y="1"/>
            <a:ext cx="12192000" cy="6858000"/>
          </a:xfrm>
          <a:prstGeom prst="rect">
            <a:avLst/>
          </a:prstGeom>
        </p:spPr>
      </p:pic>
      <p:sp>
        <p:nvSpPr>
          <p:cNvPr id="3" name="矩形 2"/>
          <p:cNvSpPr/>
          <p:nvPr/>
        </p:nvSpPr>
        <p:spPr>
          <a:xfrm>
            <a:off x="264056" y="163533"/>
            <a:ext cx="11663888" cy="652005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圆角矩形 1"/>
          <p:cNvSpPr/>
          <p:nvPr/>
        </p:nvSpPr>
        <p:spPr>
          <a:xfrm>
            <a:off x="1533788" y="168975"/>
            <a:ext cx="9235812" cy="5836680"/>
          </a:xfrm>
          <a:custGeom>
            <a:avLst/>
            <a:gdLst/>
            <a:ahLst/>
            <a:cxnLst/>
            <a:rect l="l" t="t" r="r" b="b"/>
            <a:pathLst>
              <a:path w="6675030" h="5836680">
                <a:moveTo>
                  <a:pt x="0" y="0"/>
                </a:moveTo>
                <a:lnTo>
                  <a:pt x="134832" y="0"/>
                </a:lnTo>
                <a:lnTo>
                  <a:pt x="134832" y="5455015"/>
                </a:lnTo>
                <a:cubicBezTo>
                  <a:pt x="134832" y="5596229"/>
                  <a:pt x="263721" y="5710706"/>
                  <a:pt x="422714" y="5710706"/>
                </a:cubicBezTo>
                <a:lnTo>
                  <a:pt x="6675030" y="5710706"/>
                </a:lnTo>
                <a:lnTo>
                  <a:pt x="6675030" y="5836680"/>
                </a:lnTo>
                <a:lnTo>
                  <a:pt x="287882" y="5836680"/>
                </a:lnTo>
                <a:cubicBezTo>
                  <a:pt x="128889" y="5836680"/>
                  <a:pt x="0" y="5722204"/>
                  <a:pt x="0" y="5580990"/>
                </a:cubicBezTo>
                <a:close/>
              </a:path>
            </a:pathLst>
          </a:custGeom>
          <a:solidFill>
            <a:schemeClr val="accent3"/>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en-US" sz="1800" b="0" i="0" u="none" strike="noStrike" kern="0" cap="none" spc="0" normalizeH="0" baseline="0" noProof="0">
              <a:ln>
                <a:noFill/>
              </a:ln>
              <a:solidFill>
                <a:sysClr val="window" lastClr="FFFFFF"/>
              </a:solidFill>
              <a:effectLst/>
              <a:uLnTx/>
              <a:uFillTx/>
              <a:latin typeface="Calibri" panose="020F0502020204030204"/>
              <a:ea typeface="+mn-ea"/>
              <a:cs typeface="+mn-cs"/>
            </a:endParaRPr>
          </a:p>
        </p:txBody>
      </p:sp>
      <p:grpSp>
        <p:nvGrpSpPr>
          <p:cNvPr id="13" name="组合 12"/>
          <p:cNvGrpSpPr/>
          <p:nvPr/>
        </p:nvGrpSpPr>
        <p:grpSpPr>
          <a:xfrm>
            <a:off x="1214312" y="1884168"/>
            <a:ext cx="841829" cy="841829"/>
            <a:chOff x="2082405" y="1855715"/>
            <a:chExt cx="841829" cy="841829"/>
          </a:xfrm>
        </p:grpSpPr>
        <p:sp>
          <p:nvSpPr>
            <p:cNvPr id="11" name="椭圆 10"/>
            <p:cNvSpPr/>
            <p:nvPr/>
          </p:nvSpPr>
          <p:spPr>
            <a:xfrm>
              <a:off x="2082405" y="1855715"/>
              <a:ext cx="841829" cy="841829"/>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00">
                <a:latin typeface="Times New Roman" panose="02020603050405020304" pitchFamily="18" charset="0"/>
                <a:cs typeface="Times New Roman" panose="02020603050405020304" pitchFamily="18" charset="0"/>
              </a:endParaRPr>
            </a:p>
          </p:txBody>
        </p:sp>
        <p:sp>
          <p:nvSpPr>
            <p:cNvPr id="12" name="椭圆 11"/>
            <p:cNvSpPr/>
            <p:nvPr/>
          </p:nvSpPr>
          <p:spPr>
            <a:xfrm>
              <a:off x="2201241" y="1974551"/>
              <a:ext cx="604157" cy="604157"/>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a:solidFill>
                    <a:schemeClr val="accent1"/>
                  </a:solidFill>
                  <a:latin typeface="Times New Roman" panose="02020603050405020304" pitchFamily="18" charset="0"/>
                  <a:ea typeface="Microsoft YaHei" panose="020B0503020204020204" pitchFamily="34" charset="-122"/>
                  <a:cs typeface="Times New Roman" panose="02020603050405020304" pitchFamily="18" charset="0"/>
                </a:rPr>
                <a:t>01</a:t>
              </a:r>
              <a:endParaRPr lang="zh-CN" altLang="en-US">
                <a:solidFill>
                  <a:schemeClr val="accent1"/>
                </a:solidFill>
                <a:latin typeface="Times New Roman" panose="02020603050405020304" pitchFamily="18" charset="0"/>
                <a:ea typeface="Microsoft YaHei" panose="020B0503020204020204" pitchFamily="34" charset="-122"/>
                <a:cs typeface="Times New Roman" panose="02020603050405020304" pitchFamily="18" charset="0"/>
              </a:endParaRPr>
            </a:p>
          </p:txBody>
        </p:sp>
      </p:grpSp>
      <p:sp>
        <p:nvSpPr>
          <p:cNvPr id="15" name="矩形: 圆角 14"/>
          <p:cNvSpPr/>
          <p:nvPr/>
        </p:nvSpPr>
        <p:spPr>
          <a:xfrm>
            <a:off x="2375617" y="1967738"/>
            <a:ext cx="8822488" cy="841829"/>
          </a:xfrm>
          <a:prstGeom prst="roundRect">
            <a:avLst>
              <a:gd name="adj" fmla="val 50000"/>
            </a:avLst>
          </a:prstGeom>
          <a:noFill/>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 name="矩形 15"/>
          <p:cNvSpPr/>
          <p:nvPr/>
        </p:nvSpPr>
        <p:spPr>
          <a:xfrm>
            <a:off x="2865531" y="2090758"/>
            <a:ext cx="8168125" cy="631711"/>
          </a:xfrm>
          <a:prstGeom prst="rect">
            <a:avLst/>
          </a:prstGeom>
        </p:spPr>
        <p:txBody>
          <a:bodyPr wrap="square">
            <a:spAutoFit/>
          </a:bodyPr>
          <a:lstStyle/>
          <a:p>
            <a:pPr>
              <a:lnSpc>
                <a:spcPct val="120000"/>
              </a:lnSpc>
            </a:pPr>
            <a:r>
              <a:rPr lang="en-US" altLang="zh-CN" sz="3200" b="1" i="1" dirty="0" err="1">
                <a:solidFill>
                  <a:schemeClr val="tx1">
                    <a:lumMod val="85000"/>
                    <a:lumOff val="15000"/>
                  </a:schemeClr>
                </a:solidFill>
                <a:latin typeface="Times New Roman" panose="02020603050405020304" pitchFamily="18" charset="0"/>
                <a:ea typeface="华文细黑" pitchFamily="2" charset="-122"/>
                <a:cs typeface="Times New Roman" panose="02020603050405020304" pitchFamily="18" charset="0"/>
              </a:rPr>
              <a:t>Học</a:t>
            </a:r>
            <a:r>
              <a:rPr lang="en-US" altLang="zh-CN" sz="3200" b="1" i="1" dirty="0">
                <a:solidFill>
                  <a:schemeClr val="tx1">
                    <a:lumMod val="85000"/>
                    <a:lumOff val="15000"/>
                  </a:schemeClr>
                </a:solidFill>
                <a:latin typeface="Times New Roman" panose="02020603050405020304" pitchFamily="18" charset="0"/>
                <a:ea typeface="华文细黑" pitchFamily="2" charset="-122"/>
                <a:cs typeface="Times New Roman" panose="02020603050405020304" pitchFamily="18" charset="0"/>
              </a:rPr>
              <a:t> </a:t>
            </a:r>
            <a:r>
              <a:rPr lang="en-US" altLang="zh-CN" sz="3200" b="1" i="1" dirty="0" err="1">
                <a:solidFill>
                  <a:schemeClr val="tx1">
                    <a:lumMod val="85000"/>
                    <a:lumOff val="15000"/>
                  </a:schemeClr>
                </a:solidFill>
                <a:latin typeface="Times New Roman" panose="02020603050405020304" pitchFamily="18" charset="0"/>
                <a:ea typeface="华文细黑" pitchFamily="2" charset="-122"/>
                <a:cs typeface="Times New Roman" panose="02020603050405020304" pitchFamily="18" charset="0"/>
              </a:rPr>
              <a:t>thuộc</a:t>
            </a:r>
            <a:r>
              <a:rPr lang="en-US" altLang="zh-CN" sz="3200" b="1" i="1" dirty="0">
                <a:solidFill>
                  <a:schemeClr val="tx1">
                    <a:lumMod val="85000"/>
                    <a:lumOff val="15000"/>
                  </a:schemeClr>
                </a:solidFill>
                <a:latin typeface="Times New Roman" panose="02020603050405020304" pitchFamily="18" charset="0"/>
                <a:ea typeface="华文细黑" pitchFamily="2" charset="-122"/>
                <a:cs typeface="Times New Roman" panose="02020603050405020304" pitchFamily="18" charset="0"/>
              </a:rPr>
              <a:t> </a:t>
            </a:r>
            <a:r>
              <a:rPr lang="en-US" altLang="zh-CN" sz="3200" b="1" i="1" dirty="0" err="1">
                <a:solidFill>
                  <a:schemeClr val="tx1">
                    <a:lumMod val="85000"/>
                    <a:lumOff val="15000"/>
                  </a:schemeClr>
                </a:solidFill>
                <a:latin typeface="Times New Roman" panose="02020603050405020304" pitchFamily="18" charset="0"/>
                <a:ea typeface="华文细黑" pitchFamily="2" charset="-122"/>
                <a:cs typeface="Times New Roman" panose="02020603050405020304" pitchFamily="18" charset="0"/>
              </a:rPr>
              <a:t>bài</a:t>
            </a:r>
            <a:r>
              <a:rPr lang="en-US" altLang="zh-CN" sz="3200" b="1" i="1" dirty="0">
                <a:solidFill>
                  <a:schemeClr val="tx1">
                    <a:lumMod val="85000"/>
                    <a:lumOff val="15000"/>
                  </a:schemeClr>
                </a:solidFill>
                <a:latin typeface="Times New Roman" panose="02020603050405020304" pitchFamily="18" charset="0"/>
                <a:ea typeface="华文细黑" pitchFamily="2" charset="-122"/>
                <a:cs typeface="Times New Roman" panose="02020603050405020304" pitchFamily="18" charset="0"/>
              </a:rPr>
              <a:t> </a:t>
            </a:r>
            <a:r>
              <a:rPr lang="en-US" altLang="zh-CN" sz="3200" b="1" i="1" dirty="0" err="1">
                <a:solidFill>
                  <a:schemeClr val="tx1">
                    <a:lumMod val="85000"/>
                    <a:lumOff val="15000"/>
                  </a:schemeClr>
                </a:solidFill>
                <a:latin typeface="Times New Roman" panose="02020603050405020304" pitchFamily="18" charset="0"/>
                <a:ea typeface="华文细黑" pitchFamily="2" charset="-122"/>
                <a:cs typeface="Times New Roman" panose="02020603050405020304" pitchFamily="18" charset="0"/>
              </a:rPr>
              <a:t>thơ</a:t>
            </a:r>
            <a:r>
              <a:rPr lang="en-US" altLang="zh-CN" sz="3200" b="1" i="1" dirty="0">
                <a:solidFill>
                  <a:schemeClr val="tx1">
                    <a:lumMod val="85000"/>
                    <a:lumOff val="15000"/>
                  </a:schemeClr>
                </a:solidFill>
                <a:latin typeface="Times New Roman" panose="02020603050405020304" pitchFamily="18" charset="0"/>
                <a:ea typeface="华文细黑" pitchFamily="2" charset="-122"/>
                <a:cs typeface="Times New Roman" panose="02020603050405020304" pitchFamily="18" charset="0"/>
              </a:rPr>
              <a:t> + </a:t>
            </a:r>
            <a:r>
              <a:rPr lang="en-US" altLang="zh-CN" sz="3200" b="1" i="1" dirty="0" err="1">
                <a:solidFill>
                  <a:schemeClr val="tx1">
                    <a:lumMod val="85000"/>
                    <a:lumOff val="15000"/>
                  </a:schemeClr>
                </a:solidFill>
                <a:latin typeface="Times New Roman" panose="02020603050405020304" pitchFamily="18" charset="0"/>
                <a:ea typeface="华文细黑" pitchFamily="2" charset="-122"/>
                <a:cs typeface="Times New Roman" panose="02020603050405020304" pitchFamily="18" charset="0"/>
              </a:rPr>
              <a:t>Ôn</a:t>
            </a:r>
            <a:r>
              <a:rPr lang="en-US" altLang="zh-CN" sz="3200" b="1" i="1" dirty="0">
                <a:solidFill>
                  <a:schemeClr val="tx1">
                    <a:lumMod val="85000"/>
                    <a:lumOff val="15000"/>
                  </a:schemeClr>
                </a:solidFill>
                <a:latin typeface="Times New Roman" panose="02020603050405020304" pitchFamily="18" charset="0"/>
                <a:ea typeface="华文细黑" pitchFamily="2" charset="-122"/>
                <a:cs typeface="Times New Roman" panose="02020603050405020304" pitchFamily="18" charset="0"/>
              </a:rPr>
              <a:t> </a:t>
            </a:r>
            <a:r>
              <a:rPr lang="en-US" altLang="zh-CN" sz="3200" b="1" i="1" dirty="0" err="1">
                <a:solidFill>
                  <a:schemeClr val="tx1">
                    <a:lumMod val="85000"/>
                    <a:lumOff val="15000"/>
                  </a:schemeClr>
                </a:solidFill>
                <a:latin typeface="Times New Roman" panose="02020603050405020304" pitchFamily="18" charset="0"/>
                <a:ea typeface="华文细黑" pitchFamily="2" charset="-122"/>
                <a:cs typeface="Times New Roman" panose="02020603050405020304" pitchFamily="18" charset="0"/>
              </a:rPr>
              <a:t>lại</a:t>
            </a:r>
            <a:r>
              <a:rPr lang="en-US" altLang="zh-CN" sz="3200" b="1" i="1" dirty="0">
                <a:solidFill>
                  <a:schemeClr val="tx1">
                    <a:lumMod val="85000"/>
                    <a:lumOff val="15000"/>
                  </a:schemeClr>
                </a:solidFill>
                <a:latin typeface="Times New Roman" panose="02020603050405020304" pitchFamily="18" charset="0"/>
                <a:ea typeface="华文细黑" pitchFamily="2" charset="-122"/>
                <a:cs typeface="Times New Roman" panose="02020603050405020304" pitchFamily="18" charset="0"/>
              </a:rPr>
              <a:t> </a:t>
            </a:r>
            <a:r>
              <a:rPr lang="en-US" altLang="zh-CN" sz="3200" b="1" i="1" dirty="0" err="1">
                <a:solidFill>
                  <a:schemeClr val="tx1">
                    <a:lumMod val="85000"/>
                    <a:lumOff val="15000"/>
                  </a:schemeClr>
                </a:solidFill>
                <a:latin typeface="Times New Roman" panose="02020603050405020304" pitchFamily="18" charset="0"/>
                <a:ea typeface="华文细黑" pitchFamily="2" charset="-122"/>
                <a:cs typeface="Times New Roman" panose="02020603050405020304" pitchFamily="18" charset="0"/>
              </a:rPr>
              <a:t>kiến</a:t>
            </a:r>
            <a:r>
              <a:rPr lang="en-US" altLang="zh-CN" sz="3200" b="1" i="1" dirty="0">
                <a:solidFill>
                  <a:schemeClr val="tx1">
                    <a:lumMod val="85000"/>
                    <a:lumOff val="15000"/>
                  </a:schemeClr>
                </a:solidFill>
                <a:latin typeface="Times New Roman" panose="02020603050405020304" pitchFamily="18" charset="0"/>
                <a:ea typeface="华文细黑" pitchFamily="2" charset="-122"/>
                <a:cs typeface="Times New Roman" panose="02020603050405020304" pitchFamily="18" charset="0"/>
              </a:rPr>
              <a:t> </a:t>
            </a:r>
            <a:r>
              <a:rPr lang="en-US" altLang="zh-CN" sz="3200" b="1" i="1" dirty="0" err="1">
                <a:solidFill>
                  <a:schemeClr val="tx1">
                    <a:lumMod val="85000"/>
                    <a:lumOff val="15000"/>
                  </a:schemeClr>
                </a:solidFill>
                <a:latin typeface="Times New Roman" panose="02020603050405020304" pitchFamily="18" charset="0"/>
                <a:ea typeface="华文细黑" pitchFamily="2" charset="-122"/>
                <a:cs typeface="Times New Roman" panose="02020603050405020304" pitchFamily="18" charset="0"/>
              </a:rPr>
              <a:t>thức</a:t>
            </a:r>
            <a:endParaRPr lang="zh-CN" altLang="en-US" sz="3200" b="1" i="1" dirty="0">
              <a:solidFill>
                <a:schemeClr val="tx1">
                  <a:lumMod val="85000"/>
                  <a:lumOff val="15000"/>
                </a:schemeClr>
              </a:solidFill>
              <a:latin typeface="Times New Roman" panose="02020603050405020304" pitchFamily="18" charset="0"/>
              <a:ea typeface="华文细黑" pitchFamily="2" charset="-122"/>
              <a:cs typeface="Times New Roman" panose="02020603050405020304" pitchFamily="18" charset="0"/>
            </a:endParaRPr>
          </a:p>
        </p:txBody>
      </p:sp>
      <p:grpSp>
        <p:nvGrpSpPr>
          <p:cNvPr id="17" name="组合 16"/>
          <p:cNvGrpSpPr/>
          <p:nvPr/>
        </p:nvGrpSpPr>
        <p:grpSpPr>
          <a:xfrm>
            <a:off x="1214312" y="3218025"/>
            <a:ext cx="841829" cy="841829"/>
            <a:chOff x="2082405" y="1855715"/>
            <a:chExt cx="841829" cy="841829"/>
          </a:xfrm>
        </p:grpSpPr>
        <p:sp>
          <p:nvSpPr>
            <p:cNvPr id="18" name="椭圆 17"/>
            <p:cNvSpPr/>
            <p:nvPr/>
          </p:nvSpPr>
          <p:spPr>
            <a:xfrm>
              <a:off x="2082405" y="1855715"/>
              <a:ext cx="841829" cy="841829"/>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00">
                <a:latin typeface="Times New Roman" panose="02020603050405020304" pitchFamily="18" charset="0"/>
                <a:cs typeface="Times New Roman" panose="02020603050405020304" pitchFamily="18" charset="0"/>
              </a:endParaRPr>
            </a:p>
          </p:txBody>
        </p:sp>
        <p:sp>
          <p:nvSpPr>
            <p:cNvPr id="19" name="椭圆 18"/>
            <p:cNvSpPr/>
            <p:nvPr/>
          </p:nvSpPr>
          <p:spPr>
            <a:xfrm>
              <a:off x="2201241" y="1974551"/>
              <a:ext cx="604157" cy="604157"/>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a:solidFill>
                    <a:schemeClr val="accent2"/>
                  </a:solidFill>
                  <a:latin typeface="Times New Roman" panose="02020603050405020304" pitchFamily="18" charset="0"/>
                  <a:ea typeface="Microsoft YaHei" panose="020B0503020204020204" pitchFamily="34" charset="-122"/>
                  <a:cs typeface="Times New Roman" panose="02020603050405020304" pitchFamily="18" charset="0"/>
                </a:rPr>
                <a:t>02</a:t>
              </a:r>
              <a:endParaRPr lang="zh-CN" altLang="en-US">
                <a:solidFill>
                  <a:schemeClr val="accent2"/>
                </a:solidFill>
                <a:latin typeface="Times New Roman" panose="02020603050405020304" pitchFamily="18" charset="0"/>
                <a:ea typeface="Microsoft YaHei" panose="020B0503020204020204" pitchFamily="34" charset="-122"/>
                <a:cs typeface="Times New Roman" panose="02020603050405020304" pitchFamily="18" charset="0"/>
              </a:endParaRPr>
            </a:p>
          </p:txBody>
        </p:sp>
      </p:grpSp>
      <p:sp>
        <p:nvSpPr>
          <p:cNvPr id="20" name="矩形: 圆角 19"/>
          <p:cNvSpPr/>
          <p:nvPr/>
        </p:nvSpPr>
        <p:spPr>
          <a:xfrm>
            <a:off x="2375617" y="3263495"/>
            <a:ext cx="8822488" cy="841829"/>
          </a:xfrm>
          <a:prstGeom prst="roundRect">
            <a:avLst>
              <a:gd name="adj" fmla="val 50000"/>
            </a:avLst>
          </a:prstGeom>
          <a:noFill/>
          <a:ln w="28575">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1" name="矩形 20"/>
          <p:cNvSpPr/>
          <p:nvPr/>
        </p:nvSpPr>
        <p:spPr>
          <a:xfrm>
            <a:off x="2865531" y="3386515"/>
            <a:ext cx="8168125" cy="631711"/>
          </a:xfrm>
          <a:prstGeom prst="rect">
            <a:avLst/>
          </a:prstGeom>
        </p:spPr>
        <p:txBody>
          <a:bodyPr wrap="square">
            <a:spAutoFit/>
          </a:bodyPr>
          <a:lstStyle/>
          <a:p>
            <a:pPr>
              <a:lnSpc>
                <a:spcPct val="120000"/>
              </a:lnSpc>
            </a:pPr>
            <a:r>
              <a:rPr lang="en-SG" altLang="zh-CN" sz="3200" b="1" i="1" dirty="0" err="1">
                <a:solidFill>
                  <a:schemeClr val="tx1">
                    <a:lumMod val="85000"/>
                    <a:lumOff val="15000"/>
                  </a:schemeClr>
                </a:solidFill>
                <a:latin typeface="Times New Roman" panose="02020603050405020304" pitchFamily="18" charset="0"/>
                <a:ea typeface="华文细黑" pitchFamily="2" charset="-122"/>
                <a:cs typeface="Times New Roman" panose="02020603050405020304" pitchFamily="18" charset="0"/>
              </a:rPr>
              <a:t>Sưu</a:t>
            </a:r>
            <a:r>
              <a:rPr lang="en-SG" altLang="zh-CN" sz="3200" b="1" i="1" dirty="0">
                <a:solidFill>
                  <a:schemeClr val="tx1">
                    <a:lumMod val="85000"/>
                    <a:lumOff val="15000"/>
                  </a:schemeClr>
                </a:solidFill>
                <a:latin typeface="Times New Roman" panose="02020603050405020304" pitchFamily="18" charset="0"/>
                <a:ea typeface="华文细黑" pitchFamily="2" charset="-122"/>
                <a:cs typeface="Times New Roman" panose="02020603050405020304" pitchFamily="18" charset="0"/>
              </a:rPr>
              <a:t> </a:t>
            </a:r>
            <a:r>
              <a:rPr lang="en-SG" altLang="zh-CN" sz="3200" b="1" i="1" dirty="0" err="1">
                <a:solidFill>
                  <a:schemeClr val="tx1">
                    <a:lumMod val="85000"/>
                    <a:lumOff val="15000"/>
                  </a:schemeClr>
                </a:solidFill>
                <a:latin typeface="Times New Roman" panose="02020603050405020304" pitchFamily="18" charset="0"/>
                <a:ea typeface="华文细黑" pitchFamily="2" charset="-122"/>
                <a:cs typeface="Times New Roman" panose="02020603050405020304" pitchFamily="18" charset="0"/>
              </a:rPr>
              <a:t>tầm</a:t>
            </a:r>
            <a:r>
              <a:rPr lang="en-SG" altLang="zh-CN" sz="3200" b="1" i="1" dirty="0">
                <a:solidFill>
                  <a:schemeClr val="tx1">
                    <a:lumMod val="85000"/>
                    <a:lumOff val="15000"/>
                  </a:schemeClr>
                </a:solidFill>
                <a:latin typeface="Times New Roman" panose="02020603050405020304" pitchFamily="18" charset="0"/>
                <a:ea typeface="华文细黑" pitchFamily="2" charset="-122"/>
                <a:cs typeface="Times New Roman" panose="02020603050405020304" pitchFamily="18" charset="0"/>
              </a:rPr>
              <a:t> 1 </a:t>
            </a:r>
            <a:r>
              <a:rPr lang="en-SG" altLang="zh-CN" sz="3200" b="1" i="1" dirty="0" err="1">
                <a:solidFill>
                  <a:schemeClr val="tx1">
                    <a:lumMod val="85000"/>
                    <a:lumOff val="15000"/>
                  </a:schemeClr>
                </a:solidFill>
                <a:latin typeface="Times New Roman" panose="02020603050405020304" pitchFamily="18" charset="0"/>
                <a:ea typeface="华文细黑" pitchFamily="2" charset="-122"/>
                <a:cs typeface="Times New Roman" panose="02020603050405020304" pitchFamily="18" charset="0"/>
              </a:rPr>
              <a:t>số</a:t>
            </a:r>
            <a:r>
              <a:rPr lang="en-SG" altLang="zh-CN" sz="3200" b="1" i="1" dirty="0">
                <a:solidFill>
                  <a:schemeClr val="tx1">
                    <a:lumMod val="85000"/>
                    <a:lumOff val="15000"/>
                  </a:schemeClr>
                </a:solidFill>
                <a:latin typeface="Times New Roman" panose="02020603050405020304" pitchFamily="18" charset="0"/>
                <a:ea typeface="华文细黑" pitchFamily="2" charset="-122"/>
                <a:cs typeface="Times New Roman" panose="02020603050405020304" pitchFamily="18" charset="0"/>
              </a:rPr>
              <a:t> </a:t>
            </a:r>
            <a:r>
              <a:rPr lang="en-SG" altLang="zh-CN" sz="3200" b="1" i="1" dirty="0" err="1">
                <a:solidFill>
                  <a:schemeClr val="tx1">
                    <a:lumMod val="85000"/>
                    <a:lumOff val="15000"/>
                  </a:schemeClr>
                </a:solidFill>
                <a:latin typeface="Times New Roman" panose="02020603050405020304" pitchFamily="18" charset="0"/>
                <a:ea typeface="华文细黑" pitchFamily="2" charset="-122"/>
                <a:cs typeface="Times New Roman" panose="02020603050405020304" pitchFamily="18" charset="0"/>
              </a:rPr>
              <a:t>bài</a:t>
            </a:r>
            <a:r>
              <a:rPr lang="en-SG" altLang="zh-CN" sz="3200" b="1" i="1" dirty="0">
                <a:solidFill>
                  <a:schemeClr val="tx1">
                    <a:lumMod val="85000"/>
                    <a:lumOff val="15000"/>
                  </a:schemeClr>
                </a:solidFill>
                <a:latin typeface="Times New Roman" panose="02020603050405020304" pitchFamily="18" charset="0"/>
                <a:ea typeface="华文细黑" pitchFamily="2" charset="-122"/>
                <a:cs typeface="Times New Roman" panose="02020603050405020304" pitchFamily="18" charset="0"/>
              </a:rPr>
              <a:t> </a:t>
            </a:r>
            <a:r>
              <a:rPr lang="en-SG" altLang="zh-CN" sz="3200" b="1" i="1" dirty="0" err="1">
                <a:solidFill>
                  <a:schemeClr val="tx1">
                    <a:lumMod val="85000"/>
                    <a:lumOff val="15000"/>
                  </a:schemeClr>
                </a:solidFill>
                <a:latin typeface="Times New Roman" panose="02020603050405020304" pitchFamily="18" charset="0"/>
                <a:ea typeface="华文细黑" pitchFamily="2" charset="-122"/>
                <a:cs typeface="Times New Roman" panose="02020603050405020304" pitchFamily="18" charset="0"/>
              </a:rPr>
              <a:t>thơ</a:t>
            </a:r>
            <a:r>
              <a:rPr lang="en-SG" altLang="zh-CN" sz="3200" b="1" i="1" dirty="0">
                <a:solidFill>
                  <a:schemeClr val="tx1">
                    <a:lumMod val="85000"/>
                    <a:lumOff val="15000"/>
                  </a:schemeClr>
                </a:solidFill>
                <a:latin typeface="Times New Roman" panose="02020603050405020304" pitchFamily="18" charset="0"/>
                <a:ea typeface="华文细黑" pitchFamily="2" charset="-122"/>
                <a:cs typeface="Times New Roman" panose="02020603050405020304" pitchFamily="18" charset="0"/>
              </a:rPr>
              <a:t> </a:t>
            </a:r>
            <a:r>
              <a:rPr lang="en-SG" altLang="zh-CN" sz="3200" b="1" i="1" dirty="0" err="1">
                <a:solidFill>
                  <a:schemeClr val="tx1">
                    <a:lumMod val="85000"/>
                    <a:lumOff val="15000"/>
                  </a:schemeClr>
                </a:solidFill>
                <a:latin typeface="Times New Roman" panose="02020603050405020304" pitchFamily="18" charset="0"/>
                <a:ea typeface="华文细黑" pitchFamily="2" charset="-122"/>
                <a:cs typeface="Times New Roman" panose="02020603050405020304" pitchFamily="18" charset="0"/>
              </a:rPr>
              <a:t>về</a:t>
            </a:r>
            <a:r>
              <a:rPr lang="en-SG" altLang="zh-CN" sz="3200" b="1" i="1" dirty="0">
                <a:solidFill>
                  <a:schemeClr val="tx1">
                    <a:lumMod val="85000"/>
                    <a:lumOff val="15000"/>
                  </a:schemeClr>
                </a:solidFill>
                <a:latin typeface="Times New Roman" panose="02020603050405020304" pitchFamily="18" charset="0"/>
                <a:ea typeface="华文细黑" pitchFamily="2" charset="-122"/>
                <a:cs typeface="Times New Roman" panose="02020603050405020304" pitchFamily="18" charset="0"/>
              </a:rPr>
              <a:t> </a:t>
            </a:r>
            <a:r>
              <a:rPr lang="en-SG" altLang="zh-CN" sz="3200" b="1" i="1" dirty="0" err="1">
                <a:solidFill>
                  <a:schemeClr val="tx1">
                    <a:lumMod val="85000"/>
                    <a:lumOff val="15000"/>
                  </a:schemeClr>
                </a:solidFill>
                <a:latin typeface="Times New Roman" panose="02020603050405020304" pitchFamily="18" charset="0"/>
                <a:ea typeface="华文细黑" pitchFamily="2" charset="-122"/>
                <a:cs typeface="Times New Roman" panose="02020603050405020304" pitchFamily="18" charset="0"/>
              </a:rPr>
              <a:t>mùa</a:t>
            </a:r>
            <a:r>
              <a:rPr lang="en-SG" altLang="zh-CN" sz="3200" b="1" i="1" dirty="0">
                <a:solidFill>
                  <a:schemeClr val="tx1">
                    <a:lumMod val="85000"/>
                    <a:lumOff val="15000"/>
                  </a:schemeClr>
                </a:solidFill>
                <a:latin typeface="Times New Roman" panose="02020603050405020304" pitchFamily="18" charset="0"/>
                <a:ea typeface="华文细黑" pitchFamily="2" charset="-122"/>
                <a:cs typeface="Times New Roman" panose="02020603050405020304" pitchFamily="18" charset="0"/>
              </a:rPr>
              <a:t> </a:t>
            </a:r>
            <a:r>
              <a:rPr lang="en-SG" altLang="zh-CN" sz="3200" b="1" i="1" dirty="0" err="1">
                <a:solidFill>
                  <a:schemeClr val="tx1">
                    <a:lumMod val="85000"/>
                    <a:lumOff val="15000"/>
                  </a:schemeClr>
                </a:solidFill>
                <a:latin typeface="Times New Roman" panose="02020603050405020304" pitchFamily="18" charset="0"/>
                <a:ea typeface="华文细黑" pitchFamily="2" charset="-122"/>
                <a:cs typeface="Times New Roman" panose="02020603050405020304" pitchFamily="18" charset="0"/>
              </a:rPr>
              <a:t>thu</a:t>
            </a:r>
            <a:r>
              <a:rPr lang="en-SG" altLang="zh-CN" sz="3200" b="1" i="1" dirty="0">
                <a:solidFill>
                  <a:schemeClr val="tx1">
                    <a:lumMod val="85000"/>
                    <a:lumOff val="15000"/>
                  </a:schemeClr>
                </a:solidFill>
                <a:latin typeface="Times New Roman" panose="02020603050405020304" pitchFamily="18" charset="0"/>
                <a:ea typeface="华文细黑" pitchFamily="2" charset="-122"/>
                <a:cs typeface="Times New Roman" panose="02020603050405020304" pitchFamily="18" charset="0"/>
              </a:rPr>
              <a:t> </a:t>
            </a:r>
            <a:r>
              <a:rPr lang="en-SG" altLang="zh-CN" sz="3200" b="1" i="1" dirty="0" err="1">
                <a:solidFill>
                  <a:schemeClr val="tx1">
                    <a:lumMod val="85000"/>
                    <a:lumOff val="15000"/>
                  </a:schemeClr>
                </a:solidFill>
                <a:latin typeface="Times New Roman" panose="02020603050405020304" pitchFamily="18" charset="0"/>
                <a:ea typeface="华文细黑" pitchFamily="2" charset="-122"/>
                <a:cs typeface="Times New Roman" panose="02020603050405020304" pitchFamily="18" charset="0"/>
              </a:rPr>
              <a:t>và</a:t>
            </a:r>
            <a:r>
              <a:rPr lang="en-SG" altLang="zh-CN" sz="3200" b="1" i="1" dirty="0">
                <a:solidFill>
                  <a:schemeClr val="tx1">
                    <a:lumMod val="85000"/>
                    <a:lumOff val="15000"/>
                  </a:schemeClr>
                </a:solidFill>
                <a:latin typeface="Times New Roman" panose="02020603050405020304" pitchFamily="18" charset="0"/>
                <a:ea typeface="华文细黑" pitchFamily="2" charset="-122"/>
                <a:cs typeface="Times New Roman" panose="02020603050405020304" pitchFamily="18" charset="0"/>
              </a:rPr>
              <a:t> chia </a:t>
            </a:r>
            <a:r>
              <a:rPr lang="en-SG" altLang="zh-CN" sz="3200" b="1" i="1" dirty="0" err="1">
                <a:solidFill>
                  <a:schemeClr val="tx1">
                    <a:lumMod val="85000"/>
                    <a:lumOff val="15000"/>
                  </a:schemeClr>
                </a:solidFill>
                <a:latin typeface="Times New Roman" panose="02020603050405020304" pitchFamily="18" charset="0"/>
                <a:ea typeface="华文细黑" pitchFamily="2" charset="-122"/>
                <a:cs typeface="Times New Roman" panose="02020603050405020304" pitchFamily="18" charset="0"/>
              </a:rPr>
              <a:t>sẻ</a:t>
            </a:r>
            <a:endParaRPr lang="zh-CN" altLang="en-US" sz="3200" b="1" i="1" dirty="0">
              <a:solidFill>
                <a:schemeClr val="tx1">
                  <a:lumMod val="85000"/>
                  <a:lumOff val="15000"/>
                </a:schemeClr>
              </a:solidFill>
              <a:latin typeface="Times New Roman" panose="02020603050405020304" pitchFamily="18" charset="0"/>
              <a:ea typeface="华文细黑" pitchFamily="2" charset="-122"/>
              <a:cs typeface="Times New Roman" panose="02020603050405020304" pitchFamily="18" charset="0"/>
            </a:endParaRPr>
          </a:p>
        </p:txBody>
      </p:sp>
      <p:grpSp>
        <p:nvGrpSpPr>
          <p:cNvPr id="22" name="组合 21"/>
          <p:cNvGrpSpPr/>
          <p:nvPr/>
        </p:nvGrpSpPr>
        <p:grpSpPr>
          <a:xfrm>
            <a:off x="1214312" y="4559252"/>
            <a:ext cx="841829" cy="841829"/>
            <a:chOff x="2082405" y="1855715"/>
            <a:chExt cx="841829" cy="841829"/>
          </a:xfrm>
        </p:grpSpPr>
        <p:sp>
          <p:nvSpPr>
            <p:cNvPr id="23" name="椭圆 22"/>
            <p:cNvSpPr/>
            <p:nvPr/>
          </p:nvSpPr>
          <p:spPr>
            <a:xfrm>
              <a:off x="2082405" y="1855715"/>
              <a:ext cx="841829" cy="841829"/>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00">
                <a:latin typeface="Times New Roman" panose="02020603050405020304" pitchFamily="18" charset="0"/>
                <a:cs typeface="Times New Roman" panose="02020603050405020304" pitchFamily="18" charset="0"/>
              </a:endParaRPr>
            </a:p>
          </p:txBody>
        </p:sp>
        <p:sp>
          <p:nvSpPr>
            <p:cNvPr id="24" name="椭圆 23"/>
            <p:cNvSpPr/>
            <p:nvPr/>
          </p:nvSpPr>
          <p:spPr>
            <a:xfrm>
              <a:off x="2201241" y="1974551"/>
              <a:ext cx="604157" cy="604157"/>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a:solidFill>
                    <a:schemeClr val="accent3"/>
                  </a:solidFill>
                  <a:latin typeface="Times New Roman" panose="02020603050405020304" pitchFamily="18" charset="0"/>
                  <a:ea typeface="Microsoft YaHei" panose="020B0503020204020204" pitchFamily="34" charset="-122"/>
                  <a:cs typeface="Times New Roman" panose="02020603050405020304" pitchFamily="18" charset="0"/>
                </a:rPr>
                <a:t>03</a:t>
              </a:r>
              <a:endParaRPr lang="zh-CN" altLang="en-US">
                <a:solidFill>
                  <a:schemeClr val="accent3"/>
                </a:solidFill>
                <a:latin typeface="Times New Roman" panose="02020603050405020304" pitchFamily="18" charset="0"/>
                <a:ea typeface="Microsoft YaHei" panose="020B0503020204020204" pitchFamily="34" charset="-122"/>
                <a:cs typeface="Times New Roman" panose="02020603050405020304" pitchFamily="18" charset="0"/>
              </a:endParaRPr>
            </a:p>
          </p:txBody>
        </p:sp>
      </p:grpSp>
      <p:sp>
        <p:nvSpPr>
          <p:cNvPr id="25" name="矩形: 圆角 24"/>
          <p:cNvSpPr/>
          <p:nvPr/>
        </p:nvSpPr>
        <p:spPr>
          <a:xfrm>
            <a:off x="2375617" y="4604722"/>
            <a:ext cx="8822488" cy="841829"/>
          </a:xfrm>
          <a:prstGeom prst="roundRect">
            <a:avLst>
              <a:gd name="adj" fmla="val 50000"/>
            </a:avLst>
          </a:prstGeom>
          <a:noFill/>
          <a:ln w="28575">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6" name="矩形 25"/>
          <p:cNvSpPr/>
          <p:nvPr/>
        </p:nvSpPr>
        <p:spPr>
          <a:xfrm>
            <a:off x="2865531" y="4727742"/>
            <a:ext cx="8168125" cy="631711"/>
          </a:xfrm>
          <a:prstGeom prst="rect">
            <a:avLst/>
          </a:prstGeom>
        </p:spPr>
        <p:txBody>
          <a:bodyPr wrap="square">
            <a:spAutoFit/>
          </a:bodyPr>
          <a:lstStyle/>
          <a:p>
            <a:pPr>
              <a:lnSpc>
                <a:spcPct val="120000"/>
              </a:lnSpc>
            </a:pPr>
            <a:r>
              <a:rPr lang="en-US" altLang="zh-CN" sz="3200" b="1" i="1" dirty="0" err="1">
                <a:solidFill>
                  <a:schemeClr val="tx1">
                    <a:lumMod val="85000"/>
                    <a:lumOff val="15000"/>
                  </a:schemeClr>
                </a:solidFill>
                <a:latin typeface="Times New Roman" panose="02020603050405020304" pitchFamily="18" charset="0"/>
                <a:ea typeface="华文细黑" pitchFamily="2" charset="-122"/>
                <a:cs typeface="Times New Roman" panose="02020603050405020304" pitchFamily="18" charset="0"/>
              </a:rPr>
              <a:t>Soạn</a:t>
            </a:r>
            <a:r>
              <a:rPr lang="en-US" altLang="zh-CN" sz="3200" b="1" i="1" dirty="0">
                <a:solidFill>
                  <a:schemeClr val="tx1">
                    <a:lumMod val="85000"/>
                    <a:lumOff val="15000"/>
                  </a:schemeClr>
                </a:solidFill>
                <a:latin typeface="Times New Roman" panose="02020603050405020304" pitchFamily="18" charset="0"/>
                <a:ea typeface="华文细黑" pitchFamily="2" charset="-122"/>
                <a:cs typeface="Times New Roman" panose="02020603050405020304" pitchFamily="18" charset="0"/>
              </a:rPr>
              <a:t> </a:t>
            </a:r>
            <a:r>
              <a:rPr lang="en-US" altLang="zh-CN" sz="3200" b="1" i="1" dirty="0" err="1">
                <a:solidFill>
                  <a:schemeClr val="tx1">
                    <a:lumMod val="85000"/>
                    <a:lumOff val="15000"/>
                  </a:schemeClr>
                </a:solidFill>
                <a:latin typeface="Times New Roman" panose="02020603050405020304" pitchFamily="18" charset="0"/>
                <a:ea typeface="华文细黑" pitchFamily="2" charset="-122"/>
                <a:cs typeface="Times New Roman" panose="02020603050405020304" pitchFamily="18" charset="0"/>
              </a:rPr>
              <a:t>bài</a:t>
            </a:r>
            <a:r>
              <a:rPr lang="en-US" altLang="zh-CN" sz="3200" b="1" i="1" dirty="0">
                <a:solidFill>
                  <a:schemeClr val="tx1">
                    <a:lumMod val="85000"/>
                    <a:lumOff val="15000"/>
                  </a:schemeClr>
                </a:solidFill>
                <a:latin typeface="Times New Roman" panose="02020603050405020304" pitchFamily="18" charset="0"/>
                <a:ea typeface="华文细黑" pitchFamily="2" charset="-122"/>
                <a:cs typeface="Times New Roman" panose="02020603050405020304" pitchFamily="18" charset="0"/>
              </a:rPr>
              <a:t> “</a:t>
            </a:r>
            <a:r>
              <a:rPr lang="en-US" altLang="zh-CN" sz="3200" b="1" i="1" dirty="0" err="1">
                <a:solidFill>
                  <a:schemeClr val="tx1">
                    <a:lumMod val="85000"/>
                    <a:lumOff val="15000"/>
                  </a:schemeClr>
                </a:solidFill>
                <a:latin typeface="Times New Roman" panose="02020603050405020304" pitchFamily="18" charset="0"/>
                <a:ea typeface="华文细黑" pitchFamily="2" charset="-122"/>
                <a:cs typeface="Times New Roman" panose="02020603050405020304" pitchFamily="18" charset="0"/>
              </a:rPr>
              <a:t>Nói</a:t>
            </a:r>
            <a:r>
              <a:rPr lang="en-US" altLang="zh-CN" sz="3200" b="1" i="1" dirty="0">
                <a:solidFill>
                  <a:schemeClr val="tx1">
                    <a:lumMod val="85000"/>
                    <a:lumOff val="15000"/>
                  </a:schemeClr>
                </a:solidFill>
                <a:latin typeface="Times New Roman" panose="02020603050405020304" pitchFamily="18" charset="0"/>
                <a:ea typeface="华文细黑" pitchFamily="2" charset="-122"/>
                <a:cs typeface="Times New Roman" panose="02020603050405020304" pitchFamily="18" charset="0"/>
              </a:rPr>
              <a:t> </a:t>
            </a:r>
            <a:r>
              <a:rPr lang="en-US" altLang="zh-CN" sz="3200" b="1" i="1" dirty="0" err="1">
                <a:solidFill>
                  <a:schemeClr val="tx1">
                    <a:lumMod val="85000"/>
                    <a:lumOff val="15000"/>
                  </a:schemeClr>
                </a:solidFill>
                <a:latin typeface="Times New Roman" panose="02020603050405020304" pitchFamily="18" charset="0"/>
                <a:ea typeface="华文细黑" pitchFamily="2" charset="-122"/>
                <a:cs typeface="Times New Roman" panose="02020603050405020304" pitchFamily="18" charset="0"/>
              </a:rPr>
              <a:t>với</a:t>
            </a:r>
            <a:r>
              <a:rPr lang="en-US" altLang="zh-CN" sz="3200" b="1" i="1" dirty="0">
                <a:solidFill>
                  <a:schemeClr val="tx1">
                    <a:lumMod val="85000"/>
                    <a:lumOff val="15000"/>
                  </a:schemeClr>
                </a:solidFill>
                <a:latin typeface="Times New Roman" panose="02020603050405020304" pitchFamily="18" charset="0"/>
                <a:ea typeface="华文细黑" pitchFamily="2" charset="-122"/>
                <a:cs typeface="Times New Roman" panose="02020603050405020304" pitchFamily="18" charset="0"/>
              </a:rPr>
              <a:t> con”</a:t>
            </a:r>
            <a:endParaRPr lang="zh-CN" altLang="en-US" sz="3200" b="1" i="1" dirty="0">
              <a:solidFill>
                <a:schemeClr val="tx1">
                  <a:lumMod val="85000"/>
                  <a:lumOff val="15000"/>
                </a:schemeClr>
              </a:solidFill>
              <a:latin typeface="Times New Roman" panose="02020603050405020304" pitchFamily="18" charset="0"/>
              <a:ea typeface="华文细黑" pitchFamily="2" charset="-122"/>
              <a:cs typeface="Times New Roman" panose="02020603050405020304" pitchFamily="18" charset="0"/>
            </a:endParaRPr>
          </a:p>
        </p:txBody>
      </p:sp>
      <p:grpSp>
        <p:nvGrpSpPr>
          <p:cNvPr id="27" name="组合 7"/>
          <p:cNvGrpSpPr/>
          <p:nvPr/>
        </p:nvGrpSpPr>
        <p:grpSpPr>
          <a:xfrm flipV="1">
            <a:off x="4747772" y="1178657"/>
            <a:ext cx="3255817" cy="139147"/>
            <a:chOff x="5264727" y="1496291"/>
            <a:chExt cx="1197811" cy="872836"/>
          </a:xfrm>
        </p:grpSpPr>
        <p:sp>
          <p:nvSpPr>
            <p:cNvPr id="28" name="矩形 3"/>
            <p:cNvSpPr/>
            <p:nvPr/>
          </p:nvSpPr>
          <p:spPr>
            <a:xfrm>
              <a:off x="5264727" y="1496291"/>
              <a:ext cx="304800" cy="87283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9" name="矩形 4"/>
            <p:cNvSpPr/>
            <p:nvPr/>
          </p:nvSpPr>
          <p:spPr>
            <a:xfrm>
              <a:off x="5569527" y="1496291"/>
              <a:ext cx="304800" cy="87283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0" name="矩形 5"/>
            <p:cNvSpPr/>
            <p:nvPr/>
          </p:nvSpPr>
          <p:spPr>
            <a:xfrm>
              <a:off x="5853955" y="1496291"/>
              <a:ext cx="304800" cy="87283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1" name="矩形 6"/>
            <p:cNvSpPr/>
            <p:nvPr/>
          </p:nvSpPr>
          <p:spPr>
            <a:xfrm>
              <a:off x="6157738" y="1496291"/>
              <a:ext cx="304800" cy="872836"/>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32" name="文本框 8"/>
          <p:cNvSpPr txBox="1"/>
          <p:nvPr/>
        </p:nvSpPr>
        <p:spPr>
          <a:xfrm>
            <a:off x="4287117" y="469520"/>
            <a:ext cx="4266333" cy="707886"/>
          </a:xfrm>
          <a:prstGeom prst="rect">
            <a:avLst/>
          </a:prstGeom>
          <a:noFill/>
        </p:spPr>
        <p:txBody>
          <a:bodyPr wrap="square" rtlCol="0">
            <a:spAutoFit/>
          </a:bodyPr>
          <a:lstStyle/>
          <a:p>
            <a:pPr algn="ctr"/>
            <a:r>
              <a:rPr lang="en-SG" altLang="zh-CN" sz="4000" b="1" dirty="0" err="1">
                <a:solidFill>
                  <a:schemeClr val="tx1">
                    <a:lumMod val="85000"/>
                    <a:lumOff val="15000"/>
                  </a:schemeClr>
                </a:solidFill>
                <a:latin typeface="Times New Roman" panose="02020603050405020304" pitchFamily="18" charset="0"/>
                <a:ea typeface="华文中宋" pitchFamily="2" charset="-122"/>
                <a:cs typeface="Times New Roman" panose="02020603050405020304" pitchFamily="18" charset="0"/>
              </a:rPr>
              <a:t>Hướng</a:t>
            </a:r>
            <a:r>
              <a:rPr lang="en-SG" altLang="zh-CN" sz="4000" b="1" dirty="0">
                <a:solidFill>
                  <a:schemeClr val="tx1">
                    <a:lumMod val="85000"/>
                    <a:lumOff val="15000"/>
                  </a:schemeClr>
                </a:solidFill>
                <a:latin typeface="Times New Roman" panose="02020603050405020304" pitchFamily="18" charset="0"/>
                <a:ea typeface="华文中宋" pitchFamily="2" charset="-122"/>
                <a:cs typeface="Times New Roman" panose="02020603050405020304" pitchFamily="18" charset="0"/>
              </a:rPr>
              <a:t> </a:t>
            </a:r>
            <a:r>
              <a:rPr lang="en-SG" altLang="zh-CN" sz="4000" b="1" dirty="0" err="1">
                <a:solidFill>
                  <a:schemeClr val="tx1">
                    <a:lumMod val="85000"/>
                    <a:lumOff val="15000"/>
                  </a:schemeClr>
                </a:solidFill>
                <a:latin typeface="Times New Roman" panose="02020603050405020304" pitchFamily="18" charset="0"/>
                <a:ea typeface="华文中宋" pitchFamily="2" charset="-122"/>
                <a:cs typeface="Times New Roman" panose="02020603050405020304" pitchFamily="18" charset="0"/>
              </a:rPr>
              <a:t>dẫn</a:t>
            </a:r>
            <a:r>
              <a:rPr lang="en-SG" altLang="zh-CN" sz="4000" b="1" dirty="0">
                <a:solidFill>
                  <a:schemeClr val="tx1">
                    <a:lumMod val="85000"/>
                    <a:lumOff val="15000"/>
                  </a:schemeClr>
                </a:solidFill>
                <a:latin typeface="Times New Roman" panose="02020603050405020304" pitchFamily="18" charset="0"/>
                <a:ea typeface="华文中宋" pitchFamily="2" charset="-122"/>
                <a:cs typeface="Times New Roman" panose="02020603050405020304" pitchFamily="18" charset="0"/>
              </a:rPr>
              <a:t> </a:t>
            </a:r>
            <a:r>
              <a:rPr lang="en-SG" altLang="zh-CN" sz="4000" b="1" dirty="0" err="1">
                <a:solidFill>
                  <a:schemeClr val="tx1">
                    <a:lumMod val="85000"/>
                    <a:lumOff val="15000"/>
                  </a:schemeClr>
                </a:solidFill>
                <a:latin typeface="Times New Roman" panose="02020603050405020304" pitchFamily="18" charset="0"/>
                <a:ea typeface="华文中宋" pitchFamily="2" charset="-122"/>
                <a:cs typeface="Times New Roman" panose="02020603050405020304" pitchFamily="18" charset="0"/>
              </a:rPr>
              <a:t>tự</a:t>
            </a:r>
            <a:r>
              <a:rPr lang="en-SG" altLang="zh-CN" sz="4000" b="1" dirty="0">
                <a:solidFill>
                  <a:schemeClr val="tx1">
                    <a:lumMod val="85000"/>
                    <a:lumOff val="15000"/>
                  </a:schemeClr>
                </a:solidFill>
                <a:latin typeface="Times New Roman" panose="02020603050405020304" pitchFamily="18" charset="0"/>
                <a:ea typeface="华文中宋" pitchFamily="2" charset="-122"/>
                <a:cs typeface="Times New Roman" panose="02020603050405020304" pitchFamily="18" charset="0"/>
              </a:rPr>
              <a:t> </a:t>
            </a:r>
            <a:r>
              <a:rPr lang="en-SG" altLang="zh-CN" sz="4000" b="1" dirty="0" err="1">
                <a:solidFill>
                  <a:schemeClr val="tx1">
                    <a:lumMod val="85000"/>
                    <a:lumOff val="15000"/>
                  </a:schemeClr>
                </a:solidFill>
                <a:latin typeface="Times New Roman" panose="02020603050405020304" pitchFamily="18" charset="0"/>
                <a:ea typeface="华文中宋" pitchFamily="2" charset="-122"/>
                <a:cs typeface="Times New Roman" panose="02020603050405020304" pitchFamily="18" charset="0"/>
              </a:rPr>
              <a:t>học</a:t>
            </a:r>
            <a:endParaRPr lang="zh-CN" altLang="en-US" sz="4000" b="1" dirty="0">
              <a:solidFill>
                <a:schemeClr val="tx1">
                  <a:lumMod val="85000"/>
                  <a:lumOff val="15000"/>
                </a:schemeClr>
              </a:solidFill>
              <a:latin typeface="Times New Roman" panose="02020603050405020304" pitchFamily="18" charset="0"/>
              <a:ea typeface="华文中宋" pitchFamily="2" charset="-122"/>
              <a:cs typeface="Times New Roman" panose="02020603050405020304" pitchFamily="18" charset="0"/>
            </a:endParaRPr>
          </a:p>
        </p:txBody>
      </p:sp>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2"/>
                                        </p:tgtEl>
                                        <p:attrNameLst>
                                          <p:attrName>style.visibility</p:attrName>
                                        </p:attrNameLst>
                                      </p:cBhvr>
                                      <p:to>
                                        <p:strVal val="visible"/>
                                      </p:to>
                                    </p:set>
                                    <p:animEffect transition="in" filter="barn(inVertical)">
                                      <p:cBhvr>
                                        <p:cTn id="7" dur="500"/>
                                        <p:tgtEl>
                                          <p:spTgt spid="32"/>
                                        </p:tgtEl>
                                      </p:cBhvr>
                                    </p:animEffect>
                                  </p:childTnLst>
                                </p:cTn>
                              </p:par>
                              <p:par>
                                <p:cTn id="8" presetID="16" presetClass="entr" presetSubtype="21" fill="hold" nodeType="withEffect">
                                  <p:stCondLst>
                                    <p:cond delay="0"/>
                                  </p:stCondLst>
                                  <p:childTnLst>
                                    <p:set>
                                      <p:cBhvr>
                                        <p:cTn id="9" dur="1" fill="hold">
                                          <p:stCondLst>
                                            <p:cond delay="0"/>
                                          </p:stCondLst>
                                        </p:cTn>
                                        <p:tgtEl>
                                          <p:spTgt spid="27"/>
                                        </p:tgtEl>
                                        <p:attrNameLst>
                                          <p:attrName>style.visibility</p:attrName>
                                        </p:attrNameLst>
                                      </p:cBhvr>
                                      <p:to>
                                        <p:strVal val="visible"/>
                                      </p:to>
                                    </p:set>
                                    <p:animEffect transition="in" filter="barn(inVertical)">
                                      <p:cBhvr>
                                        <p:cTn id="10" dur="500"/>
                                        <p:tgtEl>
                                          <p:spTgt spid="27"/>
                                        </p:tgtEl>
                                      </p:cBhvr>
                                    </p:animEffect>
                                  </p:childTnLst>
                                </p:cTn>
                              </p:par>
                            </p:childTnLst>
                          </p:cTn>
                        </p:par>
                      </p:childTnLst>
                    </p:cTn>
                  </p:par>
                  <p:par>
                    <p:cTn id="11" fill="hold">
                      <p:stCondLst>
                        <p:cond delay="indefinite"/>
                      </p:stCondLst>
                      <p:childTnLst>
                        <p:par>
                          <p:cTn id="12" fill="hold">
                            <p:stCondLst>
                              <p:cond delay="0"/>
                            </p:stCondLst>
                            <p:childTnLst>
                              <p:par>
                                <p:cTn id="13" presetID="14" presetClass="entr" presetSubtype="10"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randombar(horizontal)">
                                      <p:cBhvr>
                                        <p:cTn id="15" dur="500"/>
                                        <p:tgtEl>
                                          <p:spTgt spid="10"/>
                                        </p:tgtEl>
                                      </p:cBhvr>
                                    </p:animEffect>
                                  </p:childTnLst>
                                </p:cTn>
                              </p:par>
                            </p:childTnLst>
                          </p:cTn>
                        </p:par>
                      </p:childTnLst>
                    </p:cTn>
                  </p:par>
                  <p:par>
                    <p:cTn id="16" fill="hold">
                      <p:stCondLst>
                        <p:cond delay="indefinite"/>
                      </p:stCondLst>
                      <p:childTnLst>
                        <p:par>
                          <p:cTn id="17" fill="hold">
                            <p:stCondLst>
                              <p:cond delay="0"/>
                            </p:stCondLst>
                            <p:childTnLst>
                              <p:par>
                                <p:cTn id="18" presetID="14" presetClass="entr" presetSubtype="10" fill="hold" nodeType="clickEffect">
                                  <p:stCondLst>
                                    <p:cond delay="0"/>
                                  </p:stCondLst>
                                  <p:childTnLst>
                                    <p:set>
                                      <p:cBhvr>
                                        <p:cTn id="19" dur="1" fill="hold">
                                          <p:stCondLst>
                                            <p:cond delay="0"/>
                                          </p:stCondLst>
                                        </p:cTn>
                                        <p:tgtEl>
                                          <p:spTgt spid="13"/>
                                        </p:tgtEl>
                                        <p:attrNameLst>
                                          <p:attrName>style.visibility</p:attrName>
                                        </p:attrNameLst>
                                      </p:cBhvr>
                                      <p:to>
                                        <p:strVal val="visible"/>
                                      </p:to>
                                    </p:set>
                                    <p:animEffect transition="in" filter="randombar(horizontal)">
                                      <p:cBhvr>
                                        <p:cTn id="20" dur="500"/>
                                        <p:tgtEl>
                                          <p:spTgt spid="13"/>
                                        </p:tgtEl>
                                      </p:cBhvr>
                                    </p:animEffect>
                                  </p:childTnLst>
                                </p:cTn>
                              </p:par>
                              <p:par>
                                <p:cTn id="21" presetID="14" presetClass="entr" presetSubtype="10" fill="hold" grpId="0" nodeType="withEffect">
                                  <p:stCondLst>
                                    <p:cond delay="0"/>
                                  </p:stCondLst>
                                  <p:childTnLst>
                                    <p:set>
                                      <p:cBhvr>
                                        <p:cTn id="22" dur="1" fill="hold">
                                          <p:stCondLst>
                                            <p:cond delay="0"/>
                                          </p:stCondLst>
                                        </p:cTn>
                                        <p:tgtEl>
                                          <p:spTgt spid="15"/>
                                        </p:tgtEl>
                                        <p:attrNameLst>
                                          <p:attrName>style.visibility</p:attrName>
                                        </p:attrNameLst>
                                      </p:cBhvr>
                                      <p:to>
                                        <p:strVal val="visible"/>
                                      </p:to>
                                    </p:set>
                                    <p:animEffect transition="in" filter="randombar(horizontal)">
                                      <p:cBhvr>
                                        <p:cTn id="23" dur="500"/>
                                        <p:tgtEl>
                                          <p:spTgt spid="15"/>
                                        </p:tgtEl>
                                      </p:cBhvr>
                                    </p:animEffect>
                                  </p:childTnLst>
                                </p:cTn>
                              </p:par>
                              <p:par>
                                <p:cTn id="24" presetID="14" presetClass="entr" presetSubtype="10" fill="hold" grpId="0" nodeType="withEffect">
                                  <p:stCondLst>
                                    <p:cond delay="0"/>
                                  </p:stCondLst>
                                  <p:childTnLst>
                                    <p:set>
                                      <p:cBhvr>
                                        <p:cTn id="25" dur="1" fill="hold">
                                          <p:stCondLst>
                                            <p:cond delay="0"/>
                                          </p:stCondLst>
                                        </p:cTn>
                                        <p:tgtEl>
                                          <p:spTgt spid="16"/>
                                        </p:tgtEl>
                                        <p:attrNameLst>
                                          <p:attrName>style.visibility</p:attrName>
                                        </p:attrNameLst>
                                      </p:cBhvr>
                                      <p:to>
                                        <p:strVal val="visible"/>
                                      </p:to>
                                    </p:set>
                                    <p:animEffect transition="in" filter="randombar(horizontal)">
                                      <p:cBhvr>
                                        <p:cTn id="26" dur="500"/>
                                        <p:tgtEl>
                                          <p:spTgt spid="16"/>
                                        </p:tgtEl>
                                      </p:cBhvr>
                                    </p:animEffect>
                                  </p:childTnLst>
                                </p:cTn>
                              </p:par>
                            </p:childTnLst>
                          </p:cTn>
                        </p:par>
                      </p:childTnLst>
                    </p:cTn>
                  </p:par>
                  <p:par>
                    <p:cTn id="27" fill="hold">
                      <p:stCondLst>
                        <p:cond delay="indefinite"/>
                      </p:stCondLst>
                      <p:childTnLst>
                        <p:par>
                          <p:cTn id="28" fill="hold">
                            <p:stCondLst>
                              <p:cond delay="0"/>
                            </p:stCondLst>
                            <p:childTnLst>
                              <p:par>
                                <p:cTn id="29" presetID="14" presetClass="entr" presetSubtype="10" fill="hold" nodeType="clickEffect">
                                  <p:stCondLst>
                                    <p:cond delay="0"/>
                                  </p:stCondLst>
                                  <p:childTnLst>
                                    <p:set>
                                      <p:cBhvr>
                                        <p:cTn id="30" dur="1" fill="hold">
                                          <p:stCondLst>
                                            <p:cond delay="0"/>
                                          </p:stCondLst>
                                        </p:cTn>
                                        <p:tgtEl>
                                          <p:spTgt spid="17"/>
                                        </p:tgtEl>
                                        <p:attrNameLst>
                                          <p:attrName>style.visibility</p:attrName>
                                        </p:attrNameLst>
                                      </p:cBhvr>
                                      <p:to>
                                        <p:strVal val="visible"/>
                                      </p:to>
                                    </p:set>
                                    <p:animEffect transition="in" filter="randombar(horizontal)">
                                      <p:cBhvr>
                                        <p:cTn id="31" dur="500"/>
                                        <p:tgtEl>
                                          <p:spTgt spid="17"/>
                                        </p:tgtEl>
                                      </p:cBhvr>
                                    </p:animEffect>
                                  </p:childTnLst>
                                </p:cTn>
                              </p:par>
                              <p:par>
                                <p:cTn id="32" presetID="14" presetClass="entr" presetSubtype="10" fill="hold" grpId="0" nodeType="withEffect">
                                  <p:stCondLst>
                                    <p:cond delay="0"/>
                                  </p:stCondLst>
                                  <p:childTnLst>
                                    <p:set>
                                      <p:cBhvr>
                                        <p:cTn id="33" dur="1" fill="hold">
                                          <p:stCondLst>
                                            <p:cond delay="0"/>
                                          </p:stCondLst>
                                        </p:cTn>
                                        <p:tgtEl>
                                          <p:spTgt spid="20"/>
                                        </p:tgtEl>
                                        <p:attrNameLst>
                                          <p:attrName>style.visibility</p:attrName>
                                        </p:attrNameLst>
                                      </p:cBhvr>
                                      <p:to>
                                        <p:strVal val="visible"/>
                                      </p:to>
                                    </p:set>
                                    <p:animEffect transition="in" filter="randombar(horizontal)">
                                      <p:cBhvr>
                                        <p:cTn id="34" dur="500"/>
                                        <p:tgtEl>
                                          <p:spTgt spid="20"/>
                                        </p:tgtEl>
                                      </p:cBhvr>
                                    </p:animEffect>
                                  </p:childTnLst>
                                </p:cTn>
                              </p:par>
                              <p:par>
                                <p:cTn id="35" presetID="14" presetClass="entr" presetSubtype="10" fill="hold" grpId="0" nodeType="withEffect">
                                  <p:stCondLst>
                                    <p:cond delay="0"/>
                                  </p:stCondLst>
                                  <p:childTnLst>
                                    <p:set>
                                      <p:cBhvr>
                                        <p:cTn id="36" dur="1" fill="hold">
                                          <p:stCondLst>
                                            <p:cond delay="0"/>
                                          </p:stCondLst>
                                        </p:cTn>
                                        <p:tgtEl>
                                          <p:spTgt spid="21"/>
                                        </p:tgtEl>
                                        <p:attrNameLst>
                                          <p:attrName>style.visibility</p:attrName>
                                        </p:attrNameLst>
                                      </p:cBhvr>
                                      <p:to>
                                        <p:strVal val="visible"/>
                                      </p:to>
                                    </p:set>
                                    <p:animEffect transition="in" filter="randombar(horizontal)">
                                      <p:cBhvr>
                                        <p:cTn id="37" dur="500"/>
                                        <p:tgtEl>
                                          <p:spTgt spid="21"/>
                                        </p:tgtEl>
                                      </p:cBhvr>
                                    </p:animEffect>
                                  </p:childTnLst>
                                </p:cTn>
                              </p:par>
                            </p:childTnLst>
                          </p:cTn>
                        </p:par>
                      </p:childTnLst>
                    </p:cTn>
                  </p:par>
                  <p:par>
                    <p:cTn id="38" fill="hold">
                      <p:stCondLst>
                        <p:cond delay="indefinite"/>
                      </p:stCondLst>
                      <p:childTnLst>
                        <p:par>
                          <p:cTn id="39" fill="hold">
                            <p:stCondLst>
                              <p:cond delay="0"/>
                            </p:stCondLst>
                            <p:childTnLst>
                              <p:par>
                                <p:cTn id="40" presetID="14" presetClass="entr" presetSubtype="10" fill="hold" nodeType="clickEffect">
                                  <p:stCondLst>
                                    <p:cond delay="0"/>
                                  </p:stCondLst>
                                  <p:childTnLst>
                                    <p:set>
                                      <p:cBhvr>
                                        <p:cTn id="41" dur="1" fill="hold">
                                          <p:stCondLst>
                                            <p:cond delay="0"/>
                                          </p:stCondLst>
                                        </p:cTn>
                                        <p:tgtEl>
                                          <p:spTgt spid="22"/>
                                        </p:tgtEl>
                                        <p:attrNameLst>
                                          <p:attrName>style.visibility</p:attrName>
                                        </p:attrNameLst>
                                      </p:cBhvr>
                                      <p:to>
                                        <p:strVal val="visible"/>
                                      </p:to>
                                    </p:set>
                                    <p:animEffect transition="in" filter="randombar(horizontal)">
                                      <p:cBhvr>
                                        <p:cTn id="42" dur="500"/>
                                        <p:tgtEl>
                                          <p:spTgt spid="22"/>
                                        </p:tgtEl>
                                      </p:cBhvr>
                                    </p:animEffect>
                                  </p:childTnLst>
                                </p:cTn>
                              </p:par>
                              <p:par>
                                <p:cTn id="43" presetID="14" presetClass="entr" presetSubtype="10" fill="hold" grpId="0" nodeType="withEffect">
                                  <p:stCondLst>
                                    <p:cond delay="0"/>
                                  </p:stCondLst>
                                  <p:childTnLst>
                                    <p:set>
                                      <p:cBhvr>
                                        <p:cTn id="44" dur="1" fill="hold">
                                          <p:stCondLst>
                                            <p:cond delay="0"/>
                                          </p:stCondLst>
                                        </p:cTn>
                                        <p:tgtEl>
                                          <p:spTgt spid="25"/>
                                        </p:tgtEl>
                                        <p:attrNameLst>
                                          <p:attrName>style.visibility</p:attrName>
                                        </p:attrNameLst>
                                      </p:cBhvr>
                                      <p:to>
                                        <p:strVal val="visible"/>
                                      </p:to>
                                    </p:set>
                                    <p:animEffect transition="in" filter="randombar(horizontal)">
                                      <p:cBhvr>
                                        <p:cTn id="45" dur="500"/>
                                        <p:tgtEl>
                                          <p:spTgt spid="25"/>
                                        </p:tgtEl>
                                      </p:cBhvr>
                                    </p:animEffect>
                                  </p:childTnLst>
                                </p:cTn>
                              </p:par>
                              <p:par>
                                <p:cTn id="46" presetID="14" presetClass="entr" presetSubtype="10" fill="hold" grpId="0" nodeType="withEffect">
                                  <p:stCondLst>
                                    <p:cond delay="0"/>
                                  </p:stCondLst>
                                  <p:childTnLst>
                                    <p:set>
                                      <p:cBhvr>
                                        <p:cTn id="47" dur="1" fill="hold">
                                          <p:stCondLst>
                                            <p:cond delay="0"/>
                                          </p:stCondLst>
                                        </p:cTn>
                                        <p:tgtEl>
                                          <p:spTgt spid="26"/>
                                        </p:tgtEl>
                                        <p:attrNameLst>
                                          <p:attrName>style.visibility</p:attrName>
                                        </p:attrNameLst>
                                      </p:cBhvr>
                                      <p:to>
                                        <p:strVal val="visible"/>
                                      </p:to>
                                    </p:set>
                                    <p:animEffect transition="in" filter="randombar(horizontal)">
                                      <p:cBhvr>
                                        <p:cTn id="48"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5" grpId="0" animBg="1"/>
      <p:bldP spid="16" grpId="0"/>
      <p:bldP spid="20" grpId="0" animBg="1"/>
      <p:bldP spid="21" grpId="0"/>
      <p:bldP spid="25" grpId="0" animBg="1"/>
      <p:bldP spid="26" grpId="0"/>
      <p:bldP spid="32"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rotWithShape="1">
          <a:blip r:embed="rId1"/>
          <a:srcRect b="14327"/>
          <a:stretch>
            <a:fillRect/>
          </a:stretch>
        </p:blipFill>
        <p:spPr>
          <a:xfrm>
            <a:off x="0" y="1"/>
            <a:ext cx="12192000" cy="6858000"/>
          </a:xfrm>
          <a:prstGeom prst="rect">
            <a:avLst/>
          </a:prstGeom>
        </p:spPr>
      </p:pic>
      <p:sp>
        <p:nvSpPr>
          <p:cNvPr id="3" name="矩形 2"/>
          <p:cNvSpPr/>
          <p:nvPr/>
        </p:nvSpPr>
        <p:spPr>
          <a:xfrm>
            <a:off x="264056" y="168975"/>
            <a:ext cx="11663888" cy="652005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9" name="Picture 18" descr="66R58PICp58PICYfBXgfWdPs0_PIC2018.png"/>
          <p:cNvPicPr>
            <a:picLocks noChangeAspect="1"/>
          </p:cNvPicPr>
          <p:nvPr/>
        </p:nvPicPr>
        <p:blipFill>
          <a:blip r:embed="rId2" cstate="print"/>
          <a:stretch>
            <a:fillRect/>
          </a:stretch>
        </p:blipFill>
        <p:spPr>
          <a:xfrm>
            <a:off x="6180486" y="677243"/>
            <a:ext cx="5503514" cy="5503514"/>
          </a:xfrm>
          <a:prstGeom prst="rect">
            <a:avLst/>
          </a:prstGeom>
        </p:spPr>
      </p:pic>
      <p:sp>
        <p:nvSpPr>
          <p:cNvPr id="10" name="Cloud 9"/>
          <p:cNvSpPr/>
          <p:nvPr/>
        </p:nvSpPr>
        <p:spPr>
          <a:xfrm>
            <a:off x="1026160" y="1486568"/>
            <a:ext cx="5069840" cy="3302000"/>
          </a:xfrm>
          <a:prstGeom prst="cloud">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SG" sz="3200" dirty="0" err="1">
                <a:latin typeface="Times New Roman" panose="02020603050405020304" pitchFamily="18" charset="0"/>
                <a:cs typeface="Times New Roman" panose="02020603050405020304" pitchFamily="18" charset="0"/>
              </a:rPr>
              <a:t>Mời</a:t>
            </a:r>
            <a:r>
              <a:rPr lang="en-SG" sz="3200" dirty="0">
                <a:latin typeface="Times New Roman" panose="02020603050405020304" pitchFamily="18" charset="0"/>
                <a:cs typeface="Times New Roman" panose="02020603050405020304" pitchFamily="18" charset="0"/>
              </a:rPr>
              <a:t> </a:t>
            </a:r>
            <a:r>
              <a:rPr lang="en-SG" sz="3200" dirty="0" err="1">
                <a:latin typeface="Times New Roman" panose="02020603050405020304" pitchFamily="18" charset="0"/>
                <a:cs typeface="Times New Roman" panose="02020603050405020304" pitchFamily="18" charset="0"/>
              </a:rPr>
              <a:t>các</a:t>
            </a:r>
            <a:r>
              <a:rPr lang="en-SG" sz="3200" dirty="0">
                <a:latin typeface="Times New Roman" panose="02020603050405020304" pitchFamily="18" charset="0"/>
                <a:cs typeface="Times New Roman" panose="02020603050405020304" pitchFamily="18" charset="0"/>
              </a:rPr>
              <a:t> </a:t>
            </a:r>
            <a:r>
              <a:rPr lang="en-SG" sz="3200" dirty="0" err="1">
                <a:latin typeface="Times New Roman" panose="02020603050405020304" pitchFamily="18" charset="0"/>
                <a:cs typeface="Times New Roman" panose="02020603050405020304" pitchFamily="18" charset="0"/>
              </a:rPr>
              <a:t>nhóm</a:t>
            </a:r>
            <a:r>
              <a:rPr lang="en-SG" sz="3200" dirty="0">
                <a:latin typeface="Times New Roman" panose="02020603050405020304" pitchFamily="18" charset="0"/>
                <a:cs typeface="Times New Roman" panose="02020603050405020304" pitchFamily="18" charset="0"/>
              </a:rPr>
              <a:t> </a:t>
            </a:r>
            <a:r>
              <a:rPr lang="en-SG" sz="3200" dirty="0" err="1">
                <a:latin typeface="Times New Roman" panose="02020603050405020304" pitchFamily="18" charset="0"/>
                <a:cs typeface="Times New Roman" panose="02020603050405020304" pitchFamily="18" charset="0"/>
              </a:rPr>
              <a:t>lên</a:t>
            </a:r>
            <a:r>
              <a:rPr lang="en-SG" sz="3200" dirty="0">
                <a:latin typeface="Times New Roman" panose="02020603050405020304" pitchFamily="18" charset="0"/>
                <a:cs typeface="Times New Roman" panose="02020603050405020304" pitchFamily="18" charset="0"/>
              </a:rPr>
              <a:t> </a:t>
            </a:r>
            <a:r>
              <a:rPr lang="en-SG" sz="3200" dirty="0" err="1">
                <a:latin typeface="Times New Roman" panose="02020603050405020304" pitchFamily="18" charset="0"/>
                <a:cs typeface="Times New Roman" panose="02020603050405020304" pitchFamily="18" charset="0"/>
              </a:rPr>
              <a:t>trình</a:t>
            </a:r>
            <a:r>
              <a:rPr lang="en-SG" sz="3200" dirty="0">
                <a:latin typeface="Times New Roman" panose="02020603050405020304" pitchFamily="18" charset="0"/>
                <a:cs typeface="Times New Roman" panose="02020603050405020304" pitchFamily="18" charset="0"/>
              </a:rPr>
              <a:t> </a:t>
            </a:r>
            <a:r>
              <a:rPr lang="en-SG" sz="3200" dirty="0" err="1">
                <a:latin typeface="Times New Roman" panose="02020603050405020304" pitchFamily="18" charset="0"/>
                <a:cs typeface="Times New Roman" panose="02020603050405020304" pitchFamily="18" charset="0"/>
              </a:rPr>
              <a:t>bày</a:t>
            </a:r>
            <a:r>
              <a:rPr lang="en-SG" sz="3200" dirty="0">
                <a:latin typeface="Times New Roman" panose="02020603050405020304" pitchFamily="18" charset="0"/>
                <a:cs typeface="Times New Roman" panose="02020603050405020304" pitchFamily="18" charset="0"/>
              </a:rPr>
              <a:t> </a:t>
            </a:r>
            <a:r>
              <a:rPr lang="en-SG" sz="3200" dirty="0" err="1">
                <a:latin typeface="Times New Roman" panose="02020603050405020304" pitchFamily="18" charset="0"/>
                <a:cs typeface="Times New Roman" panose="02020603050405020304" pitchFamily="18" charset="0"/>
              </a:rPr>
              <a:t>phần</a:t>
            </a:r>
            <a:r>
              <a:rPr lang="en-SG" sz="3200" dirty="0">
                <a:latin typeface="Times New Roman" panose="02020603050405020304" pitchFamily="18" charset="0"/>
                <a:cs typeface="Times New Roman" panose="02020603050405020304" pitchFamily="18" charset="0"/>
              </a:rPr>
              <a:t> </a:t>
            </a:r>
            <a:r>
              <a:rPr lang="en-SG" sz="3200" dirty="0" err="1">
                <a:latin typeface="Times New Roman" panose="02020603050405020304" pitchFamily="18" charset="0"/>
                <a:cs typeface="Times New Roman" panose="02020603050405020304" pitchFamily="18" charset="0"/>
              </a:rPr>
              <a:t>tìm</a:t>
            </a:r>
            <a:r>
              <a:rPr lang="en-SG" sz="3200" dirty="0">
                <a:latin typeface="Times New Roman" panose="02020603050405020304" pitchFamily="18" charset="0"/>
                <a:cs typeface="Times New Roman" panose="02020603050405020304" pitchFamily="18" charset="0"/>
              </a:rPr>
              <a:t> </a:t>
            </a:r>
            <a:r>
              <a:rPr lang="en-SG" sz="3200" dirty="0" err="1">
                <a:latin typeface="Times New Roman" panose="02020603050405020304" pitchFamily="18" charset="0"/>
                <a:cs typeface="Times New Roman" panose="02020603050405020304" pitchFamily="18" charset="0"/>
              </a:rPr>
              <a:t>hiểu</a:t>
            </a:r>
            <a:r>
              <a:rPr lang="en-SG" sz="3200" dirty="0">
                <a:latin typeface="Times New Roman" panose="02020603050405020304" pitchFamily="18" charset="0"/>
                <a:cs typeface="Times New Roman" panose="02020603050405020304" pitchFamily="18" charset="0"/>
              </a:rPr>
              <a:t> </a:t>
            </a:r>
            <a:r>
              <a:rPr lang="en-SG" sz="3200" dirty="0" err="1">
                <a:latin typeface="Times New Roman" panose="02020603050405020304" pitchFamily="18" charset="0"/>
                <a:cs typeface="Times New Roman" panose="02020603050405020304" pitchFamily="18" charset="0"/>
              </a:rPr>
              <a:t>của</a:t>
            </a:r>
            <a:r>
              <a:rPr lang="en-SG" sz="3200" dirty="0">
                <a:latin typeface="Times New Roman" panose="02020603050405020304" pitchFamily="18" charset="0"/>
                <a:cs typeface="Times New Roman" panose="02020603050405020304" pitchFamily="18" charset="0"/>
              </a:rPr>
              <a:t> </a:t>
            </a:r>
            <a:r>
              <a:rPr lang="en-SG" sz="3200" dirty="0" err="1">
                <a:latin typeface="Times New Roman" panose="02020603050405020304" pitchFamily="18" charset="0"/>
                <a:cs typeface="Times New Roman" panose="02020603050405020304" pitchFamily="18" charset="0"/>
              </a:rPr>
              <a:t>mình</a:t>
            </a:r>
            <a:r>
              <a:rPr lang="en-SG" sz="3200" dirty="0">
                <a:latin typeface="Times New Roman" panose="02020603050405020304" pitchFamily="18" charset="0"/>
                <a:cs typeface="Times New Roman" panose="02020603050405020304" pitchFamily="18" charset="0"/>
              </a:rPr>
              <a:t> </a:t>
            </a:r>
            <a:r>
              <a:rPr lang="en-SG" sz="3200" dirty="0" err="1">
                <a:latin typeface="Times New Roman" panose="02020603050405020304" pitchFamily="18" charset="0"/>
                <a:cs typeface="Times New Roman" panose="02020603050405020304" pitchFamily="18" charset="0"/>
              </a:rPr>
              <a:t>về</a:t>
            </a:r>
            <a:r>
              <a:rPr lang="en-SG" sz="3200" dirty="0">
                <a:latin typeface="Times New Roman" panose="02020603050405020304" pitchFamily="18" charset="0"/>
                <a:cs typeface="Times New Roman" panose="02020603050405020304" pitchFamily="18" charset="0"/>
              </a:rPr>
              <a:t> </a:t>
            </a:r>
            <a:r>
              <a:rPr lang="en-SG" sz="3200" dirty="0" err="1">
                <a:latin typeface="Times New Roman" panose="02020603050405020304" pitchFamily="18" charset="0"/>
                <a:cs typeface="Times New Roman" panose="02020603050405020304" pitchFamily="18" charset="0"/>
              </a:rPr>
              <a:t>tác</a:t>
            </a:r>
            <a:r>
              <a:rPr lang="en-SG" sz="3200" dirty="0">
                <a:latin typeface="Times New Roman" panose="02020603050405020304" pitchFamily="18" charset="0"/>
                <a:cs typeface="Times New Roman" panose="02020603050405020304" pitchFamily="18" charset="0"/>
              </a:rPr>
              <a:t> </a:t>
            </a:r>
            <a:r>
              <a:rPr lang="en-SG" sz="3200" dirty="0" err="1">
                <a:latin typeface="Times New Roman" panose="02020603050405020304" pitchFamily="18" charset="0"/>
                <a:cs typeface="Times New Roman" panose="02020603050405020304" pitchFamily="18" charset="0"/>
              </a:rPr>
              <a:t>giả</a:t>
            </a:r>
            <a:r>
              <a:rPr lang="en-SG" sz="3200" dirty="0">
                <a:latin typeface="Times New Roman" panose="02020603050405020304" pitchFamily="18" charset="0"/>
                <a:cs typeface="Times New Roman" panose="02020603050405020304" pitchFamily="18" charset="0"/>
              </a:rPr>
              <a:t> </a:t>
            </a:r>
            <a:r>
              <a:rPr lang="en-SG" sz="3200" dirty="0" err="1">
                <a:latin typeface="Times New Roman" panose="02020603050405020304" pitchFamily="18" charset="0"/>
                <a:cs typeface="Times New Roman" panose="02020603050405020304" pitchFamily="18" charset="0"/>
              </a:rPr>
              <a:t>và</a:t>
            </a:r>
            <a:r>
              <a:rPr lang="en-SG" sz="3200" dirty="0">
                <a:latin typeface="Times New Roman" panose="02020603050405020304" pitchFamily="18" charset="0"/>
                <a:cs typeface="Times New Roman" panose="02020603050405020304" pitchFamily="18" charset="0"/>
              </a:rPr>
              <a:t> </a:t>
            </a:r>
            <a:r>
              <a:rPr lang="en-SG" sz="3200" dirty="0" err="1">
                <a:latin typeface="Times New Roman" panose="02020603050405020304" pitchFamily="18" charset="0"/>
                <a:cs typeface="Times New Roman" panose="02020603050405020304" pitchFamily="18" charset="0"/>
              </a:rPr>
              <a:t>tác</a:t>
            </a:r>
            <a:r>
              <a:rPr lang="en-SG" sz="3200" dirty="0">
                <a:latin typeface="Times New Roman" panose="02020603050405020304" pitchFamily="18" charset="0"/>
                <a:cs typeface="Times New Roman" panose="02020603050405020304" pitchFamily="18" charset="0"/>
              </a:rPr>
              <a:t> </a:t>
            </a:r>
            <a:r>
              <a:rPr lang="en-SG" sz="3200" dirty="0" err="1">
                <a:latin typeface="Times New Roman" panose="02020603050405020304" pitchFamily="18" charset="0"/>
                <a:cs typeface="Times New Roman" panose="02020603050405020304" pitchFamily="18" charset="0"/>
              </a:rPr>
              <a:t>phẩm</a:t>
            </a:r>
            <a:r>
              <a:rPr lang="en-SG" sz="3200" dirty="0">
                <a:latin typeface="Times New Roman" panose="02020603050405020304" pitchFamily="18" charset="0"/>
                <a:cs typeface="Times New Roman" panose="02020603050405020304" pitchFamily="18" charset="0"/>
              </a:rPr>
              <a:t> </a:t>
            </a:r>
            <a:r>
              <a:rPr lang="en-SG" sz="3200" dirty="0" err="1">
                <a:latin typeface="Times New Roman" panose="02020603050405020304" pitchFamily="18" charset="0"/>
                <a:cs typeface="Times New Roman" panose="02020603050405020304" pitchFamily="18" charset="0"/>
              </a:rPr>
              <a:t>trong</a:t>
            </a:r>
            <a:r>
              <a:rPr lang="en-SG" sz="3200" dirty="0">
                <a:latin typeface="Times New Roman" panose="02020603050405020304" pitchFamily="18" charset="0"/>
                <a:cs typeface="Times New Roman" panose="02020603050405020304" pitchFamily="18" charset="0"/>
              </a:rPr>
              <a:t> 5 </a:t>
            </a:r>
            <a:r>
              <a:rPr lang="en-SG" sz="3200" dirty="0" err="1">
                <a:latin typeface="Times New Roman" panose="02020603050405020304" pitchFamily="18" charset="0"/>
                <a:cs typeface="Times New Roman" panose="02020603050405020304" pitchFamily="18" charset="0"/>
              </a:rPr>
              <a:t>phút</a:t>
            </a:r>
            <a:endParaRPr lang="en-SG" sz="3200" dirty="0">
              <a:latin typeface="Times New Roman" panose="02020603050405020304" pitchFamily="18" charset="0"/>
              <a:cs typeface="Times New Roman" panose="02020603050405020304" pitchFamily="18" charset="0"/>
            </a:endParaRPr>
          </a:p>
        </p:txBody>
      </p:sp>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fade">
                                      <p:cBhvr>
                                        <p:cTn id="7" dur="1000"/>
                                        <p:tgtEl>
                                          <p:spTgt spid="19"/>
                                        </p:tgtEl>
                                      </p:cBhvr>
                                    </p:animEffect>
                                    <p:anim calcmode="lin" valueType="num">
                                      <p:cBhvr>
                                        <p:cTn id="8" dur="1000" fill="hold"/>
                                        <p:tgtEl>
                                          <p:spTgt spid="19"/>
                                        </p:tgtEl>
                                        <p:attrNameLst>
                                          <p:attrName>ppt_x</p:attrName>
                                        </p:attrNameLst>
                                      </p:cBhvr>
                                      <p:tavLst>
                                        <p:tav tm="0">
                                          <p:val>
                                            <p:strVal val="#ppt_x"/>
                                          </p:val>
                                        </p:tav>
                                        <p:tav tm="100000">
                                          <p:val>
                                            <p:strVal val="#ppt_x"/>
                                          </p:val>
                                        </p:tav>
                                      </p:tavLst>
                                    </p:anim>
                                    <p:anim calcmode="lin" valueType="num">
                                      <p:cBhvr>
                                        <p:cTn id="9" dur="1000" fill="hold"/>
                                        <p:tgtEl>
                                          <p:spTgt spid="19"/>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6" presetClass="entr" presetSubtype="16" fill="hold" grpId="0" nodeType="clickEffect">
                                  <p:stCondLst>
                                    <p:cond delay="0"/>
                                  </p:stCondLst>
                                  <p:childTnLst>
                                    <p:set>
                                      <p:cBhvr>
                                        <p:cTn id="13" dur="1" fill="hold">
                                          <p:stCondLst>
                                            <p:cond delay="0"/>
                                          </p:stCondLst>
                                        </p:cTn>
                                        <p:tgtEl>
                                          <p:spTgt spid="10"/>
                                        </p:tgtEl>
                                        <p:attrNameLst>
                                          <p:attrName>style.visibility</p:attrName>
                                        </p:attrNameLst>
                                      </p:cBhvr>
                                      <p:to>
                                        <p:strVal val="visible"/>
                                      </p:to>
                                    </p:set>
                                    <p:animEffect transition="in" filter="circle(in)">
                                      <p:cBhvr>
                                        <p:cTn id="14" dur="2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图片 7"/>
          <p:cNvPicPr>
            <a:picLocks noChangeAspect="1"/>
          </p:cNvPicPr>
          <p:nvPr/>
        </p:nvPicPr>
        <p:blipFill rotWithShape="1">
          <a:blip r:embed="rId1"/>
          <a:srcRect b="14327"/>
          <a:stretch>
            <a:fillRect/>
          </a:stretch>
        </p:blipFill>
        <p:spPr>
          <a:xfrm>
            <a:off x="0" y="1"/>
            <a:ext cx="12192000" cy="6858000"/>
          </a:xfrm>
          <a:prstGeom prst="rect">
            <a:avLst/>
          </a:prstGeom>
        </p:spPr>
      </p:pic>
      <p:grpSp>
        <p:nvGrpSpPr>
          <p:cNvPr id="31" name="组合 30"/>
          <p:cNvGrpSpPr/>
          <p:nvPr/>
        </p:nvGrpSpPr>
        <p:grpSpPr>
          <a:xfrm>
            <a:off x="1097787" y="698166"/>
            <a:ext cx="9996426" cy="5461669"/>
            <a:chOff x="799393" y="535135"/>
            <a:chExt cx="10593214" cy="5787731"/>
          </a:xfrm>
        </p:grpSpPr>
        <p:sp>
          <p:nvSpPr>
            <p:cNvPr id="10" name="矩形 9"/>
            <p:cNvSpPr/>
            <p:nvPr/>
          </p:nvSpPr>
          <p:spPr>
            <a:xfrm>
              <a:off x="799393" y="535135"/>
              <a:ext cx="10593214" cy="578773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0" name="矩形 29"/>
            <p:cNvSpPr/>
            <p:nvPr/>
          </p:nvSpPr>
          <p:spPr>
            <a:xfrm>
              <a:off x="1199536" y="855407"/>
              <a:ext cx="9792929" cy="5147187"/>
            </a:xfrm>
            <a:prstGeom prst="rect">
              <a:avLst/>
            </a:prstGeom>
            <a:noFill/>
            <a:ln w="28575">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pic>
        <p:nvPicPr>
          <p:cNvPr id="5" name="Picture 4"/>
          <p:cNvPicPr>
            <a:picLocks noChangeAspect="1"/>
          </p:cNvPicPr>
          <p:nvPr/>
        </p:nvPicPr>
        <p:blipFill rotWithShape="1">
          <a:blip r:embed="rId2">
            <a:extLst>
              <a:ext uri="{28A0092B-C50C-407E-A947-70E740481C1C}">
                <a14:useLocalDpi xmlns:a14="http://schemas.microsoft.com/office/drawing/2010/main" val="0"/>
              </a:ext>
            </a:extLst>
          </a:blip>
          <a:srcRect l="27835" b="4980"/>
          <a:stretch>
            <a:fillRect/>
          </a:stretch>
        </p:blipFill>
        <p:spPr>
          <a:xfrm>
            <a:off x="7204364" y="1000394"/>
            <a:ext cx="3505200" cy="4857211"/>
          </a:xfrm>
          <a:prstGeom prst="rect">
            <a:avLst/>
          </a:prstGeom>
        </p:spPr>
      </p:pic>
      <p:sp>
        <p:nvSpPr>
          <p:cNvPr id="6" name="TextBox 5"/>
          <p:cNvSpPr txBox="1"/>
          <p:nvPr/>
        </p:nvSpPr>
        <p:spPr>
          <a:xfrm flipH="1">
            <a:off x="1846812" y="2475344"/>
            <a:ext cx="5690063" cy="1938992"/>
          </a:xfrm>
          <a:prstGeom prst="rect">
            <a:avLst/>
          </a:prstGeom>
          <a:noFill/>
        </p:spPr>
        <p:txBody>
          <a:bodyPr wrap="square" rtlCol="0">
            <a:spAutoFit/>
          </a:bodyPr>
          <a:lstStyle/>
          <a:p>
            <a:pPr algn="ctr"/>
            <a:r>
              <a:rPr lang="en-SG" sz="6000" dirty="0" err="1">
                <a:effectLst>
                  <a:glow rad="101600">
                    <a:schemeClr val="accent4">
                      <a:satMod val="175000"/>
                      <a:alpha val="40000"/>
                    </a:schemeClr>
                  </a:glow>
                </a:effectLst>
                <a:latin typeface="Times New Roman" panose="02020603050405020304" pitchFamily="18" charset="0"/>
                <a:cs typeface="Times New Roman" panose="02020603050405020304" pitchFamily="18" charset="0"/>
              </a:rPr>
              <a:t>Hẹn</a:t>
            </a:r>
            <a:r>
              <a:rPr lang="en-SG" sz="6000" dirty="0">
                <a:effectLst>
                  <a:glow rad="101600">
                    <a:schemeClr val="accent4">
                      <a:satMod val="175000"/>
                      <a:alpha val="40000"/>
                    </a:schemeClr>
                  </a:glow>
                </a:effectLst>
                <a:latin typeface="Times New Roman" panose="02020603050405020304" pitchFamily="18" charset="0"/>
                <a:cs typeface="Times New Roman" panose="02020603050405020304" pitchFamily="18" charset="0"/>
              </a:rPr>
              <a:t> </a:t>
            </a:r>
            <a:r>
              <a:rPr lang="en-SG" sz="6000" dirty="0" err="1">
                <a:effectLst>
                  <a:glow rad="101600">
                    <a:schemeClr val="accent4">
                      <a:satMod val="175000"/>
                      <a:alpha val="40000"/>
                    </a:schemeClr>
                  </a:glow>
                </a:effectLst>
                <a:latin typeface="Times New Roman" panose="02020603050405020304" pitchFamily="18" charset="0"/>
                <a:cs typeface="Times New Roman" panose="02020603050405020304" pitchFamily="18" charset="0"/>
              </a:rPr>
              <a:t>gặp</a:t>
            </a:r>
            <a:r>
              <a:rPr lang="en-SG" sz="6000" dirty="0">
                <a:effectLst>
                  <a:glow rad="101600">
                    <a:schemeClr val="accent4">
                      <a:satMod val="175000"/>
                      <a:alpha val="40000"/>
                    </a:schemeClr>
                  </a:glow>
                </a:effectLst>
                <a:latin typeface="Times New Roman" panose="02020603050405020304" pitchFamily="18" charset="0"/>
                <a:cs typeface="Times New Roman" panose="02020603050405020304" pitchFamily="18" charset="0"/>
              </a:rPr>
              <a:t> </a:t>
            </a:r>
            <a:r>
              <a:rPr lang="en-SG" sz="6000" dirty="0" err="1">
                <a:effectLst>
                  <a:glow rad="101600">
                    <a:schemeClr val="accent4">
                      <a:satMod val="175000"/>
                      <a:alpha val="40000"/>
                    </a:schemeClr>
                  </a:glow>
                </a:effectLst>
                <a:latin typeface="Times New Roman" panose="02020603050405020304" pitchFamily="18" charset="0"/>
                <a:cs typeface="Times New Roman" panose="02020603050405020304" pitchFamily="18" charset="0"/>
              </a:rPr>
              <a:t>lại</a:t>
            </a:r>
            <a:r>
              <a:rPr lang="en-SG" sz="6000" dirty="0">
                <a:effectLst>
                  <a:glow rad="101600">
                    <a:schemeClr val="accent4">
                      <a:satMod val="175000"/>
                      <a:alpha val="40000"/>
                    </a:schemeClr>
                  </a:glow>
                </a:effectLst>
                <a:latin typeface="Times New Roman" panose="02020603050405020304" pitchFamily="18" charset="0"/>
                <a:cs typeface="Times New Roman" panose="02020603050405020304" pitchFamily="18" charset="0"/>
              </a:rPr>
              <a:t> </a:t>
            </a:r>
            <a:r>
              <a:rPr lang="en-SG" sz="6000" dirty="0" err="1">
                <a:effectLst>
                  <a:glow rad="101600">
                    <a:schemeClr val="accent4">
                      <a:satMod val="175000"/>
                      <a:alpha val="40000"/>
                    </a:schemeClr>
                  </a:glow>
                </a:effectLst>
                <a:latin typeface="Times New Roman" panose="02020603050405020304" pitchFamily="18" charset="0"/>
                <a:cs typeface="Times New Roman" panose="02020603050405020304" pitchFamily="18" charset="0"/>
              </a:rPr>
              <a:t>các</a:t>
            </a:r>
            <a:r>
              <a:rPr lang="en-SG" sz="6000" dirty="0">
                <a:effectLst>
                  <a:glow rad="101600">
                    <a:schemeClr val="accent4">
                      <a:satMod val="175000"/>
                      <a:alpha val="40000"/>
                    </a:schemeClr>
                  </a:glow>
                </a:effectLst>
                <a:latin typeface="Times New Roman" panose="02020603050405020304" pitchFamily="18" charset="0"/>
                <a:cs typeface="Times New Roman" panose="02020603050405020304" pitchFamily="18" charset="0"/>
              </a:rPr>
              <a:t> </a:t>
            </a:r>
            <a:r>
              <a:rPr lang="en-SG" sz="6000" dirty="0" err="1">
                <a:effectLst>
                  <a:glow rad="101600">
                    <a:schemeClr val="accent4">
                      <a:satMod val="175000"/>
                      <a:alpha val="40000"/>
                    </a:schemeClr>
                  </a:glow>
                </a:effectLst>
                <a:latin typeface="Times New Roman" panose="02020603050405020304" pitchFamily="18" charset="0"/>
                <a:cs typeface="Times New Roman" panose="02020603050405020304" pitchFamily="18" charset="0"/>
              </a:rPr>
              <a:t>em</a:t>
            </a:r>
            <a:r>
              <a:rPr lang="en-SG" sz="6000" dirty="0">
                <a:effectLst>
                  <a:glow rad="101600">
                    <a:schemeClr val="accent4">
                      <a:satMod val="175000"/>
                      <a:alpha val="40000"/>
                    </a:schemeClr>
                  </a:glow>
                </a:effectLst>
                <a:latin typeface="Times New Roman" panose="02020603050405020304" pitchFamily="18" charset="0"/>
                <a:cs typeface="Times New Roman" panose="02020603050405020304" pitchFamily="18" charset="0"/>
              </a:rPr>
              <a:t> ở </a:t>
            </a:r>
            <a:r>
              <a:rPr lang="en-SG" sz="6000" dirty="0" err="1">
                <a:effectLst>
                  <a:glow rad="101600">
                    <a:schemeClr val="accent4">
                      <a:satMod val="175000"/>
                      <a:alpha val="40000"/>
                    </a:schemeClr>
                  </a:glow>
                </a:effectLst>
                <a:latin typeface="Times New Roman" panose="02020603050405020304" pitchFamily="18" charset="0"/>
                <a:cs typeface="Times New Roman" panose="02020603050405020304" pitchFamily="18" charset="0"/>
              </a:rPr>
              <a:t>tiết</a:t>
            </a:r>
            <a:r>
              <a:rPr lang="en-SG" sz="6000" dirty="0">
                <a:effectLst>
                  <a:glow rad="101600">
                    <a:schemeClr val="accent4">
                      <a:satMod val="175000"/>
                      <a:alpha val="40000"/>
                    </a:schemeClr>
                  </a:glow>
                </a:effectLst>
                <a:latin typeface="Times New Roman" panose="02020603050405020304" pitchFamily="18" charset="0"/>
                <a:cs typeface="Times New Roman" panose="02020603050405020304" pitchFamily="18" charset="0"/>
              </a:rPr>
              <a:t> </a:t>
            </a:r>
            <a:r>
              <a:rPr lang="en-SG" sz="6000" dirty="0" err="1">
                <a:effectLst>
                  <a:glow rad="101600">
                    <a:schemeClr val="accent4">
                      <a:satMod val="175000"/>
                      <a:alpha val="40000"/>
                    </a:schemeClr>
                  </a:glow>
                </a:effectLst>
                <a:latin typeface="Times New Roman" panose="02020603050405020304" pitchFamily="18" charset="0"/>
                <a:cs typeface="Times New Roman" panose="02020603050405020304" pitchFamily="18" charset="0"/>
              </a:rPr>
              <a:t>học</a:t>
            </a:r>
            <a:r>
              <a:rPr lang="en-SG" sz="6000" dirty="0">
                <a:effectLst>
                  <a:glow rad="101600">
                    <a:schemeClr val="accent4">
                      <a:satMod val="175000"/>
                      <a:alpha val="40000"/>
                    </a:schemeClr>
                  </a:glow>
                </a:effectLst>
                <a:latin typeface="Times New Roman" panose="02020603050405020304" pitchFamily="18" charset="0"/>
                <a:cs typeface="Times New Roman" panose="02020603050405020304" pitchFamily="18" charset="0"/>
              </a:rPr>
              <a:t> </a:t>
            </a:r>
            <a:r>
              <a:rPr lang="en-SG" sz="6000" dirty="0" err="1">
                <a:effectLst>
                  <a:glow rad="101600">
                    <a:schemeClr val="accent4">
                      <a:satMod val="175000"/>
                      <a:alpha val="40000"/>
                    </a:schemeClr>
                  </a:glow>
                </a:effectLst>
                <a:latin typeface="Times New Roman" panose="02020603050405020304" pitchFamily="18" charset="0"/>
                <a:cs typeface="Times New Roman" panose="02020603050405020304" pitchFamily="18" charset="0"/>
              </a:rPr>
              <a:t>sau</a:t>
            </a:r>
            <a:r>
              <a:rPr lang="en-SG" sz="6000" dirty="0">
                <a:effectLst>
                  <a:glow rad="101600">
                    <a:schemeClr val="accent4">
                      <a:satMod val="175000"/>
                      <a:alpha val="40000"/>
                    </a:schemeClr>
                  </a:glow>
                </a:effectLst>
                <a:latin typeface="Times New Roman" panose="02020603050405020304" pitchFamily="18" charset="0"/>
                <a:cs typeface="Times New Roman" panose="02020603050405020304" pitchFamily="18" charset="0"/>
              </a:rPr>
              <a:t>!</a:t>
            </a:r>
            <a:endParaRPr lang="en-SG" sz="6000" dirty="0">
              <a:effectLst>
                <a:glow rad="101600">
                  <a:schemeClr val="accent4">
                    <a:satMod val="175000"/>
                    <a:alpha val="40000"/>
                  </a:schemeClr>
                </a:glow>
              </a:effectLst>
              <a:latin typeface="Times New Roman" panose="02020603050405020304" pitchFamily="18" charset="0"/>
              <a:cs typeface="Times New Roman" panose="02020603050405020304" pitchFamily="18" charset="0"/>
            </a:endParaRPr>
          </a:p>
        </p:txBody>
      </p:sp>
    </p:spTree>
  </p:cSld>
  <p:clrMapOvr>
    <a:masterClrMapping/>
  </p:clrMapOvr>
  <p:transition spd="slow">
    <p:wip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rotWithShape="1">
          <a:blip r:embed="rId1"/>
          <a:srcRect b="14327"/>
          <a:stretch>
            <a:fillRect/>
          </a:stretch>
        </p:blipFill>
        <p:spPr>
          <a:xfrm>
            <a:off x="0" y="1"/>
            <a:ext cx="12192000" cy="6858000"/>
          </a:xfrm>
          <a:prstGeom prst="rect">
            <a:avLst/>
          </a:prstGeom>
        </p:spPr>
      </p:pic>
      <p:sp>
        <p:nvSpPr>
          <p:cNvPr id="3" name="矩形 2"/>
          <p:cNvSpPr/>
          <p:nvPr/>
        </p:nvSpPr>
        <p:spPr>
          <a:xfrm>
            <a:off x="264056" y="168975"/>
            <a:ext cx="11663888" cy="652005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8" name="组合 7"/>
          <p:cNvGrpSpPr/>
          <p:nvPr/>
        </p:nvGrpSpPr>
        <p:grpSpPr>
          <a:xfrm flipV="1">
            <a:off x="4509647" y="1197707"/>
            <a:ext cx="3255817" cy="139147"/>
            <a:chOff x="5264727" y="1496291"/>
            <a:chExt cx="1197811" cy="872836"/>
          </a:xfrm>
        </p:grpSpPr>
        <p:sp>
          <p:nvSpPr>
            <p:cNvPr id="4" name="矩形 3"/>
            <p:cNvSpPr/>
            <p:nvPr/>
          </p:nvSpPr>
          <p:spPr>
            <a:xfrm>
              <a:off x="5264727" y="1496291"/>
              <a:ext cx="304800" cy="87283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矩形 4"/>
            <p:cNvSpPr/>
            <p:nvPr/>
          </p:nvSpPr>
          <p:spPr>
            <a:xfrm>
              <a:off x="5569527" y="1496291"/>
              <a:ext cx="304800" cy="87283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矩形 5"/>
            <p:cNvSpPr/>
            <p:nvPr/>
          </p:nvSpPr>
          <p:spPr>
            <a:xfrm>
              <a:off x="5853955" y="1496291"/>
              <a:ext cx="304800" cy="87283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矩形 6"/>
            <p:cNvSpPr/>
            <p:nvPr/>
          </p:nvSpPr>
          <p:spPr>
            <a:xfrm>
              <a:off x="6157738" y="1496291"/>
              <a:ext cx="304800" cy="872836"/>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9" name="文本框 8"/>
          <p:cNvSpPr txBox="1"/>
          <p:nvPr/>
        </p:nvSpPr>
        <p:spPr>
          <a:xfrm>
            <a:off x="4468092" y="459995"/>
            <a:ext cx="3255817" cy="707886"/>
          </a:xfrm>
          <a:prstGeom prst="rect">
            <a:avLst/>
          </a:prstGeom>
          <a:noFill/>
        </p:spPr>
        <p:txBody>
          <a:bodyPr wrap="square" rtlCol="0">
            <a:spAutoFit/>
          </a:bodyPr>
          <a:lstStyle/>
          <a:p>
            <a:pPr algn="ctr"/>
            <a:r>
              <a:rPr lang="en-SG" altLang="zh-CN" sz="4000" b="1" dirty="0">
                <a:solidFill>
                  <a:schemeClr val="tx1">
                    <a:lumMod val="85000"/>
                    <a:lumOff val="15000"/>
                  </a:schemeClr>
                </a:solidFill>
                <a:latin typeface="Times New Roman" panose="02020603050405020304" pitchFamily="18" charset="0"/>
                <a:ea typeface="华文中宋" pitchFamily="2" charset="-122"/>
                <a:cs typeface="Times New Roman" panose="02020603050405020304" pitchFamily="18" charset="0"/>
              </a:rPr>
              <a:t>1. </a:t>
            </a:r>
            <a:r>
              <a:rPr lang="en-SG" altLang="zh-CN" sz="4000" b="1" dirty="0" err="1">
                <a:solidFill>
                  <a:schemeClr val="tx1">
                    <a:lumMod val="85000"/>
                    <a:lumOff val="15000"/>
                  </a:schemeClr>
                </a:solidFill>
                <a:latin typeface="Times New Roman" panose="02020603050405020304" pitchFamily="18" charset="0"/>
                <a:ea typeface="华文中宋" pitchFamily="2" charset="-122"/>
                <a:cs typeface="Times New Roman" panose="02020603050405020304" pitchFamily="18" charset="0"/>
              </a:rPr>
              <a:t>Tác</a:t>
            </a:r>
            <a:r>
              <a:rPr lang="en-SG" altLang="zh-CN" sz="4000" b="1" dirty="0">
                <a:solidFill>
                  <a:schemeClr val="tx1">
                    <a:lumMod val="85000"/>
                    <a:lumOff val="15000"/>
                  </a:schemeClr>
                </a:solidFill>
                <a:latin typeface="Times New Roman" panose="02020603050405020304" pitchFamily="18" charset="0"/>
                <a:ea typeface="华文中宋" pitchFamily="2" charset="-122"/>
                <a:cs typeface="Times New Roman" panose="02020603050405020304" pitchFamily="18" charset="0"/>
              </a:rPr>
              <a:t> </a:t>
            </a:r>
            <a:r>
              <a:rPr lang="en-SG" altLang="zh-CN" sz="4000" b="1" dirty="0" err="1">
                <a:solidFill>
                  <a:schemeClr val="tx1">
                    <a:lumMod val="85000"/>
                    <a:lumOff val="15000"/>
                  </a:schemeClr>
                </a:solidFill>
                <a:latin typeface="Times New Roman" panose="02020603050405020304" pitchFamily="18" charset="0"/>
                <a:ea typeface="华文中宋" pitchFamily="2" charset="-122"/>
                <a:cs typeface="Times New Roman" panose="02020603050405020304" pitchFamily="18" charset="0"/>
              </a:rPr>
              <a:t>giả</a:t>
            </a:r>
            <a:endParaRPr lang="zh-CN" altLang="en-US" sz="4000" b="1" dirty="0">
              <a:solidFill>
                <a:schemeClr val="tx1">
                  <a:lumMod val="85000"/>
                  <a:lumOff val="15000"/>
                </a:schemeClr>
              </a:solidFill>
              <a:latin typeface="Times New Roman" panose="02020603050405020304" pitchFamily="18" charset="0"/>
              <a:ea typeface="华文中宋" pitchFamily="2" charset="-122"/>
              <a:cs typeface="Times New Roman" panose="02020603050405020304" pitchFamily="18" charset="0"/>
            </a:endParaRPr>
          </a:p>
        </p:txBody>
      </p:sp>
      <p:sp>
        <p:nvSpPr>
          <p:cNvPr id="11" name="矩形 10"/>
          <p:cNvSpPr/>
          <p:nvPr/>
        </p:nvSpPr>
        <p:spPr>
          <a:xfrm>
            <a:off x="4133850" y="1832569"/>
            <a:ext cx="7191375" cy="2159776"/>
          </a:xfrm>
          <a:prstGeom prst="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矩形 11"/>
          <p:cNvSpPr/>
          <p:nvPr/>
        </p:nvSpPr>
        <p:spPr>
          <a:xfrm>
            <a:off x="4133850" y="4180369"/>
            <a:ext cx="3547479" cy="2077556"/>
          </a:xfrm>
          <a:prstGeom prst="rect">
            <a:avLst/>
          </a:prstGeom>
          <a:solidFill>
            <a:srgbClr val="FFA75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矩形 12"/>
          <p:cNvSpPr/>
          <p:nvPr/>
        </p:nvSpPr>
        <p:spPr>
          <a:xfrm>
            <a:off x="7904292" y="4170844"/>
            <a:ext cx="3420933" cy="2077556"/>
          </a:xfrm>
          <a:prstGeom prst="rect">
            <a:avLst/>
          </a:prstGeom>
          <a:solidFill>
            <a:srgbClr val="11C5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026" name="Picture 2" descr="Káº¿t quáº£ hÃ¬nh áº£nh cho há»¯u thá»nh"/>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68564" y="1823044"/>
            <a:ext cx="3284311" cy="4425356"/>
          </a:xfrm>
          <a:prstGeom prst="rect">
            <a:avLst/>
          </a:prstGeom>
          <a:noFill/>
          <a:extLst>
            <a:ext uri="{909E8E84-426E-40DD-AFC4-6F175D3DCCD1}">
              <a14:hiddenFill xmlns:a14="http://schemas.microsoft.com/office/drawing/2010/main">
                <a:solidFill>
                  <a:srgbClr val="FFFFFF"/>
                </a:solidFill>
              </a14:hiddenFill>
            </a:ext>
          </a:extLst>
        </p:spPr>
      </p:pic>
      <p:sp>
        <p:nvSpPr>
          <p:cNvPr id="15" name="Rectangle 14"/>
          <p:cNvSpPr/>
          <p:nvPr/>
        </p:nvSpPr>
        <p:spPr>
          <a:xfrm>
            <a:off x="4362371" y="1944960"/>
            <a:ext cx="6107249" cy="553998"/>
          </a:xfrm>
          <a:prstGeom prst="rect">
            <a:avLst/>
          </a:prstGeom>
        </p:spPr>
        <p:txBody>
          <a:bodyPr wrap="none">
            <a:spAutoFit/>
          </a:bodyPr>
          <a:lstStyle/>
          <a:p>
            <a:pPr marL="457200" indent="-457200">
              <a:buFont typeface="Wingdings" panose="05000000000000000000" pitchFamily="2" charset="2"/>
              <a:buChar char="ü"/>
            </a:pPr>
            <a:r>
              <a:rPr lang="en-US" altLang="en-US" sz="3000" dirty="0" err="1">
                <a:solidFill>
                  <a:schemeClr val="bg1"/>
                </a:solidFill>
                <a:latin typeface="Times New Roman" panose="02020603050405020304" pitchFamily="18" charset="0"/>
              </a:rPr>
              <a:t>Nguyễn</a:t>
            </a:r>
            <a:r>
              <a:rPr lang="en-US" altLang="en-US" sz="3000" dirty="0">
                <a:solidFill>
                  <a:schemeClr val="bg1"/>
                </a:solidFill>
                <a:latin typeface="Times New Roman" panose="02020603050405020304" pitchFamily="18" charset="0"/>
              </a:rPr>
              <a:t> </a:t>
            </a:r>
            <a:r>
              <a:rPr lang="en-US" altLang="en-US" sz="3000" dirty="0" err="1">
                <a:solidFill>
                  <a:schemeClr val="bg1"/>
                </a:solidFill>
                <a:latin typeface="Times New Roman" panose="02020603050405020304" pitchFamily="18" charset="0"/>
              </a:rPr>
              <a:t>Hữu</a:t>
            </a:r>
            <a:r>
              <a:rPr lang="en-US" altLang="en-US" sz="3000" dirty="0">
                <a:solidFill>
                  <a:schemeClr val="bg1"/>
                </a:solidFill>
                <a:latin typeface="Times New Roman" panose="02020603050405020304" pitchFamily="18" charset="0"/>
              </a:rPr>
              <a:t> </a:t>
            </a:r>
            <a:r>
              <a:rPr lang="en-US" altLang="en-US" sz="3000" dirty="0" err="1">
                <a:solidFill>
                  <a:schemeClr val="bg1"/>
                </a:solidFill>
                <a:latin typeface="Times New Roman" panose="02020603050405020304" pitchFamily="18" charset="0"/>
              </a:rPr>
              <a:t>Thỉnh</a:t>
            </a:r>
            <a:r>
              <a:rPr lang="en-US" altLang="en-US" sz="3000" dirty="0">
                <a:solidFill>
                  <a:schemeClr val="bg1"/>
                </a:solidFill>
                <a:latin typeface="Times New Roman" panose="02020603050405020304" pitchFamily="18" charset="0"/>
              </a:rPr>
              <a:t>, </a:t>
            </a:r>
            <a:r>
              <a:rPr lang="en-US" altLang="en-US" sz="3000" dirty="0" err="1">
                <a:solidFill>
                  <a:schemeClr val="bg1"/>
                </a:solidFill>
                <a:latin typeface="Times New Roman" panose="02020603050405020304" pitchFamily="18" charset="0"/>
              </a:rPr>
              <a:t>sinh</a:t>
            </a:r>
            <a:r>
              <a:rPr lang="en-US" altLang="en-US" sz="3000" dirty="0">
                <a:solidFill>
                  <a:schemeClr val="bg1"/>
                </a:solidFill>
                <a:latin typeface="Times New Roman" panose="02020603050405020304" pitchFamily="18" charset="0"/>
              </a:rPr>
              <a:t> </a:t>
            </a:r>
            <a:r>
              <a:rPr lang="en-US" altLang="en-US" sz="3000" dirty="0" err="1">
                <a:solidFill>
                  <a:schemeClr val="bg1"/>
                </a:solidFill>
                <a:latin typeface="Times New Roman" panose="02020603050405020304" pitchFamily="18" charset="0"/>
              </a:rPr>
              <a:t>năm</a:t>
            </a:r>
            <a:r>
              <a:rPr lang="en-US" altLang="en-US" sz="3000" dirty="0">
                <a:solidFill>
                  <a:schemeClr val="bg1"/>
                </a:solidFill>
                <a:latin typeface="Times New Roman" panose="02020603050405020304" pitchFamily="18" charset="0"/>
              </a:rPr>
              <a:t> 1942</a:t>
            </a:r>
            <a:endParaRPr lang="en-SG" sz="3000" dirty="0">
              <a:solidFill>
                <a:schemeClr val="bg1"/>
              </a:solidFill>
            </a:endParaRPr>
          </a:p>
        </p:txBody>
      </p:sp>
      <p:sp>
        <p:nvSpPr>
          <p:cNvPr id="26" name="Rectangle 25"/>
          <p:cNvSpPr/>
          <p:nvPr/>
        </p:nvSpPr>
        <p:spPr>
          <a:xfrm>
            <a:off x="4352846" y="2622633"/>
            <a:ext cx="6780382" cy="553998"/>
          </a:xfrm>
          <a:prstGeom prst="rect">
            <a:avLst/>
          </a:prstGeom>
        </p:spPr>
        <p:txBody>
          <a:bodyPr wrap="none">
            <a:spAutoFit/>
          </a:bodyPr>
          <a:lstStyle/>
          <a:p>
            <a:pPr marL="457200" indent="-457200">
              <a:buFont typeface="Wingdings" panose="05000000000000000000" pitchFamily="2" charset="2"/>
              <a:buChar char="ü"/>
            </a:pPr>
            <a:r>
              <a:rPr lang="en-US" altLang="en-US" sz="3000" dirty="0" err="1">
                <a:solidFill>
                  <a:schemeClr val="bg1"/>
                </a:solidFill>
                <a:latin typeface="Times New Roman" panose="02020603050405020304" pitchFamily="18" charset="0"/>
              </a:rPr>
              <a:t>Quê</a:t>
            </a:r>
            <a:r>
              <a:rPr lang="en-US" altLang="en-US" sz="3000" dirty="0">
                <a:solidFill>
                  <a:schemeClr val="bg1"/>
                </a:solidFill>
                <a:latin typeface="Times New Roman" panose="02020603050405020304" pitchFamily="18" charset="0"/>
              </a:rPr>
              <a:t> </a:t>
            </a:r>
            <a:r>
              <a:rPr lang="en-US" altLang="en-US" sz="3000" dirty="0" err="1">
                <a:solidFill>
                  <a:schemeClr val="bg1"/>
                </a:solidFill>
                <a:latin typeface="Times New Roman" panose="02020603050405020304" pitchFamily="18" charset="0"/>
              </a:rPr>
              <a:t>huyện</a:t>
            </a:r>
            <a:r>
              <a:rPr lang="en-US" altLang="en-US" sz="3000" dirty="0">
                <a:solidFill>
                  <a:schemeClr val="bg1"/>
                </a:solidFill>
                <a:latin typeface="Times New Roman" panose="02020603050405020304" pitchFamily="18" charset="0"/>
              </a:rPr>
              <a:t> Tam </a:t>
            </a:r>
            <a:r>
              <a:rPr lang="en-US" altLang="en-US" sz="3000" dirty="0" err="1">
                <a:solidFill>
                  <a:schemeClr val="bg1"/>
                </a:solidFill>
                <a:latin typeface="Times New Roman" panose="02020603050405020304" pitchFamily="18" charset="0"/>
              </a:rPr>
              <a:t>Dương</a:t>
            </a:r>
            <a:r>
              <a:rPr lang="en-US" altLang="en-US" sz="3000" dirty="0">
                <a:solidFill>
                  <a:schemeClr val="bg1"/>
                </a:solidFill>
                <a:latin typeface="Times New Roman" panose="02020603050405020304" pitchFamily="18" charset="0"/>
              </a:rPr>
              <a:t>, </a:t>
            </a:r>
            <a:r>
              <a:rPr lang="en-US" altLang="en-US" sz="3000" dirty="0" err="1">
                <a:solidFill>
                  <a:schemeClr val="bg1"/>
                </a:solidFill>
                <a:latin typeface="Times New Roman" panose="02020603050405020304" pitchFamily="18" charset="0"/>
              </a:rPr>
              <a:t>tỉnh</a:t>
            </a:r>
            <a:r>
              <a:rPr lang="en-US" altLang="en-US" sz="3000" dirty="0">
                <a:solidFill>
                  <a:schemeClr val="bg1"/>
                </a:solidFill>
                <a:latin typeface="Times New Roman" panose="02020603050405020304" pitchFamily="18" charset="0"/>
              </a:rPr>
              <a:t> </a:t>
            </a:r>
            <a:r>
              <a:rPr lang="en-US" altLang="en-US" sz="3000" dirty="0" err="1">
                <a:solidFill>
                  <a:schemeClr val="bg1"/>
                </a:solidFill>
                <a:latin typeface="Times New Roman" panose="02020603050405020304" pitchFamily="18" charset="0"/>
              </a:rPr>
              <a:t>Vĩnh</a:t>
            </a:r>
            <a:r>
              <a:rPr lang="en-US" altLang="en-US" sz="3000" dirty="0">
                <a:solidFill>
                  <a:schemeClr val="bg1"/>
                </a:solidFill>
                <a:latin typeface="Times New Roman" panose="02020603050405020304" pitchFamily="18" charset="0"/>
              </a:rPr>
              <a:t> </a:t>
            </a:r>
            <a:r>
              <a:rPr lang="en-US" altLang="en-US" sz="3000" dirty="0" err="1">
                <a:solidFill>
                  <a:schemeClr val="bg1"/>
                </a:solidFill>
                <a:latin typeface="Times New Roman" panose="02020603050405020304" pitchFamily="18" charset="0"/>
              </a:rPr>
              <a:t>Phúc</a:t>
            </a:r>
            <a:endParaRPr lang="en-SG" sz="3000" dirty="0">
              <a:solidFill>
                <a:schemeClr val="bg1"/>
              </a:solidFill>
            </a:endParaRPr>
          </a:p>
        </p:txBody>
      </p:sp>
      <p:sp>
        <p:nvSpPr>
          <p:cNvPr id="27" name="Rectangle 26"/>
          <p:cNvSpPr/>
          <p:nvPr/>
        </p:nvSpPr>
        <p:spPr>
          <a:xfrm>
            <a:off x="4162425" y="4266094"/>
            <a:ext cx="3360944" cy="1938992"/>
          </a:xfrm>
          <a:prstGeom prst="rect">
            <a:avLst/>
          </a:prstGeom>
        </p:spPr>
        <p:txBody>
          <a:bodyPr wrap="square">
            <a:spAutoFit/>
          </a:bodyPr>
          <a:lstStyle/>
          <a:p>
            <a:pPr marL="457200" indent="-457200" algn="just">
              <a:buFont typeface="Wingdings" panose="05000000000000000000" pitchFamily="2" charset="2"/>
              <a:buChar char="ü"/>
            </a:pPr>
            <a:r>
              <a:rPr lang="en-US" altLang="en-US" sz="3000" b="1" dirty="0" err="1">
                <a:solidFill>
                  <a:schemeClr val="bg1"/>
                </a:solidFill>
                <a:latin typeface="Times New Roman" panose="02020603050405020304" pitchFamily="18" charset="0"/>
              </a:rPr>
              <a:t>Đề</a:t>
            </a:r>
            <a:r>
              <a:rPr lang="en-US" altLang="en-US" sz="3000" b="1" dirty="0">
                <a:solidFill>
                  <a:schemeClr val="bg1"/>
                </a:solidFill>
                <a:latin typeface="Times New Roman" panose="02020603050405020304" pitchFamily="18" charset="0"/>
              </a:rPr>
              <a:t> </a:t>
            </a:r>
            <a:r>
              <a:rPr lang="en-US" altLang="en-US" sz="3000" b="1" dirty="0" err="1">
                <a:solidFill>
                  <a:schemeClr val="bg1"/>
                </a:solidFill>
                <a:latin typeface="Times New Roman" panose="02020603050405020304" pitchFamily="18" charset="0"/>
              </a:rPr>
              <a:t>tài</a:t>
            </a:r>
            <a:r>
              <a:rPr lang="en-US" altLang="en-US" sz="3000" b="1" dirty="0">
                <a:solidFill>
                  <a:schemeClr val="bg1"/>
                </a:solidFill>
                <a:latin typeface="Times New Roman" panose="02020603050405020304" pitchFamily="18" charset="0"/>
              </a:rPr>
              <a:t>: </a:t>
            </a:r>
            <a:r>
              <a:rPr lang="en-US" altLang="en-US" sz="3000" i="1" dirty="0" err="1">
                <a:solidFill>
                  <a:schemeClr val="bg1"/>
                </a:solidFill>
                <a:latin typeface="Times New Roman" panose="02020603050405020304" pitchFamily="18" charset="0"/>
              </a:rPr>
              <a:t>Chiến</a:t>
            </a:r>
            <a:r>
              <a:rPr lang="en-US" altLang="en-US" sz="3000" i="1" dirty="0">
                <a:solidFill>
                  <a:schemeClr val="bg1"/>
                </a:solidFill>
                <a:latin typeface="Times New Roman" panose="02020603050405020304" pitchFamily="18" charset="0"/>
              </a:rPr>
              <a:t> </a:t>
            </a:r>
            <a:r>
              <a:rPr lang="en-US" altLang="en-US" sz="3000" i="1" dirty="0" err="1">
                <a:solidFill>
                  <a:schemeClr val="bg1"/>
                </a:solidFill>
                <a:latin typeface="Times New Roman" panose="02020603050405020304" pitchFamily="18" charset="0"/>
              </a:rPr>
              <a:t>tranh</a:t>
            </a:r>
            <a:r>
              <a:rPr lang="en-US" altLang="en-US" sz="3000" i="1" dirty="0">
                <a:solidFill>
                  <a:schemeClr val="bg1"/>
                </a:solidFill>
                <a:latin typeface="Times New Roman" panose="02020603050405020304" pitchFamily="18" charset="0"/>
              </a:rPr>
              <a:t>, </a:t>
            </a:r>
            <a:r>
              <a:rPr lang="en-US" altLang="en-US" sz="3000" i="1" dirty="0" err="1">
                <a:solidFill>
                  <a:schemeClr val="bg1"/>
                </a:solidFill>
                <a:latin typeface="Times New Roman" panose="02020603050405020304" pitchFamily="18" charset="0"/>
              </a:rPr>
              <a:t>người</a:t>
            </a:r>
            <a:r>
              <a:rPr lang="en-US" altLang="en-US" sz="3000" i="1" dirty="0">
                <a:solidFill>
                  <a:schemeClr val="bg1"/>
                </a:solidFill>
                <a:latin typeface="Times New Roman" panose="02020603050405020304" pitchFamily="18" charset="0"/>
              </a:rPr>
              <a:t> </a:t>
            </a:r>
            <a:r>
              <a:rPr lang="en-US" altLang="en-US" sz="3000" i="1" dirty="0" err="1">
                <a:solidFill>
                  <a:schemeClr val="bg1"/>
                </a:solidFill>
                <a:latin typeface="Times New Roman" panose="02020603050405020304" pitchFamily="18" charset="0"/>
              </a:rPr>
              <a:t>lính</a:t>
            </a:r>
            <a:r>
              <a:rPr lang="en-US" altLang="en-US" sz="3000" i="1" dirty="0">
                <a:solidFill>
                  <a:schemeClr val="bg1"/>
                </a:solidFill>
                <a:latin typeface="Times New Roman" panose="02020603050405020304" pitchFamily="18" charset="0"/>
              </a:rPr>
              <a:t> </a:t>
            </a:r>
            <a:r>
              <a:rPr lang="en-US" altLang="en-US" sz="3000" i="1" dirty="0" err="1">
                <a:solidFill>
                  <a:schemeClr val="bg1"/>
                </a:solidFill>
                <a:latin typeface="Times New Roman" panose="02020603050405020304" pitchFamily="18" charset="0"/>
              </a:rPr>
              <a:t>và</a:t>
            </a:r>
            <a:r>
              <a:rPr lang="en-US" altLang="en-US" sz="3000" i="1" dirty="0">
                <a:solidFill>
                  <a:schemeClr val="bg1"/>
                </a:solidFill>
                <a:latin typeface="Times New Roman" panose="02020603050405020304" pitchFamily="18" charset="0"/>
              </a:rPr>
              <a:t> </a:t>
            </a:r>
            <a:r>
              <a:rPr lang="en-US" altLang="en-US" sz="3000" i="1" dirty="0" err="1">
                <a:solidFill>
                  <a:schemeClr val="bg1"/>
                </a:solidFill>
                <a:latin typeface="Times New Roman" panose="02020603050405020304" pitchFamily="18" charset="0"/>
              </a:rPr>
              <a:t>cuộc</a:t>
            </a:r>
            <a:r>
              <a:rPr lang="en-US" altLang="en-US" sz="3000" i="1" dirty="0">
                <a:solidFill>
                  <a:schemeClr val="bg1"/>
                </a:solidFill>
                <a:latin typeface="Times New Roman" panose="02020603050405020304" pitchFamily="18" charset="0"/>
              </a:rPr>
              <a:t> </a:t>
            </a:r>
            <a:r>
              <a:rPr lang="en-US" altLang="en-US" sz="3000" i="1" dirty="0" err="1">
                <a:solidFill>
                  <a:schemeClr val="bg1"/>
                </a:solidFill>
                <a:latin typeface="Times New Roman" panose="02020603050405020304" pitchFamily="18" charset="0"/>
              </a:rPr>
              <a:t>sống</a:t>
            </a:r>
            <a:r>
              <a:rPr lang="en-US" altLang="en-US" sz="3000" i="1" dirty="0">
                <a:solidFill>
                  <a:schemeClr val="bg1"/>
                </a:solidFill>
                <a:latin typeface="Times New Roman" panose="02020603050405020304" pitchFamily="18" charset="0"/>
              </a:rPr>
              <a:t> </a:t>
            </a:r>
            <a:r>
              <a:rPr lang="en-US" altLang="en-US" sz="3000" i="1" dirty="0" err="1">
                <a:solidFill>
                  <a:schemeClr val="bg1"/>
                </a:solidFill>
                <a:latin typeface="Times New Roman" panose="02020603050405020304" pitchFamily="18" charset="0"/>
              </a:rPr>
              <a:t>nông</a:t>
            </a:r>
            <a:r>
              <a:rPr lang="en-US" altLang="en-US" sz="3000" i="1" dirty="0">
                <a:solidFill>
                  <a:schemeClr val="bg1"/>
                </a:solidFill>
                <a:latin typeface="Times New Roman" panose="02020603050405020304" pitchFamily="18" charset="0"/>
              </a:rPr>
              <a:t> </a:t>
            </a:r>
            <a:r>
              <a:rPr lang="en-US" altLang="en-US" sz="3000" i="1" dirty="0" err="1">
                <a:solidFill>
                  <a:schemeClr val="bg1"/>
                </a:solidFill>
                <a:latin typeface="Times New Roman" panose="02020603050405020304" pitchFamily="18" charset="0"/>
              </a:rPr>
              <a:t>thôn</a:t>
            </a:r>
            <a:endParaRPr lang="en-SG" sz="3000" dirty="0">
              <a:solidFill>
                <a:schemeClr val="bg1"/>
              </a:solidFill>
            </a:endParaRPr>
          </a:p>
        </p:txBody>
      </p:sp>
      <p:sp>
        <p:nvSpPr>
          <p:cNvPr id="28" name="Rectangle 27"/>
          <p:cNvSpPr/>
          <p:nvPr/>
        </p:nvSpPr>
        <p:spPr>
          <a:xfrm>
            <a:off x="4355305" y="3306690"/>
            <a:ext cx="6102953" cy="553998"/>
          </a:xfrm>
          <a:prstGeom prst="rect">
            <a:avLst/>
          </a:prstGeom>
        </p:spPr>
        <p:txBody>
          <a:bodyPr wrap="none">
            <a:spAutoFit/>
          </a:bodyPr>
          <a:lstStyle/>
          <a:p>
            <a:pPr marL="457200" indent="-457200">
              <a:buFont typeface="Wingdings" panose="05000000000000000000" pitchFamily="2" charset="2"/>
              <a:buChar char="ü"/>
            </a:pPr>
            <a:r>
              <a:rPr lang="en-US" altLang="en-US" sz="3000" dirty="0" err="1">
                <a:solidFill>
                  <a:schemeClr val="bg1"/>
                </a:solidFill>
                <a:latin typeface="Times New Roman" panose="02020603050405020304" pitchFamily="18" charset="0"/>
              </a:rPr>
              <a:t>Thuộc</a:t>
            </a:r>
            <a:r>
              <a:rPr lang="en-US" altLang="en-US" sz="3000" dirty="0">
                <a:solidFill>
                  <a:schemeClr val="bg1"/>
                </a:solidFill>
                <a:latin typeface="Times New Roman" panose="02020603050405020304" pitchFamily="18" charset="0"/>
              </a:rPr>
              <a:t> </a:t>
            </a:r>
            <a:r>
              <a:rPr lang="en-US" altLang="en-US" sz="3000" dirty="0" err="1">
                <a:solidFill>
                  <a:schemeClr val="bg1"/>
                </a:solidFill>
                <a:latin typeface="Times New Roman" panose="02020603050405020304" pitchFamily="18" charset="0"/>
              </a:rPr>
              <a:t>thế</a:t>
            </a:r>
            <a:r>
              <a:rPr lang="en-US" altLang="en-US" sz="3000" dirty="0">
                <a:solidFill>
                  <a:schemeClr val="bg1"/>
                </a:solidFill>
                <a:latin typeface="Times New Roman" panose="02020603050405020304" pitchFamily="18" charset="0"/>
              </a:rPr>
              <a:t> </a:t>
            </a:r>
            <a:r>
              <a:rPr lang="en-US" altLang="en-US" sz="3000" dirty="0" err="1">
                <a:solidFill>
                  <a:schemeClr val="bg1"/>
                </a:solidFill>
                <a:latin typeface="Times New Roman" panose="02020603050405020304" pitchFamily="18" charset="0"/>
              </a:rPr>
              <a:t>hệ</a:t>
            </a:r>
            <a:r>
              <a:rPr lang="en-US" altLang="en-US" sz="3000" dirty="0">
                <a:solidFill>
                  <a:schemeClr val="bg1"/>
                </a:solidFill>
                <a:latin typeface="Times New Roman" panose="02020603050405020304" pitchFamily="18" charset="0"/>
              </a:rPr>
              <a:t> </a:t>
            </a:r>
            <a:r>
              <a:rPr lang="en-US" altLang="en-US" sz="3000" dirty="0" err="1">
                <a:solidFill>
                  <a:schemeClr val="bg1"/>
                </a:solidFill>
                <a:latin typeface="Times New Roman" panose="02020603050405020304" pitchFamily="18" charset="0"/>
              </a:rPr>
              <a:t>các</a:t>
            </a:r>
            <a:r>
              <a:rPr lang="en-US" altLang="en-US" sz="3000" dirty="0">
                <a:solidFill>
                  <a:schemeClr val="bg1"/>
                </a:solidFill>
                <a:latin typeface="Times New Roman" panose="02020603050405020304" pitchFamily="18" charset="0"/>
              </a:rPr>
              <a:t> </a:t>
            </a:r>
            <a:r>
              <a:rPr lang="en-US" altLang="en-US" sz="3000" dirty="0" err="1">
                <a:solidFill>
                  <a:schemeClr val="bg1"/>
                </a:solidFill>
                <a:latin typeface="Times New Roman" panose="02020603050405020304" pitchFamily="18" charset="0"/>
              </a:rPr>
              <a:t>nhà</a:t>
            </a:r>
            <a:r>
              <a:rPr lang="en-US" altLang="en-US" sz="3000" dirty="0">
                <a:solidFill>
                  <a:schemeClr val="bg1"/>
                </a:solidFill>
                <a:latin typeface="Times New Roman" panose="02020603050405020304" pitchFamily="18" charset="0"/>
              </a:rPr>
              <a:t> </a:t>
            </a:r>
            <a:r>
              <a:rPr lang="en-US" altLang="en-US" sz="3000" dirty="0" err="1">
                <a:solidFill>
                  <a:schemeClr val="bg1"/>
                </a:solidFill>
                <a:latin typeface="Times New Roman" panose="02020603050405020304" pitchFamily="18" charset="0"/>
              </a:rPr>
              <a:t>thơ</a:t>
            </a:r>
            <a:r>
              <a:rPr lang="en-US" altLang="en-US" sz="3000" dirty="0">
                <a:solidFill>
                  <a:schemeClr val="bg1"/>
                </a:solidFill>
                <a:latin typeface="Times New Roman" panose="02020603050405020304" pitchFamily="18" charset="0"/>
              </a:rPr>
              <a:t> </a:t>
            </a:r>
            <a:r>
              <a:rPr lang="en-US" altLang="en-US" sz="3000" dirty="0" err="1">
                <a:solidFill>
                  <a:schemeClr val="bg1"/>
                </a:solidFill>
                <a:latin typeface="Times New Roman" panose="02020603050405020304" pitchFamily="18" charset="0"/>
              </a:rPr>
              <a:t>chống</a:t>
            </a:r>
            <a:r>
              <a:rPr lang="en-US" altLang="en-US" sz="3000" dirty="0">
                <a:solidFill>
                  <a:schemeClr val="bg1"/>
                </a:solidFill>
                <a:latin typeface="Times New Roman" panose="02020603050405020304" pitchFamily="18" charset="0"/>
              </a:rPr>
              <a:t> </a:t>
            </a:r>
            <a:r>
              <a:rPr lang="en-US" altLang="en-US" sz="3000" dirty="0" err="1">
                <a:solidFill>
                  <a:schemeClr val="bg1"/>
                </a:solidFill>
                <a:latin typeface="Times New Roman" panose="02020603050405020304" pitchFamily="18" charset="0"/>
              </a:rPr>
              <a:t>Mĩ</a:t>
            </a:r>
            <a:endParaRPr lang="en-SG" sz="3000" dirty="0">
              <a:solidFill>
                <a:schemeClr val="bg1"/>
              </a:solidFill>
            </a:endParaRPr>
          </a:p>
        </p:txBody>
      </p:sp>
      <p:sp>
        <p:nvSpPr>
          <p:cNvPr id="29" name="Rectangle 28"/>
          <p:cNvSpPr/>
          <p:nvPr/>
        </p:nvSpPr>
        <p:spPr>
          <a:xfrm>
            <a:off x="7951917" y="4459201"/>
            <a:ext cx="3287583" cy="1477328"/>
          </a:xfrm>
          <a:prstGeom prst="rect">
            <a:avLst/>
          </a:prstGeom>
        </p:spPr>
        <p:txBody>
          <a:bodyPr wrap="square">
            <a:spAutoFit/>
          </a:bodyPr>
          <a:lstStyle/>
          <a:p>
            <a:pPr marL="457200" indent="-457200" algn="just">
              <a:buFont typeface="Wingdings" panose="05000000000000000000" pitchFamily="2" charset="2"/>
              <a:buChar char="ü"/>
            </a:pPr>
            <a:r>
              <a:rPr lang="en-US" sz="3000" b="1" dirty="0" err="1">
                <a:solidFill>
                  <a:schemeClr val="bg1"/>
                </a:solidFill>
                <a:latin typeface="Times New Roman" panose="02020603050405020304" pitchFamily="18" charset="0"/>
                <a:cs typeface="Times New Roman" panose="02020603050405020304" pitchFamily="18" charset="0"/>
              </a:rPr>
              <a:t>Phong</a:t>
            </a:r>
            <a:r>
              <a:rPr lang="en-US" sz="3000" b="1" dirty="0">
                <a:solidFill>
                  <a:schemeClr val="bg1"/>
                </a:solidFill>
                <a:latin typeface="Times New Roman" panose="02020603050405020304" pitchFamily="18" charset="0"/>
                <a:cs typeface="Times New Roman" panose="02020603050405020304" pitchFamily="18" charset="0"/>
              </a:rPr>
              <a:t> </a:t>
            </a:r>
            <a:r>
              <a:rPr lang="en-US" sz="3000" b="1" dirty="0" err="1">
                <a:solidFill>
                  <a:schemeClr val="bg1"/>
                </a:solidFill>
                <a:latin typeface="Times New Roman" panose="02020603050405020304" pitchFamily="18" charset="0"/>
                <a:cs typeface="Times New Roman" panose="02020603050405020304" pitchFamily="18" charset="0"/>
              </a:rPr>
              <a:t>cách</a:t>
            </a:r>
            <a:r>
              <a:rPr lang="en-US" sz="3000" b="1" dirty="0">
                <a:solidFill>
                  <a:schemeClr val="bg1"/>
                </a:solidFill>
                <a:latin typeface="Times New Roman" panose="02020603050405020304" pitchFamily="18" charset="0"/>
                <a:cs typeface="Times New Roman" panose="02020603050405020304" pitchFamily="18" charset="0"/>
              </a:rPr>
              <a:t> </a:t>
            </a:r>
            <a:r>
              <a:rPr lang="en-US" sz="3000" b="1" dirty="0" err="1">
                <a:solidFill>
                  <a:schemeClr val="bg1"/>
                </a:solidFill>
                <a:latin typeface="Times New Roman" panose="02020603050405020304" pitchFamily="18" charset="0"/>
                <a:cs typeface="Times New Roman" panose="02020603050405020304" pitchFamily="18" charset="0"/>
              </a:rPr>
              <a:t>thơ</a:t>
            </a:r>
            <a:r>
              <a:rPr lang="en-US" sz="3000" b="1" dirty="0">
                <a:solidFill>
                  <a:schemeClr val="bg1"/>
                </a:solidFill>
                <a:latin typeface="Times New Roman" panose="02020603050405020304" pitchFamily="18" charset="0"/>
                <a:cs typeface="Times New Roman" panose="02020603050405020304" pitchFamily="18" charset="0"/>
              </a:rPr>
              <a:t>: </a:t>
            </a:r>
            <a:r>
              <a:rPr lang="en-US" sz="3000" dirty="0" err="1">
                <a:solidFill>
                  <a:schemeClr val="bg1"/>
                </a:solidFill>
                <a:latin typeface="Times New Roman" panose="02020603050405020304" pitchFamily="18" charset="0"/>
                <a:cs typeface="Times New Roman" panose="02020603050405020304" pitchFamily="18" charset="0"/>
              </a:rPr>
              <a:t>Tha</a:t>
            </a:r>
            <a:r>
              <a:rPr lang="en-US" sz="3000" dirty="0">
                <a:solidFill>
                  <a:schemeClr val="bg1"/>
                </a:solidFill>
                <a:latin typeface="Times New Roman" panose="02020603050405020304" pitchFamily="18" charset="0"/>
                <a:cs typeface="Times New Roman" panose="02020603050405020304" pitchFamily="18" charset="0"/>
              </a:rPr>
              <a:t> </a:t>
            </a:r>
            <a:r>
              <a:rPr lang="en-US" sz="3000" dirty="0" err="1">
                <a:solidFill>
                  <a:schemeClr val="bg1"/>
                </a:solidFill>
                <a:latin typeface="Times New Roman" panose="02020603050405020304" pitchFamily="18" charset="0"/>
                <a:cs typeface="Times New Roman" panose="02020603050405020304" pitchFamily="18" charset="0"/>
              </a:rPr>
              <a:t>thiết</a:t>
            </a:r>
            <a:r>
              <a:rPr lang="en-US" sz="3000" dirty="0">
                <a:solidFill>
                  <a:schemeClr val="bg1"/>
                </a:solidFill>
                <a:latin typeface="Times New Roman" panose="02020603050405020304" pitchFamily="18" charset="0"/>
                <a:cs typeface="Times New Roman" panose="02020603050405020304" pitchFamily="18" charset="0"/>
              </a:rPr>
              <a:t>, </a:t>
            </a:r>
            <a:r>
              <a:rPr lang="en-US" sz="3000" dirty="0" err="1">
                <a:solidFill>
                  <a:schemeClr val="bg1"/>
                </a:solidFill>
                <a:latin typeface="Times New Roman" panose="02020603050405020304" pitchFamily="18" charset="0"/>
                <a:cs typeface="Times New Roman" panose="02020603050405020304" pitchFamily="18" charset="0"/>
              </a:rPr>
              <a:t>nhỏ</a:t>
            </a:r>
            <a:r>
              <a:rPr lang="en-US" sz="3000" dirty="0">
                <a:solidFill>
                  <a:schemeClr val="bg1"/>
                </a:solidFill>
                <a:latin typeface="Times New Roman" panose="02020603050405020304" pitchFamily="18" charset="0"/>
                <a:cs typeface="Times New Roman" panose="02020603050405020304" pitchFamily="18" charset="0"/>
              </a:rPr>
              <a:t> </a:t>
            </a:r>
            <a:r>
              <a:rPr lang="en-US" sz="3000" dirty="0" err="1">
                <a:solidFill>
                  <a:schemeClr val="bg1"/>
                </a:solidFill>
                <a:latin typeface="Times New Roman" panose="02020603050405020304" pitchFamily="18" charset="0"/>
                <a:cs typeface="Times New Roman" panose="02020603050405020304" pitchFamily="18" charset="0"/>
              </a:rPr>
              <a:t>nhẹ</a:t>
            </a:r>
            <a:r>
              <a:rPr lang="en-US" sz="3000" dirty="0">
                <a:solidFill>
                  <a:schemeClr val="bg1"/>
                </a:solidFill>
                <a:latin typeface="Times New Roman" panose="02020603050405020304" pitchFamily="18" charset="0"/>
                <a:cs typeface="Times New Roman" panose="02020603050405020304" pitchFamily="18" charset="0"/>
              </a:rPr>
              <a:t>, </a:t>
            </a:r>
            <a:r>
              <a:rPr lang="en-US" sz="3000" dirty="0" err="1">
                <a:solidFill>
                  <a:schemeClr val="bg1"/>
                </a:solidFill>
                <a:latin typeface="Times New Roman" panose="02020603050405020304" pitchFamily="18" charset="0"/>
                <a:cs typeface="Times New Roman" panose="02020603050405020304" pitchFamily="18" charset="0"/>
              </a:rPr>
              <a:t>sâu</a:t>
            </a:r>
            <a:r>
              <a:rPr lang="en-US" sz="3000" dirty="0">
                <a:solidFill>
                  <a:schemeClr val="bg1"/>
                </a:solidFill>
                <a:latin typeface="Times New Roman" panose="02020603050405020304" pitchFamily="18" charset="0"/>
                <a:cs typeface="Times New Roman" panose="02020603050405020304" pitchFamily="18" charset="0"/>
              </a:rPr>
              <a:t> </a:t>
            </a:r>
            <a:r>
              <a:rPr lang="en-US" sz="3000" dirty="0" err="1">
                <a:solidFill>
                  <a:schemeClr val="bg1"/>
                </a:solidFill>
                <a:latin typeface="Times New Roman" panose="02020603050405020304" pitchFamily="18" charset="0"/>
                <a:cs typeface="Times New Roman" panose="02020603050405020304" pitchFamily="18" charset="0"/>
              </a:rPr>
              <a:t>lắng</a:t>
            </a:r>
            <a:endParaRPr lang="en-SG" sz="3000" dirty="0">
              <a:solidFill>
                <a:schemeClr val="bg1"/>
              </a:solidFill>
              <a:latin typeface="Times New Roman" panose="02020603050405020304" pitchFamily="18" charset="0"/>
              <a:cs typeface="Times New Roman" panose="02020603050405020304" pitchFamily="18" charset="0"/>
            </a:endParaRPr>
          </a:p>
        </p:txBody>
      </p:sp>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arn(inVertical)">
                                      <p:cBhvr>
                                        <p:cTn id="7" dur="500"/>
                                        <p:tgtEl>
                                          <p:spTgt spid="9"/>
                                        </p:tgtEl>
                                      </p:cBhvr>
                                    </p:animEffect>
                                  </p:childTnLst>
                                </p:cTn>
                              </p:par>
                              <p:par>
                                <p:cTn id="8" presetID="16" presetClass="entr" presetSubtype="21" fill="hold"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barn(inVertical)">
                                      <p:cBhvr>
                                        <p:cTn id="10" dur="500"/>
                                        <p:tgtEl>
                                          <p:spTgt spid="8"/>
                                        </p:tgtEl>
                                      </p:cBhvr>
                                    </p:animEffect>
                                  </p:childTnLst>
                                </p:cTn>
                              </p:par>
                            </p:childTnLst>
                          </p:cTn>
                        </p:par>
                      </p:childTnLst>
                    </p:cTn>
                  </p:par>
                  <p:par>
                    <p:cTn id="11" fill="hold">
                      <p:stCondLst>
                        <p:cond delay="indefinite"/>
                      </p:stCondLst>
                      <p:childTnLst>
                        <p:par>
                          <p:cTn id="12" fill="hold">
                            <p:stCondLst>
                              <p:cond delay="0"/>
                            </p:stCondLst>
                            <p:childTnLst>
                              <p:par>
                                <p:cTn id="13" presetID="6" presetClass="entr" presetSubtype="16" fill="hold" nodeType="clickEffect">
                                  <p:stCondLst>
                                    <p:cond delay="0"/>
                                  </p:stCondLst>
                                  <p:childTnLst>
                                    <p:set>
                                      <p:cBhvr>
                                        <p:cTn id="14" dur="1" fill="hold">
                                          <p:stCondLst>
                                            <p:cond delay="0"/>
                                          </p:stCondLst>
                                        </p:cTn>
                                        <p:tgtEl>
                                          <p:spTgt spid="1026"/>
                                        </p:tgtEl>
                                        <p:attrNameLst>
                                          <p:attrName>style.visibility</p:attrName>
                                        </p:attrNameLst>
                                      </p:cBhvr>
                                      <p:to>
                                        <p:strVal val="visible"/>
                                      </p:to>
                                    </p:set>
                                    <p:animEffect transition="in" filter="circle(in)">
                                      <p:cBhvr>
                                        <p:cTn id="15" dur="2000"/>
                                        <p:tgtEl>
                                          <p:spTgt spid="1026"/>
                                        </p:tgtEl>
                                      </p:cBhvr>
                                    </p:animEffect>
                                  </p:childTnLst>
                                </p:cTn>
                              </p:par>
                            </p:childTnLst>
                          </p:cTn>
                        </p:par>
                      </p:childTnLst>
                    </p:cTn>
                  </p:par>
                  <p:par>
                    <p:cTn id="16" fill="hold">
                      <p:stCondLst>
                        <p:cond delay="indefinite"/>
                      </p:stCondLst>
                      <p:childTnLst>
                        <p:par>
                          <p:cTn id="17" fill="hold">
                            <p:stCondLst>
                              <p:cond delay="0"/>
                            </p:stCondLst>
                            <p:childTnLst>
                              <p:par>
                                <p:cTn id="18" presetID="14" presetClass="entr" presetSubtype="10" fill="hold" grpId="0" nodeType="clickEffect">
                                  <p:stCondLst>
                                    <p:cond delay="0"/>
                                  </p:stCondLst>
                                  <p:childTnLst>
                                    <p:set>
                                      <p:cBhvr>
                                        <p:cTn id="19" dur="1" fill="hold">
                                          <p:stCondLst>
                                            <p:cond delay="0"/>
                                          </p:stCondLst>
                                        </p:cTn>
                                        <p:tgtEl>
                                          <p:spTgt spid="11"/>
                                        </p:tgtEl>
                                        <p:attrNameLst>
                                          <p:attrName>style.visibility</p:attrName>
                                        </p:attrNameLst>
                                      </p:cBhvr>
                                      <p:to>
                                        <p:strVal val="visible"/>
                                      </p:to>
                                    </p:set>
                                    <p:animEffect transition="in" filter="randombar(horizontal)">
                                      <p:cBhvr>
                                        <p:cTn id="20" dur="500"/>
                                        <p:tgtEl>
                                          <p:spTgt spid="11"/>
                                        </p:tgtEl>
                                      </p:cBhvr>
                                    </p:animEffect>
                                  </p:childTnLst>
                                </p:cTn>
                              </p:par>
                              <p:par>
                                <p:cTn id="21" presetID="14" presetClass="entr" presetSubtype="10" fill="hold" grpId="0" nodeType="withEffect">
                                  <p:stCondLst>
                                    <p:cond delay="0"/>
                                  </p:stCondLst>
                                  <p:childTnLst>
                                    <p:set>
                                      <p:cBhvr>
                                        <p:cTn id="22" dur="1" fill="hold">
                                          <p:stCondLst>
                                            <p:cond delay="0"/>
                                          </p:stCondLst>
                                        </p:cTn>
                                        <p:tgtEl>
                                          <p:spTgt spid="12"/>
                                        </p:tgtEl>
                                        <p:attrNameLst>
                                          <p:attrName>style.visibility</p:attrName>
                                        </p:attrNameLst>
                                      </p:cBhvr>
                                      <p:to>
                                        <p:strVal val="visible"/>
                                      </p:to>
                                    </p:set>
                                    <p:animEffect transition="in" filter="randombar(horizontal)">
                                      <p:cBhvr>
                                        <p:cTn id="23" dur="500"/>
                                        <p:tgtEl>
                                          <p:spTgt spid="12"/>
                                        </p:tgtEl>
                                      </p:cBhvr>
                                    </p:animEffect>
                                  </p:childTnLst>
                                </p:cTn>
                              </p:par>
                              <p:par>
                                <p:cTn id="24" presetID="14" presetClass="entr" presetSubtype="10" fill="hold" grpId="0" nodeType="withEffect">
                                  <p:stCondLst>
                                    <p:cond delay="0"/>
                                  </p:stCondLst>
                                  <p:childTnLst>
                                    <p:set>
                                      <p:cBhvr>
                                        <p:cTn id="25" dur="1" fill="hold">
                                          <p:stCondLst>
                                            <p:cond delay="0"/>
                                          </p:stCondLst>
                                        </p:cTn>
                                        <p:tgtEl>
                                          <p:spTgt spid="13"/>
                                        </p:tgtEl>
                                        <p:attrNameLst>
                                          <p:attrName>style.visibility</p:attrName>
                                        </p:attrNameLst>
                                      </p:cBhvr>
                                      <p:to>
                                        <p:strVal val="visible"/>
                                      </p:to>
                                    </p:set>
                                    <p:animEffect transition="in" filter="randombar(horizontal)">
                                      <p:cBhvr>
                                        <p:cTn id="26" dur="500"/>
                                        <p:tgtEl>
                                          <p:spTgt spid="13"/>
                                        </p:tgtEl>
                                      </p:cBhvr>
                                    </p:animEffect>
                                  </p:childTnLst>
                                </p:cTn>
                              </p:par>
                            </p:childTnLst>
                          </p:cTn>
                        </p:par>
                      </p:childTnLst>
                    </p:cTn>
                  </p:par>
                  <p:par>
                    <p:cTn id="27" fill="hold">
                      <p:stCondLst>
                        <p:cond delay="indefinite"/>
                      </p:stCondLst>
                      <p:childTnLst>
                        <p:par>
                          <p:cTn id="28" fill="hold">
                            <p:stCondLst>
                              <p:cond delay="0"/>
                            </p:stCondLst>
                            <p:childTnLst>
                              <p:par>
                                <p:cTn id="29" presetID="16" presetClass="entr" presetSubtype="21" fill="hold" grpId="0" nodeType="clickEffect">
                                  <p:stCondLst>
                                    <p:cond delay="0"/>
                                  </p:stCondLst>
                                  <p:childTnLst>
                                    <p:set>
                                      <p:cBhvr>
                                        <p:cTn id="30" dur="1" fill="hold">
                                          <p:stCondLst>
                                            <p:cond delay="0"/>
                                          </p:stCondLst>
                                        </p:cTn>
                                        <p:tgtEl>
                                          <p:spTgt spid="15"/>
                                        </p:tgtEl>
                                        <p:attrNameLst>
                                          <p:attrName>style.visibility</p:attrName>
                                        </p:attrNameLst>
                                      </p:cBhvr>
                                      <p:to>
                                        <p:strVal val="visible"/>
                                      </p:to>
                                    </p:set>
                                    <p:animEffect transition="in" filter="barn(inVertical)">
                                      <p:cBhvr>
                                        <p:cTn id="31" dur="500"/>
                                        <p:tgtEl>
                                          <p:spTgt spid="15"/>
                                        </p:tgtEl>
                                      </p:cBhvr>
                                    </p:animEffect>
                                  </p:childTnLst>
                                </p:cTn>
                              </p:par>
                            </p:childTnLst>
                          </p:cTn>
                        </p:par>
                      </p:childTnLst>
                    </p:cTn>
                  </p:par>
                  <p:par>
                    <p:cTn id="32" fill="hold">
                      <p:stCondLst>
                        <p:cond delay="indefinite"/>
                      </p:stCondLst>
                      <p:childTnLst>
                        <p:par>
                          <p:cTn id="33" fill="hold">
                            <p:stCondLst>
                              <p:cond delay="0"/>
                            </p:stCondLst>
                            <p:childTnLst>
                              <p:par>
                                <p:cTn id="34" presetID="16" presetClass="entr" presetSubtype="21" fill="hold" grpId="0" nodeType="clickEffect">
                                  <p:stCondLst>
                                    <p:cond delay="0"/>
                                  </p:stCondLst>
                                  <p:childTnLst>
                                    <p:set>
                                      <p:cBhvr>
                                        <p:cTn id="35" dur="1" fill="hold">
                                          <p:stCondLst>
                                            <p:cond delay="0"/>
                                          </p:stCondLst>
                                        </p:cTn>
                                        <p:tgtEl>
                                          <p:spTgt spid="26"/>
                                        </p:tgtEl>
                                        <p:attrNameLst>
                                          <p:attrName>style.visibility</p:attrName>
                                        </p:attrNameLst>
                                      </p:cBhvr>
                                      <p:to>
                                        <p:strVal val="visible"/>
                                      </p:to>
                                    </p:set>
                                    <p:animEffect transition="in" filter="barn(inVertical)">
                                      <p:cBhvr>
                                        <p:cTn id="36" dur="500"/>
                                        <p:tgtEl>
                                          <p:spTgt spid="26"/>
                                        </p:tgtEl>
                                      </p:cBhvr>
                                    </p:animEffect>
                                  </p:childTnLst>
                                </p:cTn>
                              </p:par>
                            </p:childTnLst>
                          </p:cTn>
                        </p:par>
                      </p:childTnLst>
                    </p:cTn>
                  </p:par>
                  <p:par>
                    <p:cTn id="37" fill="hold">
                      <p:stCondLst>
                        <p:cond delay="indefinite"/>
                      </p:stCondLst>
                      <p:childTnLst>
                        <p:par>
                          <p:cTn id="38" fill="hold">
                            <p:stCondLst>
                              <p:cond delay="0"/>
                            </p:stCondLst>
                            <p:childTnLst>
                              <p:par>
                                <p:cTn id="39" presetID="16" presetClass="entr" presetSubtype="21" fill="hold" grpId="0" nodeType="clickEffect">
                                  <p:stCondLst>
                                    <p:cond delay="0"/>
                                  </p:stCondLst>
                                  <p:childTnLst>
                                    <p:set>
                                      <p:cBhvr>
                                        <p:cTn id="40" dur="1" fill="hold">
                                          <p:stCondLst>
                                            <p:cond delay="0"/>
                                          </p:stCondLst>
                                        </p:cTn>
                                        <p:tgtEl>
                                          <p:spTgt spid="28"/>
                                        </p:tgtEl>
                                        <p:attrNameLst>
                                          <p:attrName>style.visibility</p:attrName>
                                        </p:attrNameLst>
                                      </p:cBhvr>
                                      <p:to>
                                        <p:strVal val="visible"/>
                                      </p:to>
                                    </p:set>
                                    <p:animEffect transition="in" filter="barn(inVertical)">
                                      <p:cBhvr>
                                        <p:cTn id="41" dur="500"/>
                                        <p:tgtEl>
                                          <p:spTgt spid="28"/>
                                        </p:tgtEl>
                                      </p:cBhvr>
                                    </p:animEffect>
                                  </p:childTnLst>
                                </p:cTn>
                              </p:par>
                            </p:childTnLst>
                          </p:cTn>
                        </p:par>
                      </p:childTnLst>
                    </p:cTn>
                  </p:par>
                  <p:par>
                    <p:cTn id="42" fill="hold">
                      <p:stCondLst>
                        <p:cond delay="indefinite"/>
                      </p:stCondLst>
                      <p:childTnLst>
                        <p:par>
                          <p:cTn id="43" fill="hold">
                            <p:stCondLst>
                              <p:cond delay="0"/>
                            </p:stCondLst>
                            <p:childTnLst>
                              <p:par>
                                <p:cTn id="44" presetID="16" presetClass="entr" presetSubtype="21" fill="hold" grpId="0" nodeType="clickEffect">
                                  <p:stCondLst>
                                    <p:cond delay="0"/>
                                  </p:stCondLst>
                                  <p:childTnLst>
                                    <p:set>
                                      <p:cBhvr>
                                        <p:cTn id="45" dur="1" fill="hold">
                                          <p:stCondLst>
                                            <p:cond delay="0"/>
                                          </p:stCondLst>
                                        </p:cTn>
                                        <p:tgtEl>
                                          <p:spTgt spid="27"/>
                                        </p:tgtEl>
                                        <p:attrNameLst>
                                          <p:attrName>style.visibility</p:attrName>
                                        </p:attrNameLst>
                                      </p:cBhvr>
                                      <p:to>
                                        <p:strVal val="visible"/>
                                      </p:to>
                                    </p:set>
                                    <p:animEffect transition="in" filter="barn(inVertical)">
                                      <p:cBhvr>
                                        <p:cTn id="46" dur="500"/>
                                        <p:tgtEl>
                                          <p:spTgt spid="27"/>
                                        </p:tgtEl>
                                      </p:cBhvr>
                                    </p:animEffect>
                                  </p:childTnLst>
                                </p:cTn>
                              </p:par>
                            </p:childTnLst>
                          </p:cTn>
                        </p:par>
                      </p:childTnLst>
                    </p:cTn>
                  </p:par>
                  <p:par>
                    <p:cTn id="47" fill="hold">
                      <p:stCondLst>
                        <p:cond delay="indefinite"/>
                      </p:stCondLst>
                      <p:childTnLst>
                        <p:par>
                          <p:cTn id="48" fill="hold">
                            <p:stCondLst>
                              <p:cond delay="0"/>
                            </p:stCondLst>
                            <p:childTnLst>
                              <p:par>
                                <p:cTn id="49" presetID="16" presetClass="entr" presetSubtype="21" fill="hold" grpId="0" nodeType="clickEffect">
                                  <p:stCondLst>
                                    <p:cond delay="0"/>
                                  </p:stCondLst>
                                  <p:childTnLst>
                                    <p:set>
                                      <p:cBhvr>
                                        <p:cTn id="50" dur="1" fill="hold">
                                          <p:stCondLst>
                                            <p:cond delay="0"/>
                                          </p:stCondLst>
                                        </p:cTn>
                                        <p:tgtEl>
                                          <p:spTgt spid="29"/>
                                        </p:tgtEl>
                                        <p:attrNameLst>
                                          <p:attrName>style.visibility</p:attrName>
                                        </p:attrNameLst>
                                      </p:cBhvr>
                                      <p:to>
                                        <p:strVal val="visible"/>
                                      </p:to>
                                    </p:set>
                                    <p:animEffect transition="in" filter="barn(inVertical)">
                                      <p:cBhvr>
                                        <p:cTn id="51" dur="5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1" grpId="0" animBg="1"/>
      <p:bldP spid="12" grpId="0" animBg="1"/>
      <p:bldP spid="13" grpId="0" animBg="1"/>
      <p:bldP spid="15" grpId="0"/>
      <p:bldP spid="26" grpId="0"/>
      <p:bldP spid="27" grpId="0"/>
      <p:bldP spid="28" grpId="0"/>
      <p:bldP spid="29"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rotWithShape="1">
          <a:blip r:embed="rId1"/>
          <a:srcRect b="14327"/>
          <a:stretch>
            <a:fillRect/>
          </a:stretch>
        </p:blipFill>
        <p:spPr>
          <a:xfrm>
            <a:off x="0" y="1"/>
            <a:ext cx="12192000" cy="6858000"/>
          </a:xfrm>
          <a:prstGeom prst="rect">
            <a:avLst/>
          </a:prstGeom>
        </p:spPr>
      </p:pic>
      <p:sp>
        <p:nvSpPr>
          <p:cNvPr id="3" name="矩形 2"/>
          <p:cNvSpPr/>
          <p:nvPr/>
        </p:nvSpPr>
        <p:spPr>
          <a:xfrm>
            <a:off x="264056" y="168975"/>
            <a:ext cx="11663888" cy="652005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39" name="组合 7"/>
          <p:cNvGrpSpPr/>
          <p:nvPr/>
        </p:nvGrpSpPr>
        <p:grpSpPr>
          <a:xfrm flipV="1">
            <a:off x="4603506" y="1245836"/>
            <a:ext cx="3255817" cy="139147"/>
            <a:chOff x="5264727" y="1496291"/>
            <a:chExt cx="1197811" cy="872836"/>
          </a:xfrm>
        </p:grpSpPr>
        <p:sp>
          <p:nvSpPr>
            <p:cNvPr id="40" name="矩形 3"/>
            <p:cNvSpPr/>
            <p:nvPr/>
          </p:nvSpPr>
          <p:spPr>
            <a:xfrm>
              <a:off x="5264727" y="1496291"/>
              <a:ext cx="304800" cy="87283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1" name="矩形 4"/>
            <p:cNvSpPr/>
            <p:nvPr/>
          </p:nvSpPr>
          <p:spPr>
            <a:xfrm>
              <a:off x="5569527" y="1496291"/>
              <a:ext cx="304800" cy="87283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2" name="矩形 5"/>
            <p:cNvSpPr/>
            <p:nvPr/>
          </p:nvSpPr>
          <p:spPr>
            <a:xfrm>
              <a:off x="5853955" y="1496291"/>
              <a:ext cx="304800" cy="87283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3" name="矩形 6"/>
            <p:cNvSpPr/>
            <p:nvPr/>
          </p:nvSpPr>
          <p:spPr>
            <a:xfrm>
              <a:off x="6157738" y="1496291"/>
              <a:ext cx="304800" cy="872836"/>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44" name="文本框 8"/>
          <p:cNvSpPr txBox="1"/>
          <p:nvPr/>
        </p:nvSpPr>
        <p:spPr>
          <a:xfrm>
            <a:off x="3462491" y="497238"/>
            <a:ext cx="5728585" cy="707886"/>
          </a:xfrm>
          <a:prstGeom prst="rect">
            <a:avLst/>
          </a:prstGeom>
          <a:noFill/>
        </p:spPr>
        <p:txBody>
          <a:bodyPr wrap="square" rtlCol="0">
            <a:spAutoFit/>
          </a:bodyPr>
          <a:lstStyle/>
          <a:p>
            <a:pPr algn="ctr"/>
            <a:r>
              <a:rPr lang="en-SG" altLang="zh-CN" sz="4000" b="1" dirty="0" err="1">
                <a:solidFill>
                  <a:schemeClr val="tx1">
                    <a:lumMod val="85000"/>
                    <a:lumOff val="15000"/>
                  </a:schemeClr>
                </a:solidFill>
                <a:latin typeface="Times New Roman" panose="02020603050405020304" pitchFamily="18" charset="0"/>
                <a:ea typeface="华文中宋" pitchFamily="2" charset="-122"/>
                <a:cs typeface="Times New Roman" panose="02020603050405020304" pitchFamily="18" charset="0"/>
              </a:rPr>
              <a:t>Một</a:t>
            </a:r>
            <a:r>
              <a:rPr lang="en-SG" altLang="zh-CN" sz="4000" b="1" dirty="0">
                <a:solidFill>
                  <a:schemeClr val="tx1">
                    <a:lumMod val="85000"/>
                    <a:lumOff val="15000"/>
                  </a:schemeClr>
                </a:solidFill>
                <a:latin typeface="Times New Roman" panose="02020603050405020304" pitchFamily="18" charset="0"/>
                <a:ea typeface="华文中宋" pitchFamily="2" charset="-122"/>
                <a:cs typeface="Times New Roman" panose="02020603050405020304" pitchFamily="18" charset="0"/>
              </a:rPr>
              <a:t> </a:t>
            </a:r>
            <a:r>
              <a:rPr lang="en-SG" altLang="zh-CN" sz="4000" b="1" dirty="0" err="1">
                <a:solidFill>
                  <a:schemeClr val="tx1">
                    <a:lumMod val="85000"/>
                    <a:lumOff val="15000"/>
                  </a:schemeClr>
                </a:solidFill>
                <a:latin typeface="Times New Roman" panose="02020603050405020304" pitchFamily="18" charset="0"/>
                <a:ea typeface="华文中宋" pitchFamily="2" charset="-122"/>
                <a:cs typeface="Times New Roman" panose="02020603050405020304" pitchFamily="18" charset="0"/>
              </a:rPr>
              <a:t>số</a:t>
            </a:r>
            <a:r>
              <a:rPr lang="en-SG" altLang="zh-CN" sz="4000" b="1" dirty="0">
                <a:solidFill>
                  <a:schemeClr val="tx1">
                    <a:lumMod val="85000"/>
                    <a:lumOff val="15000"/>
                  </a:schemeClr>
                </a:solidFill>
                <a:latin typeface="Times New Roman" panose="02020603050405020304" pitchFamily="18" charset="0"/>
                <a:ea typeface="华文中宋" pitchFamily="2" charset="-122"/>
                <a:cs typeface="Times New Roman" panose="02020603050405020304" pitchFamily="18" charset="0"/>
              </a:rPr>
              <a:t> </a:t>
            </a:r>
            <a:r>
              <a:rPr lang="en-SG" altLang="zh-CN" sz="4000" b="1" dirty="0" err="1">
                <a:solidFill>
                  <a:schemeClr val="tx1">
                    <a:lumMod val="85000"/>
                    <a:lumOff val="15000"/>
                  </a:schemeClr>
                </a:solidFill>
                <a:latin typeface="Times New Roman" panose="02020603050405020304" pitchFamily="18" charset="0"/>
                <a:ea typeface="华文中宋" pitchFamily="2" charset="-122"/>
                <a:cs typeface="Times New Roman" panose="02020603050405020304" pitchFamily="18" charset="0"/>
              </a:rPr>
              <a:t>tập</a:t>
            </a:r>
            <a:r>
              <a:rPr lang="en-SG" altLang="zh-CN" sz="4000" b="1" dirty="0">
                <a:solidFill>
                  <a:schemeClr val="tx1">
                    <a:lumMod val="85000"/>
                    <a:lumOff val="15000"/>
                  </a:schemeClr>
                </a:solidFill>
                <a:latin typeface="Times New Roman" panose="02020603050405020304" pitchFamily="18" charset="0"/>
                <a:ea typeface="华文中宋" pitchFamily="2" charset="-122"/>
                <a:cs typeface="Times New Roman" panose="02020603050405020304" pitchFamily="18" charset="0"/>
              </a:rPr>
              <a:t> </a:t>
            </a:r>
            <a:r>
              <a:rPr lang="en-SG" altLang="zh-CN" sz="4000" b="1" dirty="0" err="1">
                <a:solidFill>
                  <a:schemeClr val="tx1">
                    <a:lumMod val="85000"/>
                    <a:lumOff val="15000"/>
                  </a:schemeClr>
                </a:solidFill>
                <a:latin typeface="Times New Roman" panose="02020603050405020304" pitchFamily="18" charset="0"/>
                <a:ea typeface="华文中宋" pitchFamily="2" charset="-122"/>
                <a:cs typeface="Times New Roman" panose="02020603050405020304" pitchFamily="18" charset="0"/>
              </a:rPr>
              <a:t>thơ</a:t>
            </a:r>
            <a:r>
              <a:rPr lang="en-SG" altLang="zh-CN" sz="4000" b="1" dirty="0">
                <a:solidFill>
                  <a:schemeClr val="tx1">
                    <a:lumMod val="85000"/>
                    <a:lumOff val="15000"/>
                  </a:schemeClr>
                </a:solidFill>
                <a:latin typeface="Times New Roman" panose="02020603050405020304" pitchFamily="18" charset="0"/>
                <a:ea typeface="华文中宋" pitchFamily="2" charset="-122"/>
                <a:cs typeface="Times New Roman" panose="02020603050405020304" pitchFamily="18" charset="0"/>
              </a:rPr>
              <a:t> </a:t>
            </a:r>
            <a:r>
              <a:rPr lang="en-SG" altLang="zh-CN" sz="4000" b="1" dirty="0" err="1">
                <a:solidFill>
                  <a:schemeClr val="tx1">
                    <a:lumMod val="85000"/>
                    <a:lumOff val="15000"/>
                  </a:schemeClr>
                </a:solidFill>
                <a:latin typeface="Times New Roman" panose="02020603050405020304" pitchFamily="18" charset="0"/>
                <a:ea typeface="华文中宋" pitchFamily="2" charset="-122"/>
                <a:cs typeface="Times New Roman" panose="02020603050405020304" pitchFamily="18" charset="0"/>
              </a:rPr>
              <a:t>nổi</a:t>
            </a:r>
            <a:r>
              <a:rPr lang="en-SG" altLang="zh-CN" sz="4000" b="1" dirty="0">
                <a:solidFill>
                  <a:schemeClr val="tx1">
                    <a:lumMod val="85000"/>
                    <a:lumOff val="15000"/>
                  </a:schemeClr>
                </a:solidFill>
                <a:latin typeface="Times New Roman" panose="02020603050405020304" pitchFamily="18" charset="0"/>
                <a:ea typeface="华文中宋" pitchFamily="2" charset="-122"/>
                <a:cs typeface="Times New Roman" panose="02020603050405020304" pitchFamily="18" charset="0"/>
              </a:rPr>
              <a:t> </a:t>
            </a:r>
            <a:r>
              <a:rPr lang="en-SG" altLang="zh-CN" sz="4000" b="1" dirty="0" err="1">
                <a:solidFill>
                  <a:schemeClr val="tx1">
                    <a:lumMod val="85000"/>
                    <a:lumOff val="15000"/>
                  </a:schemeClr>
                </a:solidFill>
                <a:latin typeface="Times New Roman" panose="02020603050405020304" pitchFamily="18" charset="0"/>
                <a:ea typeface="华文中宋" pitchFamily="2" charset="-122"/>
                <a:cs typeface="Times New Roman" panose="02020603050405020304" pitchFamily="18" charset="0"/>
              </a:rPr>
              <a:t>tiếng</a:t>
            </a:r>
            <a:endParaRPr lang="zh-CN" altLang="en-US" sz="4000" b="1" dirty="0">
              <a:solidFill>
                <a:schemeClr val="tx1">
                  <a:lumMod val="85000"/>
                  <a:lumOff val="15000"/>
                </a:schemeClr>
              </a:solidFill>
              <a:latin typeface="Times New Roman" panose="02020603050405020304" pitchFamily="18" charset="0"/>
              <a:ea typeface="华文中宋" pitchFamily="2" charset="-122"/>
              <a:cs typeface="Times New Roman" panose="02020603050405020304" pitchFamily="18" charset="0"/>
            </a:endParaRPr>
          </a:p>
        </p:txBody>
      </p:sp>
      <p:pic>
        <p:nvPicPr>
          <p:cNvPr id="8194" name="Picture 2" descr="Káº¿t quáº£ hÃ¬nh áº£nh cho há»¯u thá»nh"/>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50046" y="2090066"/>
            <a:ext cx="3026974" cy="4035965"/>
          </a:xfrm>
          <a:prstGeom prst="rect">
            <a:avLst/>
          </a:prstGeom>
          <a:noFill/>
          <a:extLst>
            <a:ext uri="{909E8E84-426E-40DD-AFC4-6F175D3DCCD1}">
              <a14:hiddenFill xmlns:a14="http://schemas.microsoft.com/office/drawing/2010/main">
                <a:solidFill>
                  <a:srgbClr val="FFFFFF"/>
                </a:solidFill>
              </a14:hiddenFill>
            </a:ext>
          </a:extLst>
        </p:spPr>
      </p:pic>
      <p:pic>
        <p:nvPicPr>
          <p:cNvPr id="48" name="Picture 8" descr="Thu mua do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630827" y="2286003"/>
            <a:ext cx="2684692" cy="3657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51" name="Group 4"/>
          <p:cNvGrpSpPr/>
          <p:nvPr/>
        </p:nvGrpSpPr>
        <p:grpSpPr bwMode="auto">
          <a:xfrm>
            <a:off x="6411521" y="2286003"/>
            <a:ext cx="2621042" cy="3600542"/>
            <a:chOff x="2640" y="2640"/>
            <a:chExt cx="1296" cy="1680"/>
          </a:xfrm>
        </p:grpSpPr>
        <p:pic>
          <p:nvPicPr>
            <p:cNvPr id="52" name="Picture 5" descr="Untitled-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673" y="2640"/>
              <a:ext cx="1263" cy="16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3" name="Rectangle 6"/>
            <p:cNvSpPr>
              <a:spLocks noChangeArrowheads="1"/>
            </p:cNvSpPr>
            <p:nvPr/>
          </p:nvSpPr>
          <p:spPr bwMode="auto">
            <a:xfrm>
              <a:off x="2640" y="2640"/>
              <a:ext cx="96" cy="1680"/>
            </a:xfrm>
            <a:prstGeom prst="rect">
              <a:avLst/>
            </a:prstGeom>
            <a:gradFill rotWithShape="1">
              <a:gsLst>
                <a:gs pos="0">
                  <a:srgbClr val="FFCC99"/>
                </a:gs>
                <a:gs pos="100000">
                  <a:srgbClr val="FFF0E1"/>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endParaRPr lang="en-US" altLang="en-US"/>
            </a:p>
          </p:txBody>
        </p:sp>
      </p:grpSp>
      <p:grpSp>
        <p:nvGrpSpPr>
          <p:cNvPr id="54" name="Group 10"/>
          <p:cNvGrpSpPr/>
          <p:nvPr/>
        </p:nvGrpSpPr>
        <p:grpSpPr bwMode="auto">
          <a:xfrm>
            <a:off x="9100036" y="2286003"/>
            <a:ext cx="2634763" cy="3600542"/>
            <a:chOff x="960" y="2629"/>
            <a:chExt cx="1344" cy="1691"/>
          </a:xfrm>
        </p:grpSpPr>
        <p:pic>
          <p:nvPicPr>
            <p:cNvPr id="55" name="Picture 11" descr="Tu chien hao toi thanh pho"/>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69" y="2629"/>
              <a:ext cx="1335" cy="16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6" name="Rectangle 12"/>
            <p:cNvSpPr>
              <a:spLocks noChangeArrowheads="1"/>
            </p:cNvSpPr>
            <p:nvPr/>
          </p:nvSpPr>
          <p:spPr bwMode="auto">
            <a:xfrm>
              <a:off x="960" y="2640"/>
              <a:ext cx="48" cy="1680"/>
            </a:xfrm>
            <a:prstGeom prst="rect">
              <a:avLst/>
            </a:prstGeom>
            <a:gradFill rotWithShape="1">
              <a:gsLst>
                <a:gs pos="0">
                  <a:srgbClr val="472F18"/>
                </a:gs>
                <a:gs pos="100000">
                  <a:srgbClr val="996633"/>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endParaRPr lang="en-US" altLang="en-US"/>
            </a:p>
          </p:txBody>
        </p:sp>
      </p:grpSp>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4"/>
                                        </p:tgtEl>
                                        <p:attrNameLst>
                                          <p:attrName>style.visibility</p:attrName>
                                        </p:attrNameLst>
                                      </p:cBhvr>
                                      <p:to>
                                        <p:strVal val="visible"/>
                                      </p:to>
                                    </p:set>
                                    <p:animEffect transition="in" filter="barn(inVertical)">
                                      <p:cBhvr>
                                        <p:cTn id="7" dur="500"/>
                                        <p:tgtEl>
                                          <p:spTgt spid="44"/>
                                        </p:tgtEl>
                                      </p:cBhvr>
                                    </p:animEffect>
                                  </p:childTnLst>
                                </p:cTn>
                              </p:par>
                              <p:par>
                                <p:cTn id="8" presetID="16" presetClass="entr" presetSubtype="21" fill="hold" nodeType="withEffect">
                                  <p:stCondLst>
                                    <p:cond delay="0"/>
                                  </p:stCondLst>
                                  <p:childTnLst>
                                    <p:set>
                                      <p:cBhvr>
                                        <p:cTn id="9" dur="1" fill="hold">
                                          <p:stCondLst>
                                            <p:cond delay="0"/>
                                          </p:stCondLst>
                                        </p:cTn>
                                        <p:tgtEl>
                                          <p:spTgt spid="39"/>
                                        </p:tgtEl>
                                        <p:attrNameLst>
                                          <p:attrName>style.visibility</p:attrName>
                                        </p:attrNameLst>
                                      </p:cBhvr>
                                      <p:to>
                                        <p:strVal val="visible"/>
                                      </p:to>
                                    </p:set>
                                    <p:animEffect transition="in" filter="barn(inVertical)">
                                      <p:cBhvr>
                                        <p:cTn id="10" dur="500"/>
                                        <p:tgtEl>
                                          <p:spTgt spid="39"/>
                                        </p:tgtEl>
                                      </p:cBhvr>
                                    </p:animEffect>
                                  </p:childTnLst>
                                </p:cTn>
                              </p:par>
                            </p:childTnLst>
                          </p:cTn>
                        </p:par>
                      </p:childTnLst>
                    </p:cTn>
                  </p:par>
                  <p:par>
                    <p:cTn id="11" fill="hold">
                      <p:stCondLst>
                        <p:cond delay="indefinite"/>
                      </p:stCondLst>
                      <p:childTnLst>
                        <p:par>
                          <p:cTn id="12" fill="hold">
                            <p:stCondLst>
                              <p:cond delay="0"/>
                            </p:stCondLst>
                            <p:childTnLst>
                              <p:par>
                                <p:cTn id="13" presetID="6" presetClass="entr" presetSubtype="16" fill="hold" nodeType="clickEffect">
                                  <p:stCondLst>
                                    <p:cond delay="0"/>
                                  </p:stCondLst>
                                  <p:childTnLst>
                                    <p:set>
                                      <p:cBhvr>
                                        <p:cTn id="14" dur="1" fill="hold">
                                          <p:stCondLst>
                                            <p:cond delay="0"/>
                                          </p:stCondLst>
                                        </p:cTn>
                                        <p:tgtEl>
                                          <p:spTgt spid="8194"/>
                                        </p:tgtEl>
                                        <p:attrNameLst>
                                          <p:attrName>style.visibility</p:attrName>
                                        </p:attrNameLst>
                                      </p:cBhvr>
                                      <p:to>
                                        <p:strVal val="visible"/>
                                      </p:to>
                                    </p:set>
                                    <p:animEffect transition="in" filter="circle(in)">
                                      <p:cBhvr>
                                        <p:cTn id="15" dur="2000"/>
                                        <p:tgtEl>
                                          <p:spTgt spid="8194"/>
                                        </p:tgtEl>
                                      </p:cBhvr>
                                    </p:animEffect>
                                  </p:childTnLst>
                                </p:cTn>
                              </p:par>
                            </p:childTnLst>
                          </p:cTn>
                        </p:par>
                      </p:childTnLst>
                    </p:cTn>
                  </p:par>
                  <p:par>
                    <p:cTn id="16" fill="hold">
                      <p:stCondLst>
                        <p:cond delay="indefinite"/>
                      </p:stCondLst>
                      <p:childTnLst>
                        <p:par>
                          <p:cTn id="17" fill="hold">
                            <p:stCondLst>
                              <p:cond delay="0"/>
                            </p:stCondLst>
                            <p:childTnLst>
                              <p:par>
                                <p:cTn id="18" presetID="21" presetClass="entr" presetSubtype="1" fill="hold" nodeType="clickEffect">
                                  <p:stCondLst>
                                    <p:cond delay="0"/>
                                  </p:stCondLst>
                                  <p:childTnLst>
                                    <p:set>
                                      <p:cBhvr>
                                        <p:cTn id="19" dur="1" fill="hold">
                                          <p:stCondLst>
                                            <p:cond delay="0"/>
                                          </p:stCondLst>
                                        </p:cTn>
                                        <p:tgtEl>
                                          <p:spTgt spid="48"/>
                                        </p:tgtEl>
                                        <p:attrNameLst>
                                          <p:attrName>style.visibility</p:attrName>
                                        </p:attrNameLst>
                                      </p:cBhvr>
                                      <p:to>
                                        <p:strVal val="visible"/>
                                      </p:to>
                                    </p:set>
                                    <p:animEffect transition="in" filter="wheel(1)">
                                      <p:cBhvr>
                                        <p:cTn id="20" dur="2000"/>
                                        <p:tgtEl>
                                          <p:spTgt spid="48"/>
                                        </p:tgtEl>
                                      </p:cBhvr>
                                    </p:animEffect>
                                  </p:childTnLst>
                                </p:cTn>
                              </p:par>
                            </p:childTnLst>
                          </p:cTn>
                        </p:par>
                      </p:childTnLst>
                    </p:cTn>
                  </p:par>
                  <p:par>
                    <p:cTn id="21" fill="hold">
                      <p:stCondLst>
                        <p:cond delay="indefinite"/>
                      </p:stCondLst>
                      <p:childTnLst>
                        <p:par>
                          <p:cTn id="22" fill="hold">
                            <p:stCondLst>
                              <p:cond delay="0"/>
                            </p:stCondLst>
                            <p:childTnLst>
                              <p:par>
                                <p:cTn id="23" presetID="21" presetClass="entr" presetSubtype="1" fill="hold" nodeType="clickEffect">
                                  <p:stCondLst>
                                    <p:cond delay="0"/>
                                  </p:stCondLst>
                                  <p:childTnLst>
                                    <p:set>
                                      <p:cBhvr>
                                        <p:cTn id="24" dur="1" fill="hold">
                                          <p:stCondLst>
                                            <p:cond delay="0"/>
                                          </p:stCondLst>
                                        </p:cTn>
                                        <p:tgtEl>
                                          <p:spTgt spid="51"/>
                                        </p:tgtEl>
                                        <p:attrNameLst>
                                          <p:attrName>style.visibility</p:attrName>
                                        </p:attrNameLst>
                                      </p:cBhvr>
                                      <p:to>
                                        <p:strVal val="visible"/>
                                      </p:to>
                                    </p:set>
                                    <p:animEffect transition="in" filter="wheel(1)">
                                      <p:cBhvr>
                                        <p:cTn id="25" dur="2000"/>
                                        <p:tgtEl>
                                          <p:spTgt spid="51"/>
                                        </p:tgtEl>
                                      </p:cBhvr>
                                    </p:animEffect>
                                  </p:childTnLst>
                                </p:cTn>
                              </p:par>
                            </p:childTnLst>
                          </p:cTn>
                        </p:par>
                      </p:childTnLst>
                    </p:cTn>
                  </p:par>
                  <p:par>
                    <p:cTn id="26" fill="hold">
                      <p:stCondLst>
                        <p:cond delay="indefinite"/>
                      </p:stCondLst>
                      <p:childTnLst>
                        <p:par>
                          <p:cTn id="27" fill="hold">
                            <p:stCondLst>
                              <p:cond delay="0"/>
                            </p:stCondLst>
                            <p:childTnLst>
                              <p:par>
                                <p:cTn id="28" presetID="21" presetClass="entr" presetSubtype="1" fill="hold" nodeType="clickEffect">
                                  <p:stCondLst>
                                    <p:cond delay="0"/>
                                  </p:stCondLst>
                                  <p:childTnLst>
                                    <p:set>
                                      <p:cBhvr>
                                        <p:cTn id="29" dur="1" fill="hold">
                                          <p:stCondLst>
                                            <p:cond delay="0"/>
                                          </p:stCondLst>
                                        </p:cTn>
                                        <p:tgtEl>
                                          <p:spTgt spid="54"/>
                                        </p:tgtEl>
                                        <p:attrNameLst>
                                          <p:attrName>style.visibility</p:attrName>
                                        </p:attrNameLst>
                                      </p:cBhvr>
                                      <p:to>
                                        <p:strVal val="visible"/>
                                      </p:to>
                                    </p:set>
                                    <p:animEffect transition="in" filter="wheel(1)">
                                      <p:cBhvr>
                                        <p:cTn id="30" dur="2000"/>
                                        <p:tgtEl>
                                          <p:spTgt spid="5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4"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rotWithShape="1">
          <a:blip r:embed="rId1"/>
          <a:srcRect b="14327"/>
          <a:stretch>
            <a:fillRect/>
          </a:stretch>
        </p:blipFill>
        <p:spPr>
          <a:xfrm>
            <a:off x="0" y="1"/>
            <a:ext cx="12192000" cy="6858000"/>
          </a:xfrm>
          <a:prstGeom prst="rect">
            <a:avLst/>
          </a:prstGeom>
        </p:spPr>
      </p:pic>
      <p:sp>
        <p:nvSpPr>
          <p:cNvPr id="3" name="矩形 2"/>
          <p:cNvSpPr/>
          <p:nvPr/>
        </p:nvSpPr>
        <p:spPr>
          <a:xfrm>
            <a:off x="264056" y="168975"/>
            <a:ext cx="11663888" cy="652005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矩形 10"/>
          <p:cNvSpPr/>
          <p:nvPr/>
        </p:nvSpPr>
        <p:spPr>
          <a:xfrm>
            <a:off x="3756405" y="2090066"/>
            <a:ext cx="2633015" cy="4031665"/>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2" name="矩形 11"/>
          <p:cNvSpPr/>
          <p:nvPr/>
        </p:nvSpPr>
        <p:spPr>
          <a:xfrm>
            <a:off x="6368233" y="2090066"/>
            <a:ext cx="2633015" cy="4031665"/>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矩形 12"/>
          <p:cNvSpPr/>
          <p:nvPr/>
        </p:nvSpPr>
        <p:spPr>
          <a:xfrm>
            <a:off x="8980062" y="2090066"/>
            <a:ext cx="2633015" cy="4031665"/>
          </a:xfrm>
          <a:prstGeom prst="rect">
            <a:avLst/>
          </a:pr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39" name="组合 7"/>
          <p:cNvGrpSpPr/>
          <p:nvPr/>
        </p:nvGrpSpPr>
        <p:grpSpPr>
          <a:xfrm flipV="1">
            <a:off x="4644955" y="1181795"/>
            <a:ext cx="3255817" cy="139147"/>
            <a:chOff x="5264727" y="1496291"/>
            <a:chExt cx="1197811" cy="872836"/>
          </a:xfrm>
        </p:grpSpPr>
        <p:sp>
          <p:nvSpPr>
            <p:cNvPr id="40" name="矩形 3"/>
            <p:cNvSpPr/>
            <p:nvPr/>
          </p:nvSpPr>
          <p:spPr>
            <a:xfrm>
              <a:off x="5264727" y="1496291"/>
              <a:ext cx="304800" cy="87283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1" name="矩形 4"/>
            <p:cNvSpPr/>
            <p:nvPr/>
          </p:nvSpPr>
          <p:spPr>
            <a:xfrm>
              <a:off x="5569527" y="1496291"/>
              <a:ext cx="304800" cy="87283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2" name="矩形 5"/>
            <p:cNvSpPr/>
            <p:nvPr/>
          </p:nvSpPr>
          <p:spPr>
            <a:xfrm>
              <a:off x="5853955" y="1496291"/>
              <a:ext cx="304800" cy="87283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3" name="矩形 6"/>
            <p:cNvSpPr/>
            <p:nvPr/>
          </p:nvSpPr>
          <p:spPr>
            <a:xfrm>
              <a:off x="6157738" y="1496291"/>
              <a:ext cx="304800" cy="872836"/>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44" name="文本框 8"/>
          <p:cNvSpPr txBox="1"/>
          <p:nvPr/>
        </p:nvSpPr>
        <p:spPr>
          <a:xfrm>
            <a:off x="3503940" y="433197"/>
            <a:ext cx="5728585" cy="707886"/>
          </a:xfrm>
          <a:prstGeom prst="rect">
            <a:avLst/>
          </a:prstGeom>
          <a:noFill/>
        </p:spPr>
        <p:txBody>
          <a:bodyPr wrap="square" rtlCol="0">
            <a:spAutoFit/>
          </a:bodyPr>
          <a:lstStyle/>
          <a:p>
            <a:pPr algn="ctr"/>
            <a:r>
              <a:rPr lang="en-SG" altLang="zh-CN" sz="4000" b="1" dirty="0">
                <a:solidFill>
                  <a:schemeClr val="tx1">
                    <a:lumMod val="85000"/>
                    <a:lumOff val="15000"/>
                  </a:schemeClr>
                </a:solidFill>
                <a:latin typeface="Times New Roman" panose="02020603050405020304" pitchFamily="18" charset="0"/>
                <a:ea typeface="华文中宋" pitchFamily="2" charset="-122"/>
                <a:cs typeface="Times New Roman" panose="02020603050405020304" pitchFamily="18" charset="0"/>
              </a:rPr>
              <a:t>2. </a:t>
            </a:r>
            <a:r>
              <a:rPr lang="en-SG" altLang="zh-CN" sz="4000" b="1" dirty="0" err="1">
                <a:solidFill>
                  <a:schemeClr val="tx1">
                    <a:lumMod val="85000"/>
                    <a:lumOff val="15000"/>
                  </a:schemeClr>
                </a:solidFill>
                <a:latin typeface="Times New Roman" panose="02020603050405020304" pitchFamily="18" charset="0"/>
                <a:ea typeface="华文中宋" pitchFamily="2" charset="-122"/>
                <a:cs typeface="Times New Roman" panose="02020603050405020304" pitchFamily="18" charset="0"/>
              </a:rPr>
              <a:t>Tác</a:t>
            </a:r>
            <a:r>
              <a:rPr lang="en-SG" altLang="zh-CN" sz="4000" b="1" dirty="0">
                <a:solidFill>
                  <a:schemeClr val="tx1">
                    <a:lumMod val="85000"/>
                    <a:lumOff val="15000"/>
                  </a:schemeClr>
                </a:solidFill>
                <a:latin typeface="Times New Roman" panose="02020603050405020304" pitchFamily="18" charset="0"/>
                <a:ea typeface="华文中宋" pitchFamily="2" charset="-122"/>
                <a:cs typeface="Times New Roman" panose="02020603050405020304" pitchFamily="18" charset="0"/>
              </a:rPr>
              <a:t> </a:t>
            </a:r>
            <a:r>
              <a:rPr lang="en-SG" altLang="zh-CN" sz="4000" b="1" dirty="0" err="1">
                <a:solidFill>
                  <a:schemeClr val="tx1">
                    <a:lumMod val="85000"/>
                    <a:lumOff val="15000"/>
                  </a:schemeClr>
                </a:solidFill>
                <a:latin typeface="Times New Roman" panose="02020603050405020304" pitchFamily="18" charset="0"/>
                <a:ea typeface="华文中宋" pitchFamily="2" charset="-122"/>
                <a:cs typeface="Times New Roman" panose="02020603050405020304" pitchFamily="18" charset="0"/>
              </a:rPr>
              <a:t>phẩm</a:t>
            </a:r>
            <a:endParaRPr lang="zh-CN" altLang="en-US" sz="4000" b="1" dirty="0">
              <a:solidFill>
                <a:schemeClr val="tx1">
                  <a:lumMod val="85000"/>
                  <a:lumOff val="15000"/>
                </a:schemeClr>
              </a:solidFill>
              <a:latin typeface="Times New Roman" panose="02020603050405020304" pitchFamily="18" charset="0"/>
              <a:ea typeface="华文中宋" pitchFamily="2" charset="-122"/>
              <a:cs typeface="Times New Roman" panose="02020603050405020304" pitchFamily="18" charset="0"/>
            </a:endParaRPr>
          </a:p>
        </p:txBody>
      </p:sp>
      <p:grpSp>
        <p:nvGrpSpPr>
          <p:cNvPr id="21" name="Group 10"/>
          <p:cNvGrpSpPr/>
          <p:nvPr/>
        </p:nvGrpSpPr>
        <p:grpSpPr bwMode="auto">
          <a:xfrm>
            <a:off x="578923" y="2090065"/>
            <a:ext cx="3045454" cy="4031665"/>
            <a:chOff x="960" y="2629"/>
            <a:chExt cx="1344" cy="1691"/>
          </a:xfrm>
        </p:grpSpPr>
        <p:pic>
          <p:nvPicPr>
            <p:cNvPr id="22" name="Picture 11" descr="Tu chien hao toi thanh pho"/>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69" y="2629"/>
              <a:ext cx="1335" cy="1691"/>
            </a:xfrm>
            <a:prstGeom prst="roundRect">
              <a:avLst>
                <a:gd name="adj" fmla="val 4167"/>
              </a:avLst>
            </a:prstGeom>
            <a:solidFill>
              <a:srgbClr val="FFFFFF"/>
            </a:solidFill>
            <a:ln w="76200" cap="sq">
              <a:solidFill>
                <a:srgbClr val="EAEAEA"/>
              </a:solidFill>
              <a:miter lim="800000"/>
              <a:headEnd/>
              <a:tailEnd/>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p:spPr>
        </p:pic>
        <p:sp>
          <p:nvSpPr>
            <p:cNvPr id="23" name="Rectangle 12"/>
            <p:cNvSpPr>
              <a:spLocks noChangeArrowheads="1"/>
            </p:cNvSpPr>
            <p:nvPr/>
          </p:nvSpPr>
          <p:spPr bwMode="auto">
            <a:xfrm>
              <a:off x="960" y="2640"/>
              <a:ext cx="48" cy="1680"/>
            </a:xfrm>
            <a:prstGeom prst="rect">
              <a:avLst/>
            </a:prstGeom>
            <a:gradFill rotWithShape="1">
              <a:gsLst>
                <a:gs pos="0">
                  <a:srgbClr val="472F18"/>
                </a:gs>
                <a:gs pos="100000">
                  <a:srgbClr val="996633"/>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endParaRPr lang="en-US" altLang="en-US"/>
            </a:p>
          </p:txBody>
        </p:sp>
      </p:grpSp>
      <p:sp>
        <p:nvSpPr>
          <p:cNvPr id="24" name="Rectangle 23"/>
          <p:cNvSpPr/>
          <p:nvPr/>
        </p:nvSpPr>
        <p:spPr>
          <a:xfrm>
            <a:off x="3922779" y="2894290"/>
            <a:ext cx="2250204" cy="2308324"/>
          </a:xfrm>
          <a:prstGeom prst="rect">
            <a:avLst/>
          </a:prstGeom>
        </p:spPr>
        <p:txBody>
          <a:bodyPr wrap="square">
            <a:spAutoFit/>
          </a:bodyPr>
          <a:lstStyle/>
          <a:p>
            <a:pPr algn="ctr"/>
            <a:r>
              <a:rPr lang="en-US" altLang="en-US" sz="3600" b="1" dirty="0" err="1">
                <a:latin typeface="Times New Roman" panose="02020603050405020304" pitchFamily="18" charset="0"/>
                <a:cs typeface="Times New Roman" panose="02020603050405020304" pitchFamily="18" charset="0"/>
              </a:rPr>
              <a:t>Hoàn</a:t>
            </a:r>
            <a:r>
              <a:rPr lang="en-US" altLang="en-US" sz="3600" b="1" dirty="0">
                <a:latin typeface="Times New Roman" panose="02020603050405020304" pitchFamily="18" charset="0"/>
                <a:cs typeface="Times New Roman" panose="02020603050405020304" pitchFamily="18" charset="0"/>
              </a:rPr>
              <a:t> </a:t>
            </a:r>
            <a:r>
              <a:rPr lang="en-US" altLang="en-US" sz="3600" b="1" dirty="0" err="1">
                <a:latin typeface="Times New Roman" panose="02020603050405020304" pitchFamily="18" charset="0"/>
                <a:cs typeface="Times New Roman" panose="02020603050405020304" pitchFamily="18" charset="0"/>
              </a:rPr>
              <a:t>cảnh</a:t>
            </a:r>
            <a:r>
              <a:rPr lang="en-US" altLang="en-US" sz="3600" b="1" dirty="0">
                <a:latin typeface="Times New Roman" panose="02020603050405020304" pitchFamily="18" charset="0"/>
                <a:cs typeface="Times New Roman" panose="02020603050405020304" pitchFamily="18" charset="0"/>
              </a:rPr>
              <a:t> </a:t>
            </a:r>
            <a:r>
              <a:rPr lang="en-US" altLang="en-US" sz="3600" b="1" dirty="0" err="1">
                <a:latin typeface="Times New Roman" panose="02020603050405020304" pitchFamily="18" charset="0"/>
                <a:cs typeface="Times New Roman" panose="02020603050405020304" pitchFamily="18" charset="0"/>
              </a:rPr>
              <a:t>sáng</a:t>
            </a:r>
            <a:r>
              <a:rPr lang="en-US" altLang="en-US" sz="3600" b="1" dirty="0">
                <a:latin typeface="Times New Roman" panose="02020603050405020304" pitchFamily="18" charset="0"/>
                <a:cs typeface="Times New Roman" panose="02020603050405020304" pitchFamily="18" charset="0"/>
              </a:rPr>
              <a:t> </a:t>
            </a:r>
            <a:r>
              <a:rPr lang="en-US" altLang="en-US" sz="3600" b="1" dirty="0" err="1">
                <a:latin typeface="Times New Roman" panose="02020603050405020304" pitchFamily="18" charset="0"/>
                <a:cs typeface="Times New Roman" panose="02020603050405020304" pitchFamily="18" charset="0"/>
              </a:rPr>
              <a:t>tác</a:t>
            </a:r>
            <a:r>
              <a:rPr lang="en-US" altLang="en-US" sz="3600" b="1" dirty="0">
                <a:latin typeface="Times New Roman" panose="02020603050405020304" pitchFamily="18" charset="0"/>
                <a:cs typeface="Times New Roman" panose="02020603050405020304" pitchFamily="18" charset="0"/>
              </a:rPr>
              <a:t>: </a:t>
            </a:r>
            <a:r>
              <a:rPr lang="en-US" altLang="en-US" sz="3600" dirty="0">
                <a:latin typeface="Times New Roman" panose="02020603050405020304" pitchFamily="18" charset="0"/>
                <a:cs typeface="Times New Roman" panose="02020603050405020304" pitchFamily="18" charset="0"/>
              </a:rPr>
              <a:t>C</a:t>
            </a:r>
            <a:r>
              <a:rPr lang="en-SG" sz="3600" dirty="0" err="1">
                <a:latin typeface="Times New Roman" panose="02020603050405020304" pitchFamily="18" charset="0"/>
                <a:cs typeface="Times New Roman" panose="02020603050405020304" pitchFamily="18" charset="0"/>
              </a:rPr>
              <a:t>uối</a:t>
            </a:r>
            <a:r>
              <a:rPr lang="en-SG" sz="3600" dirty="0">
                <a:latin typeface="Times New Roman" panose="02020603050405020304" pitchFamily="18" charset="0"/>
                <a:cs typeface="Times New Roman" panose="02020603050405020304" pitchFamily="18" charset="0"/>
              </a:rPr>
              <a:t> </a:t>
            </a:r>
            <a:r>
              <a:rPr lang="en-SG" sz="3600" dirty="0" err="1">
                <a:latin typeface="Times New Roman" panose="02020603050405020304" pitchFamily="18" charset="0"/>
                <a:cs typeface="Times New Roman" panose="02020603050405020304" pitchFamily="18" charset="0"/>
              </a:rPr>
              <a:t>năm</a:t>
            </a:r>
            <a:r>
              <a:rPr lang="en-SG" sz="3600" dirty="0">
                <a:latin typeface="Times New Roman" panose="02020603050405020304" pitchFamily="18" charset="0"/>
                <a:cs typeface="Times New Roman" panose="02020603050405020304" pitchFamily="18" charset="0"/>
              </a:rPr>
              <a:t> 1977</a:t>
            </a:r>
            <a:endParaRPr lang="en-SG" sz="3600" dirty="0">
              <a:latin typeface="Times New Roman" panose="02020603050405020304" pitchFamily="18" charset="0"/>
              <a:cs typeface="Times New Roman" panose="02020603050405020304" pitchFamily="18" charset="0"/>
            </a:endParaRPr>
          </a:p>
        </p:txBody>
      </p:sp>
      <p:sp>
        <p:nvSpPr>
          <p:cNvPr id="25" name="Rectangle 24"/>
          <p:cNvSpPr/>
          <p:nvPr/>
        </p:nvSpPr>
        <p:spPr>
          <a:xfrm>
            <a:off x="6561981" y="2674736"/>
            <a:ext cx="2245519" cy="2862322"/>
          </a:xfrm>
          <a:prstGeom prst="rect">
            <a:avLst/>
          </a:prstGeom>
        </p:spPr>
        <p:txBody>
          <a:bodyPr wrap="square">
            <a:spAutoFit/>
          </a:bodyPr>
          <a:lstStyle/>
          <a:p>
            <a:pPr algn="ctr"/>
            <a:r>
              <a:rPr lang="en-SG" altLang="en-US" sz="3600" b="1" dirty="0" err="1">
                <a:latin typeface="Times New Roman" panose="02020603050405020304" pitchFamily="18" charset="0"/>
                <a:cs typeface="Times New Roman" panose="02020603050405020304" pitchFamily="18" charset="0"/>
              </a:rPr>
              <a:t>Xuất</a:t>
            </a:r>
            <a:r>
              <a:rPr lang="en-SG" altLang="en-US" sz="3600" b="1" dirty="0">
                <a:latin typeface="Times New Roman" panose="02020603050405020304" pitchFamily="18" charset="0"/>
                <a:cs typeface="Times New Roman" panose="02020603050405020304" pitchFamily="18" charset="0"/>
              </a:rPr>
              <a:t> </a:t>
            </a:r>
            <a:r>
              <a:rPr lang="en-SG" altLang="en-US" sz="3600" b="1" dirty="0" err="1">
                <a:latin typeface="Times New Roman" panose="02020603050405020304" pitchFamily="18" charset="0"/>
                <a:cs typeface="Times New Roman" panose="02020603050405020304" pitchFamily="18" charset="0"/>
              </a:rPr>
              <a:t>xứ</a:t>
            </a:r>
            <a:r>
              <a:rPr lang="en-SG" altLang="en-US" sz="3600" b="1" dirty="0">
                <a:latin typeface="Times New Roman" panose="02020603050405020304" pitchFamily="18" charset="0"/>
                <a:cs typeface="Times New Roman" panose="02020603050405020304" pitchFamily="18" charset="0"/>
              </a:rPr>
              <a:t>: </a:t>
            </a:r>
            <a:r>
              <a:rPr lang="en-SG" altLang="en-US" sz="3600" dirty="0">
                <a:latin typeface="Times New Roman" panose="02020603050405020304" pitchFamily="18" charset="0"/>
                <a:cs typeface="Times New Roman" panose="02020603050405020304" pitchFamily="18" charset="0"/>
              </a:rPr>
              <a:t>In </a:t>
            </a:r>
            <a:r>
              <a:rPr lang="en-SG" altLang="en-US" sz="3600" dirty="0" err="1">
                <a:latin typeface="Times New Roman" panose="02020603050405020304" pitchFamily="18" charset="0"/>
                <a:cs typeface="Times New Roman" panose="02020603050405020304" pitchFamily="18" charset="0"/>
              </a:rPr>
              <a:t>trong</a:t>
            </a:r>
            <a:r>
              <a:rPr lang="en-SG" altLang="en-US" sz="3600" dirty="0">
                <a:latin typeface="Times New Roman" panose="02020603050405020304" pitchFamily="18" charset="0"/>
                <a:cs typeface="Times New Roman" panose="02020603050405020304" pitchFamily="18" charset="0"/>
              </a:rPr>
              <a:t> “</a:t>
            </a:r>
            <a:r>
              <a:rPr lang="en-SG" altLang="en-US" sz="3600" dirty="0" err="1">
                <a:latin typeface="Times New Roman" panose="02020603050405020304" pitchFamily="18" charset="0"/>
                <a:cs typeface="Times New Roman" panose="02020603050405020304" pitchFamily="18" charset="0"/>
              </a:rPr>
              <a:t>Từ</a:t>
            </a:r>
            <a:r>
              <a:rPr lang="en-SG" altLang="en-US" sz="3600" dirty="0">
                <a:latin typeface="Times New Roman" panose="02020603050405020304" pitchFamily="18" charset="0"/>
                <a:cs typeface="Times New Roman" panose="02020603050405020304" pitchFamily="18" charset="0"/>
              </a:rPr>
              <a:t> </a:t>
            </a:r>
            <a:r>
              <a:rPr lang="en-SG" altLang="en-US" sz="3600" dirty="0" err="1">
                <a:latin typeface="Times New Roman" panose="02020603050405020304" pitchFamily="18" charset="0"/>
                <a:cs typeface="Times New Roman" panose="02020603050405020304" pitchFamily="18" charset="0"/>
              </a:rPr>
              <a:t>chiến</a:t>
            </a:r>
            <a:r>
              <a:rPr lang="en-SG" altLang="en-US" sz="3600" dirty="0">
                <a:latin typeface="Times New Roman" panose="02020603050405020304" pitchFamily="18" charset="0"/>
                <a:cs typeface="Times New Roman" panose="02020603050405020304" pitchFamily="18" charset="0"/>
              </a:rPr>
              <a:t> </a:t>
            </a:r>
            <a:r>
              <a:rPr lang="en-SG" altLang="en-US" sz="3600" dirty="0" err="1">
                <a:latin typeface="Times New Roman" panose="02020603050405020304" pitchFamily="18" charset="0"/>
                <a:cs typeface="Times New Roman" panose="02020603050405020304" pitchFamily="18" charset="0"/>
              </a:rPr>
              <a:t>hào</a:t>
            </a:r>
            <a:r>
              <a:rPr lang="en-SG" altLang="en-US" sz="3600" dirty="0">
                <a:latin typeface="Times New Roman" panose="02020603050405020304" pitchFamily="18" charset="0"/>
                <a:cs typeface="Times New Roman" panose="02020603050405020304" pitchFamily="18" charset="0"/>
              </a:rPr>
              <a:t> </a:t>
            </a:r>
            <a:r>
              <a:rPr lang="en-SG" altLang="en-US" sz="3600" dirty="0" err="1">
                <a:latin typeface="Times New Roman" panose="02020603050405020304" pitchFamily="18" charset="0"/>
                <a:cs typeface="Times New Roman" panose="02020603050405020304" pitchFamily="18" charset="0"/>
              </a:rPr>
              <a:t>tới</a:t>
            </a:r>
            <a:r>
              <a:rPr lang="en-SG" altLang="en-US" sz="3600" dirty="0">
                <a:latin typeface="Times New Roman" panose="02020603050405020304" pitchFamily="18" charset="0"/>
                <a:cs typeface="Times New Roman" panose="02020603050405020304" pitchFamily="18" charset="0"/>
              </a:rPr>
              <a:t> </a:t>
            </a:r>
            <a:r>
              <a:rPr lang="en-SG" altLang="en-US" sz="3600" dirty="0" err="1">
                <a:latin typeface="Times New Roman" panose="02020603050405020304" pitchFamily="18" charset="0"/>
                <a:cs typeface="Times New Roman" panose="02020603050405020304" pitchFamily="18" charset="0"/>
              </a:rPr>
              <a:t>thành</a:t>
            </a:r>
            <a:r>
              <a:rPr lang="en-SG" altLang="en-US" sz="3600" dirty="0">
                <a:latin typeface="Times New Roman" panose="02020603050405020304" pitchFamily="18" charset="0"/>
                <a:cs typeface="Times New Roman" panose="02020603050405020304" pitchFamily="18" charset="0"/>
              </a:rPr>
              <a:t> </a:t>
            </a:r>
            <a:r>
              <a:rPr lang="en-SG" altLang="en-US" sz="3600" dirty="0" err="1">
                <a:latin typeface="Times New Roman" panose="02020603050405020304" pitchFamily="18" charset="0"/>
                <a:cs typeface="Times New Roman" panose="02020603050405020304" pitchFamily="18" charset="0"/>
              </a:rPr>
              <a:t>phố</a:t>
            </a:r>
            <a:r>
              <a:rPr lang="en-SG" altLang="en-US" sz="3600" dirty="0">
                <a:latin typeface="Times New Roman" panose="02020603050405020304" pitchFamily="18" charset="0"/>
                <a:cs typeface="Times New Roman" panose="02020603050405020304" pitchFamily="18" charset="0"/>
              </a:rPr>
              <a:t>” </a:t>
            </a:r>
            <a:endParaRPr lang="en-SG" sz="3600" dirty="0">
              <a:latin typeface="Times New Roman" panose="02020603050405020304" pitchFamily="18" charset="0"/>
              <a:cs typeface="Times New Roman" panose="02020603050405020304" pitchFamily="18" charset="0"/>
            </a:endParaRPr>
          </a:p>
        </p:txBody>
      </p:sp>
      <p:sp>
        <p:nvSpPr>
          <p:cNvPr id="26" name="Rectangle 25"/>
          <p:cNvSpPr/>
          <p:nvPr/>
        </p:nvSpPr>
        <p:spPr>
          <a:xfrm>
            <a:off x="9265304" y="3448287"/>
            <a:ext cx="2245519" cy="1200329"/>
          </a:xfrm>
          <a:prstGeom prst="rect">
            <a:avLst/>
          </a:prstGeom>
        </p:spPr>
        <p:txBody>
          <a:bodyPr wrap="square">
            <a:spAutoFit/>
          </a:bodyPr>
          <a:lstStyle/>
          <a:p>
            <a:pPr algn="ctr"/>
            <a:r>
              <a:rPr lang="en-SG" altLang="en-US" sz="3600" b="1" dirty="0" err="1">
                <a:latin typeface="Times New Roman" panose="02020603050405020304" pitchFamily="18" charset="0"/>
                <a:cs typeface="Times New Roman" panose="02020603050405020304" pitchFamily="18" charset="0"/>
              </a:rPr>
              <a:t>Thể</a:t>
            </a:r>
            <a:r>
              <a:rPr lang="en-SG" altLang="en-US" sz="3600" b="1" dirty="0">
                <a:latin typeface="Times New Roman" panose="02020603050405020304" pitchFamily="18" charset="0"/>
                <a:cs typeface="Times New Roman" panose="02020603050405020304" pitchFamily="18" charset="0"/>
              </a:rPr>
              <a:t> </a:t>
            </a:r>
            <a:r>
              <a:rPr lang="en-SG" altLang="en-US" sz="3600" b="1" dirty="0" err="1">
                <a:latin typeface="Times New Roman" panose="02020603050405020304" pitchFamily="18" charset="0"/>
                <a:cs typeface="Times New Roman" panose="02020603050405020304" pitchFamily="18" charset="0"/>
              </a:rPr>
              <a:t>thơ</a:t>
            </a:r>
            <a:r>
              <a:rPr lang="en-SG" altLang="en-US" sz="3600" b="1" dirty="0">
                <a:latin typeface="Times New Roman" panose="02020603050405020304" pitchFamily="18" charset="0"/>
                <a:cs typeface="Times New Roman" panose="02020603050405020304" pitchFamily="18" charset="0"/>
              </a:rPr>
              <a:t>: </a:t>
            </a:r>
            <a:r>
              <a:rPr lang="en-SG" altLang="en-US" sz="3600" dirty="0">
                <a:latin typeface="Times New Roman" panose="02020603050405020304" pitchFamily="18" charset="0"/>
                <a:cs typeface="Times New Roman" panose="02020603050405020304" pitchFamily="18" charset="0"/>
              </a:rPr>
              <a:t>5 </a:t>
            </a:r>
            <a:r>
              <a:rPr lang="en-SG" altLang="en-US" sz="3600" dirty="0" err="1">
                <a:latin typeface="Times New Roman" panose="02020603050405020304" pitchFamily="18" charset="0"/>
                <a:cs typeface="Times New Roman" panose="02020603050405020304" pitchFamily="18" charset="0"/>
              </a:rPr>
              <a:t>chữ</a:t>
            </a:r>
            <a:endParaRPr lang="en-SG" sz="3600" dirty="0">
              <a:latin typeface="Times New Roman" panose="02020603050405020304" pitchFamily="18" charset="0"/>
              <a:cs typeface="Times New Roman" panose="02020603050405020304" pitchFamily="18" charset="0"/>
            </a:endParaRPr>
          </a:p>
        </p:txBody>
      </p:sp>
      <p:sp>
        <p:nvSpPr>
          <p:cNvPr id="27" name="Rectangle 22"/>
          <p:cNvSpPr>
            <a:spLocks noChangeArrowheads="1"/>
          </p:cNvSpPr>
          <p:nvPr/>
        </p:nvSpPr>
        <p:spPr bwMode="auto">
          <a:xfrm>
            <a:off x="-32658" y="6989435"/>
            <a:ext cx="12442371"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r>
              <a:rPr lang="en-US" altLang="en-US" sz="2400" dirty="0">
                <a:solidFill>
                  <a:srgbClr val="000000"/>
                </a:solidFill>
              </a:rPr>
              <a:t>Thu 1977: </a:t>
            </a:r>
            <a:r>
              <a:rPr lang="en-US" altLang="en-US" sz="2400" dirty="0" err="1">
                <a:solidFill>
                  <a:srgbClr val="000000"/>
                </a:solidFill>
              </a:rPr>
              <a:t>Thiên</a:t>
            </a:r>
            <a:r>
              <a:rPr lang="en-US" altLang="en-US" sz="2400" dirty="0">
                <a:solidFill>
                  <a:srgbClr val="000000"/>
                </a:solidFill>
              </a:rPr>
              <a:t> </a:t>
            </a:r>
            <a:r>
              <a:rPr lang="en-US" altLang="en-US" sz="2400" dirty="0" err="1">
                <a:solidFill>
                  <a:srgbClr val="000000"/>
                </a:solidFill>
              </a:rPr>
              <a:t>nhiên</a:t>
            </a:r>
            <a:r>
              <a:rPr lang="en-US" altLang="en-US" sz="2400" dirty="0">
                <a:solidFill>
                  <a:srgbClr val="000000"/>
                </a:solidFill>
              </a:rPr>
              <a:t> </a:t>
            </a:r>
            <a:r>
              <a:rPr lang="en-US" altLang="en-US" sz="2400" dirty="0" err="1">
                <a:solidFill>
                  <a:srgbClr val="000000"/>
                </a:solidFill>
              </a:rPr>
              <a:t>bắt</a:t>
            </a:r>
            <a:r>
              <a:rPr lang="en-US" altLang="en-US" sz="2400" dirty="0">
                <a:solidFill>
                  <a:srgbClr val="000000"/>
                </a:solidFill>
              </a:rPr>
              <a:t> </a:t>
            </a:r>
            <a:r>
              <a:rPr lang="en-US" altLang="en-US" sz="2400" dirty="0" err="1">
                <a:solidFill>
                  <a:srgbClr val="000000"/>
                </a:solidFill>
              </a:rPr>
              <a:t>đầu</a:t>
            </a:r>
            <a:r>
              <a:rPr lang="en-US" altLang="en-US" sz="2400" dirty="0">
                <a:solidFill>
                  <a:srgbClr val="000000"/>
                </a:solidFill>
              </a:rPr>
              <a:t> sang </a:t>
            </a:r>
            <a:r>
              <a:rPr lang="en-US" altLang="en-US" sz="2400" dirty="0" err="1">
                <a:solidFill>
                  <a:srgbClr val="000000"/>
                </a:solidFill>
              </a:rPr>
              <a:t>thu</a:t>
            </a:r>
            <a:r>
              <a:rPr lang="en-US" altLang="en-US" sz="2400" dirty="0">
                <a:solidFill>
                  <a:srgbClr val="000000"/>
                </a:solidFill>
              </a:rPr>
              <a:t> + </a:t>
            </a:r>
            <a:r>
              <a:rPr lang="en-US" altLang="en-US" sz="2400" dirty="0" err="1">
                <a:solidFill>
                  <a:srgbClr val="000000"/>
                </a:solidFill>
              </a:rPr>
              <a:t>Đất</a:t>
            </a:r>
            <a:r>
              <a:rPr lang="en-US" altLang="en-US" sz="2400" dirty="0">
                <a:solidFill>
                  <a:srgbClr val="000000"/>
                </a:solidFill>
              </a:rPr>
              <a:t> </a:t>
            </a:r>
            <a:r>
              <a:rPr lang="en-US" altLang="en-US" sz="2400" dirty="0" err="1">
                <a:solidFill>
                  <a:srgbClr val="000000"/>
                </a:solidFill>
              </a:rPr>
              <a:t>nước</a:t>
            </a:r>
            <a:r>
              <a:rPr lang="en-US" altLang="en-US" sz="2400" dirty="0">
                <a:solidFill>
                  <a:srgbClr val="000000"/>
                </a:solidFill>
              </a:rPr>
              <a:t> </a:t>
            </a:r>
            <a:r>
              <a:rPr lang="en-US" altLang="en-US" sz="2400" dirty="0" err="1">
                <a:solidFill>
                  <a:srgbClr val="000000"/>
                </a:solidFill>
              </a:rPr>
              <a:t>vừa</a:t>
            </a:r>
            <a:r>
              <a:rPr lang="en-US" altLang="en-US" sz="2400" dirty="0">
                <a:solidFill>
                  <a:srgbClr val="000000"/>
                </a:solidFill>
              </a:rPr>
              <a:t> </a:t>
            </a:r>
            <a:r>
              <a:rPr lang="en-US" altLang="en-US" sz="2400" dirty="0" err="1">
                <a:solidFill>
                  <a:srgbClr val="000000"/>
                </a:solidFill>
              </a:rPr>
              <a:t>bước</a:t>
            </a:r>
            <a:r>
              <a:rPr lang="en-US" altLang="en-US" sz="2400" dirty="0">
                <a:solidFill>
                  <a:srgbClr val="000000"/>
                </a:solidFill>
              </a:rPr>
              <a:t> </a:t>
            </a:r>
            <a:r>
              <a:rPr lang="en-US" altLang="en-US" sz="2400" dirty="0" err="1">
                <a:solidFill>
                  <a:srgbClr val="000000"/>
                </a:solidFill>
              </a:rPr>
              <a:t>từ</a:t>
            </a:r>
            <a:r>
              <a:rPr lang="en-US" altLang="en-US" sz="2400" dirty="0">
                <a:solidFill>
                  <a:srgbClr val="000000"/>
                </a:solidFill>
              </a:rPr>
              <a:t> </a:t>
            </a:r>
            <a:r>
              <a:rPr lang="en-US" altLang="en-US" sz="2400" dirty="0" err="1">
                <a:solidFill>
                  <a:srgbClr val="000000"/>
                </a:solidFill>
              </a:rPr>
              <a:t>chiến</a:t>
            </a:r>
            <a:r>
              <a:rPr lang="en-US" altLang="en-US" sz="2400" dirty="0">
                <a:solidFill>
                  <a:srgbClr val="000000"/>
                </a:solidFill>
              </a:rPr>
              <a:t> </a:t>
            </a:r>
            <a:r>
              <a:rPr lang="en-US" altLang="en-US" sz="2400" dirty="0" err="1">
                <a:solidFill>
                  <a:srgbClr val="000000"/>
                </a:solidFill>
              </a:rPr>
              <a:t>tranh</a:t>
            </a:r>
            <a:r>
              <a:rPr lang="en-US" altLang="en-US" sz="2400" dirty="0">
                <a:solidFill>
                  <a:srgbClr val="000000"/>
                </a:solidFill>
              </a:rPr>
              <a:t> sang </a:t>
            </a:r>
            <a:r>
              <a:rPr lang="en-US" altLang="en-US" sz="2400" dirty="0" err="1">
                <a:solidFill>
                  <a:srgbClr val="000000"/>
                </a:solidFill>
              </a:rPr>
              <a:t>hoà</a:t>
            </a:r>
            <a:r>
              <a:rPr lang="en-US" altLang="en-US" sz="2400" dirty="0">
                <a:solidFill>
                  <a:srgbClr val="000000"/>
                </a:solidFill>
              </a:rPr>
              <a:t> </a:t>
            </a:r>
            <a:r>
              <a:rPr lang="en-US" altLang="en-US" sz="2400" dirty="0" err="1">
                <a:solidFill>
                  <a:srgbClr val="000000"/>
                </a:solidFill>
              </a:rPr>
              <a:t>bình</a:t>
            </a:r>
            <a:r>
              <a:rPr lang="en-US" altLang="en-US" sz="2400" dirty="0">
                <a:solidFill>
                  <a:srgbClr val="000000"/>
                </a:solidFill>
              </a:rPr>
              <a:t> (1977). </a:t>
            </a:r>
            <a:endParaRPr lang="en-US" altLang="en-US" sz="2400" dirty="0">
              <a:solidFill>
                <a:srgbClr val="000000"/>
              </a:solidFill>
            </a:endParaRPr>
          </a:p>
        </p:txBody>
      </p:sp>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4"/>
                                        </p:tgtEl>
                                        <p:attrNameLst>
                                          <p:attrName>style.visibility</p:attrName>
                                        </p:attrNameLst>
                                      </p:cBhvr>
                                      <p:to>
                                        <p:strVal val="visible"/>
                                      </p:to>
                                    </p:set>
                                    <p:animEffect transition="in" filter="barn(inVertical)">
                                      <p:cBhvr>
                                        <p:cTn id="7" dur="500"/>
                                        <p:tgtEl>
                                          <p:spTgt spid="44"/>
                                        </p:tgtEl>
                                      </p:cBhvr>
                                    </p:animEffect>
                                  </p:childTnLst>
                                </p:cTn>
                              </p:par>
                              <p:par>
                                <p:cTn id="8" presetID="16" presetClass="entr" presetSubtype="21" fill="hold" nodeType="withEffect">
                                  <p:stCondLst>
                                    <p:cond delay="0"/>
                                  </p:stCondLst>
                                  <p:childTnLst>
                                    <p:set>
                                      <p:cBhvr>
                                        <p:cTn id="9" dur="1" fill="hold">
                                          <p:stCondLst>
                                            <p:cond delay="0"/>
                                          </p:stCondLst>
                                        </p:cTn>
                                        <p:tgtEl>
                                          <p:spTgt spid="39"/>
                                        </p:tgtEl>
                                        <p:attrNameLst>
                                          <p:attrName>style.visibility</p:attrName>
                                        </p:attrNameLst>
                                      </p:cBhvr>
                                      <p:to>
                                        <p:strVal val="visible"/>
                                      </p:to>
                                    </p:set>
                                    <p:animEffect transition="in" filter="barn(inVertical)">
                                      <p:cBhvr>
                                        <p:cTn id="10" dur="500"/>
                                        <p:tgtEl>
                                          <p:spTgt spid="39"/>
                                        </p:tgtEl>
                                      </p:cBhvr>
                                    </p:animEffect>
                                  </p:childTnLst>
                                </p:cTn>
                              </p:par>
                            </p:childTnLst>
                          </p:cTn>
                        </p:par>
                      </p:childTnLst>
                    </p:cTn>
                  </p:par>
                  <p:par>
                    <p:cTn id="11" fill="hold">
                      <p:stCondLst>
                        <p:cond delay="indefinite"/>
                      </p:stCondLst>
                      <p:childTnLst>
                        <p:par>
                          <p:cTn id="12" fill="hold">
                            <p:stCondLst>
                              <p:cond delay="0"/>
                            </p:stCondLst>
                            <p:childTnLst>
                              <p:par>
                                <p:cTn id="13" presetID="42" presetClass="entr" presetSubtype="0" fill="hold" grpId="0" nodeType="clickEffect">
                                  <p:stCondLst>
                                    <p:cond delay="0"/>
                                  </p:stCondLst>
                                  <p:childTnLst>
                                    <p:set>
                                      <p:cBhvr>
                                        <p:cTn id="14" dur="1" fill="hold">
                                          <p:stCondLst>
                                            <p:cond delay="0"/>
                                          </p:stCondLst>
                                        </p:cTn>
                                        <p:tgtEl>
                                          <p:spTgt spid="11"/>
                                        </p:tgtEl>
                                        <p:attrNameLst>
                                          <p:attrName>style.visibility</p:attrName>
                                        </p:attrNameLst>
                                      </p:cBhvr>
                                      <p:to>
                                        <p:strVal val="visible"/>
                                      </p:to>
                                    </p:set>
                                    <p:animEffect transition="in" filter="fade">
                                      <p:cBhvr>
                                        <p:cTn id="15" dur="1000"/>
                                        <p:tgtEl>
                                          <p:spTgt spid="11"/>
                                        </p:tgtEl>
                                      </p:cBhvr>
                                    </p:animEffect>
                                    <p:anim calcmode="lin" valueType="num">
                                      <p:cBhvr>
                                        <p:cTn id="16" dur="1000" fill="hold"/>
                                        <p:tgtEl>
                                          <p:spTgt spid="11"/>
                                        </p:tgtEl>
                                        <p:attrNameLst>
                                          <p:attrName>ppt_x</p:attrName>
                                        </p:attrNameLst>
                                      </p:cBhvr>
                                      <p:tavLst>
                                        <p:tav tm="0">
                                          <p:val>
                                            <p:strVal val="#ppt_x"/>
                                          </p:val>
                                        </p:tav>
                                        <p:tav tm="100000">
                                          <p:val>
                                            <p:strVal val="#ppt_x"/>
                                          </p:val>
                                        </p:tav>
                                      </p:tavLst>
                                    </p:anim>
                                    <p:anim calcmode="lin" valueType="num">
                                      <p:cBhvr>
                                        <p:cTn id="17" dur="1000" fill="hold"/>
                                        <p:tgtEl>
                                          <p:spTgt spid="11"/>
                                        </p:tgtEl>
                                        <p:attrNameLst>
                                          <p:attrName>ppt_y</p:attrName>
                                        </p:attrNameLst>
                                      </p:cBhvr>
                                      <p:tavLst>
                                        <p:tav tm="0">
                                          <p:val>
                                            <p:strVal val="#ppt_y+.1"/>
                                          </p:val>
                                        </p:tav>
                                        <p:tav tm="100000">
                                          <p:val>
                                            <p:strVal val="#ppt_y"/>
                                          </p:val>
                                        </p:tav>
                                      </p:tavLst>
                                    </p:anim>
                                  </p:childTnLst>
                                </p:cTn>
                              </p:par>
                              <p:par>
                                <p:cTn id="18" presetID="42" presetClass="entr" presetSubtype="0" fill="hold" grpId="0" nodeType="withEffect">
                                  <p:stCondLst>
                                    <p:cond delay="0"/>
                                  </p:stCondLst>
                                  <p:childTnLst>
                                    <p:set>
                                      <p:cBhvr>
                                        <p:cTn id="19" dur="1" fill="hold">
                                          <p:stCondLst>
                                            <p:cond delay="0"/>
                                          </p:stCondLst>
                                        </p:cTn>
                                        <p:tgtEl>
                                          <p:spTgt spid="12"/>
                                        </p:tgtEl>
                                        <p:attrNameLst>
                                          <p:attrName>style.visibility</p:attrName>
                                        </p:attrNameLst>
                                      </p:cBhvr>
                                      <p:to>
                                        <p:strVal val="visible"/>
                                      </p:to>
                                    </p:set>
                                    <p:animEffect transition="in" filter="fade">
                                      <p:cBhvr>
                                        <p:cTn id="20" dur="1000"/>
                                        <p:tgtEl>
                                          <p:spTgt spid="12"/>
                                        </p:tgtEl>
                                      </p:cBhvr>
                                    </p:animEffect>
                                    <p:anim calcmode="lin" valueType="num">
                                      <p:cBhvr>
                                        <p:cTn id="21" dur="1000" fill="hold"/>
                                        <p:tgtEl>
                                          <p:spTgt spid="12"/>
                                        </p:tgtEl>
                                        <p:attrNameLst>
                                          <p:attrName>ppt_x</p:attrName>
                                        </p:attrNameLst>
                                      </p:cBhvr>
                                      <p:tavLst>
                                        <p:tav tm="0">
                                          <p:val>
                                            <p:strVal val="#ppt_x"/>
                                          </p:val>
                                        </p:tav>
                                        <p:tav tm="100000">
                                          <p:val>
                                            <p:strVal val="#ppt_x"/>
                                          </p:val>
                                        </p:tav>
                                      </p:tavLst>
                                    </p:anim>
                                    <p:anim calcmode="lin" valueType="num">
                                      <p:cBhvr>
                                        <p:cTn id="22" dur="1000" fill="hold"/>
                                        <p:tgtEl>
                                          <p:spTgt spid="12"/>
                                        </p:tgtEl>
                                        <p:attrNameLst>
                                          <p:attrName>ppt_y</p:attrName>
                                        </p:attrNameLst>
                                      </p:cBhvr>
                                      <p:tavLst>
                                        <p:tav tm="0">
                                          <p:val>
                                            <p:strVal val="#ppt_y+.1"/>
                                          </p:val>
                                        </p:tav>
                                        <p:tav tm="100000">
                                          <p:val>
                                            <p:strVal val="#ppt_y"/>
                                          </p:val>
                                        </p:tav>
                                      </p:tavLst>
                                    </p:anim>
                                  </p:childTnLst>
                                </p:cTn>
                              </p:par>
                              <p:par>
                                <p:cTn id="23" presetID="42" presetClass="entr" presetSubtype="0" fill="hold" grpId="0" nodeType="withEffect">
                                  <p:stCondLst>
                                    <p:cond delay="0"/>
                                  </p:stCondLst>
                                  <p:childTnLst>
                                    <p:set>
                                      <p:cBhvr>
                                        <p:cTn id="24" dur="1" fill="hold">
                                          <p:stCondLst>
                                            <p:cond delay="0"/>
                                          </p:stCondLst>
                                        </p:cTn>
                                        <p:tgtEl>
                                          <p:spTgt spid="13"/>
                                        </p:tgtEl>
                                        <p:attrNameLst>
                                          <p:attrName>style.visibility</p:attrName>
                                        </p:attrNameLst>
                                      </p:cBhvr>
                                      <p:to>
                                        <p:strVal val="visible"/>
                                      </p:to>
                                    </p:set>
                                    <p:animEffect transition="in" filter="fade">
                                      <p:cBhvr>
                                        <p:cTn id="25" dur="1000"/>
                                        <p:tgtEl>
                                          <p:spTgt spid="13"/>
                                        </p:tgtEl>
                                      </p:cBhvr>
                                    </p:animEffect>
                                    <p:anim calcmode="lin" valueType="num">
                                      <p:cBhvr>
                                        <p:cTn id="26" dur="1000" fill="hold"/>
                                        <p:tgtEl>
                                          <p:spTgt spid="13"/>
                                        </p:tgtEl>
                                        <p:attrNameLst>
                                          <p:attrName>ppt_x</p:attrName>
                                        </p:attrNameLst>
                                      </p:cBhvr>
                                      <p:tavLst>
                                        <p:tav tm="0">
                                          <p:val>
                                            <p:strVal val="#ppt_x"/>
                                          </p:val>
                                        </p:tav>
                                        <p:tav tm="100000">
                                          <p:val>
                                            <p:strVal val="#ppt_x"/>
                                          </p:val>
                                        </p:tav>
                                      </p:tavLst>
                                    </p:anim>
                                    <p:anim calcmode="lin" valueType="num">
                                      <p:cBhvr>
                                        <p:cTn id="27"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24"/>
                                        </p:tgtEl>
                                        <p:attrNameLst>
                                          <p:attrName>style.visibility</p:attrName>
                                        </p:attrNameLst>
                                      </p:cBhvr>
                                      <p:to>
                                        <p:strVal val="visible"/>
                                      </p:to>
                                    </p:set>
                                    <p:animEffect transition="in" filter="barn(inVertical)">
                                      <p:cBhvr>
                                        <p:cTn id="32" dur="500"/>
                                        <p:tgtEl>
                                          <p:spTgt spid="24"/>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grpId="0" nodeType="clickEffect">
                                  <p:stCondLst>
                                    <p:cond delay="0"/>
                                  </p:stCondLst>
                                  <p:childTnLst>
                                    <p:set>
                                      <p:cBhvr>
                                        <p:cTn id="36" dur="1" fill="hold">
                                          <p:stCondLst>
                                            <p:cond delay="0"/>
                                          </p:stCondLst>
                                        </p:cTn>
                                        <p:tgtEl>
                                          <p:spTgt spid="25"/>
                                        </p:tgtEl>
                                        <p:attrNameLst>
                                          <p:attrName>style.visibility</p:attrName>
                                        </p:attrNameLst>
                                      </p:cBhvr>
                                      <p:to>
                                        <p:strVal val="visible"/>
                                      </p:to>
                                    </p:set>
                                    <p:animEffect transition="in" filter="barn(inVertical)">
                                      <p:cBhvr>
                                        <p:cTn id="37" dur="500"/>
                                        <p:tgtEl>
                                          <p:spTgt spid="25"/>
                                        </p:tgtEl>
                                      </p:cBhvr>
                                    </p:animEffect>
                                  </p:childTnLst>
                                </p:cTn>
                              </p:par>
                            </p:childTnLst>
                          </p:cTn>
                        </p:par>
                      </p:childTnLst>
                    </p:cTn>
                  </p:par>
                  <p:par>
                    <p:cTn id="38" fill="hold">
                      <p:stCondLst>
                        <p:cond delay="indefinite"/>
                      </p:stCondLst>
                      <p:childTnLst>
                        <p:par>
                          <p:cTn id="39" fill="hold">
                            <p:stCondLst>
                              <p:cond delay="0"/>
                            </p:stCondLst>
                            <p:childTnLst>
                              <p:par>
                                <p:cTn id="40" presetID="21" presetClass="entr" presetSubtype="1" fill="hold" nodeType="clickEffect">
                                  <p:stCondLst>
                                    <p:cond delay="0"/>
                                  </p:stCondLst>
                                  <p:childTnLst>
                                    <p:set>
                                      <p:cBhvr>
                                        <p:cTn id="41" dur="1" fill="hold">
                                          <p:stCondLst>
                                            <p:cond delay="0"/>
                                          </p:stCondLst>
                                        </p:cTn>
                                        <p:tgtEl>
                                          <p:spTgt spid="21"/>
                                        </p:tgtEl>
                                        <p:attrNameLst>
                                          <p:attrName>style.visibility</p:attrName>
                                        </p:attrNameLst>
                                      </p:cBhvr>
                                      <p:to>
                                        <p:strVal val="visible"/>
                                      </p:to>
                                    </p:set>
                                    <p:animEffect transition="in" filter="wheel(1)">
                                      <p:cBhvr>
                                        <p:cTn id="42" dur="2000"/>
                                        <p:tgtEl>
                                          <p:spTgt spid="21"/>
                                        </p:tgtEl>
                                      </p:cBhvr>
                                    </p:animEffect>
                                  </p:childTnLst>
                                </p:cTn>
                              </p:par>
                            </p:childTnLst>
                          </p:cTn>
                        </p:par>
                      </p:childTnLst>
                    </p:cTn>
                  </p:par>
                  <p:par>
                    <p:cTn id="43" fill="hold">
                      <p:stCondLst>
                        <p:cond delay="indefinite"/>
                      </p:stCondLst>
                      <p:childTnLst>
                        <p:par>
                          <p:cTn id="44" fill="hold">
                            <p:stCondLst>
                              <p:cond delay="0"/>
                            </p:stCondLst>
                            <p:childTnLst>
                              <p:par>
                                <p:cTn id="45" presetID="16" presetClass="entr" presetSubtype="21" fill="hold" grpId="0" nodeType="clickEffect">
                                  <p:stCondLst>
                                    <p:cond delay="0"/>
                                  </p:stCondLst>
                                  <p:childTnLst>
                                    <p:set>
                                      <p:cBhvr>
                                        <p:cTn id="46" dur="1" fill="hold">
                                          <p:stCondLst>
                                            <p:cond delay="0"/>
                                          </p:stCondLst>
                                        </p:cTn>
                                        <p:tgtEl>
                                          <p:spTgt spid="26"/>
                                        </p:tgtEl>
                                        <p:attrNameLst>
                                          <p:attrName>style.visibility</p:attrName>
                                        </p:attrNameLst>
                                      </p:cBhvr>
                                      <p:to>
                                        <p:strVal val="visible"/>
                                      </p:to>
                                    </p:set>
                                    <p:animEffect transition="in" filter="barn(inVertical)">
                                      <p:cBhvr>
                                        <p:cTn id="47" dur="500"/>
                                        <p:tgtEl>
                                          <p:spTgt spid="26"/>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8" fill="hold" grpId="0" nodeType="clickEffect">
                                  <p:stCondLst>
                                    <p:cond delay="0"/>
                                  </p:stCondLst>
                                  <p:childTnLst>
                                    <p:set>
                                      <p:cBhvr>
                                        <p:cTn id="51" dur="1" fill="hold">
                                          <p:stCondLst>
                                            <p:cond delay="0"/>
                                          </p:stCondLst>
                                        </p:cTn>
                                        <p:tgtEl>
                                          <p:spTgt spid="27"/>
                                        </p:tgtEl>
                                        <p:attrNameLst>
                                          <p:attrName>style.visibility</p:attrName>
                                        </p:attrNameLst>
                                      </p:cBhvr>
                                      <p:to>
                                        <p:strVal val="visible"/>
                                      </p:to>
                                    </p:set>
                                    <p:animEffect transition="in" filter="wipe(left)">
                                      <p:cBhvr>
                                        <p:cTn id="52"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animBg="1"/>
      <p:bldP spid="13" grpId="0" animBg="1"/>
      <p:bldP spid="44" grpId="0"/>
      <p:bldP spid="24" grpId="0"/>
      <p:bldP spid="25" grpId="0"/>
      <p:bldP spid="26" grpId="0"/>
      <p:bldP spid="27"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rotWithShape="1">
          <a:blip r:embed="rId1"/>
          <a:srcRect b="14327"/>
          <a:stretch>
            <a:fillRect/>
          </a:stretch>
        </p:blipFill>
        <p:spPr>
          <a:xfrm>
            <a:off x="0" y="1"/>
            <a:ext cx="12192000" cy="6858000"/>
          </a:xfrm>
          <a:prstGeom prst="rect">
            <a:avLst/>
          </a:prstGeom>
        </p:spPr>
      </p:pic>
      <p:sp>
        <p:nvSpPr>
          <p:cNvPr id="3" name="矩形 2"/>
          <p:cNvSpPr/>
          <p:nvPr/>
        </p:nvSpPr>
        <p:spPr>
          <a:xfrm>
            <a:off x="264056" y="168975"/>
            <a:ext cx="11663888" cy="652005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4" name="Rectangle 3"/>
          <p:cNvSpPr/>
          <p:nvPr/>
        </p:nvSpPr>
        <p:spPr>
          <a:xfrm>
            <a:off x="1031240" y="2187207"/>
            <a:ext cx="10129520" cy="4031873"/>
          </a:xfrm>
          <a:prstGeom prst="rect">
            <a:avLst/>
          </a:prstGeom>
        </p:spPr>
        <p:txBody>
          <a:bodyPr wrap="square">
            <a:spAutoFit/>
          </a:bodyPr>
          <a:lstStyle/>
          <a:p>
            <a:pPr algn="just"/>
            <a:r>
              <a:rPr lang="vi-VN" sz="3200" dirty="0">
                <a:solidFill>
                  <a:srgbClr val="1D2129"/>
                </a:solidFill>
                <a:latin typeface="+mj-lt"/>
              </a:rPr>
              <a:t>Năm 1977, </a:t>
            </a:r>
            <a:r>
              <a:rPr lang="en-SG" sz="3200" dirty="0" err="1">
                <a:solidFill>
                  <a:srgbClr val="1D2129"/>
                </a:solidFill>
                <a:latin typeface="Times New Roman" panose="02020603050405020304" pitchFamily="18" charset="0"/>
                <a:cs typeface="Times New Roman" panose="02020603050405020304" pitchFamily="18" charset="0"/>
              </a:rPr>
              <a:t>tôi</a:t>
            </a:r>
            <a:r>
              <a:rPr lang="vi-VN" sz="3200" dirty="0">
                <a:solidFill>
                  <a:srgbClr val="1D2129"/>
                </a:solidFill>
                <a:latin typeface="+mj-lt"/>
              </a:rPr>
              <a:t> tham gia trại viết văn quân đội ở một làng ngoại ô Hà Nội (nay là Khương Hạ, Thanh Xuân, Hà Nội). Đất nước ta lúc này vừa trải qua chiến tranh, cuộc sống thanh bình đã trở lại. Trong cái mơ hồ phảng phất gió thu và lá thu đang ngả màu, </a:t>
            </a:r>
            <a:r>
              <a:rPr lang="en-SG" sz="3200" dirty="0" err="1">
                <a:solidFill>
                  <a:srgbClr val="1D2129"/>
                </a:solidFill>
                <a:latin typeface="Times New Roman" panose="02020603050405020304" pitchFamily="18" charset="0"/>
                <a:cs typeface="Times New Roman" panose="02020603050405020304" pitchFamily="18" charset="0"/>
              </a:rPr>
              <a:t>tôi</a:t>
            </a:r>
            <a:r>
              <a:rPr lang="en-SG" sz="3200" dirty="0">
                <a:solidFill>
                  <a:srgbClr val="1D2129"/>
                </a:solidFill>
                <a:latin typeface="+mj-lt"/>
              </a:rPr>
              <a:t> </a:t>
            </a:r>
            <a:r>
              <a:rPr lang="vi-VN" sz="3200" dirty="0">
                <a:solidFill>
                  <a:srgbClr val="1D2129"/>
                </a:solidFill>
                <a:latin typeface="+mj-lt"/>
              </a:rPr>
              <a:t>đã trèo lên cây ổi chín vàng trong cả một vườn ổi bạt ngàn ở nơi này. Không có gì đặc hơn, sánh hơn cái màu, cái mùi ổi chín vàng nhuốm trong cái nắng vàng của mùa Thu. Không gian cao vút, sâu thăm, yên tĩnh.</a:t>
            </a:r>
            <a:endParaRPr lang="en-SG" sz="3200" dirty="0">
              <a:latin typeface="+mj-lt"/>
            </a:endParaRPr>
          </a:p>
        </p:txBody>
      </p:sp>
      <p:sp>
        <p:nvSpPr>
          <p:cNvPr id="17" name="圆角矩形 6"/>
          <p:cNvSpPr/>
          <p:nvPr/>
        </p:nvSpPr>
        <p:spPr>
          <a:xfrm>
            <a:off x="2926080" y="528320"/>
            <a:ext cx="6217920" cy="1276484"/>
          </a:xfrm>
          <a:custGeom>
            <a:avLst/>
            <a:gdLst>
              <a:gd name="connsiteX0" fmla="*/ 1289248 w 5969768"/>
              <a:gd name="connsiteY0" fmla="*/ 0 h 1872208"/>
              <a:gd name="connsiteX1" fmla="*/ 5346173 w 5969768"/>
              <a:gd name="connsiteY1" fmla="*/ 0 h 1872208"/>
              <a:gd name="connsiteX2" fmla="*/ 5969768 w 5969768"/>
              <a:gd name="connsiteY2" fmla="*/ 623595 h 1872208"/>
              <a:gd name="connsiteX3" fmla="*/ 5969768 w 5969768"/>
              <a:gd name="connsiteY3" fmla="*/ 1248613 h 1872208"/>
              <a:gd name="connsiteX4" fmla="*/ 5346173 w 5969768"/>
              <a:gd name="connsiteY4" fmla="*/ 1872208 h 1872208"/>
              <a:gd name="connsiteX5" fmla="*/ 1368152 w 5969768"/>
              <a:gd name="connsiteY5" fmla="*/ 1872208 h 1872208"/>
              <a:gd name="connsiteX6" fmla="*/ 1289248 w 5969768"/>
              <a:gd name="connsiteY6" fmla="*/ 1872208 h 1872208"/>
              <a:gd name="connsiteX7" fmla="*/ 407735 w 5969768"/>
              <a:gd name="connsiteY7" fmla="*/ 1872208 h 1872208"/>
              <a:gd name="connsiteX8" fmla="*/ 0 w 5969768"/>
              <a:gd name="connsiteY8" fmla="*/ 1464473 h 1872208"/>
              <a:gd name="connsiteX9" fmla="*/ 0 w 5969768"/>
              <a:gd name="connsiteY9" fmla="*/ 1055807 h 1872208"/>
              <a:gd name="connsiteX10" fmla="*/ 407735 w 5969768"/>
              <a:gd name="connsiteY10" fmla="*/ 648072 h 1872208"/>
              <a:gd name="connsiteX11" fmla="*/ 1368152 w 5969768"/>
              <a:gd name="connsiteY11" fmla="*/ 648072 h 1872208"/>
              <a:gd name="connsiteX12" fmla="*/ 1368152 w 5969768"/>
              <a:gd name="connsiteY12" fmla="*/ 850487 h 1872208"/>
              <a:gd name="connsiteX13" fmla="*/ 488918 w 5969768"/>
              <a:gd name="connsiteY13" fmla="*/ 850487 h 1872208"/>
              <a:gd name="connsiteX14" fmla="*/ 216024 w 5969768"/>
              <a:gd name="connsiteY14" fmla="*/ 1123381 h 1872208"/>
              <a:gd name="connsiteX15" fmla="*/ 216024 w 5969768"/>
              <a:gd name="connsiteY15" fmla="*/ 1396898 h 1872208"/>
              <a:gd name="connsiteX16" fmla="*/ 488918 w 5969768"/>
              <a:gd name="connsiteY16" fmla="*/ 1669792 h 1872208"/>
              <a:gd name="connsiteX17" fmla="*/ 1368152 w 5969768"/>
              <a:gd name="connsiteY17" fmla="*/ 1669792 h 1872208"/>
              <a:gd name="connsiteX18" fmla="*/ 1368152 w 5969768"/>
              <a:gd name="connsiteY18" fmla="*/ 1670095 h 1872208"/>
              <a:gd name="connsiteX19" fmla="*/ 5264789 w 5969768"/>
              <a:gd name="connsiteY19" fmla="*/ 1670095 h 1872208"/>
              <a:gd name="connsiteX20" fmla="*/ 5753744 w 5969768"/>
              <a:gd name="connsiteY20" fmla="*/ 1181140 h 1872208"/>
              <a:gd name="connsiteX21" fmla="*/ 5753744 w 5969768"/>
              <a:gd name="connsiteY21" fmla="*/ 691068 h 1872208"/>
              <a:gd name="connsiteX22" fmla="*/ 5264789 w 5969768"/>
              <a:gd name="connsiteY22" fmla="*/ 202113 h 1872208"/>
              <a:gd name="connsiteX23" fmla="*/ 1289248 w 5969768"/>
              <a:gd name="connsiteY23" fmla="*/ 202113 h 1872208"/>
              <a:gd name="connsiteX24" fmla="*/ 1288082 w 5969768"/>
              <a:gd name="connsiteY24" fmla="*/ 80739 h 1872208"/>
              <a:gd name="connsiteX25" fmla="*/ 1289248 w 5969768"/>
              <a:gd name="connsiteY25" fmla="*/ 0 h 1872208"/>
              <a:gd name="connsiteX0-1" fmla="*/ 1289248 w 5969768"/>
              <a:gd name="connsiteY0-2" fmla="*/ 0 h 1872208"/>
              <a:gd name="connsiteX1-3" fmla="*/ 5346173 w 5969768"/>
              <a:gd name="connsiteY1-4" fmla="*/ 0 h 1872208"/>
              <a:gd name="connsiteX2-5" fmla="*/ 5969768 w 5969768"/>
              <a:gd name="connsiteY2-6" fmla="*/ 623595 h 1872208"/>
              <a:gd name="connsiteX3-7" fmla="*/ 5969768 w 5969768"/>
              <a:gd name="connsiteY3-8" fmla="*/ 1248613 h 1872208"/>
              <a:gd name="connsiteX4-9" fmla="*/ 5346173 w 5969768"/>
              <a:gd name="connsiteY4-10" fmla="*/ 1872208 h 1872208"/>
              <a:gd name="connsiteX5-11" fmla="*/ 1368152 w 5969768"/>
              <a:gd name="connsiteY5-12" fmla="*/ 1872208 h 1872208"/>
              <a:gd name="connsiteX6-13" fmla="*/ 1289248 w 5969768"/>
              <a:gd name="connsiteY6-14" fmla="*/ 1872208 h 1872208"/>
              <a:gd name="connsiteX7-15" fmla="*/ 407735 w 5969768"/>
              <a:gd name="connsiteY7-16" fmla="*/ 1872208 h 1872208"/>
              <a:gd name="connsiteX8-17" fmla="*/ 0 w 5969768"/>
              <a:gd name="connsiteY8-18" fmla="*/ 1464473 h 1872208"/>
              <a:gd name="connsiteX9-19" fmla="*/ 0 w 5969768"/>
              <a:gd name="connsiteY9-20" fmla="*/ 1055807 h 1872208"/>
              <a:gd name="connsiteX10-21" fmla="*/ 407735 w 5969768"/>
              <a:gd name="connsiteY10-22" fmla="*/ 648072 h 1872208"/>
              <a:gd name="connsiteX11-23" fmla="*/ 1368152 w 5969768"/>
              <a:gd name="connsiteY11-24" fmla="*/ 648072 h 1872208"/>
              <a:gd name="connsiteX12-25" fmla="*/ 1368152 w 5969768"/>
              <a:gd name="connsiteY12-26" fmla="*/ 850487 h 1872208"/>
              <a:gd name="connsiteX13-27" fmla="*/ 488918 w 5969768"/>
              <a:gd name="connsiteY13-28" fmla="*/ 850487 h 1872208"/>
              <a:gd name="connsiteX14-29" fmla="*/ 216024 w 5969768"/>
              <a:gd name="connsiteY14-30" fmla="*/ 1123381 h 1872208"/>
              <a:gd name="connsiteX15-31" fmla="*/ 216024 w 5969768"/>
              <a:gd name="connsiteY15-32" fmla="*/ 1396898 h 1872208"/>
              <a:gd name="connsiteX16-33" fmla="*/ 488918 w 5969768"/>
              <a:gd name="connsiteY16-34" fmla="*/ 1669792 h 1872208"/>
              <a:gd name="connsiteX17-35" fmla="*/ 1368152 w 5969768"/>
              <a:gd name="connsiteY17-36" fmla="*/ 1669792 h 1872208"/>
              <a:gd name="connsiteX18-37" fmla="*/ 1368152 w 5969768"/>
              <a:gd name="connsiteY18-38" fmla="*/ 1670095 h 1872208"/>
              <a:gd name="connsiteX19-39" fmla="*/ 5264789 w 5969768"/>
              <a:gd name="connsiteY19-40" fmla="*/ 1670095 h 1872208"/>
              <a:gd name="connsiteX20-41" fmla="*/ 5753744 w 5969768"/>
              <a:gd name="connsiteY20-42" fmla="*/ 1181140 h 1872208"/>
              <a:gd name="connsiteX21-43" fmla="*/ 5753744 w 5969768"/>
              <a:gd name="connsiteY21-44" fmla="*/ 691068 h 1872208"/>
              <a:gd name="connsiteX22-45" fmla="*/ 5264789 w 5969768"/>
              <a:gd name="connsiteY22-46" fmla="*/ 202113 h 1872208"/>
              <a:gd name="connsiteX23-47" fmla="*/ 1289248 w 5969768"/>
              <a:gd name="connsiteY23-48" fmla="*/ 202113 h 1872208"/>
              <a:gd name="connsiteX24-49" fmla="*/ 1421432 w 5969768"/>
              <a:gd name="connsiteY24-50" fmla="*/ 109314 h 1872208"/>
              <a:gd name="connsiteX25-51" fmla="*/ 1289248 w 5969768"/>
              <a:gd name="connsiteY25-52" fmla="*/ 0 h 1872208"/>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 ang="0">
                <a:pos x="connsiteX10-21" y="connsiteY10-22"/>
              </a:cxn>
              <a:cxn ang="0">
                <a:pos x="connsiteX11-23" y="connsiteY11-24"/>
              </a:cxn>
              <a:cxn ang="0">
                <a:pos x="connsiteX12-25" y="connsiteY12-26"/>
              </a:cxn>
              <a:cxn ang="0">
                <a:pos x="connsiteX13-27" y="connsiteY13-28"/>
              </a:cxn>
              <a:cxn ang="0">
                <a:pos x="connsiteX14-29" y="connsiteY14-30"/>
              </a:cxn>
              <a:cxn ang="0">
                <a:pos x="connsiteX15-31" y="connsiteY15-32"/>
              </a:cxn>
              <a:cxn ang="0">
                <a:pos x="connsiteX16-33" y="connsiteY16-34"/>
              </a:cxn>
              <a:cxn ang="0">
                <a:pos x="connsiteX17-35" y="connsiteY17-36"/>
              </a:cxn>
              <a:cxn ang="0">
                <a:pos x="connsiteX18-37" y="connsiteY18-38"/>
              </a:cxn>
              <a:cxn ang="0">
                <a:pos x="connsiteX19-39" y="connsiteY19-40"/>
              </a:cxn>
              <a:cxn ang="0">
                <a:pos x="connsiteX20-41" y="connsiteY20-42"/>
              </a:cxn>
              <a:cxn ang="0">
                <a:pos x="connsiteX21-43" y="connsiteY21-44"/>
              </a:cxn>
              <a:cxn ang="0">
                <a:pos x="connsiteX22-45" y="connsiteY22-46"/>
              </a:cxn>
              <a:cxn ang="0">
                <a:pos x="connsiteX23-47" y="connsiteY23-48"/>
              </a:cxn>
              <a:cxn ang="0">
                <a:pos x="connsiteX24-49" y="connsiteY24-50"/>
              </a:cxn>
              <a:cxn ang="0">
                <a:pos x="connsiteX25-51" y="connsiteY25-52"/>
              </a:cxn>
            </a:cxnLst>
            <a:rect l="l" t="t" r="r" b="b"/>
            <a:pathLst>
              <a:path w="5969768" h="1872208">
                <a:moveTo>
                  <a:pt x="1289248" y="0"/>
                </a:moveTo>
                <a:lnTo>
                  <a:pt x="5346173" y="0"/>
                </a:lnTo>
                <a:cubicBezTo>
                  <a:pt x="5690575" y="0"/>
                  <a:pt x="5969768" y="279193"/>
                  <a:pt x="5969768" y="623595"/>
                </a:cubicBezTo>
                <a:lnTo>
                  <a:pt x="5969768" y="1248613"/>
                </a:lnTo>
                <a:cubicBezTo>
                  <a:pt x="5969768" y="1593015"/>
                  <a:pt x="5690575" y="1872208"/>
                  <a:pt x="5346173" y="1872208"/>
                </a:cubicBezTo>
                <a:lnTo>
                  <a:pt x="1368152" y="1872208"/>
                </a:lnTo>
                <a:lnTo>
                  <a:pt x="1289248" y="1872208"/>
                </a:lnTo>
                <a:lnTo>
                  <a:pt x="407735" y="1872208"/>
                </a:lnTo>
                <a:cubicBezTo>
                  <a:pt x="182549" y="1872208"/>
                  <a:pt x="0" y="1689659"/>
                  <a:pt x="0" y="1464473"/>
                </a:cubicBezTo>
                <a:lnTo>
                  <a:pt x="0" y="1055807"/>
                </a:lnTo>
                <a:cubicBezTo>
                  <a:pt x="0" y="830621"/>
                  <a:pt x="182549" y="648072"/>
                  <a:pt x="407735" y="648072"/>
                </a:cubicBezTo>
                <a:lnTo>
                  <a:pt x="1368152" y="648072"/>
                </a:lnTo>
                <a:lnTo>
                  <a:pt x="1368152" y="850487"/>
                </a:lnTo>
                <a:lnTo>
                  <a:pt x="488918" y="850487"/>
                </a:lnTo>
                <a:cubicBezTo>
                  <a:pt x="338203" y="850487"/>
                  <a:pt x="216024" y="972666"/>
                  <a:pt x="216024" y="1123381"/>
                </a:cubicBezTo>
                <a:lnTo>
                  <a:pt x="216024" y="1396898"/>
                </a:lnTo>
                <a:cubicBezTo>
                  <a:pt x="216024" y="1547613"/>
                  <a:pt x="338203" y="1669792"/>
                  <a:pt x="488918" y="1669792"/>
                </a:cubicBezTo>
                <a:lnTo>
                  <a:pt x="1368152" y="1669792"/>
                </a:lnTo>
                <a:lnTo>
                  <a:pt x="1368152" y="1670095"/>
                </a:lnTo>
                <a:lnTo>
                  <a:pt x="5264789" y="1670095"/>
                </a:lnTo>
                <a:cubicBezTo>
                  <a:pt x="5534831" y="1670095"/>
                  <a:pt x="5753744" y="1451182"/>
                  <a:pt x="5753744" y="1181140"/>
                </a:cubicBezTo>
                <a:lnTo>
                  <a:pt x="5753744" y="691068"/>
                </a:lnTo>
                <a:cubicBezTo>
                  <a:pt x="5753744" y="421026"/>
                  <a:pt x="5534831" y="202113"/>
                  <a:pt x="5264789" y="202113"/>
                </a:cubicBezTo>
                <a:lnTo>
                  <a:pt x="1289248" y="202113"/>
                </a:lnTo>
                <a:cubicBezTo>
                  <a:pt x="1288859" y="161655"/>
                  <a:pt x="1421821" y="149772"/>
                  <a:pt x="1421432" y="109314"/>
                </a:cubicBezTo>
                <a:cubicBezTo>
                  <a:pt x="1421821" y="82401"/>
                  <a:pt x="1288859" y="26913"/>
                  <a:pt x="1289248" y="0"/>
                </a:cubicBezTo>
                <a:close/>
              </a:path>
            </a:pathLst>
          </a:custGeom>
          <a:solidFill>
            <a:schemeClr val="accent1"/>
          </a:solidFill>
          <a:ln w="28575" cap="flat" cmpd="sng" algn="ctr">
            <a:solidFill>
              <a:sysClr val="window" lastClr="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ysClr val="window" lastClr="FFFFFF"/>
              </a:solidFill>
              <a:effectLst/>
              <a:uLnTx/>
              <a:uFillTx/>
              <a:latin typeface="Calibri" panose="020F0502020204030204"/>
              <a:ea typeface="SimSun" panose="02010600030101010101" pitchFamily="2" charset="-122"/>
              <a:cs typeface="+mn-cs"/>
            </a:endParaRPr>
          </a:p>
        </p:txBody>
      </p:sp>
      <p:sp>
        <p:nvSpPr>
          <p:cNvPr id="18" name="文本框 15"/>
          <p:cNvSpPr txBox="1"/>
          <p:nvPr/>
        </p:nvSpPr>
        <p:spPr>
          <a:xfrm>
            <a:off x="4205140" y="841096"/>
            <a:ext cx="4644219" cy="584775"/>
          </a:xfrm>
          <a:prstGeom prst="rect">
            <a:avLst/>
          </a:prstGeom>
          <a:noFill/>
        </p:spPr>
        <p:txBody>
          <a:bodyPr wrap="square" rtlCol="0">
            <a:spAutoFit/>
          </a:bodyPr>
          <a:lstStyle/>
          <a:p>
            <a:pPr algn="ctr"/>
            <a:r>
              <a:rPr lang="en-SG" altLang="zh-CN" sz="3200" b="1" dirty="0" err="1">
                <a:solidFill>
                  <a:schemeClr val="accent1"/>
                </a:solidFill>
                <a:latin typeface="Times New Roman" panose="02020603050405020304" pitchFamily="18" charset="0"/>
                <a:ea typeface="华文中宋" pitchFamily="2" charset="-122"/>
                <a:cs typeface="Times New Roman" panose="02020603050405020304" pitchFamily="18" charset="0"/>
              </a:rPr>
              <a:t>Lời</a:t>
            </a:r>
            <a:r>
              <a:rPr lang="en-SG" altLang="zh-CN" sz="3200" b="1" dirty="0">
                <a:solidFill>
                  <a:schemeClr val="accent1"/>
                </a:solidFill>
                <a:latin typeface="Times New Roman" panose="02020603050405020304" pitchFamily="18" charset="0"/>
                <a:ea typeface="华文中宋" pitchFamily="2" charset="-122"/>
                <a:cs typeface="Times New Roman" panose="02020603050405020304" pitchFamily="18" charset="0"/>
              </a:rPr>
              <a:t> </a:t>
            </a:r>
            <a:r>
              <a:rPr lang="en-SG" altLang="zh-CN" sz="3200" b="1" dirty="0" err="1">
                <a:solidFill>
                  <a:schemeClr val="accent1"/>
                </a:solidFill>
                <a:latin typeface="Times New Roman" panose="02020603050405020304" pitchFamily="18" charset="0"/>
                <a:ea typeface="华文中宋" pitchFamily="2" charset="-122"/>
                <a:cs typeface="Times New Roman" panose="02020603050405020304" pitchFamily="18" charset="0"/>
              </a:rPr>
              <a:t>tự</a:t>
            </a:r>
            <a:r>
              <a:rPr lang="en-SG" altLang="zh-CN" sz="3200" b="1" dirty="0">
                <a:solidFill>
                  <a:schemeClr val="accent1"/>
                </a:solidFill>
                <a:latin typeface="Times New Roman" panose="02020603050405020304" pitchFamily="18" charset="0"/>
                <a:ea typeface="华文中宋" pitchFamily="2" charset="-122"/>
                <a:cs typeface="Times New Roman" panose="02020603050405020304" pitchFamily="18" charset="0"/>
              </a:rPr>
              <a:t> </a:t>
            </a:r>
            <a:r>
              <a:rPr lang="en-SG" altLang="zh-CN" sz="3200" b="1" dirty="0" err="1">
                <a:solidFill>
                  <a:schemeClr val="accent1"/>
                </a:solidFill>
                <a:latin typeface="Times New Roman" panose="02020603050405020304" pitchFamily="18" charset="0"/>
                <a:ea typeface="华文中宋" pitchFamily="2" charset="-122"/>
                <a:cs typeface="Times New Roman" panose="02020603050405020304" pitchFamily="18" charset="0"/>
              </a:rPr>
              <a:t>bạch</a:t>
            </a:r>
            <a:r>
              <a:rPr lang="en-SG" altLang="zh-CN" sz="3200" b="1" dirty="0">
                <a:solidFill>
                  <a:schemeClr val="accent1"/>
                </a:solidFill>
                <a:latin typeface="Times New Roman" panose="02020603050405020304" pitchFamily="18" charset="0"/>
                <a:ea typeface="华文中宋" pitchFamily="2" charset="-122"/>
                <a:cs typeface="Times New Roman" panose="02020603050405020304" pitchFamily="18" charset="0"/>
              </a:rPr>
              <a:t> </a:t>
            </a:r>
            <a:r>
              <a:rPr lang="en-SG" altLang="zh-CN" sz="3200" b="1" dirty="0" err="1">
                <a:solidFill>
                  <a:schemeClr val="accent1"/>
                </a:solidFill>
                <a:latin typeface="Times New Roman" panose="02020603050405020304" pitchFamily="18" charset="0"/>
                <a:ea typeface="华文中宋" pitchFamily="2" charset="-122"/>
                <a:cs typeface="Times New Roman" panose="02020603050405020304" pitchFamily="18" charset="0"/>
              </a:rPr>
              <a:t>của</a:t>
            </a:r>
            <a:r>
              <a:rPr lang="en-SG" altLang="zh-CN" sz="3200" b="1" dirty="0">
                <a:solidFill>
                  <a:schemeClr val="accent1"/>
                </a:solidFill>
                <a:latin typeface="Times New Roman" panose="02020603050405020304" pitchFamily="18" charset="0"/>
                <a:ea typeface="华文中宋" pitchFamily="2" charset="-122"/>
                <a:cs typeface="Times New Roman" panose="02020603050405020304" pitchFamily="18" charset="0"/>
              </a:rPr>
              <a:t> </a:t>
            </a:r>
            <a:r>
              <a:rPr lang="en-SG" altLang="zh-CN" sz="3200" b="1" dirty="0" err="1">
                <a:solidFill>
                  <a:schemeClr val="accent1"/>
                </a:solidFill>
                <a:latin typeface="Times New Roman" panose="02020603050405020304" pitchFamily="18" charset="0"/>
                <a:ea typeface="华文中宋" pitchFamily="2" charset="-122"/>
                <a:cs typeface="Times New Roman" panose="02020603050405020304" pitchFamily="18" charset="0"/>
              </a:rPr>
              <a:t>nhà</a:t>
            </a:r>
            <a:r>
              <a:rPr lang="en-SG" altLang="zh-CN" sz="3200" b="1" dirty="0">
                <a:solidFill>
                  <a:schemeClr val="accent1"/>
                </a:solidFill>
                <a:latin typeface="Times New Roman" panose="02020603050405020304" pitchFamily="18" charset="0"/>
                <a:ea typeface="华文中宋" pitchFamily="2" charset="-122"/>
                <a:cs typeface="Times New Roman" panose="02020603050405020304" pitchFamily="18" charset="0"/>
              </a:rPr>
              <a:t> </a:t>
            </a:r>
            <a:r>
              <a:rPr lang="en-SG" altLang="zh-CN" sz="3200" b="1" dirty="0" err="1">
                <a:solidFill>
                  <a:schemeClr val="accent1"/>
                </a:solidFill>
                <a:latin typeface="Times New Roman" panose="02020603050405020304" pitchFamily="18" charset="0"/>
                <a:ea typeface="华文中宋" pitchFamily="2" charset="-122"/>
                <a:cs typeface="Times New Roman" panose="02020603050405020304" pitchFamily="18" charset="0"/>
              </a:rPr>
              <a:t>th</a:t>
            </a:r>
            <a:r>
              <a:rPr lang="vi-VN" altLang="zh-CN" sz="3200" b="1" dirty="0">
                <a:solidFill>
                  <a:schemeClr val="accent1"/>
                </a:solidFill>
                <a:latin typeface="Times New Roman" panose="02020603050405020304" pitchFamily="18" charset="0"/>
                <a:ea typeface="华文中宋" pitchFamily="2" charset="-122"/>
                <a:cs typeface="Times New Roman" panose="02020603050405020304" pitchFamily="18" charset="0"/>
              </a:rPr>
              <a:t>ơ</a:t>
            </a:r>
            <a:endParaRPr lang="zh-CN" altLang="en-US" sz="3200" b="1" dirty="0">
              <a:solidFill>
                <a:schemeClr val="accent1"/>
              </a:solidFill>
              <a:latin typeface="Times New Roman" panose="02020603050405020304" pitchFamily="18" charset="0"/>
              <a:ea typeface="华文中宋" pitchFamily="2" charset="-122"/>
              <a:cs typeface="Times New Roman" panose="02020603050405020304" pitchFamily="18" charset="0"/>
            </a:endParaRPr>
          </a:p>
        </p:txBody>
      </p:sp>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randombar(horizontal)">
                                      <p:cBhvr>
                                        <p:cTn id="7" dur="500"/>
                                        <p:tgtEl>
                                          <p:spTgt spid="17"/>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18"/>
                                        </p:tgtEl>
                                        <p:attrNameLst>
                                          <p:attrName>style.visibility</p:attrName>
                                        </p:attrNameLst>
                                      </p:cBhvr>
                                      <p:to>
                                        <p:strVal val="visible"/>
                                      </p:to>
                                    </p:set>
                                    <p:animEffect transition="in" filter="randombar(horizontal)">
                                      <p:cBhvr>
                                        <p:cTn id="10" dur="500"/>
                                        <p:tgtEl>
                                          <p:spTgt spid="18"/>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nodeType="clickEffect">
                                  <p:stCondLst>
                                    <p:cond delay="0"/>
                                  </p:stCondLst>
                                  <p:childTnLst>
                                    <p:set>
                                      <p:cBhvr>
                                        <p:cTn id="14" dur="1" fill="hold">
                                          <p:stCondLst>
                                            <p:cond delay="0"/>
                                          </p:stCondLst>
                                        </p:cTn>
                                        <p:tgtEl>
                                          <p:spTgt spid="4">
                                            <p:txEl>
                                              <p:pRg st="0" end="0"/>
                                            </p:txEl>
                                          </p:spTgt>
                                        </p:tgtEl>
                                        <p:attrNameLst>
                                          <p:attrName>style.visibility</p:attrName>
                                        </p:attrNameLst>
                                      </p:cBhvr>
                                      <p:to>
                                        <p:strVal val="visible"/>
                                      </p:to>
                                    </p:set>
                                    <p:animEffect transition="in" filter="barn(inVertical)">
                                      <p:cBhvr>
                                        <p:cTn id="15"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18" grpId="0"/>
    </p:bldLst>
  </p:timing>
</p:sld>
</file>

<file path=ppt/tags/tag1.xml><?xml version="1.0" encoding="utf-8"?>
<p:tagLst xmlns:p="http://schemas.openxmlformats.org/presentationml/2006/main">
  <p:tag name="TIMING" val="|2.2|1.5|1.5|0.9|0.5|0.2|0.2|0.4"/>
</p:tagLst>
</file>

<file path=ppt/tags/tag2.xml><?xml version="1.0" encoding="utf-8"?>
<p:tagLst xmlns:p="http://schemas.openxmlformats.org/presentationml/2006/main">
  <p:tag name="TIMING" val="|0.2|0.2|0.3|0.4|0.2|0.2|0.1"/>
</p:tagLst>
</file>

<file path=ppt/tags/tag3.xml><?xml version="1.0" encoding="utf-8"?>
<p:tagLst xmlns:p="http://schemas.openxmlformats.org/presentationml/2006/main">
  <p:tag name="TIMING" val="|0.2|0.2|0.3|0.4|0.2|0.2|0.1"/>
</p:tagLst>
</file>

<file path=ppt/theme/theme1.xml><?xml version="1.0" encoding="utf-8"?>
<a:theme xmlns:a="http://schemas.openxmlformats.org/drawingml/2006/main" name="Office 主题">
  <a:themeElements>
    <a:clrScheme name="自定义 1">
      <a:dk1>
        <a:sysClr val="windowText" lastClr="000000"/>
      </a:dk1>
      <a:lt1>
        <a:sysClr val="window" lastClr="FFFFFF"/>
      </a:lt1>
      <a:dk2>
        <a:srgbClr val="44546A"/>
      </a:dk2>
      <a:lt2>
        <a:srgbClr val="E7E6E6"/>
      </a:lt2>
      <a:accent1>
        <a:srgbClr val="FF0344"/>
      </a:accent1>
      <a:accent2>
        <a:srgbClr val="5D9967"/>
      </a:accent2>
      <a:accent3>
        <a:srgbClr val="FF983C"/>
      </a:accent3>
      <a:accent4>
        <a:srgbClr val="0FAC81"/>
      </a:accent4>
      <a:accent5>
        <a:srgbClr val="FF4300"/>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7566</Words>
  <Application>WPS Presentation</Application>
  <PresentationFormat>Widescreen</PresentationFormat>
  <Paragraphs>522</Paragraphs>
  <Slides>50</Slides>
  <Notes>2</Notes>
  <HiddenSlides>0</HiddenSlides>
  <MMClips>1</MMClips>
  <ScaleCrop>false</ScaleCrop>
  <HeadingPairs>
    <vt:vector size="6" baseType="variant">
      <vt:variant>
        <vt:lpstr>已用的字体</vt:lpstr>
      </vt:variant>
      <vt:variant>
        <vt:i4>20</vt:i4>
      </vt:variant>
      <vt:variant>
        <vt:lpstr>主题</vt:lpstr>
      </vt:variant>
      <vt:variant>
        <vt:i4>1</vt:i4>
      </vt:variant>
      <vt:variant>
        <vt:lpstr>幻灯片标题</vt:lpstr>
      </vt:variant>
      <vt:variant>
        <vt:i4>50</vt:i4>
      </vt:variant>
    </vt:vector>
  </HeadingPairs>
  <TitlesOfParts>
    <vt:vector size="71" baseType="lpstr">
      <vt:lpstr>Arial</vt:lpstr>
      <vt:lpstr>SimSun</vt:lpstr>
      <vt:lpstr>Wingdings</vt:lpstr>
      <vt:lpstr>Times New Roman</vt:lpstr>
      <vt:lpstr>华文中宋</vt:lpstr>
      <vt:lpstr>.VnMysticalH</vt:lpstr>
      <vt:lpstr>Microsoft YaHei</vt:lpstr>
      <vt:lpstr>Calibri</vt:lpstr>
      <vt:lpstr>#9Slide05 SVNMotion Picture</vt:lpstr>
      <vt:lpstr>UTM Scriptina KT</vt:lpstr>
      <vt:lpstr>#9Slide05 Aquarelle</vt:lpstr>
      <vt:lpstr>#9Slide05 Great Vibes</vt:lpstr>
      <vt:lpstr>#9Slide05 HLT Boulevard</vt:lpstr>
      <vt:lpstr>Arial Unicode MS</vt:lpstr>
      <vt:lpstr>Calibri Light</vt:lpstr>
      <vt:lpstr>华文细黑</vt:lpstr>
      <vt:lpstr>汉仪家书简</vt:lpstr>
      <vt:lpstr>Calibri</vt:lpstr>
      <vt:lpstr>Noto Sans S Chinese Light</vt:lpstr>
      <vt:lpstr>.VnTime</vt:lpstr>
      <vt:lpstr>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小清新PPT</dc:title>
  <dc:creator>Hạnh Phượng</dc:creator>
  <cp:keywords>RP</cp:keywords>
  <dc:description>RP</dc:description>
  <dc:subject>RP</dc:subject>
  <cp:category>RP</cp:category>
  <cp:lastModifiedBy>nguye</cp:lastModifiedBy>
  <cp:revision>110</cp:revision>
  <dcterms:created xsi:type="dcterms:W3CDTF">2015-05-05T08:02:00Z</dcterms:created>
  <dcterms:modified xsi:type="dcterms:W3CDTF">2020-09-08T04:08:30Z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1033-11.2.0.9635</vt:lpwstr>
  </property>
</Properties>
</file>