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63" r:id="rId2"/>
    <p:sldId id="258" r:id="rId3"/>
    <p:sldId id="261" r:id="rId4"/>
    <p:sldId id="257" r:id="rId5"/>
    <p:sldId id="260" r:id="rId6"/>
    <p:sldId id="402" r:id="rId7"/>
    <p:sldId id="407" r:id="rId8"/>
    <p:sldId id="404" r:id="rId9"/>
    <p:sldId id="405" r:id="rId10"/>
    <p:sldId id="409" r:id="rId11"/>
    <p:sldId id="410" r:id="rId12"/>
    <p:sldId id="259" r:id="rId13"/>
    <p:sldId id="28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Quốc Khánh Lê" userId="4c7d32bd584a5e1d" providerId="LiveId" clId="{E1EECB81-6EF4-412E-BEB8-82C39CC6AA9D}"/>
    <pc:docChg chg="addSld delSld modSld sldOrd">
      <pc:chgData name="Quốc Khánh Lê" userId="4c7d32bd584a5e1d" providerId="LiveId" clId="{E1EECB81-6EF4-412E-BEB8-82C39CC6AA9D}" dt="2022-09-17T05:43:23.565" v="91" actId="1076"/>
      <pc:docMkLst>
        <pc:docMk/>
      </pc:docMkLst>
      <pc:sldChg chg="del">
        <pc:chgData name="Quốc Khánh Lê" userId="4c7d32bd584a5e1d" providerId="LiveId" clId="{E1EECB81-6EF4-412E-BEB8-82C39CC6AA9D}" dt="2022-09-17T05:42:01.668" v="72" actId="2696"/>
        <pc:sldMkLst>
          <pc:docMk/>
          <pc:sldMk cId="3829314945" sldId="256"/>
        </pc:sldMkLst>
      </pc:sldChg>
      <pc:sldChg chg="modSp mod">
        <pc:chgData name="Quốc Khánh Lê" userId="4c7d32bd584a5e1d" providerId="LiveId" clId="{E1EECB81-6EF4-412E-BEB8-82C39CC6AA9D}" dt="2022-09-17T05:36:18.119" v="68" actId="14100"/>
        <pc:sldMkLst>
          <pc:docMk/>
          <pc:sldMk cId="973055587" sldId="259"/>
        </pc:sldMkLst>
        <pc:spChg chg="mod">
          <ac:chgData name="Quốc Khánh Lê" userId="4c7d32bd584a5e1d" providerId="LiveId" clId="{E1EECB81-6EF4-412E-BEB8-82C39CC6AA9D}" dt="2022-09-17T05:36:18.119" v="68" actId="14100"/>
          <ac:spMkLst>
            <pc:docMk/>
            <pc:sldMk cId="973055587" sldId="259"/>
            <ac:spMk id="5" creationId="{21C80689-F605-2F39-5D14-21868D202FE1}"/>
          </ac:spMkLst>
        </pc:spChg>
      </pc:sldChg>
      <pc:sldChg chg="modSp mod ord">
        <pc:chgData name="Quốc Khánh Lê" userId="4c7d32bd584a5e1d" providerId="LiveId" clId="{E1EECB81-6EF4-412E-BEB8-82C39CC6AA9D}" dt="2022-09-17T05:33:59.748" v="64" actId="1076"/>
        <pc:sldMkLst>
          <pc:docMk/>
          <pc:sldMk cId="2713904280" sldId="260"/>
        </pc:sldMkLst>
        <pc:spChg chg="mod">
          <ac:chgData name="Quốc Khánh Lê" userId="4c7d32bd584a5e1d" providerId="LiveId" clId="{E1EECB81-6EF4-412E-BEB8-82C39CC6AA9D}" dt="2022-09-17T05:33:59.748" v="64" actId="1076"/>
          <ac:spMkLst>
            <pc:docMk/>
            <pc:sldMk cId="2713904280" sldId="260"/>
            <ac:spMk id="5" creationId="{E1CC751D-2ADB-E412-2313-F7C138AC2F18}"/>
          </ac:spMkLst>
        </pc:spChg>
      </pc:sldChg>
      <pc:sldChg chg="addSp modSp mod ord">
        <pc:chgData name="Quốc Khánh Lê" userId="4c7d32bd584a5e1d" providerId="LiveId" clId="{E1EECB81-6EF4-412E-BEB8-82C39CC6AA9D}" dt="2022-09-17T05:32:10.567" v="17" actId="1076"/>
        <pc:sldMkLst>
          <pc:docMk/>
          <pc:sldMk cId="1946420846" sldId="261"/>
        </pc:sldMkLst>
        <pc:picChg chg="add mod">
          <ac:chgData name="Quốc Khánh Lê" userId="4c7d32bd584a5e1d" providerId="LiveId" clId="{E1EECB81-6EF4-412E-BEB8-82C39CC6AA9D}" dt="2022-09-17T05:32:10.567" v="17" actId="1076"/>
          <ac:picMkLst>
            <pc:docMk/>
            <pc:sldMk cId="1946420846" sldId="261"/>
            <ac:picMk id="5" creationId="{0E84DC1B-186D-8D8A-D834-992953EF18AB}"/>
          </ac:picMkLst>
        </pc:picChg>
      </pc:sldChg>
      <pc:sldChg chg="del">
        <pc:chgData name="Quốc Khánh Lê" userId="4c7d32bd584a5e1d" providerId="LiveId" clId="{E1EECB81-6EF4-412E-BEB8-82C39CC6AA9D}" dt="2022-09-17T05:42:06.140" v="73" actId="2696"/>
        <pc:sldMkLst>
          <pc:docMk/>
          <pc:sldMk cId="3419069955" sldId="262"/>
        </pc:sldMkLst>
      </pc:sldChg>
      <pc:sldChg chg="del">
        <pc:chgData name="Quốc Khánh Lê" userId="4c7d32bd584a5e1d" providerId="LiveId" clId="{E1EECB81-6EF4-412E-BEB8-82C39CC6AA9D}" dt="2022-09-17T05:42:10.261" v="74" actId="2696"/>
        <pc:sldMkLst>
          <pc:docMk/>
          <pc:sldMk cId="604544153" sldId="263"/>
        </pc:sldMkLst>
      </pc:sldChg>
      <pc:sldChg chg="modSp add mod ord">
        <pc:chgData name="Quốc Khánh Lê" userId="4c7d32bd584a5e1d" providerId="LiveId" clId="{E1EECB81-6EF4-412E-BEB8-82C39CC6AA9D}" dt="2022-09-17T05:43:23.565" v="91" actId="1076"/>
        <pc:sldMkLst>
          <pc:docMk/>
          <pc:sldMk cId="0" sldId="288"/>
        </pc:sldMkLst>
        <pc:spChg chg="mod">
          <ac:chgData name="Quốc Khánh Lê" userId="4c7d32bd584a5e1d" providerId="LiveId" clId="{E1EECB81-6EF4-412E-BEB8-82C39CC6AA9D}" dt="2022-09-17T05:43:23.565" v="91" actId="1076"/>
          <ac:spMkLst>
            <pc:docMk/>
            <pc:sldMk cId="0" sldId="288"/>
            <ac:spMk id="41986" creationId="{AE8912FA-A367-9576-B394-0C44CBAF848E}"/>
          </ac:spMkLst>
        </pc:spChg>
        <pc:spChg chg="mod">
          <ac:chgData name="Quốc Khánh Lê" userId="4c7d32bd584a5e1d" providerId="LiveId" clId="{E1EECB81-6EF4-412E-BEB8-82C39CC6AA9D}" dt="2022-09-17T05:42:46.551" v="82" actId="1076"/>
          <ac:spMkLst>
            <pc:docMk/>
            <pc:sldMk cId="0" sldId="288"/>
            <ac:spMk id="41989" creationId="{FA19064C-40F7-CE98-8416-502B335FFD90}"/>
          </ac:spMkLst>
        </pc:spChg>
        <pc:spChg chg="mod">
          <ac:chgData name="Quốc Khánh Lê" userId="4c7d32bd584a5e1d" providerId="LiveId" clId="{E1EECB81-6EF4-412E-BEB8-82C39CC6AA9D}" dt="2022-09-17T05:42:52.706" v="84" actId="1076"/>
          <ac:spMkLst>
            <pc:docMk/>
            <pc:sldMk cId="0" sldId="288"/>
            <ac:spMk id="41990" creationId="{3A3F9192-876F-1D17-7475-C53BE96C4016}"/>
          </ac:spMkLst>
        </pc:spChg>
        <pc:spChg chg="mod">
          <ac:chgData name="Quốc Khánh Lê" userId="4c7d32bd584a5e1d" providerId="LiveId" clId="{E1EECB81-6EF4-412E-BEB8-82C39CC6AA9D}" dt="2022-09-17T05:43:00.275" v="86" actId="1076"/>
          <ac:spMkLst>
            <pc:docMk/>
            <pc:sldMk cId="0" sldId="288"/>
            <ac:spMk id="41991" creationId="{025493F3-2DAA-3D3D-BA5D-091940DE9130}"/>
          </ac:spMkLst>
        </pc:spChg>
        <pc:spChg chg="mod">
          <ac:chgData name="Quốc Khánh Lê" userId="4c7d32bd584a5e1d" providerId="LiveId" clId="{E1EECB81-6EF4-412E-BEB8-82C39CC6AA9D}" dt="2022-09-17T05:43:08.966" v="88" actId="1076"/>
          <ac:spMkLst>
            <pc:docMk/>
            <pc:sldMk cId="0" sldId="288"/>
            <ac:spMk id="41992" creationId="{B6433729-4996-D7F2-EEFE-FEF166D5AB5A}"/>
          </ac:spMkLst>
        </pc:spChg>
        <pc:spChg chg="mod">
          <ac:chgData name="Quốc Khánh Lê" userId="4c7d32bd584a5e1d" providerId="LiveId" clId="{E1EECB81-6EF4-412E-BEB8-82C39CC6AA9D}" dt="2022-09-17T05:42:42.788" v="81" actId="1076"/>
          <ac:spMkLst>
            <pc:docMk/>
            <pc:sldMk cId="0" sldId="288"/>
            <ac:spMk id="41994" creationId="{3F2E8878-5A74-93D2-E5B0-4D325236E112}"/>
          </ac:spMkLst>
        </pc:spChg>
        <pc:spChg chg="mod">
          <ac:chgData name="Quốc Khánh Lê" userId="4c7d32bd584a5e1d" providerId="LiveId" clId="{E1EECB81-6EF4-412E-BEB8-82C39CC6AA9D}" dt="2022-09-17T05:42:32.260" v="78" actId="1076"/>
          <ac:spMkLst>
            <pc:docMk/>
            <pc:sldMk cId="0" sldId="288"/>
            <ac:spMk id="41995" creationId="{6C544AA0-C75E-B786-E4F5-6B18B298275F}"/>
          </ac:spMkLst>
        </pc:spChg>
        <pc:spChg chg="mod">
          <ac:chgData name="Quốc Khánh Lê" userId="4c7d32bd584a5e1d" providerId="LiveId" clId="{E1EECB81-6EF4-412E-BEB8-82C39CC6AA9D}" dt="2022-09-17T05:43:03.208" v="87" actId="1076"/>
          <ac:spMkLst>
            <pc:docMk/>
            <pc:sldMk cId="0" sldId="288"/>
            <ac:spMk id="41996" creationId="{7C783065-DE42-15CE-7F32-4E9E8EC63A46}"/>
          </ac:spMkLst>
        </pc:spChg>
        <pc:spChg chg="mod">
          <ac:chgData name="Quốc Khánh Lê" userId="4c7d32bd584a5e1d" providerId="LiveId" clId="{E1EECB81-6EF4-412E-BEB8-82C39CC6AA9D}" dt="2022-09-17T05:42:49.295" v="83" actId="1076"/>
          <ac:spMkLst>
            <pc:docMk/>
            <pc:sldMk cId="0" sldId="288"/>
            <ac:spMk id="41997" creationId="{A3A38465-AD0F-D39F-8E8B-40D8591BDEC5}"/>
          </ac:spMkLst>
        </pc:spChg>
        <pc:spChg chg="mod">
          <ac:chgData name="Quốc Khánh Lê" userId="4c7d32bd584a5e1d" providerId="LiveId" clId="{E1EECB81-6EF4-412E-BEB8-82C39CC6AA9D}" dt="2022-09-17T05:42:55.950" v="85" actId="1076"/>
          <ac:spMkLst>
            <pc:docMk/>
            <pc:sldMk cId="0" sldId="288"/>
            <ac:spMk id="41998" creationId="{09EAD227-D92A-55EB-B4CF-0EC66A7BE68C}"/>
          </ac:spMkLst>
        </pc:spChg>
        <pc:spChg chg="mod">
          <ac:chgData name="Quốc Khánh Lê" userId="4c7d32bd584a5e1d" providerId="LiveId" clId="{E1EECB81-6EF4-412E-BEB8-82C39CC6AA9D}" dt="2022-09-17T05:42:28.281" v="77" actId="1076"/>
          <ac:spMkLst>
            <pc:docMk/>
            <pc:sldMk cId="0" sldId="288"/>
            <ac:spMk id="41999" creationId="{B52D83BB-C2DA-1B22-4942-D27253D90018}"/>
          </ac:spMkLst>
        </pc:spChg>
        <pc:spChg chg="mod">
          <ac:chgData name="Quốc Khánh Lê" userId="4c7d32bd584a5e1d" providerId="LiveId" clId="{E1EECB81-6EF4-412E-BEB8-82C39CC6AA9D}" dt="2022-09-17T05:43:15.061" v="90" actId="1076"/>
          <ac:spMkLst>
            <pc:docMk/>
            <pc:sldMk cId="0" sldId="288"/>
            <ac:spMk id="42000" creationId="{845E0730-680D-4C16-E6BF-986A233C8D2E}"/>
          </ac:spMkLst>
        </pc:spChg>
        <pc:spChg chg="mod">
          <ac:chgData name="Quốc Khánh Lê" userId="4c7d32bd584a5e1d" providerId="LiveId" clId="{E1EECB81-6EF4-412E-BEB8-82C39CC6AA9D}" dt="2022-09-17T05:42:35.718" v="79" actId="1076"/>
          <ac:spMkLst>
            <pc:docMk/>
            <pc:sldMk cId="0" sldId="288"/>
            <ac:spMk id="42001" creationId="{795C5EA1-D1FE-9841-2006-010168D95A7F}"/>
          </ac:spMkLst>
        </pc:spChg>
        <pc:graphicFrameChg chg="mod">
          <ac:chgData name="Quốc Khánh Lê" userId="4c7d32bd584a5e1d" providerId="LiveId" clId="{E1EECB81-6EF4-412E-BEB8-82C39CC6AA9D}" dt="2022-09-17T05:42:24.881" v="76" actId="1076"/>
          <ac:graphicFrameMkLst>
            <pc:docMk/>
            <pc:sldMk cId="0" sldId="288"/>
            <ac:graphicFrameMk id="41987" creationId="{BE1CDCDC-7435-AB48-F0B8-3A6ED44C2CEB}"/>
          </ac:graphicFrameMkLst>
        </pc:graphicFrameChg>
        <pc:graphicFrameChg chg="mod">
          <ac:chgData name="Quốc Khánh Lê" userId="4c7d32bd584a5e1d" providerId="LiveId" clId="{E1EECB81-6EF4-412E-BEB8-82C39CC6AA9D}" dt="2022-09-17T05:43:11.797" v="89" actId="1076"/>
          <ac:graphicFrameMkLst>
            <pc:docMk/>
            <pc:sldMk cId="0" sldId="288"/>
            <ac:graphicFrameMk id="41988" creationId="{FB6E437A-354C-0F49-2AD7-D61482841A5B}"/>
          </ac:graphicFrameMkLst>
        </pc:graphicFrameChg>
        <pc:picChg chg="mod">
          <ac:chgData name="Quốc Khánh Lê" userId="4c7d32bd584a5e1d" providerId="LiveId" clId="{E1EECB81-6EF4-412E-BEB8-82C39CC6AA9D}" dt="2022-09-17T05:42:39.336" v="80" actId="1076"/>
          <ac:picMkLst>
            <pc:docMk/>
            <pc:sldMk cId="0" sldId="288"/>
            <ac:picMk id="18441" creationId="{2EA6EA62-FE2B-1BE3-96C5-A2D176D0091E}"/>
          </ac:picMkLst>
        </pc:picChg>
      </pc:sldChg>
      <pc:sldChg chg="ord">
        <pc:chgData name="Quốc Khánh Lê" userId="4c7d32bd584a5e1d" providerId="LiveId" clId="{E1EECB81-6EF4-412E-BEB8-82C39CC6AA9D}" dt="2022-09-17T05:18:36.420" v="3"/>
        <pc:sldMkLst>
          <pc:docMk/>
          <pc:sldMk cId="0" sldId="405"/>
        </pc:sldMkLst>
      </pc:sldChg>
      <pc:sldChg chg="ord">
        <pc:chgData name="Quốc Khánh Lê" userId="4c7d32bd584a5e1d" providerId="LiveId" clId="{E1EECB81-6EF4-412E-BEB8-82C39CC6AA9D}" dt="2022-09-17T05:18:13.378" v="1"/>
        <pc:sldMkLst>
          <pc:docMk/>
          <pc:sldMk cId="2107308359" sldId="407"/>
        </pc:sldMkLst>
      </pc:sldChg>
    </pc:docChg>
  </pc:docChgLst>
  <pc:docChgLst>
    <pc:chgData name="Quốc Khánh Lê" userId="4c7d32bd584a5e1d" providerId="LiveId" clId="{B7EC07C0-B917-4594-B9C8-57A26C5FEBB3}"/>
    <pc:docChg chg="custSel addSld delSld modSld sldOrd">
      <pc:chgData name="Quốc Khánh Lê" userId="4c7d32bd584a5e1d" providerId="LiveId" clId="{B7EC07C0-B917-4594-B9C8-57A26C5FEBB3}" dt="2022-09-20T16:08:16.190" v="360" actId="1076"/>
      <pc:docMkLst>
        <pc:docMk/>
      </pc:docMkLst>
      <pc:sldChg chg="modSp mod modAnim">
        <pc:chgData name="Quốc Khánh Lê" userId="4c7d32bd584a5e1d" providerId="LiveId" clId="{B7EC07C0-B917-4594-B9C8-57A26C5FEBB3}" dt="2022-09-20T16:07:56.918" v="358" actId="1076"/>
        <pc:sldMkLst>
          <pc:docMk/>
          <pc:sldMk cId="3221819627" sldId="257"/>
        </pc:sldMkLst>
        <pc:spChg chg="mod">
          <ac:chgData name="Quốc Khánh Lê" userId="4c7d32bd584a5e1d" providerId="LiveId" clId="{B7EC07C0-B917-4594-B9C8-57A26C5FEBB3}" dt="2022-09-20T16:07:56.918" v="358" actId="1076"/>
          <ac:spMkLst>
            <pc:docMk/>
            <pc:sldMk cId="3221819627" sldId="257"/>
            <ac:spMk id="5" creationId="{88C7765E-4A3A-82B3-B880-CDD449B07D4E}"/>
          </ac:spMkLst>
        </pc:spChg>
      </pc:sldChg>
      <pc:sldChg chg="modSp mod ord">
        <pc:chgData name="Quốc Khánh Lê" userId="4c7d32bd584a5e1d" providerId="LiveId" clId="{B7EC07C0-B917-4594-B9C8-57A26C5FEBB3}" dt="2022-09-20T16:07:24.548" v="356" actId="1076"/>
        <pc:sldMkLst>
          <pc:docMk/>
          <pc:sldMk cId="3728659" sldId="258"/>
        </pc:sldMkLst>
        <pc:spChg chg="mod">
          <ac:chgData name="Quốc Khánh Lê" userId="4c7d32bd584a5e1d" providerId="LiveId" clId="{B7EC07C0-B917-4594-B9C8-57A26C5FEBB3}" dt="2022-09-20T16:07:24.548" v="356" actId="1076"/>
          <ac:spMkLst>
            <pc:docMk/>
            <pc:sldMk cId="3728659" sldId="258"/>
            <ac:spMk id="5" creationId="{C8E9A610-CA05-0135-9224-A8F71AB40117}"/>
          </ac:spMkLst>
        </pc:spChg>
      </pc:sldChg>
      <pc:sldChg chg="modSp mod modAnim">
        <pc:chgData name="Quốc Khánh Lê" userId="4c7d32bd584a5e1d" providerId="LiveId" clId="{B7EC07C0-B917-4594-B9C8-57A26C5FEBB3}" dt="2022-09-20T16:08:16.190" v="360" actId="1076"/>
        <pc:sldMkLst>
          <pc:docMk/>
          <pc:sldMk cId="2713904280" sldId="260"/>
        </pc:sldMkLst>
        <pc:spChg chg="mod">
          <ac:chgData name="Quốc Khánh Lê" userId="4c7d32bd584a5e1d" providerId="LiveId" clId="{B7EC07C0-B917-4594-B9C8-57A26C5FEBB3}" dt="2022-09-20T16:08:16.190" v="360" actId="1076"/>
          <ac:spMkLst>
            <pc:docMk/>
            <pc:sldMk cId="2713904280" sldId="260"/>
            <ac:spMk id="5" creationId="{E1CC751D-2ADB-E412-2313-F7C138AC2F18}"/>
          </ac:spMkLst>
        </pc:spChg>
      </pc:sldChg>
      <pc:sldChg chg="modSp add mod modAnim">
        <pc:chgData name="Quốc Khánh Lê" userId="4c7d32bd584a5e1d" providerId="LiveId" clId="{B7EC07C0-B917-4594-B9C8-57A26C5FEBB3}" dt="2022-09-20T16:06:56.007" v="354" actId="1076"/>
        <pc:sldMkLst>
          <pc:docMk/>
          <pc:sldMk cId="0" sldId="263"/>
        </pc:sldMkLst>
        <pc:spChg chg="mod">
          <ac:chgData name="Quốc Khánh Lê" userId="4c7d32bd584a5e1d" providerId="LiveId" clId="{B7EC07C0-B917-4594-B9C8-57A26C5FEBB3}" dt="2022-09-20T16:06:50.121" v="353" actId="14100"/>
          <ac:spMkLst>
            <pc:docMk/>
            <pc:sldMk cId="0" sldId="263"/>
            <ac:spMk id="2" creationId="{D354B890-8F3F-D5B3-58D7-081D8FAC31F6}"/>
          </ac:spMkLst>
        </pc:spChg>
        <pc:spChg chg="mod">
          <ac:chgData name="Quốc Khánh Lê" userId="4c7d32bd584a5e1d" providerId="LiveId" clId="{B7EC07C0-B917-4594-B9C8-57A26C5FEBB3}" dt="2022-09-17T05:51:57.525" v="2" actId="20577"/>
          <ac:spMkLst>
            <pc:docMk/>
            <pc:sldMk cId="0" sldId="263"/>
            <ac:spMk id="3" creationId="{2E9230E1-9CBF-6425-5522-3F9A9BC57F18}"/>
          </ac:spMkLst>
        </pc:spChg>
        <pc:grpChg chg="mod">
          <ac:chgData name="Quốc Khánh Lê" userId="4c7d32bd584a5e1d" providerId="LiveId" clId="{B7EC07C0-B917-4594-B9C8-57A26C5FEBB3}" dt="2022-09-20T16:06:56.007" v="354" actId="1076"/>
          <ac:grpSpMkLst>
            <pc:docMk/>
            <pc:sldMk cId="0" sldId="263"/>
            <ac:grpSpMk id="7171" creationId="{4E1438BB-E2FD-410C-9753-B84085ADA407}"/>
          </ac:grpSpMkLst>
        </pc:grpChg>
        <pc:grpChg chg="mod">
          <ac:chgData name="Quốc Khánh Lê" userId="4c7d32bd584a5e1d" providerId="LiveId" clId="{B7EC07C0-B917-4594-B9C8-57A26C5FEBB3}" dt="2022-09-20T16:06:07.197" v="348" actId="1076"/>
          <ac:grpSpMkLst>
            <pc:docMk/>
            <pc:sldMk cId="0" sldId="263"/>
            <ac:grpSpMk id="7172" creationId="{AB194222-A25E-47CA-B8A6-604AD5369178}"/>
          </ac:grpSpMkLst>
        </pc:grpChg>
        <pc:grpChg chg="mod">
          <ac:chgData name="Quốc Khánh Lê" userId="4c7d32bd584a5e1d" providerId="LiveId" clId="{B7EC07C0-B917-4594-B9C8-57A26C5FEBB3}" dt="2022-09-20T16:06:15.420" v="350" actId="1076"/>
          <ac:grpSpMkLst>
            <pc:docMk/>
            <pc:sldMk cId="0" sldId="263"/>
            <ac:grpSpMk id="7173" creationId="{4F126DBD-28A4-4CF5-A5CF-81D255AD268C}"/>
          </ac:grpSpMkLst>
        </pc:grpChg>
        <pc:grpChg chg="mod">
          <ac:chgData name="Quốc Khánh Lê" userId="4c7d32bd584a5e1d" providerId="LiveId" clId="{B7EC07C0-B917-4594-B9C8-57A26C5FEBB3}" dt="2022-09-20T16:06:23.643" v="351" actId="1076"/>
          <ac:grpSpMkLst>
            <pc:docMk/>
            <pc:sldMk cId="0" sldId="263"/>
            <ac:grpSpMk id="7174" creationId="{1A61C6D4-625B-4566-9475-A380FDA2EE14}"/>
          </ac:grpSpMkLst>
        </pc:grpChg>
        <pc:picChg chg="mod">
          <ac:chgData name="Quốc Khánh Lê" userId="4c7d32bd584a5e1d" providerId="LiveId" clId="{B7EC07C0-B917-4594-B9C8-57A26C5FEBB3}" dt="2022-09-20T16:06:23.643" v="351" actId="1076"/>
          <ac:picMkLst>
            <pc:docMk/>
            <pc:sldMk cId="0" sldId="263"/>
            <ac:picMk id="7177" creationId="{CB1F03F2-6EF9-40FF-8DDE-A802A57B5CC5}"/>
          </ac:picMkLst>
        </pc:picChg>
        <pc:picChg chg="mod">
          <ac:chgData name="Quốc Khánh Lê" userId="4c7d32bd584a5e1d" providerId="LiveId" clId="{B7EC07C0-B917-4594-B9C8-57A26C5FEBB3}" dt="2022-09-20T16:06:23.643" v="351" actId="1076"/>
          <ac:picMkLst>
            <pc:docMk/>
            <pc:sldMk cId="0" sldId="263"/>
            <ac:picMk id="7178" creationId="{65F58038-DF7B-4E94-BC85-1F309B61ED16}"/>
          </ac:picMkLst>
        </pc:picChg>
        <pc:picChg chg="mod">
          <ac:chgData name="Quốc Khánh Lê" userId="4c7d32bd584a5e1d" providerId="LiveId" clId="{B7EC07C0-B917-4594-B9C8-57A26C5FEBB3}" dt="2022-09-20T16:06:23.643" v="351" actId="1076"/>
          <ac:picMkLst>
            <pc:docMk/>
            <pc:sldMk cId="0" sldId="263"/>
            <ac:picMk id="7179" creationId="{1F472709-DB4A-467E-AAFD-6C1E15F064DF}"/>
          </ac:picMkLst>
        </pc:picChg>
        <pc:picChg chg="mod">
          <ac:chgData name="Quốc Khánh Lê" userId="4c7d32bd584a5e1d" providerId="LiveId" clId="{B7EC07C0-B917-4594-B9C8-57A26C5FEBB3}" dt="2022-09-20T16:06:15.420" v="350" actId="1076"/>
          <ac:picMkLst>
            <pc:docMk/>
            <pc:sldMk cId="0" sldId="263"/>
            <ac:picMk id="7180" creationId="{3F677AB4-EDE5-492E-B44F-3C4129FEE8A6}"/>
          </ac:picMkLst>
        </pc:picChg>
        <pc:picChg chg="mod">
          <ac:chgData name="Quốc Khánh Lê" userId="4c7d32bd584a5e1d" providerId="LiveId" clId="{B7EC07C0-B917-4594-B9C8-57A26C5FEBB3}" dt="2022-09-20T16:06:15.420" v="350" actId="1076"/>
          <ac:picMkLst>
            <pc:docMk/>
            <pc:sldMk cId="0" sldId="263"/>
            <ac:picMk id="7181" creationId="{AB10F600-FB49-41AF-9A08-4F113C3C6BD9}"/>
          </ac:picMkLst>
        </pc:picChg>
        <pc:picChg chg="mod">
          <ac:chgData name="Quốc Khánh Lê" userId="4c7d32bd584a5e1d" providerId="LiveId" clId="{B7EC07C0-B917-4594-B9C8-57A26C5FEBB3}" dt="2022-09-20T16:06:15.420" v="350" actId="1076"/>
          <ac:picMkLst>
            <pc:docMk/>
            <pc:sldMk cId="0" sldId="263"/>
            <ac:picMk id="7182" creationId="{8E404BD6-5592-4D0F-87B0-33B04730A532}"/>
          </ac:picMkLst>
        </pc:picChg>
        <pc:picChg chg="mod">
          <ac:chgData name="Quốc Khánh Lê" userId="4c7d32bd584a5e1d" providerId="LiveId" clId="{B7EC07C0-B917-4594-B9C8-57A26C5FEBB3}" dt="2022-09-20T16:06:07.197" v="348" actId="1076"/>
          <ac:picMkLst>
            <pc:docMk/>
            <pc:sldMk cId="0" sldId="263"/>
            <ac:picMk id="7183" creationId="{B4B5AE09-FE93-4A92-A0C9-9969C083A829}"/>
          </ac:picMkLst>
        </pc:picChg>
        <pc:picChg chg="mod">
          <ac:chgData name="Quốc Khánh Lê" userId="4c7d32bd584a5e1d" providerId="LiveId" clId="{B7EC07C0-B917-4594-B9C8-57A26C5FEBB3}" dt="2022-09-20T16:06:07.197" v="348" actId="1076"/>
          <ac:picMkLst>
            <pc:docMk/>
            <pc:sldMk cId="0" sldId="263"/>
            <ac:picMk id="7184" creationId="{177E649D-1BD8-463D-BC2B-5DAFA3DF4A06}"/>
          </ac:picMkLst>
        </pc:picChg>
        <pc:picChg chg="mod">
          <ac:chgData name="Quốc Khánh Lê" userId="4c7d32bd584a5e1d" providerId="LiveId" clId="{B7EC07C0-B917-4594-B9C8-57A26C5FEBB3}" dt="2022-09-20T16:06:07.197" v="348" actId="1076"/>
          <ac:picMkLst>
            <pc:docMk/>
            <pc:sldMk cId="0" sldId="263"/>
            <ac:picMk id="7185" creationId="{6DA70E73-547F-4FFF-81A8-9BCE5A7F8D99}"/>
          </ac:picMkLst>
        </pc:picChg>
        <pc:picChg chg="mod">
          <ac:chgData name="Quốc Khánh Lê" userId="4c7d32bd584a5e1d" providerId="LiveId" clId="{B7EC07C0-B917-4594-B9C8-57A26C5FEBB3}" dt="2022-09-20T16:06:56.007" v="354" actId="1076"/>
          <ac:picMkLst>
            <pc:docMk/>
            <pc:sldMk cId="0" sldId="263"/>
            <ac:picMk id="7186" creationId="{2D27F50C-5A95-454B-92BE-4260AE74646C}"/>
          </ac:picMkLst>
        </pc:picChg>
        <pc:picChg chg="mod">
          <ac:chgData name="Quốc Khánh Lê" userId="4c7d32bd584a5e1d" providerId="LiveId" clId="{B7EC07C0-B917-4594-B9C8-57A26C5FEBB3}" dt="2022-09-20T16:06:56.007" v="354" actId="1076"/>
          <ac:picMkLst>
            <pc:docMk/>
            <pc:sldMk cId="0" sldId="263"/>
            <ac:picMk id="7187" creationId="{B37B177B-92D7-4A5F-87EC-AF9B13288FAB}"/>
          </ac:picMkLst>
        </pc:picChg>
        <pc:picChg chg="mod">
          <ac:chgData name="Quốc Khánh Lê" userId="4c7d32bd584a5e1d" providerId="LiveId" clId="{B7EC07C0-B917-4594-B9C8-57A26C5FEBB3}" dt="2022-09-20T16:06:56.007" v="354" actId="1076"/>
          <ac:picMkLst>
            <pc:docMk/>
            <pc:sldMk cId="0" sldId="263"/>
            <ac:picMk id="7188" creationId="{89FB5F76-33F0-4AC8-938F-01737BDA65E4}"/>
          </ac:picMkLst>
        </pc:picChg>
      </pc:sldChg>
      <pc:sldChg chg="addSp delSp">
        <pc:chgData name="Quốc Khánh Lê" userId="4c7d32bd584a5e1d" providerId="LiveId" clId="{B7EC07C0-B917-4594-B9C8-57A26C5FEBB3}" dt="2022-09-17T06:14:47.998" v="7"/>
        <pc:sldMkLst>
          <pc:docMk/>
          <pc:sldMk cId="0" sldId="405"/>
        </pc:sldMkLst>
        <pc:picChg chg="add del">
          <ac:chgData name="Quốc Khánh Lê" userId="4c7d32bd584a5e1d" providerId="LiveId" clId="{B7EC07C0-B917-4594-B9C8-57A26C5FEBB3}" dt="2022-09-17T06:14:47.998" v="7"/>
          <ac:picMkLst>
            <pc:docMk/>
            <pc:sldMk cId="0" sldId="405"/>
            <ac:picMk id="1026" creationId="{65572DB8-4ED9-7D97-AE95-A179373412A3}"/>
          </ac:picMkLst>
        </pc:picChg>
      </pc:sldChg>
      <pc:sldChg chg="addSp delSp modSp new del mod modAnim">
        <pc:chgData name="Quốc Khánh Lê" userId="4c7d32bd584a5e1d" providerId="LiveId" clId="{B7EC07C0-B917-4594-B9C8-57A26C5FEBB3}" dt="2022-09-17T06:42:36.008" v="340" actId="2696"/>
        <pc:sldMkLst>
          <pc:docMk/>
          <pc:sldMk cId="23277842" sldId="408"/>
        </pc:sldMkLst>
        <pc:spChg chg="del">
          <ac:chgData name="Quốc Khánh Lê" userId="4c7d32bd584a5e1d" providerId="LiveId" clId="{B7EC07C0-B917-4594-B9C8-57A26C5FEBB3}" dt="2022-09-17T06:28:58.928" v="154" actId="21"/>
          <ac:spMkLst>
            <pc:docMk/>
            <pc:sldMk cId="23277842" sldId="408"/>
            <ac:spMk id="2" creationId="{839BD314-D962-E6C5-764D-79EB448513B2}"/>
          </ac:spMkLst>
        </pc:spChg>
        <pc:spChg chg="del">
          <ac:chgData name="Quốc Khánh Lê" userId="4c7d32bd584a5e1d" providerId="LiveId" clId="{B7EC07C0-B917-4594-B9C8-57A26C5FEBB3}" dt="2022-09-17T06:14:56.221" v="9"/>
          <ac:spMkLst>
            <pc:docMk/>
            <pc:sldMk cId="23277842" sldId="408"/>
            <ac:spMk id="3" creationId="{A2F91A70-DCFA-087A-8482-2B3D01D3FB08}"/>
          </ac:spMkLst>
        </pc:spChg>
        <pc:picChg chg="add del">
          <ac:chgData name="Quốc Khánh Lê" userId="4c7d32bd584a5e1d" providerId="LiveId" clId="{B7EC07C0-B917-4594-B9C8-57A26C5FEBB3}" dt="2022-09-17T06:28:54.007" v="153" actId="21"/>
          <ac:picMkLst>
            <pc:docMk/>
            <pc:sldMk cId="23277842" sldId="408"/>
            <ac:picMk id="3" creationId="{F31F67CE-0839-37BD-88EB-9AE1F90F5009}"/>
          </ac:picMkLst>
        </pc:picChg>
        <pc:picChg chg="add">
          <ac:chgData name="Quốc Khánh Lê" userId="4c7d32bd584a5e1d" providerId="LiveId" clId="{B7EC07C0-B917-4594-B9C8-57A26C5FEBB3}" dt="2022-09-17T06:29:21.668" v="155"/>
          <ac:picMkLst>
            <pc:docMk/>
            <pc:sldMk cId="23277842" sldId="408"/>
            <ac:picMk id="4" creationId="{765B4B8F-8660-1BEC-872A-BE5939A46069}"/>
          </ac:picMkLst>
        </pc:picChg>
        <pc:picChg chg="add">
          <ac:chgData name="Quốc Khánh Lê" userId="4c7d32bd584a5e1d" providerId="LiveId" clId="{B7EC07C0-B917-4594-B9C8-57A26C5FEBB3}" dt="2022-09-17T06:33:04.789" v="191"/>
          <ac:picMkLst>
            <pc:docMk/>
            <pc:sldMk cId="23277842" sldId="408"/>
            <ac:picMk id="5" creationId="{004C87A4-A915-12E3-2FAA-70693B6CB9A9}"/>
          </ac:picMkLst>
        </pc:picChg>
        <pc:picChg chg="add">
          <ac:chgData name="Quốc Khánh Lê" userId="4c7d32bd584a5e1d" providerId="LiveId" clId="{B7EC07C0-B917-4594-B9C8-57A26C5FEBB3}" dt="2022-09-17T06:34:47.760" v="212"/>
          <ac:picMkLst>
            <pc:docMk/>
            <pc:sldMk cId="23277842" sldId="408"/>
            <ac:picMk id="6" creationId="{1DACBB76-79A5-A2D3-F4C5-0C931C3C0BBA}"/>
          </ac:picMkLst>
        </pc:picChg>
        <pc:picChg chg="add mod">
          <ac:chgData name="Quốc Khánh Lê" userId="4c7d32bd584a5e1d" providerId="LiveId" clId="{B7EC07C0-B917-4594-B9C8-57A26C5FEBB3}" dt="2022-09-17T06:37:48.394" v="266"/>
          <ac:picMkLst>
            <pc:docMk/>
            <pc:sldMk cId="23277842" sldId="408"/>
            <ac:picMk id="7" creationId="{04F3750C-1552-8184-FA84-CB92939E9251}"/>
          </ac:picMkLst>
        </pc:picChg>
        <pc:picChg chg="add mod">
          <ac:chgData name="Quốc Khánh Lê" userId="4c7d32bd584a5e1d" providerId="LiveId" clId="{B7EC07C0-B917-4594-B9C8-57A26C5FEBB3}" dt="2022-09-17T06:37:48.394" v="266"/>
          <ac:picMkLst>
            <pc:docMk/>
            <pc:sldMk cId="23277842" sldId="408"/>
            <ac:picMk id="8" creationId="{5083D011-A4C1-AB4E-7A17-8AF3AF4463E3}"/>
          </ac:picMkLst>
        </pc:picChg>
        <pc:picChg chg="add mod">
          <ac:chgData name="Quốc Khánh Lê" userId="4c7d32bd584a5e1d" providerId="LiveId" clId="{B7EC07C0-B917-4594-B9C8-57A26C5FEBB3}" dt="2022-09-17T06:25:42.546" v="131" actId="1076"/>
          <ac:picMkLst>
            <pc:docMk/>
            <pc:sldMk cId="23277842" sldId="408"/>
            <ac:picMk id="2050" creationId="{4650B15E-CDD3-35BC-EAEC-6A56526CB82F}"/>
          </ac:picMkLst>
        </pc:picChg>
        <pc:picChg chg="add mod">
          <ac:chgData name="Quốc Khánh Lê" userId="4c7d32bd584a5e1d" providerId="LiveId" clId="{B7EC07C0-B917-4594-B9C8-57A26C5FEBB3}" dt="2022-09-17T06:25:53.710" v="133" actId="14100"/>
          <ac:picMkLst>
            <pc:docMk/>
            <pc:sldMk cId="23277842" sldId="408"/>
            <ac:picMk id="2052" creationId="{3CC54EEB-E9E4-CE02-6E13-CBAF8E9DC7E2}"/>
          </ac:picMkLst>
        </pc:picChg>
        <pc:picChg chg="add mod">
          <ac:chgData name="Quốc Khánh Lê" userId="4c7d32bd584a5e1d" providerId="LiveId" clId="{B7EC07C0-B917-4594-B9C8-57A26C5FEBB3}" dt="2022-09-17T06:25:35.734" v="129" actId="1076"/>
          <ac:picMkLst>
            <pc:docMk/>
            <pc:sldMk cId="23277842" sldId="408"/>
            <ac:picMk id="2054" creationId="{8FDFE798-99FA-CC8F-27A6-A3F6D802F759}"/>
          </ac:picMkLst>
        </pc:picChg>
        <pc:picChg chg="add mod">
          <ac:chgData name="Quốc Khánh Lê" userId="4c7d32bd584a5e1d" providerId="LiveId" clId="{B7EC07C0-B917-4594-B9C8-57A26C5FEBB3}" dt="2022-09-17T06:25:33.552" v="128" actId="1076"/>
          <ac:picMkLst>
            <pc:docMk/>
            <pc:sldMk cId="23277842" sldId="408"/>
            <ac:picMk id="2056" creationId="{41A9AD5B-4006-626D-B1FA-94AE9FA6CD39}"/>
          </ac:picMkLst>
        </pc:picChg>
        <pc:picChg chg="add mod">
          <ac:chgData name="Quốc Khánh Lê" userId="4c7d32bd584a5e1d" providerId="LiveId" clId="{B7EC07C0-B917-4594-B9C8-57A26C5FEBB3}" dt="2022-09-17T06:25:31.477" v="127" actId="1076"/>
          <ac:picMkLst>
            <pc:docMk/>
            <pc:sldMk cId="23277842" sldId="408"/>
            <ac:picMk id="2058" creationId="{ACFE1C4A-66D4-E8AF-044F-FDE4A7F3F342}"/>
          </ac:picMkLst>
        </pc:picChg>
        <pc:picChg chg="add del mod">
          <ac:chgData name="Quốc Khánh Lê" userId="4c7d32bd584a5e1d" providerId="LiveId" clId="{B7EC07C0-B917-4594-B9C8-57A26C5FEBB3}" dt="2022-09-17T06:23:21.035" v="104" actId="21"/>
          <ac:picMkLst>
            <pc:docMk/>
            <pc:sldMk cId="23277842" sldId="408"/>
            <ac:picMk id="2060" creationId="{C8911108-FF5F-EB8F-B438-49B699CC7924}"/>
          </ac:picMkLst>
        </pc:picChg>
        <pc:picChg chg="add del">
          <ac:chgData name="Quốc Khánh Lê" userId="4c7d32bd584a5e1d" providerId="LiveId" clId="{B7EC07C0-B917-4594-B9C8-57A26C5FEBB3}" dt="2022-09-17T06:18:35.686" v="27" actId="21"/>
          <ac:picMkLst>
            <pc:docMk/>
            <pc:sldMk cId="23277842" sldId="408"/>
            <ac:picMk id="2062" creationId="{91133CC3-0155-DF65-C05C-4C19263F1388}"/>
          </ac:picMkLst>
        </pc:picChg>
        <pc:picChg chg="add del mod">
          <ac:chgData name="Quốc Khánh Lê" userId="4c7d32bd584a5e1d" providerId="LiveId" clId="{B7EC07C0-B917-4594-B9C8-57A26C5FEBB3}" dt="2022-09-17T06:22:41.325" v="103" actId="21"/>
          <ac:picMkLst>
            <pc:docMk/>
            <pc:sldMk cId="23277842" sldId="408"/>
            <ac:picMk id="2064" creationId="{791B5A72-0EC0-04CD-48D8-065A2FFE6690}"/>
          </ac:picMkLst>
        </pc:picChg>
      </pc:sldChg>
      <pc:sldChg chg="addSp delSp modSp new mod modAnim">
        <pc:chgData name="Quốc Khánh Lê" userId="4c7d32bd584a5e1d" providerId="LiveId" clId="{B7EC07C0-B917-4594-B9C8-57A26C5FEBB3}" dt="2022-09-17T06:43:13.758" v="341" actId="14100"/>
        <pc:sldMkLst>
          <pc:docMk/>
          <pc:sldMk cId="310267440" sldId="409"/>
        </pc:sldMkLst>
        <pc:spChg chg="del">
          <ac:chgData name="Quốc Khánh Lê" userId="4c7d32bd584a5e1d" providerId="LiveId" clId="{B7EC07C0-B917-4594-B9C8-57A26C5FEBB3}" dt="2022-09-17T06:17:30.588" v="18" actId="21"/>
          <ac:spMkLst>
            <pc:docMk/>
            <pc:sldMk cId="310267440" sldId="409"/>
            <ac:spMk id="2" creationId="{F90E584F-5D29-8D35-F1D7-CF95174EF06A}"/>
          </ac:spMkLst>
        </pc:spChg>
        <pc:spChg chg="del">
          <ac:chgData name="Quốc Khánh Lê" userId="4c7d32bd584a5e1d" providerId="LiveId" clId="{B7EC07C0-B917-4594-B9C8-57A26C5FEBB3}" dt="2022-09-17T06:17:33.862" v="19" actId="21"/>
          <ac:spMkLst>
            <pc:docMk/>
            <pc:sldMk cId="310267440" sldId="409"/>
            <ac:spMk id="3" creationId="{0202403F-7034-BF61-6F82-7CE295491A33}"/>
          </ac:spMkLst>
        </pc:spChg>
        <pc:spChg chg="add mod">
          <ac:chgData name="Quốc Khánh Lê" userId="4c7d32bd584a5e1d" providerId="LiveId" clId="{B7EC07C0-B917-4594-B9C8-57A26C5FEBB3}" dt="2022-09-17T06:20:33.488" v="67" actId="255"/>
          <ac:spMkLst>
            <pc:docMk/>
            <pc:sldMk cId="310267440" sldId="409"/>
            <ac:spMk id="5" creationId="{52B8C3B5-2116-0C5B-F33A-A0756C176A6C}"/>
          </ac:spMkLst>
        </pc:spChg>
        <pc:picChg chg="add mod">
          <ac:chgData name="Quốc Khánh Lê" userId="4c7d32bd584a5e1d" providerId="LiveId" clId="{B7EC07C0-B917-4594-B9C8-57A26C5FEBB3}" dt="2022-09-17T06:43:13.758" v="341" actId="14100"/>
          <ac:picMkLst>
            <pc:docMk/>
            <pc:sldMk cId="310267440" sldId="409"/>
            <ac:picMk id="4" creationId="{8543A823-238C-A723-387F-0DC6A2C6A5D9}"/>
          </ac:picMkLst>
        </pc:picChg>
      </pc:sldChg>
      <pc:sldChg chg="addSp delSp modSp new mod modAnim">
        <pc:chgData name="Quốc Khánh Lê" userId="4c7d32bd584a5e1d" providerId="LiveId" clId="{B7EC07C0-B917-4594-B9C8-57A26C5FEBB3}" dt="2022-09-17T06:44:09.905" v="344" actId="14100"/>
        <pc:sldMkLst>
          <pc:docMk/>
          <pc:sldMk cId="1941146312" sldId="410"/>
        </pc:sldMkLst>
        <pc:spChg chg="del">
          <ac:chgData name="Quốc Khánh Lê" userId="4c7d32bd584a5e1d" providerId="LiveId" clId="{B7EC07C0-B917-4594-B9C8-57A26C5FEBB3}" dt="2022-09-17T06:21:42.632" v="73" actId="21"/>
          <ac:spMkLst>
            <pc:docMk/>
            <pc:sldMk cId="1941146312" sldId="410"/>
            <ac:spMk id="2" creationId="{1E3BEA58-42F8-91E0-1847-A285BAA0BEA7}"/>
          </ac:spMkLst>
        </pc:spChg>
        <pc:spChg chg="del">
          <ac:chgData name="Quốc Khánh Lê" userId="4c7d32bd584a5e1d" providerId="LiveId" clId="{B7EC07C0-B917-4594-B9C8-57A26C5FEBB3}" dt="2022-09-17T06:21:37.036" v="72"/>
          <ac:spMkLst>
            <pc:docMk/>
            <pc:sldMk cId="1941146312" sldId="410"/>
            <ac:spMk id="3" creationId="{D9FDDACB-BE35-B434-4F42-03199C8FA21B}"/>
          </ac:spMkLst>
        </pc:spChg>
        <pc:spChg chg="add mod">
          <ac:chgData name="Quốc Khánh Lê" userId="4c7d32bd584a5e1d" providerId="LiveId" clId="{B7EC07C0-B917-4594-B9C8-57A26C5FEBB3}" dt="2022-09-17T06:23:41.049" v="111" actId="20577"/>
          <ac:spMkLst>
            <pc:docMk/>
            <pc:sldMk cId="1941146312" sldId="410"/>
            <ac:spMk id="5" creationId="{33F703FB-7883-C4F8-38F6-18BCEB10CAE7}"/>
          </ac:spMkLst>
        </pc:spChg>
        <pc:spChg chg="add del mod">
          <ac:chgData name="Quốc Khánh Lê" userId="4c7d32bd584a5e1d" providerId="LiveId" clId="{B7EC07C0-B917-4594-B9C8-57A26C5FEBB3}" dt="2022-09-17T06:25:20.801" v="125" actId="21"/>
          <ac:spMkLst>
            <pc:docMk/>
            <pc:sldMk cId="1941146312" sldId="410"/>
            <ac:spMk id="6" creationId="{D5342410-C626-0F9F-7774-2AC8B672873B}"/>
          </ac:spMkLst>
        </pc:spChg>
        <pc:spChg chg="add mod">
          <ac:chgData name="Quốc Khánh Lê" userId="4c7d32bd584a5e1d" providerId="LiveId" clId="{B7EC07C0-B917-4594-B9C8-57A26C5FEBB3}" dt="2022-09-17T06:31:21.204" v="181" actId="1076"/>
          <ac:spMkLst>
            <pc:docMk/>
            <pc:sldMk cId="1941146312" sldId="410"/>
            <ac:spMk id="10" creationId="{27F7C59A-2111-8606-13B2-AF9882EA1541}"/>
          </ac:spMkLst>
        </pc:spChg>
        <pc:spChg chg="add mod">
          <ac:chgData name="Quốc Khánh Lê" userId="4c7d32bd584a5e1d" providerId="LiveId" clId="{B7EC07C0-B917-4594-B9C8-57A26C5FEBB3}" dt="2022-09-17T06:33:33.931" v="206" actId="1076"/>
          <ac:spMkLst>
            <pc:docMk/>
            <pc:sldMk cId="1941146312" sldId="410"/>
            <ac:spMk id="11" creationId="{726E3AC3-7F80-CFFA-05B0-C858474DB000}"/>
          </ac:spMkLst>
        </pc:spChg>
        <pc:spChg chg="add mod">
          <ac:chgData name="Quốc Khánh Lê" userId="4c7d32bd584a5e1d" providerId="LiveId" clId="{B7EC07C0-B917-4594-B9C8-57A26C5FEBB3}" dt="2022-09-17T06:38:26.951" v="270" actId="1076"/>
          <ac:spMkLst>
            <pc:docMk/>
            <pc:sldMk cId="1941146312" sldId="410"/>
            <ac:spMk id="13" creationId="{C4834400-5864-FA18-D372-5C7CC6EE18CA}"/>
          </ac:spMkLst>
        </pc:spChg>
        <pc:spChg chg="add mod">
          <ac:chgData name="Quốc Khánh Lê" userId="4c7d32bd584a5e1d" providerId="LiveId" clId="{B7EC07C0-B917-4594-B9C8-57A26C5FEBB3}" dt="2022-09-17T06:39:35.532" v="324" actId="1076"/>
          <ac:spMkLst>
            <pc:docMk/>
            <pc:sldMk cId="1941146312" sldId="410"/>
            <ac:spMk id="15" creationId="{DF77F7A7-74D1-82E5-8F23-E215EA0D8874}"/>
          </ac:spMkLst>
        </pc:spChg>
        <pc:picChg chg="add del mod">
          <ac:chgData name="Quốc Khánh Lê" userId="4c7d32bd584a5e1d" providerId="LiveId" clId="{B7EC07C0-B917-4594-B9C8-57A26C5FEBB3}" dt="2022-09-17T06:25:11.367" v="124" actId="21"/>
          <ac:picMkLst>
            <pc:docMk/>
            <pc:sldMk cId="1941146312" sldId="410"/>
            <ac:picMk id="4" creationId="{3496B634-EA94-BB43-8880-C83C822646DE}"/>
          </ac:picMkLst>
        </pc:picChg>
        <pc:picChg chg="add mod">
          <ac:chgData name="Quốc Khánh Lê" userId="4c7d32bd584a5e1d" providerId="LiveId" clId="{B7EC07C0-B917-4594-B9C8-57A26C5FEBB3}" dt="2022-09-17T06:28:08.323" v="149" actId="1076"/>
          <ac:picMkLst>
            <pc:docMk/>
            <pc:sldMk cId="1941146312" sldId="410"/>
            <ac:picMk id="7" creationId="{6CFBBA8F-2490-B207-A15F-1CD1A67A8B05}"/>
          </ac:picMkLst>
        </pc:picChg>
        <pc:picChg chg="add del mod">
          <ac:chgData name="Quốc Khánh Lê" userId="4c7d32bd584a5e1d" providerId="LiveId" clId="{B7EC07C0-B917-4594-B9C8-57A26C5FEBB3}" dt="2022-09-17T06:27:50.251" v="145" actId="21"/>
          <ac:picMkLst>
            <pc:docMk/>
            <pc:sldMk cId="1941146312" sldId="410"/>
            <ac:picMk id="8" creationId="{28FCB62F-A081-7A5D-19D9-140F4C65AF14}"/>
          </ac:picMkLst>
        </pc:picChg>
        <pc:picChg chg="add mod">
          <ac:chgData name="Quốc Khánh Lê" userId="4c7d32bd584a5e1d" providerId="LiveId" clId="{B7EC07C0-B917-4594-B9C8-57A26C5FEBB3}" dt="2022-09-17T06:30:01.610" v="161" actId="14100"/>
          <ac:picMkLst>
            <pc:docMk/>
            <pc:sldMk cId="1941146312" sldId="410"/>
            <ac:picMk id="9" creationId="{C317334C-4CD0-E4A0-E08B-86508C81C45C}"/>
          </ac:picMkLst>
        </pc:picChg>
        <pc:picChg chg="add mod">
          <ac:chgData name="Quốc Khánh Lê" userId="4c7d32bd584a5e1d" providerId="LiveId" clId="{B7EC07C0-B917-4594-B9C8-57A26C5FEBB3}" dt="2022-09-17T06:33:49.111" v="209" actId="14100"/>
          <ac:picMkLst>
            <pc:docMk/>
            <pc:sldMk cId="1941146312" sldId="410"/>
            <ac:picMk id="12" creationId="{A9F80BB0-9D92-70A3-B1D3-2CCC281F2BE2}"/>
          </ac:picMkLst>
        </pc:picChg>
        <pc:picChg chg="add mod">
          <ac:chgData name="Quốc Khánh Lê" userId="4c7d32bd584a5e1d" providerId="LiveId" clId="{B7EC07C0-B917-4594-B9C8-57A26C5FEBB3}" dt="2022-09-17T06:39:30.227" v="323" actId="1076"/>
          <ac:picMkLst>
            <pc:docMk/>
            <pc:sldMk cId="1941146312" sldId="410"/>
            <ac:picMk id="14" creationId="{BDBA94EA-CDAE-C995-6D5E-03E3A0FFEA85}"/>
          </ac:picMkLst>
        </pc:picChg>
        <pc:picChg chg="add mod">
          <ac:chgData name="Quốc Khánh Lê" userId="4c7d32bd584a5e1d" providerId="LiveId" clId="{B7EC07C0-B917-4594-B9C8-57A26C5FEBB3}" dt="2022-09-17T06:44:09.905" v="344" actId="14100"/>
          <ac:picMkLst>
            <pc:docMk/>
            <pc:sldMk cId="1941146312" sldId="410"/>
            <ac:picMk id="16" creationId="{765857E9-0EBE-2C2F-81D7-A2526C7ED2A6}"/>
          </ac:picMkLst>
        </pc:picChg>
        <pc:picChg chg="add del mod">
          <ac:chgData name="Quốc Khánh Lê" userId="4c7d32bd584a5e1d" providerId="LiveId" clId="{B7EC07C0-B917-4594-B9C8-57A26C5FEBB3}" dt="2022-09-17T06:25:11.367" v="124" actId="21"/>
          <ac:picMkLst>
            <pc:docMk/>
            <pc:sldMk cId="1941146312" sldId="410"/>
            <ac:picMk id="1026" creationId="{B1FD51B6-B6AB-2E1C-27D5-B4234F22B03A}"/>
          </ac:picMkLst>
        </pc:picChg>
        <pc:picChg chg="add del mod">
          <ac:chgData name="Quốc Khánh Lê" userId="4c7d32bd584a5e1d" providerId="LiveId" clId="{B7EC07C0-B917-4594-B9C8-57A26C5FEBB3}" dt="2022-09-17T06:37:59.525" v="267" actId="21"/>
          <ac:picMkLst>
            <pc:docMk/>
            <pc:sldMk cId="1941146312" sldId="410"/>
            <ac:picMk id="1028" creationId="{15ED576C-2EF5-D587-CB77-783203E98E3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6AECB-29EC-41CD-8433-C02772075062}" type="datetimeFigureOut">
              <a:rPr lang="vi-VN" smtClean="0"/>
              <a:t>19/02/2023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DD60E-6BC5-4687-BD3A-318AB861E0B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33014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3533178-8093-4253-A5F8-4336FF0BFD2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sz="1200" b="0">
                <a:solidFill>
                  <a:schemeClr val="tx1"/>
                </a:solidFill>
                <a:latin typeface="Arial" panose="020B0604020202020204" pitchFamily="34" charset="0"/>
              </a:rPr>
              <a:t>Võ mmmmmmmmm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794C100-6CAC-4B47-B782-3FEA2D1D11F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1004FA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sz="1200" b="0">
                <a:solidFill>
                  <a:schemeClr val="tx1"/>
                </a:solidFill>
                <a:latin typeface="Arial" panose="020B0604020202020204" pitchFamily="34" charset="0"/>
              </a:rPr>
              <a:t>huihniioio</a:t>
            </a: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D7AABFC8-BBC2-4F5F-9B68-370DFB3DC4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7" name="Rectangle 3">
            <a:extLst>
              <a:ext uri="{FF2B5EF4-FFF2-40B4-BE49-F238E27FC236}">
                <a16:creationId xmlns:a16="http://schemas.microsoft.com/office/drawing/2014/main" id="{DEEFD6C2-D4EF-4107-BC0D-9BB7B81F5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vi-VN" altLang="vi-V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Bấm để chỉnh sửa kiểu tiêu đề phụ của Bản cái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êu đề và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ích dẫn cùng vớ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nh Thiế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ích dẫn Danh Thiế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vi-VN"/>
              <a:t>Bấm biểu tượng để thêm hình ảnh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vi.wikipedia.org/wiki/Minh_M%E1%BA%A1n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.wikipedia.org/wiki/Ninh_B%C3%ACnh" TargetMode="External"/><Relationship Id="rId2" Type="http://schemas.openxmlformats.org/officeDocument/2006/relationships/hyperlink" Target="https://vi.wikipedia.org/wiki/Hoa_L%C6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i.wikipedia.org/wiki/1010" TargetMode="External"/><Relationship Id="rId5" Type="http://schemas.openxmlformats.org/officeDocument/2006/relationships/hyperlink" Target="https://vi.wikipedia.org/wiki/Canh_Tu%E1%BA%A5t" TargetMode="External"/><Relationship Id="rId4" Type="http://schemas.openxmlformats.org/officeDocument/2006/relationships/hyperlink" Target="https://vi.wikipedia.org/wiki/L%C3%BD_C%C3%B4ng_U%E1%BA%A9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i.wikipedia.org/wiki/Th%E1%BA%BF_k%E1%BB%B7_XV" TargetMode="External"/><Relationship Id="rId2" Type="http://schemas.openxmlformats.org/officeDocument/2006/relationships/hyperlink" Target="https://vi.wikipedia.org/wiki/Th%E1%BA%BF_k%E1%BB%B7_X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.wikipedia.org/wiki/Kinh_th%C3%A0nh_Th%C4%83ng_Lon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vi.wikipedia.org/wiki/Ch%C3%B9a_M%E1%BB%99t_C%E1%BB%99t" TargetMode="External"/><Relationship Id="rId3" Type="http://schemas.openxmlformats.org/officeDocument/2006/relationships/hyperlink" Target="http://vi.wikipedia.org/wiki/Qu%E1%BB%91c_T%E1%BB%AD_Gi%C3%A1m" TargetMode="External"/><Relationship Id="rId7" Type="http://schemas.openxmlformats.org/officeDocument/2006/relationships/image" Target="http://www.phattuvietnam.net/mods/News/pic/1200718518.jpg" TargetMode="External"/><Relationship Id="rId2" Type="http://schemas.openxmlformats.org/officeDocument/2006/relationships/hyperlink" Target="http://vi.wikipedia.org/wiki/V%C4%83n_Mi%E1%BA%BFu-Qu%E1%BB%91c_T%E1%BB%AD_Gi%C3%A1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slide" Target="slide8.xml"/><Relationship Id="rId10" Type="http://schemas.openxmlformats.org/officeDocument/2006/relationships/image" Target="../media/image8.jpeg"/><Relationship Id="rId4" Type="http://schemas.openxmlformats.org/officeDocument/2006/relationships/image" Target="../media/image5.jpe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vi.wikipedia.org/wiki/H%E1%BB%93_T%C3%A2y" TargetMode="External"/><Relationship Id="rId7" Type="http://schemas.openxmlformats.org/officeDocument/2006/relationships/image" Target="../media/image12.jpeg"/><Relationship Id="rId2" Type="http://schemas.openxmlformats.org/officeDocument/2006/relationships/hyperlink" Target="http://vi.wikipedia.org/wiki/Ho%C3%A0ng_th%C3%A0nh_Th%C4%83ng_Lo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vi.wikipedia.org/wiki/Nh%C3%A0_L%C3%BD" TargetMode="External"/><Relationship Id="rId2" Type="http://schemas.openxmlformats.org/officeDocument/2006/relationships/hyperlink" Target="http://vi.wikipedia.org/wiki/Nh%C3%A0_Tr%E1%BA%A7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vi.wikipedia.org/wiki/%C4%90%E1%BA%A1i_Vi%E1%BB%87t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vi.wikipedia.org/wiki/V%C4%A9nh_L%E1%BB%99c" TargetMode="External"/><Relationship Id="rId13" Type="http://schemas.openxmlformats.org/officeDocument/2006/relationships/hyperlink" Target="https://vi.wikipedia.org/wiki/%C4%90%E1%BA%A1i_Ngu" TargetMode="External"/><Relationship Id="rId3" Type="http://schemas.openxmlformats.org/officeDocument/2006/relationships/hyperlink" Target="http://vi.wikipedia.org/wiki/Thanh_H%C3%B3a" TargetMode="External"/><Relationship Id="rId7" Type="http://schemas.openxmlformats.org/officeDocument/2006/relationships/hyperlink" Target="https://vi.wikipedia.org/wiki/H%E1%BB%93_Qu%C3%BD_Ly" TargetMode="External"/><Relationship Id="rId12" Type="http://schemas.openxmlformats.org/officeDocument/2006/relationships/hyperlink" Target="https://vi.wikipedia.org/wiki/Tri%E1%BB%81u_H%E1%BB%93" TargetMode="External"/><Relationship Id="rId2" Type="http://schemas.openxmlformats.org/officeDocument/2006/relationships/hyperlink" Target="http://vi.wikipedia.org/wiki/%C4%90%E1%BA%A1i_Ng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i.wikipedia.org/wiki/1397" TargetMode="External"/><Relationship Id="rId11" Type="http://schemas.openxmlformats.org/officeDocument/2006/relationships/hyperlink" Target="https://vi.wikipedia.org/wiki/1400" TargetMode="External"/><Relationship Id="rId5" Type="http://schemas.openxmlformats.org/officeDocument/2006/relationships/hyperlink" Target="http://vi.wikipedia.org/wiki/Nh%C3%A0_Minh" TargetMode="External"/><Relationship Id="rId10" Type="http://schemas.openxmlformats.org/officeDocument/2006/relationships/hyperlink" Target="https://vi.wikipedia.org/wiki/Th%C3%A0nh_nh%C3%A0_H%E1%BB%93" TargetMode="External"/><Relationship Id="rId4" Type="http://schemas.openxmlformats.org/officeDocument/2006/relationships/hyperlink" Target="http://vi.wikipedia.org/wiki/Th%C3%A0nh_T%C3%A2y_%C4%90%C3%B4" TargetMode="External"/><Relationship Id="rId9" Type="http://schemas.openxmlformats.org/officeDocument/2006/relationships/hyperlink" Target="https://vi.wikipedia.org/wiki/Thanh_H%C3%B3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Group 21">
            <a:extLst>
              <a:ext uri="{FF2B5EF4-FFF2-40B4-BE49-F238E27FC236}">
                <a16:creationId xmlns:a16="http://schemas.microsoft.com/office/drawing/2014/main" id="{4E1438BB-E2FD-410C-9753-B84085ADA407}"/>
              </a:ext>
            </a:extLst>
          </p:cNvPr>
          <p:cNvGrpSpPr>
            <a:grpSpLocks/>
          </p:cNvGrpSpPr>
          <p:nvPr/>
        </p:nvGrpSpPr>
        <p:grpSpPr bwMode="auto">
          <a:xfrm rot="16200000">
            <a:off x="334720" y="-36085"/>
            <a:ext cx="2419990" cy="2688290"/>
            <a:chOff x="3936" y="-15"/>
            <a:chExt cx="1817" cy="1788"/>
          </a:xfrm>
        </p:grpSpPr>
        <p:pic>
          <p:nvPicPr>
            <p:cNvPr id="7186" name="Picture 22" descr="hoa-hong">
              <a:extLst>
                <a:ext uri="{FF2B5EF4-FFF2-40B4-BE49-F238E27FC236}">
                  <a16:creationId xmlns:a16="http://schemas.microsoft.com/office/drawing/2014/main" id="{2D27F50C-5A95-454B-92BE-4260AE74646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7" name="Picture 23" descr="hoa-day">
              <a:extLst>
                <a:ext uri="{FF2B5EF4-FFF2-40B4-BE49-F238E27FC236}">
                  <a16:creationId xmlns:a16="http://schemas.microsoft.com/office/drawing/2014/main" id="{B37B177B-92D7-4A5F-87EC-AF9B13288F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8" name="Picture 24" descr="hoa-day">
              <a:extLst>
                <a:ext uri="{FF2B5EF4-FFF2-40B4-BE49-F238E27FC236}">
                  <a16:creationId xmlns:a16="http://schemas.microsoft.com/office/drawing/2014/main" id="{89FB5F76-33F0-4AC8-938F-01737BDA65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72" name="Group 21">
            <a:extLst>
              <a:ext uri="{FF2B5EF4-FFF2-40B4-BE49-F238E27FC236}">
                <a16:creationId xmlns:a16="http://schemas.microsoft.com/office/drawing/2014/main" id="{AB194222-A25E-47CA-B8A6-604AD5369178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429047" y="4254849"/>
            <a:ext cx="2731906" cy="2381661"/>
            <a:chOff x="3936" y="-15"/>
            <a:chExt cx="1817" cy="1788"/>
          </a:xfrm>
        </p:grpSpPr>
        <p:pic>
          <p:nvPicPr>
            <p:cNvPr id="7183" name="Picture 22" descr="hoa-hong">
              <a:extLst>
                <a:ext uri="{FF2B5EF4-FFF2-40B4-BE49-F238E27FC236}">
                  <a16:creationId xmlns:a16="http://schemas.microsoft.com/office/drawing/2014/main" id="{B4B5AE09-FE93-4A92-A0C9-9969C083A82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4" name="Picture 23" descr="hoa-day">
              <a:extLst>
                <a:ext uri="{FF2B5EF4-FFF2-40B4-BE49-F238E27FC236}">
                  <a16:creationId xmlns:a16="http://schemas.microsoft.com/office/drawing/2014/main" id="{177E649D-1BD8-463D-BC2B-5DAFA3DF4A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5" name="Picture 24" descr="hoa-day">
              <a:extLst>
                <a:ext uri="{FF2B5EF4-FFF2-40B4-BE49-F238E27FC236}">
                  <a16:creationId xmlns:a16="http://schemas.microsoft.com/office/drawing/2014/main" id="{6DA70E73-547F-4FFF-81A8-9BCE5A7F8D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73" name="Group 21">
            <a:extLst>
              <a:ext uri="{FF2B5EF4-FFF2-40B4-BE49-F238E27FC236}">
                <a16:creationId xmlns:a16="http://schemas.microsoft.com/office/drawing/2014/main" id="{4F126DBD-28A4-4CF5-A5CF-81D255AD268C}"/>
              </a:ext>
            </a:extLst>
          </p:cNvPr>
          <p:cNvGrpSpPr>
            <a:grpSpLocks/>
          </p:cNvGrpSpPr>
          <p:nvPr/>
        </p:nvGrpSpPr>
        <p:grpSpPr bwMode="auto">
          <a:xfrm>
            <a:off x="8180748" y="23842"/>
            <a:ext cx="2731905" cy="2381661"/>
            <a:chOff x="3936" y="-15"/>
            <a:chExt cx="1817" cy="1788"/>
          </a:xfrm>
        </p:grpSpPr>
        <p:pic>
          <p:nvPicPr>
            <p:cNvPr id="7180" name="Picture 22" descr="hoa-hong">
              <a:extLst>
                <a:ext uri="{FF2B5EF4-FFF2-40B4-BE49-F238E27FC236}">
                  <a16:creationId xmlns:a16="http://schemas.microsoft.com/office/drawing/2014/main" id="{3F677AB4-EDE5-492E-B44F-3C4129FEE8A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1" name="Picture 23" descr="hoa-day">
              <a:extLst>
                <a:ext uri="{FF2B5EF4-FFF2-40B4-BE49-F238E27FC236}">
                  <a16:creationId xmlns:a16="http://schemas.microsoft.com/office/drawing/2014/main" id="{AB10F600-FB49-41AF-9A08-4F113C3C6B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2" name="Picture 24" descr="hoa-day">
              <a:extLst>
                <a:ext uri="{FF2B5EF4-FFF2-40B4-BE49-F238E27FC236}">
                  <a16:creationId xmlns:a16="http://schemas.microsoft.com/office/drawing/2014/main" id="{8E404BD6-5592-4D0F-87B0-33B04730A5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174" name="Group 21">
            <a:extLst>
              <a:ext uri="{FF2B5EF4-FFF2-40B4-BE49-F238E27FC236}">
                <a16:creationId xmlns:a16="http://schemas.microsoft.com/office/drawing/2014/main" id="{1A61C6D4-625B-4566-9475-A380FDA2EE1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358513" y="4039416"/>
            <a:ext cx="2419989" cy="2688290"/>
            <a:chOff x="3936" y="-15"/>
            <a:chExt cx="1817" cy="1788"/>
          </a:xfrm>
        </p:grpSpPr>
        <p:pic>
          <p:nvPicPr>
            <p:cNvPr id="7177" name="Picture 22" descr="hoa-hong">
              <a:extLst>
                <a:ext uri="{FF2B5EF4-FFF2-40B4-BE49-F238E27FC236}">
                  <a16:creationId xmlns:a16="http://schemas.microsoft.com/office/drawing/2014/main" id="{CB1F03F2-6EF9-40FF-8DDE-A802A57B5CC5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23" descr="hoa-day">
              <a:extLst>
                <a:ext uri="{FF2B5EF4-FFF2-40B4-BE49-F238E27FC236}">
                  <a16:creationId xmlns:a16="http://schemas.microsoft.com/office/drawing/2014/main" id="{65F58038-DF7B-4E94-BC85-1F309B61ED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24" descr="hoa-day">
              <a:extLst>
                <a:ext uri="{FF2B5EF4-FFF2-40B4-BE49-F238E27FC236}">
                  <a16:creationId xmlns:a16="http://schemas.microsoft.com/office/drawing/2014/main" id="{1F472709-DB4A-467E-AAFD-6C1E15F064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Rectangle 9">
            <a:extLst>
              <a:ext uri="{FF2B5EF4-FFF2-40B4-BE49-F238E27FC236}">
                <a16:creationId xmlns:a16="http://schemas.microsoft.com/office/drawing/2014/main" id="{2E9230E1-9CBF-6425-5522-3F9A9BC57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7087" y="3313594"/>
            <a:ext cx="6661552" cy="91230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vi-VN" sz="2664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BÀI GIẢNG GIÁO DỤC ĐỊA PHƯƠNG LỚP 7</a:t>
            </a:r>
          </a:p>
          <a:p>
            <a:pPr algn="ctr">
              <a:defRPr/>
            </a:pPr>
            <a:r>
              <a:rPr lang="en-US" altLang="vi-VN" sz="2664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NĂM HỌC 2022-2023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>
            <a:extLst>
              <a:ext uri="{FF2B5EF4-FFF2-40B4-BE49-F238E27FC236}">
                <a16:creationId xmlns:a16="http://schemas.microsoft.com/office/drawing/2014/main" id="{8543A823-238C-A723-387F-0DC6A2C6A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" y="868680"/>
            <a:ext cx="10708640" cy="590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Hộp Văn bản 2">
            <a:extLst>
              <a:ext uri="{FF2B5EF4-FFF2-40B4-BE49-F238E27FC236}">
                <a16:creationId xmlns:a16="http://schemas.microsoft.com/office/drawing/2014/main" id="{52B8C3B5-2116-0C5B-F33A-A0756C176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186" y="81280"/>
            <a:ext cx="67026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Toàn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cảnh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thành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nhà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Hồ</a:t>
            </a:r>
            <a:endParaRPr lang="en-US" altLang="en-US" sz="3600" b="1" dirty="0">
              <a:solidFill>
                <a:srgbClr val="FF0066"/>
              </a:solidFill>
              <a:latin typeface=".VnBook-Antiqua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2">
            <a:extLst>
              <a:ext uri="{FF2B5EF4-FFF2-40B4-BE49-F238E27FC236}">
                <a16:creationId xmlns:a16="http://schemas.microsoft.com/office/drawing/2014/main" id="{33F703FB-7883-C4F8-38F6-18BCEB10C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186" y="81280"/>
            <a:ext cx="67026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Cổng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Nam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thành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nhà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Hồ</a:t>
            </a:r>
            <a:endParaRPr lang="en-US" altLang="en-US" sz="3600" b="1" dirty="0">
              <a:solidFill>
                <a:srgbClr val="FF0066"/>
              </a:solidFill>
              <a:latin typeface=".VnBook-AntiquaH" pitchFamily="34" charset="0"/>
            </a:endParaRPr>
          </a:p>
        </p:txBody>
      </p:sp>
      <p:pic>
        <p:nvPicPr>
          <p:cNvPr id="7" name="Picture 6" descr="Cổng Tiền (Cổng Nam)">
            <a:extLst>
              <a:ext uri="{FF2B5EF4-FFF2-40B4-BE49-F238E27FC236}">
                <a16:creationId xmlns:a16="http://schemas.microsoft.com/office/drawing/2014/main" id="{6CFBBA8F-2490-B207-A15F-1CD1A67A8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21" y="934720"/>
            <a:ext cx="9671019" cy="540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C317334C-4CD0-E4A0-E08B-86508C81C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" y="934720"/>
            <a:ext cx="10046939" cy="592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Hộp Văn bản 2">
            <a:extLst>
              <a:ext uri="{FF2B5EF4-FFF2-40B4-BE49-F238E27FC236}">
                <a16:creationId xmlns:a16="http://schemas.microsoft.com/office/drawing/2014/main" id="{27F7C59A-2111-8606-13B2-AF9882EA1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266" y="81280"/>
            <a:ext cx="67026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Cổng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Bắc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thành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nhà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Hồ</a:t>
            </a:r>
            <a:endParaRPr lang="en-US" altLang="en-US" sz="3600" b="1" dirty="0">
              <a:solidFill>
                <a:srgbClr val="FF0066"/>
              </a:solidFill>
              <a:latin typeface=".VnBook-AntiquaH" pitchFamily="34" charset="0"/>
            </a:endParaRPr>
          </a:p>
        </p:txBody>
      </p:sp>
      <p:sp>
        <p:nvSpPr>
          <p:cNvPr id="11" name="Hộp Văn bản 2">
            <a:extLst>
              <a:ext uri="{FF2B5EF4-FFF2-40B4-BE49-F238E27FC236}">
                <a16:creationId xmlns:a16="http://schemas.microsoft.com/office/drawing/2014/main" id="{726E3AC3-7F80-CFFA-05B0-C858474DB0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186" y="101600"/>
            <a:ext cx="67026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Cổng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Đông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thành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nhà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Hồ</a:t>
            </a:r>
            <a:endParaRPr lang="en-US" altLang="en-US" sz="3600" b="1" dirty="0">
              <a:solidFill>
                <a:srgbClr val="FF0066"/>
              </a:solidFill>
              <a:latin typeface=".VnBook-AntiquaH" pitchFamily="34" charset="0"/>
            </a:endParaRPr>
          </a:p>
        </p:txBody>
      </p:sp>
      <p:pic>
        <p:nvPicPr>
          <p:cNvPr id="12" name="Picture 6" descr="Cổng Đông">
            <a:extLst>
              <a:ext uri="{FF2B5EF4-FFF2-40B4-BE49-F238E27FC236}">
                <a16:creationId xmlns:a16="http://schemas.microsoft.com/office/drawing/2014/main" id="{A9F80BB0-9D92-70A3-B1D3-2CCC281F2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6320"/>
            <a:ext cx="10068560" cy="582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Hộp Văn bản 2">
            <a:extLst>
              <a:ext uri="{FF2B5EF4-FFF2-40B4-BE49-F238E27FC236}">
                <a16:creationId xmlns:a16="http://schemas.microsoft.com/office/drawing/2014/main" id="{C4834400-5864-FA18-D372-5C7CC6EE1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226" y="40640"/>
            <a:ext cx="72851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Giếng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vua, Nam giao -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thành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nhà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Hồ</a:t>
            </a:r>
            <a:endParaRPr lang="en-US" altLang="en-US" sz="3600" b="1" dirty="0">
              <a:solidFill>
                <a:srgbClr val="FF0066"/>
              </a:solidFill>
              <a:latin typeface=".VnBook-AntiquaH" pitchFamily="34" charset="0"/>
            </a:endParaRP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BDBA94EA-CDAE-C995-6D5E-03E3A0FFE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5680"/>
            <a:ext cx="10034998" cy="592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Hộp Văn bản 2">
            <a:extLst>
              <a:ext uri="{FF2B5EF4-FFF2-40B4-BE49-F238E27FC236}">
                <a16:creationId xmlns:a16="http://schemas.microsoft.com/office/drawing/2014/main" id="{DF77F7A7-74D1-82E5-8F23-E215EA0D8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626" y="35585"/>
            <a:ext cx="728517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Một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đoạn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la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thành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-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thành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nhà</a:t>
            </a:r>
            <a:r>
              <a:rPr lang="vi-VN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Hồ</a:t>
            </a:r>
            <a:endParaRPr lang="en-US" altLang="en-US" sz="3600" b="1" dirty="0">
              <a:solidFill>
                <a:srgbClr val="FF0066"/>
              </a:solidFill>
              <a:latin typeface=".VnBook-AntiquaH" pitchFamily="34" charset="0"/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765857E9-0EBE-2C2F-81D7-A2526C7ED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34720"/>
            <a:ext cx="10099041" cy="59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14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10" grpId="0"/>
      <p:bldP spid="10" grpId="1"/>
      <p:bldP spid="11" grpId="0"/>
      <p:bldP spid="11" grpId="1"/>
      <p:bldP spid="13" grpId="0"/>
      <p:bldP spid="13" grpId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1C80689-F605-2F39-5D14-21868D202FE1}"/>
              </a:ext>
            </a:extLst>
          </p:cNvPr>
          <p:cNvSpPr txBox="1"/>
          <p:nvPr/>
        </p:nvSpPr>
        <p:spPr>
          <a:xfrm>
            <a:off x="205740" y="924991"/>
            <a:ext cx="92674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0" i="0" dirty="0" err="1">
                <a:effectLst/>
                <a:latin typeface="Arial" panose="020B0604020202020204" pitchFamily="34" charset="0"/>
              </a:rPr>
              <a:t>Lịch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sử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hành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chính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Hà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Nội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có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thể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xem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mốc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khởi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đầu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từ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năm 1831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với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cuộc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cải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cách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hành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chính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của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 </a:t>
            </a:r>
            <a:r>
              <a:rPr lang="vi-VN" sz="4000" b="0" i="0" u="none" strike="noStrike" dirty="0">
                <a:solidFill>
                  <a:srgbClr val="99CA3C"/>
                </a:solidFill>
                <a:effectLst/>
                <a:latin typeface="Arial" panose="020B0604020202020204" pitchFamily="34" charset="0"/>
                <a:hlinkClick r:id="rId2" tooltip="Minh Mạ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Minh </a:t>
            </a:r>
            <a:r>
              <a:rPr lang="vi-VN" sz="4000" b="0" i="0" u="none" strike="noStrike" dirty="0" err="1">
                <a:effectLst/>
                <a:latin typeface="Arial" panose="020B0604020202020204" pitchFamily="34" charset="0"/>
                <a:hlinkClick r:id="rId2" tooltip="Minh Mạ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Mạng</a:t>
            </a:r>
            <a:r>
              <a:rPr lang="vi-VN" sz="4000" b="0" i="0" u="none" strike="noStrike" dirty="0">
                <a:effectLst/>
                <a:latin typeface="Arial" panose="020B0604020202020204" pitchFamily="34" charset="0"/>
              </a:rPr>
              <a:t>, </a:t>
            </a:r>
            <a:r>
              <a:rPr lang="vi-VN" sz="4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vi-VN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thức</a:t>
            </a:r>
            <a:r>
              <a:rPr lang="vi-VN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vi-VN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lập</a:t>
            </a:r>
            <a:r>
              <a:rPr lang="vi-VN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tỉnh</a:t>
            </a:r>
            <a:r>
              <a:rPr lang="vi-VN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Hà</a:t>
            </a:r>
            <a:r>
              <a:rPr lang="vi-VN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Nội</a:t>
            </a:r>
            <a:r>
              <a:rPr lang="vi-VN" sz="4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endParaRPr lang="vi-VN" sz="4000" dirty="0"/>
          </a:p>
        </p:txBody>
      </p:sp>
    </p:spTree>
    <p:extLst>
      <p:ext uri="{BB962C8B-B14F-4D97-AF65-F5344CB8AC3E}">
        <p14:creationId xmlns:p14="http://schemas.microsoft.com/office/powerpoint/2010/main" val="973055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WordArt 2">
            <a:extLst>
              <a:ext uri="{FF2B5EF4-FFF2-40B4-BE49-F238E27FC236}">
                <a16:creationId xmlns:a16="http://schemas.microsoft.com/office/drawing/2014/main" id="{AE8912FA-A367-9576-B394-0C44CBAF848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81063" y="302053"/>
            <a:ext cx="8229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800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GIỜ HỌC ĐÃ KẾT THÚC</a:t>
            </a:r>
          </a:p>
          <a:p>
            <a:pPr algn="ctr"/>
            <a:r>
              <a:rPr lang="vi-VN" sz="2800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CHÂN THÀNH CẢM ƠN QUÝ VỊ ĐẠI BIỂU</a:t>
            </a:r>
          </a:p>
          <a:p>
            <a:pPr algn="ctr"/>
            <a:r>
              <a:rPr lang="vi-VN" sz="2800" kern="10" dirty="0">
                <a:ln w="19050">
                  <a:solidFill>
                    <a:srgbClr val="FF66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50000">
                      <a:srgbClr val="FF0000"/>
                    </a:gs>
                    <a:gs pos="100000">
                      <a:srgbClr val="FFFF00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cs typeface="Times New Roman" panose="02020603050405020304" pitchFamily="18" charset="0"/>
              </a:rPr>
              <a:t> VÀ CÁC THẦY CÔ GIÁO</a:t>
            </a:r>
          </a:p>
        </p:txBody>
      </p:sp>
      <p:graphicFrame>
        <p:nvGraphicFramePr>
          <p:cNvPr id="41987" name="Object 3">
            <a:extLst>
              <a:ext uri="{FF2B5EF4-FFF2-40B4-BE49-F238E27FC236}">
                <a16:creationId xmlns:a16="http://schemas.microsoft.com/office/drawing/2014/main" id="{BE1CDCDC-7435-AB48-F0B8-3A6ED44C2CEB}"/>
              </a:ext>
            </a:extLst>
          </p:cNvPr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23774156"/>
              </p:ext>
            </p:extLst>
          </p:nvPr>
        </p:nvGraphicFramePr>
        <p:xfrm>
          <a:off x="691907" y="2984500"/>
          <a:ext cx="272097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3177479" imgH="2387194" progId="CorelDRAW.Graphic.12">
                  <p:embed/>
                </p:oleObj>
              </mc:Choice>
              <mc:Fallback>
                <p:oleObj name="CorelDRAW" r:id="rId3" imgW="3177479" imgH="2387194" progId="CorelDRAW.Graphic.12">
                  <p:embed/>
                  <p:pic>
                    <p:nvPicPr>
                      <p:cNvPr id="41987" name="Object 3">
                        <a:extLst>
                          <a:ext uri="{FF2B5EF4-FFF2-40B4-BE49-F238E27FC236}">
                            <a16:creationId xmlns:a16="http://schemas.microsoft.com/office/drawing/2014/main" id="{BE1CDCDC-7435-AB48-F0B8-3A6ED44C2C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907" y="2984500"/>
                        <a:ext cx="2720975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8" name="Object 4">
            <a:extLst>
              <a:ext uri="{FF2B5EF4-FFF2-40B4-BE49-F238E27FC236}">
                <a16:creationId xmlns:a16="http://schemas.microsoft.com/office/drawing/2014/main" id="{FB6E437A-354C-0F49-2AD7-D61482841A5B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37898862"/>
              </p:ext>
            </p:extLst>
          </p:nvPr>
        </p:nvGraphicFramePr>
        <p:xfrm>
          <a:off x="7269643" y="3062990"/>
          <a:ext cx="27209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5" imgW="3177479" imgH="2387194" progId="CorelDRAW.Graphic.12">
                  <p:embed/>
                </p:oleObj>
              </mc:Choice>
              <mc:Fallback>
                <p:oleObj name="CorelDRAW" r:id="rId5" imgW="3177479" imgH="2387194" progId="CorelDRAW.Graphic.12">
                  <p:embed/>
                  <p:pic>
                    <p:nvPicPr>
                      <p:cNvPr id="41988" name="Object 4">
                        <a:extLst>
                          <a:ext uri="{FF2B5EF4-FFF2-40B4-BE49-F238E27FC236}">
                            <a16:creationId xmlns:a16="http://schemas.microsoft.com/office/drawing/2014/main" id="{FB6E437A-354C-0F49-2AD7-D61482841A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9643" y="3062990"/>
                        <a:ext cx="2720975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9" name="Music">
            <a:extLst>
              <a:ext uri="{FF2B5EF4-FFF2-40B4-BE49-F238E27FC236}">
                <a16:creationId xmlns:a16="http://schemas.microsoft.com/office/drawing/2014/main" id="{FA19064C-40F7-CE98-8416-502B335FFD90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3648841" y="5106919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0" name="Music">
            <a:extLst>
              <a:ext uri="{FF2B5EF4-FFF2-40B4-BE49-F238E27FC236}">
                <a16:creationId xmlns:a16="http://schemas.microsoft.com/office/drawing/2014/main" id="{3A3F9192-876F-1D17-7475-C53BE96C4016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5706734" y="5391961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1" name="Music">
            <a:extLst>
              <a:ext uri="{FF2B5EF4-FFF2-40B4-BE49-F238E27FC236}">
                <a16:creationId xmlns:a16="http://schemas.microsoft.com/office/drawing/2014/main" id="{025493F3-2DAA-3D3D-BA5D-091940DE9130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7759753" y="5097834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2" name="Music">
            <a:extLst>
              <a:ext uri="{FF2B5EF4-FFF2-40B4-BE49-F238E27FC236}">
                <a16:creationId xmlns:a16="http://schemas.microsoft.com/office/drawing/2014/main" id="{B6433729-4996-D7F2-EEFE-FEF166D5AB5A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9626112" y="4102100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pic>
        <p:nvPicPr>
          <p:cNvPr id="18441" name="Picture 9">
            <a:extLst>
              <a:ext uri="{FF2B5EF4-FFF2-40B4-BE49-F238E27FC236}">
                <a16:creationId xmlns:a16="http://schemas.microsoft.com/office/drawing/2014/main" id="{2EA6EA62-FE2B-1BE3-96C5-A2D176D00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245" y="2529075"/>
            <a:ext cx="3352800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4" name="Music">
            <a:extLst>
              <a:ext uri="{FF2B5EF4-FFF2-40B4-BE49-F238E27FC236}">
                <a16:creationId xmlns:a16="http://schemas.microsoft.com/office/drawing/2014/main" id="{3F2E8878-5A74-93D2-E5B0-4D325236E112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5426320" y="1866900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5" name="Music">
            <a:extLst>
              <a:ext uri="{FF2B5EF4-FFF2-40B4-BE49-F238E27FC236}">
                <a16:creationId xmlns:a16="http://schemas.microsoft.com/office/drawing/2014/main" id="{6C544AA0-C75E-B786-E4F5-6B18B298275F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2667001" y="4642924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6" name="Music">
            <a:extLst>
              <a:ext uri="{FF2B5EF4-FFF2-40B4-BE49-F238E27FC236}">
                <a16:creationId xmlns:a16="http://schemas.microsoft.com/office/drawing/2014/main" id="{7C783065-DE42-15CE-7F32-4E9E8EC63A46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8680687" y="4800598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7" name="Music">
            <a:extLst>
              <a:ext uri="{FF2B5EF4-FFF2-40B4-BE49-F238E27FC236}">
                <a16:creationId xmlns:a16="http://schemas.microsoft.com/office/drawing/2014/main" id="{A3A38465-AD0F-D39F-8E8B-40D8591BDEC5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4686301" y="5327132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8" name="Music">
            <a:extLst>
              <a:ext uri="{FF2B5EF4-FFF2-40B4-BE49-F238E27FC236}">
                <a16:creationId xmlns:a16="http://schemas.microsoft.com/office/drawing/2014/main" id="{09EAD227-D92A-55EB-B4CF-0EC66A7BE68C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6726483" y="5255510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1999" name="Music">
            <a:extLst>
              <a:ext uri="{FF2B5EF4-FFF2-40B4-BE49-F238E27FC236}">
                <a16:creationId xmlns:a16="http://schemas.microsoft.com/office/drawing/2014/main" id="{B52D83BB-C2DA-1B22-4942-D27253D90018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1518710" y="1822968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2000" name="Music">
            <a:extLst>
              <a:ext uri="{FF2B5EF4-FFF2-40B4-BE49-F238E27FC236}">
                <a16:creationId xmlns:a16="http://schemas.microsoft.com/office/drawing/2014/main" id="{845E0730-680D-4C16-E6BF-986A233C8D2E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8419001" y="1875282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  <p:sp>
        <p:nvSpPr>
          <p:cNvPr id="42001" name="Music">
            <a:extLst>
              <a:ext uri="{FF2B5EF4-FFF2-40B4-BE49-F238E27FC236}">
                <a16:creationId xmlns:a16="http://schemas.microsoft.com/office/drawing/2014/main" id="{795C5EA1-D1FE-9841-2006-010168D95A7F}"/>
              </a:ext>
            </a:extLst>
          </p:cNvPr>
          <p:cNvSpPr>
            <a:spLocks noEditPoints="1" noChangeArrowheads="1"/>
          </p:cNvSpPr>
          <p:nvPr/>
        </p:nvSpPr>
        <p:spPr bwMode="auto">
          <a:xfrm rot="11236284">
            <a:off x="1622183" y="4417311"/>
            <a:ext cx="619125" cy="8382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gradFill rotWithShape="1">
            <a:gsLst>
              <a:gs pos="0">
                <a:srgbClr val="FF3300">
                  <a:alpha val="99001"/>
                </a:srgbClr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00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vi-V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nhac mua xuan ket.nho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0" autoRev="1" fill="hold"/>
                                        <p:tgtEl>
                                          <p:spTgt spid="419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 tmFilter="0, 0; .2, .5; .8, .5; 1, 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000" autoRev="1" fill="hold"/>
                                        <p:tgtEl>
                                          <p:spTgt spid="419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" dur="2000" fill="hold"/>
                                        <p:tgtEl>
                                          <p:spTgt spid="419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20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3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1;p13">
            <a:extLst>
              <a:ext uri="{FF2B5EF4-FFF2-40B4-BE49-F238E27FC236}">
                <a16:creationId xmlns:a16="http://schemas.microsoft.com/office/drawing/2014/main" id="{54DD7996-5BCF-611B-B251-4FE4B9A1F0D9}"/>
              </a:ext>
            </a:extLst>
          </p:cNvPr>
          <p:cNvSpPr txBox="1">
            <a:spLocks/>
          </p:cNvSpPr>
          <p:nvPr/>
        </p:nvSpPr>
        <p:spPr>
          <a:xfrm>
            <a:off x="1935198" y="185876"/>
            <a:ext cx="6560734" cy="17526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spcBef>
                <a:spcPts val="0"/>
              </a:spcBef>
            </a:pP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Chủ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đề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1: </a:t>
            </a:r>
            <a:b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Lịch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kỉ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đến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kỉ</a:t>
            </a:r>
            <a:r>
              <a:rPr lang="vi-VN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XV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C8E9A610-CA05-0135-9224-A8F71AB40117}"/>
              </a:ext>
            </a:extLst>
          </p:cNvPr>
          <p:cNvSpPr txBox="1"/>
          <p:nvPr/>
        </p:nvSpPr>
        <p:spPr>
          <a:xfrm>
            <a:off x="614779" y="2315624"/>
            <a:ext cx="90530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 : </a:t>
            </a:r>
            <a:r>
              <a:rPr lang="vi-VN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vi-VN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tên </a:t>
            </a:r>
            <a:r>
              <a:rPr lang="vi-VN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gọi</a:t>
            </a:r>
            <a:r>
              <a:rPr lang="vi-VN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vi-VN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</a:t>
            </a:r>
            <a:r>
              <a:rPr lang="vi-VN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lang="vi-VN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vi-VN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vi-VN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4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kỷ</a:t>
            </a:r>
            <a:r>
              <a:rPr lang="vi-VN" sz="4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X - XV </a:t>
            </a:r>
            <a:endParaRPr lang="en-US" sz="4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0E84DC1B-186D-8D8A-D834-992953EF1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72" y="587451"/>
            <a:ext cx="8865460" cy="478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42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88C7765E-4A3A-82B3-B880-CDD449B07D4E}"/>
              </a:ext>
            </a:extLst>
          </p:cNvPr>
          <p:cNvSpPr txBox="1"/>
          <p:nvPr/>
        </p:nvSpPr>
        <p:spPr>
          <a:xfrm>
            <a:off x="1041246" y="1159756"/>
            <a:ext cx="813826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0" i="0" dirty="0" err="1">
                <a:effectLst/>
                <a:latin typeface="Arial" panose="020B0604020202020204" pitchFamily="34" charset="0"/>
              </a:rPr>
              <a:t>Cuối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năm 1009,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tại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 </a:t>
            </a:r>
            <a:r>
              <a:rPr lang="vi-VN" sz="3600" b="0" i="0" u="none" strike="noStrike" dirty="0">
                <a:effectLst/>
                <a:latin typeface="Arial" panose="020B0604020202020204" pitchFamily="34" charset="0"/>
                <a:hlinkClick r:id="rId2" tooltip="Hoa L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Kinh đô Hoa Lư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, </a:t>
            </a:r>
            <a:r>
              <a:rPr lang="vi-VN" sz="3600" b="0" i="0" u="none" strike="noStrike" dirty="0">
                <a:effectLst/>
                <a:latin typeface="Arial" panose="020B0604020202020204" pitchFamily="34" charset="0"/>
                <a:hlinkClick r:id="rId3" tooltip="Ninh Bình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Ninh </a:t>
            </a:r>
            <a:r>
              <a:rPr lang="vi-VN" sz="3600" b="0" i="0" u="none" strike="noStrike" dirty="0" err="1">
                <a:effectLst/>
                <a:latin typeface="Arial" panose="020B0604020202020204" pitchFamily="34" charset="0"/>
                <a:hlinkClick r:id="rId3" tooltip="Ninh Bình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Bình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, </a:t>
            </a:r>
            <a:r>
              <a:rPr lang="vi-VN" sz="3600" b="0" i="0" u="none" strike="noStrike" dirty="0" err="1">
                <a:effectLst/>
                <a:latin typeface="Arial" panose="020B0604020202020204" pitchFamily="34" charset="0"/>
                <a:hlinkClick r:id="rId4" tooltip="Lý Công Uẩ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Lý</a:t>
            </a:r>
            <a:r>
              <a:rPr lang="vi-VN" sz="3600" b="0" i="0" u="none" strike="noStrike" dirty="0">
                <a:effectLst/>
                <a:latin typeface="Arial" panose="020B0604020202020204" pitchFamily="34" charset="0"/>
                <a:hlinkClick r:id="rId4" tooltip="Lý Công Uẩ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Công </a:t>
            </a:r>
            <a:r>
              <a:rPr lang="vi-VN" sz="3600" b="0" i="0" u="none" strike="noStrike" dirty="0" err="1">
                <a:effectLst/>
                <a:latin typeface="Arial" panose="020B0604020202020204" pitchFamily="34" charset="0"/>
                <a:hlinkClick r:id="rId4" tooltip="Lý Công Uẩ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Uẩn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 lên ngôi Vua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lập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vương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triều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Lý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(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Lý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Thái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Tổ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).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Mùa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thu năm </a:t>
            </a:r>
            <a:r>
              <a:rPr lang="vi-VN" sz="3600" b="0" i="0" u="none" strike="noStrike" dirty="0">
                <a:effectLst/>
                <a:latin typeface="Arial" panose="020B0604020202020204" pitchFamily="34" charset="0"/>
                <a:hlinkClick r:id="rId5" tooltip="Canh Tuấ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Canh </a:t>
            </a:r>
            <a:r>
              <a:rPr lang="vi-VN" sz="3600" b="0" i="0" u="none" strike="noStrike" dirty="0" err="1">
                <a:effectLst/>
                <a:latin typeface="Arial" panose="020B0604020202020204" pitchFamily="34" charset="0"/>
                <a:hlinkClick r:id="rId5" tooltip="Canh Tuấ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Tuất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 </a:t>
            </a:r>
            <a:r>
              <a:rPr lang="vi-VN" sz="3600" b="0" i="0" u="none" strike="noStrike" dirty="0">
                <a:effectLst/>
                <a:latin typeface="Arial" panose="020B0604020202020204" pitchFamily="34" charset="0"/>
                <a:hlinkClick r:id="rId6" tooltip="10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1010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, vua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quyết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định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</a:rPr>
              <a:t>r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ời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đô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từ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Hoa Lư ra </a:t>
            </a:r>
            <a:r>
              <a:rPr lang="vi-VN" sz="3600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La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,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đổi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tên </a:t>
            </a:r>
            <a:r>
              <a:rPr lang="vi-VN" sz="3600" b="0" i="0" dirty="0" err="1">
                <a:effectLst/>
                <a:latin typeface="Arial" panose="020B0604020202020204" pitchFamily="34" charset="0"/>
              </a:rPr>
              <a:t>là</a:t>
            </a:r>
            <a:r>
              <a:rPr lang="vi-VN" sz="36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Thăng Long. 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CE82FA1D-28F2-73B3-0B1F-5C0A45C26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76" y="250527"/>
            <a:ext cx="65583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b="1" dirty="0">
                <a:solidFill>
                  <a:srgbClr val="FF0066"/>
                </a:solidFill>
                <a:latin typeface=".VnBook-AntiquaH" pitchFamily="34" charset="0"/>
              </a:rPr>
              <a:t>a. </a:t>
            </a:r>
            <a:r>
              <a:rPr lang="en-US" altLang="en-US" sz="3200" b="1" dirty="0" err="1">
                <a:solidFill>
                  <a:srgbClr val="FF0066"/>
                </a:solidFill>
                <a:latin typeface=".VnBook-AntiquaH" pitchFamily="34" charset="0"/>
              </a:rPr>
              <a:t>Thăng</a:t>
            </a:r>
            <a:r>
              <a:rPr lang="en-US" altLang="en-US" sz="3200" b="1" dirty="0">
                <a:solidFill>
                  <a:srgbClr val="FF0066"/>
                </a:solidFill>
                <a:latin typeface=".VnBook-AntiquaH" pitchFamily="34" charset="0"/>
              </a:rPr>
              <a:t> Long </a:t>
            </a:r>
            <a:r>
              <a:rPr lang="en-US" altLang="en-US" sz="3200" b="1" dirty="0" err="1">
                <a:solidFill>
                  <a:srgbClr val="FF0066"/>
                </a:solidFill>
                <a:latin typeface=".VnBook-AntiquaH" pitchFamily="34" charset="0"/>
              </a:rPr>
              <a:t>Thời</a:t>
            </a:r>
            <a:r>
              <a:rPr lang="en-US" altLang="en-US" sz="32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en-US" altLang="en-US" sz="3200" b="1" dirty="0" err="1">
                <a:solidFill>
                  <a:srgbClr val="FF0066"/>
                </a:solidFill>
                <a:latin typeface=".VnBook-AntiquaH" pitchFamily="34" charset="0"/>
              </a:rPr>
              <a:t>Lý</a:t>
            </a:r>
            <a:r>
              <a:rPr lang="en-US" altLang="en-US" sz="3200" b="1" dirty="0">
                <a:latin typeface=".VnBook-AntiquaH" pitchFamily="34" charset="0"/>
              </a:rPr>
              <a:t> </a:t>
            </a:r>
            <a:r>
              <a:rPr lang="vi-VN" altLang="en-US" sz="2800" b="1" dirty="0">
                <a:latin typeface=".VnBook-AntiquaH" pitchFamily="34" charset="0"/>
              </a:rPr>
              <a:t>(</a:t>
            </a:r>
            <a:r>
              <a:rPr lang="vi-VN" sz="2400" b="1" dirty="0">
                <a:solidFill>
                  <a:srgbClr val="000000"/>
                </a:solidFill>
              </a:rPr>
              <a:t>1009–1225)</a:t>
            </a:r>
            <a:r>
              <a:rPr lang="en-US" altLang="en-US" sz="24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81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1CC751D-2ADB-E412-2313-F7C138AC2F18}"/>
              </a:ext>
            </a:extLst>
          </p:cNvPr>
          <p:cNvSpPr txBox="1"/>
          <p:nvPr/>
        </p:nvSpPr>
        <p:spPr>
          <a:xfrm>
            <a:off x="466093" y="1075266"/>
            <a:ext cx="904189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0" i="0" dirty="0">
                <a:effectLst/>
                <a:latin typeface="Arial" panose="020B0604020202020204" pitchFamily="34" charset="0"/>
              </a:rPr>
              <a:t>-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Từ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đầu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 </a:t>
            </a:r>
            <a:r>
              <a:rPr lang="vi-VN" sz="4000" dirty="0">
                <a:latin typeface="Arial" panose="020B0604020202020204" pitchFamily="34" charset="0"/>
              </a:rPr>
              <a:t>TK</a:t>
            </a:r>
            <a:r>
              <a:rPr lang="vi-VN" sz="4000" b="0" i="0" u="none" strike="noStrike" dirty="0">
                <a:effectLst/>
                <a:latin typeface="Arial" panose="020B0604020202020204" pitchFamily="34" charset="0"/>
                <a:hlinkClick r:id="rId2" tooltip="Thế kỷ XI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XI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 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đến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đầu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 </a:t>
            </a:r>
            <a:r>
              <a:rPr lang="vi-VN" sz="4000" dirty="0">
                <a:latin typeface="Arial" panose="020B0604020202020204" pitchFamily="34" charset="0"/>
              </a:rPr>
              <a:t>TK</a:t>
            </a:r>
            <a:r>
              <a:rPr lang="vi-VN" sz="4000" b="0" i="0" u="none" strike="noStrike" dirty="0">
                <a:effectLst/>
                <a:latin typeface="Arial" panose="020B0604020202020204" pitchFamily="34" charset="0"/>
                <a:hlinkClick r:id="rId3" tooltip="Thế kỷ XV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XV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, </a:t>
            </a:r>
            <a:r>
              <a:rPr lang="vi-VN" sz="4000" b="0" i="0" u="none" strike="noStrike" dirty="0">
                <a:effectLst/>
                <a:latin typeface="Arial" panose="020B0604020202020204" pitchFamily="34" charset="0"/>
                <a:hlinkClick r:id="rId4" tooltip="Kinh thành Thăng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Kinh </a:t>
            </a:r>
            <a:r>
              <a:rPr lang="vi-VN" sz="4000" b="0" i="0" u="none" strike="noStrike" dirty="0" err="1">
                <a:effectLst/>
                <a:latin typeface="Arial" panose="020B0604020202020204" pitchFamily="34" charset="0"/>
                <a:hlinkClick r:id="rId4" tooltip="Kinh thành Thăng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thành</a:t>
            </a:r>
            <a:r>
              <a:rPr lang="vi-VN" sz="4000" b="0" i="0" u="none" strike="noStrike" dirty="0">
                <a:effectLst/>
                <a:latin typeface="Arial" panose="020B0604020202020204" pitchFamily="34" charset="0"/>
                <a:hlinkClick r:id="rId4" tooltip="Kinh thành Thăng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Thăng Long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 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ngày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càng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mở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rộng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,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những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công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trình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được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xây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dựng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ngày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càng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nhiều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, nhân dân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tới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tụ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cư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ngày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càng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đông,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mọi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mặt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sinh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hoạt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của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Thăng Long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ngày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càng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phồn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thịnh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,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sầm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 err="1">
                <a:effectLst/>
                <a:latin typeface="Arial" panose="020B0604020202020204" pitchFamily="34" charset="0"/>
              </a:rPr>
              <a:t>uất</a:t>
            </a:r>
            <a:r>
              <a:rPr lang="vi-VN" sz="4000" b="0" i="0" dirty="0">
                <a:effectLst/>
                <a:latin typeface="Arial" panose="020B0604020202020204" pitchFamily="34" charset="0"/>
              </a:rPr>
              <a:t>. </a:t>
            </a:r>
            <a:endParaRPr lang="vi-VN" sz="4000" dirty="0"/>
          </a:p>
        </p:txBody>
      </p:sp>
    </p:spTree>
    <p:extLst>
      <p:ext uri="{BB962C8B-B14F-4D97-AF65-F5344CB8AC3E}">
        <p14:creationId xmlns:p14="http://schemas.microsoft.com/office/powerpoint/2010/main" val="271390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>
            <a:extLst>
              <a:ext uri="{FF2B5EF4-FFF2-40B4-BE49-F238E27FC236}">
                <a16:creationId xmlns:a16="http://schemas.microsoft.com/office/drawing/2014/main" id="{36CF3684-F2C0-05E7-3937-24C9B8CC33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0921" y="148431"/>
            <a:ext cx="9166815" cy="976312"/>
          </a:xfrm>
        </p:spPr>
        <p:txBody>
          <a:bodyPr>
            <a:normAutofit lnSpcReduction="10000"/>
          </a:bodyPr>
          <a:lstStyle/>
          <a:p>
            <a:pPr algn="just">
              <a:buFontTx/>
              <a:buNone/>
            </a:pPr>
            <a:r>
              <a:rPr lang="en-US" altLang="en-US" sz="2400" b="1" dirty="0">
                <a:solidFill>
                  <a:srgbClr val="FF6600"/>
                </a:solidFill>
                <a:latin typeface=".VnTime" pitchFamily="34" charset="0"/>
              </a:rPr>
              <a:t>-  </a:t>
            </a:r>
            <a:r>
              <a:rPr lang="en-US" altLang="en-US" sz="3200" b="1" i="1" dirty="0" err="1"/>
              <a:t>Ngay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trong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thế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kỷ</a:t>
            </a:r>
            <a:r>
              <a:rPr lang="en-US" altLang="en-US" sz="3200" b="1" i="1" dirty="0"/>
              <a:t> XI, </a:t>
            </a:r>
            <a:r>
              <a:rPr lang="en-US" altLang="en-US" sz="3200" b="1" i="1" dirty="0" err="1"/>
              <a:t>nhiều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công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trình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tôn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giáo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nhanh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chóng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được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xây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dựng</a:t>
            </a:r>
            <a:r>
              <a:rPr lang="en-US" altLang="en-US" sz="3200" i="1" dirty="0"/>
              <a:t>:</a:t>
            </a:r>
          </a:p>
          <a:p>
            <a:endParaRPr lang="en-US" altLang="en-US" sz="2400" i="1" dirty="0"/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FB645BE3-1227-731F-BF85-4E89BFABB5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0422" y="5752563"/>
            <a:ext cx="311359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 err="1">
                <a:latin typeface=".VnArial" pitchFamily="34" charset="0"/>
              </a:rPr>
              <a:t>Tháp</a:t>
            </a:r>
            <a:r>
              <a:rPr lang="en-US" altLang="en-US" sz="2000" b="1" dirty="0">
                <a:latin typeface=".VnArial" pitchFamily="34" charset="0"/>
              </a:rPr>
              <a:t> </a:t>
            </a:r>
            <a:r>
              <a:rPr lang="en-US" altLang="en-US" sz="2000" b="1" dirty="0" err="1">
                <a:latin typeface=".VnArial" pitchFamily="34" charset="0"/>
              </a:rPr>
              <a:t>Báo</a:t>
            </a:r>
            <a:r>
              <a:rPr lang="en-US" altLang="en-US" sz="2000" b="1" dirty="0">
                <a:latin typeface=".VnArial" pitchFamily="34" charset="0"/>
              </a:rPr>
              <a:t> Thiên </a:t>
            </a:r>
            <a:r>
              <a:rPr lang="en-US" altLang="en-US" sz="1800" b="1" dirty="0"/>
              <a:t>(1057)</a:t>
            </a:r>
          </a:p>
        </p:txBody>
      </p:sp>
      <p:sp>
        <p:nvSpPr>
          <p:cNvPr id="29703" name="Text Box 7">
            <a:extLst>
              <a:ext uri="{FF2B5EF4-FFF2-40B4-BE49-F238E27FC236}">
                <a16:creationId xmlns:a16="http://schemas.microsoft.com/office/drawing/2014/main" id="{B5E9C483-9DA9-A3D4-46ED-CDCDE747B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4545" y="5724899"/>
            <a:ext cx="650788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hlinkClick r:id="rId2" tooltip="Văn Miếu-Quốc Tử Giá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Văn</a:t>
            </a:r>
            <a:r>
              <a:rPr lang="en-US" altLang="en-US" sz="1800" b="1" dirty="0">
                <a:solidFill>
                  <a:srgbClr val="FA2B5C"/>
                </a:solidFill>
                <a:hlinkClick r:id="rId2" tooltip="Văn Miếu-Quốc Tử Giá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en-US" sz="1800" b="1" dirty="0" err="1">
                <a:hlinkClick r:id="rId2" tooltip="Văn Miếu-Quốc Tử Giá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Miếu</a:t>
            </a:r>
            <a:r>
              <a:rPr lang="en-US" altLang="en-US" sz="1800" b="1" dirty="0"/>
              <a:t> </a:t>
            </a:r>
            <a:r>
              <a:rPr lang="en-US" altLang="en-US" sz="1800" b="1" dirty="0" err="1"/>
              <a:t>xây</a:t>
            </a:r>
            <a:r>
              <a:rPr lang="en-US" altLang="en-US" sz="1800" b="1" dirty="0"/>
              <a:t> </a:t>
            </a:r>
            <a:r>
              <a:rPr lang="en-US" altLang="en-US" sz="1800" b="1" dirty="0" err="1"/>
              <a:t>năm</a:t>
            </a:r>
            <a:r>
              <a:rPr lang="en-US" altLang="en-US" sz="1800" b="1" dirty="0"/>
              <a:t> 1070, </a:t>
            </a:r>
            <a:r>
              <a:rPr lang="en-US" altLang="en-US" sz="1800" b="1" dirty="0">
                <a:hlinkClick r:id="rId3" tooltip="Quốc Tử Giá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Quốc </a:t>
            </a:r>
            <a:r>
              <a:rPr lang="en-US" altLang="en-US" sz="1800" b="1" dirty="0" err="1">
                <a:hlinkClick r:id="rId3" tooltip="Quốc Tử Giá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Tử</a:t>
            </a:r>
            <a:r>
              <a:rPr lang="en-US" altLang="en-US" sz="1800" b="1" dirty="0">
                <a:hlinkClick r:id="rId3" tooltip="Quốc Tử Giá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en-US" sz="1800" b="1" dirty="0" err="1">
                <a:hlinkClick r:id="rId3" tooltip="Quốc Tử Giá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Giám</a:t>
            </a:r>
            <a:r>
              <a:rPr lang="en-US" altLang="en-US" sz="1800" b="1" dirty="0"/>
              <a:t> </a:t>
            </a:r>
            <a:r>
              <a:rPr lang="en-US" altLang="en-US" sz="1800" b="1" dirty="0" err="1"/>
              <a:t>dựng</a:t>
            </a:r>
            <a:r>
              <a:rPr lang="en-US" altLang="en-US" sz="1800" b="1" dirty="0"/>
              <a:t> </a:t>
            </a:r>
            <a:r>
              <a:rPr lang="en-US" altLang="en-US" sz="1800" b="1" dirty="0" err="1"/>
              <a:t>năm</a:t>
            </a:r>
            <a:r>
              <a:rPr lang="en-US" altLang="en-US" sz="1800" b="1" dirty="0"/>
              <a:t> 1076.. 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EF9302FC-3F42-A603-9267-ADA0DEE6CA52}"/>
              </a:ext>
            </a:extLst>
          </p:cNvPr>
          <p:cNvGrpSpPr>
            <a:grpSpLocks/>
          </p:cNvGrpSpPr>
          <p:nvPr/>
        </p:nvGrpSpPr>
        <p:grpSpPr bwMode="auto">
          <a:xfrm>
            <a:off x="417578" y="1186290"/>
            <a:ext cx="9893046" cy="4378785"/>
            <a:chOff x="-42530" y="762000"/>
            <a:chExt cx="9186530" cy="6858000"/>
          </a:xfrm>
        </p:grpSpPr>
        <p:pic>
          <p:nvPicPr>
            <p:cNvPr id="14347" name="Picture 6" descr="Toàn cảnh chùa Một Cột">
              <a:extLst>
                <a:ext uri="{FF2B5EF4-FFF2-40B4-BE49-F238E27FC236}">
                  <a16:creationId xmlns:a16="http://schemas.microsoft.com/office/drawing/2014/main" id="{1E6F8697-0A47-B55F-7322-E6EDF15411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30" y="762000"/>
              <a:ext cx="918653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8" name="Action Button: Forward or Next 2">
              <a:hlinkClick r:id="rId5" action="ppaction://hlinksldjump" highlightClick="1"/>
              <a:extLst>
                <a:ext uri="{FF2B5EF4-FFF2-40B4-BE49-F238E27FC236}">
                  <a16:creationId xmlns:a16="http://schemas.microsoft.com/office/drawing/2014/main" id="{64A53821-FB28-BA40-21DA-A1B59C42C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82013" y="7162800"/>
              <a:ext cx="661987" cy="420688"/>
            </a:xfrm>
            <a:prstGeom prst="actionButtonForwardNex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29717" name="AutoShape 21">
            <a:extLst>
              <a:ext uri="{FF2B5EF4-FFF2-40B4-BE49-F238E27FC236}">
                <a16:creationId xmlns:a16="http://schemas.microsoft.com/office/drawing/2014/main" id="{B9224501-6AD4-4D7F-E1DF-5EA2AF20F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622" y="810354"/>
            <a:ext cx="8780152" cy="400507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3600" b="1" i="1" dirty="0" err="1"/>
              <a:t>Chỉ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sau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một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thế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kỷ</a:t>
            </a:r>
            <a:r>
              <a:rPr lang="en-US" altLang="en-US" sz="3600" b="1" i="1" dirty="0"/>
              <a:t>, </a:t>
            </a:r>
            <a:r>
              <a:rPr lang="en-US" altLang="en-US" sz="3600" b="1" i="1" dirty="0" err="1"/>
              <a:t>Thăng</a:t>
            </a:r>
            <a:r>
              <a:rPr lang="en-US" altLang="en-US" sz="3600" b="1" i="1" dirty="0"/>
              <a:t> Long </a:t>
            </a:r>
            <a:r>
              <a:rPr lang="en-US" altLang="en-US" sz="3600" b="1" i="1" dirty="0" err="1"/>
              <a:t>trở</a:t>
            </a:r>
            <a:r>
              <a:rPr lang="en-US" altLang="en-US" sz="3600" b="1" i="1" dirty="0"/>
              <a:t>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3600" b="1" i="1" dirty="0" err="1"/>
              <a:t>thành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trung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tâm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văn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hóa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chính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trị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và</a:t>
            </a:r>
            <a:r>
              <a:rPr lang="en-US" altLang="en-US" sz="3600" b="1" i="1" dirty="0"/>
              <a:t>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3600" b="1" i="1" dirty="0" err="1"/>
              <a:t>kinh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tế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của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cả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quốc</a:t>
            </a:r>
            <a:r>
              <a:rPr lang="en-US" altLang="en-US" sz="3600" b="1" i="1" dirty="0"/>
              <a:t> </a:t>
            </a:r>
            <a:r>
              <a:rPr lang="en-US" altLang="en-US" sz="3600" b="1" i="1" dirty="0" err="1"/>
              <a:t>gia</a:t>
            </a:r>
            <a:r>
              <a:rPr lang="en-US" altLang="en-US" sz="3600" b="1" i="1" dirty="0">
                <a:solidFill>
                  <a:srgbClr val="FF3300"/>
                </a:solidFill>
              </a:rPr>
              <a:t>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800" b="1" i="1" dirty="0">
              <a:solidFill>
                <a:srgbClr val="FF3300"/>
              </a:solidFill>
            </a:endParaRPr>
          </a:p>
        </p:txBody>
      </p:sp>
      <p:pic>
        <p:nvPicPr>
          <p:cNvPr id="29718" name="Picture 22" descr="Tháp chùa Báo Ân bên Hồ Gươm">
            <a:extLst>
              <a:ext uri="{FF2B5EF4-FFF2-40B4-BE49-F238E27FC236}">
                <a16:creationId xmlns:a16="http://schemas.microsoft.com/office/drawing/2014/main" id="{49240408-DC7B-7206-BF81-5EDF98657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98" y="1249454"/>
            <a:ext cx="9893045" cy="430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F54D5ED-97C5-65BF-B5F0-08D035040F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924" y="5767554"/>
            <a:ext cx="46042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 dirty="0" err="1"/>
              <a:t>C</a:t>
            </a:r>
            <a:r>
              <a:rPr lang="en-US" altLang="en-US" b="1" dirty="0" err="1">
                <a:hlinkClick r:id="rId8" tooltip="Chùa Một Cộ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hùa</a:t>
            </a:r>
            <a:r>
              <a:rPr lang="en-US" altLang="en-US" b="1" dirty="0">
                <a:hlinkClick r:id="rId8" tooltip="Chùa Một Cộ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en-US" b="1" dirty="0" err="1">
                <a:hlinkClick r:id="rId8" tooltip="Chùa Một Cộ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Diên</a:t>
            </a:r>
            <a:r>
              <a:rPr lang="en-US" altLang="en-US" b="1" dirty="0">
                <a:hlinkClick r:id="rId8" tooltip="Chùa Một Cộ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en-US" b="1" dirty="0" err="1">
                <a:hlinkClick r:id="rId8" tooltip="Chùa Một Cộ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Hựu</a:t>
            </a:r>
            <a:r>
              <a:rPr lang="en-US" altLang="en-US" b="1" dirty="0"/>
              <a:t> </a:t>
            </a:r>
            <a:r>
              <a:rPr lang="en-US" altLang="en-US" b="1" dirty="0" err="1"/>
              <a:t>Tây</a:t>
            </a:r>
            <a:r>
              <a:rPr lang="en-US" altLang="en-US" b="1" dirty="0"/>
              <a:t> </a:t>
            </a:r>
            <a:r>
              <a:rPr lang="en-US" altLang="en-US" b="1" dirty="0" err="1"/>
              <a:t>hoàng</a:t>
            </a:r>
            <a:r>
              <a:rPr lang="en-US" altLang="en-US" b="1" dirty="0"/>
              <a:t> </a:t>
            </a:r>
            <a:r>
              <a:rPr lang="en-US" altLang="en-US" b="1" dirty="0" err="1"/>
              <a:t>thành</a:t>
            </a:r>
            <a:r>
              <a:rPr lang="en-US" altLang="en-US" b="1" dirty="0"/>
              <a:t> (1049) </a:t>
            </a:r>
          </a:p>
        </p:txBody>
      </p:sp>
      <p:pic>
        <p:nvPicPr>
          <p:cNvPr id="5" name="Picture 5" descr="VM%20QTG">
            <a:extLst>
              <a:ext uri="{FF2B5EF4-FFF2-40B4-BE49-F238E27FC236}">
                <a16:creationId xmlns:a16="http://schemas.microsoft.com/office/drawing/2014/main" id="{20E7E416-EBF9-1D64-5A7A-0D0B896D2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30" y="1100559"/>
            <a:ext cx="9884313" cy="4300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3" descr="Temple_of_literature">
            <a:extLst>
              <a:ext uri="{FF2B5EF4-FFF2-40B4-BE49-F238E27FC236}">
                <a16:creationId xmlns:a16="http://schemas.microsoft.com/office/drawing/2014/main" id="{7A7C4FE9-F46A-5AB5-4570-4960533A1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95" y="1131337"/>
            <a:ext cx="9884313" cy="4378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1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9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02" grpId="1"/>
      <p:bldP spid="29703" grpId="0"/>
      <p:bldP spid="29703" grpId="1"/>
      <p:bldP spid="29717" grpId="0" animBg="1"/>
      <p:bldP spid="29717" grpId="1" animBg="1"/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id="{93852DAA-8D6B-C6DC-A503-7BAD58DD6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83" y="325630"/>
            <a:ext cx="888819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n-US" altLang="en-US" sz="2400" i="1" dirty="0"/>
              <a:t>- </a:t>
            </a:r>
            <a:r>
              <a:rPr lang="en-US" altLang="en-US" sz="2400" i="1" dirty="0" err="1"/>
              <a:t>Khu</a:t>
            </a:r>
            <a:r>
              <a:rPr lang="en-US" altLang="en-US" sz="2400" i="1" dirty="0"/>
              <a:t> </a:t>
            </a:r>
            <a:r>
              <a:rPr lang="en-US" altLang="en-US" sz="2400" i="1" dirty="0" err="1">
                <a:solidFill>
                  <a:srgbClr val="FF0000"/>
                </a:solidFill>
                <a:hlinkClick r:id="rId2" tooltip="Hoàng thành Thăng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hoàng</a:t>
            </a:r>
            <a:r>
              <a:rPr lang="en-US" altLang="en-US" sz="2400" i="1" dirty="0">
                <a:solidFill>
                  <a:srgbClr val="FF0000"/>
                </a:solidFill>
                <a:hlinkClick r:id="rId2" tooltip="Hoàng thành Thăng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hlinkClick r:id="rId2" tooltip="Hoàng thành Thăng Lo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thành</a:t>
            </a:r>
            <a:r>
              <a:rPr lang="en-US" altLang="en-US" sz="2400" i="1" dirty="0">
                <a:solidFill>
                  <a:srgbClr val="FF0000"/>
                </a:solidFill>
              </a:rPr>
              <a:t> </a:t>
            </a:r>
            <a:r>
              <a:rPr lang="en-US" altLang="en-US" sz="2400" i="1" dirty="0" err="1"/>
              <a:t>được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xây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dựng</a:t>
            </a:r>
            <a:r>
              <a:rPr lang="en-US" altLang="en-US" sz="2400" i="1" dirty="0"/>
              <a:t> </a:t>
            </a:r>
            <a:r>
              <a:rPr lang="en-US" altLang="en-US" sz="2400" i="1" dirty="0" err="1">
                <a:solidFill>
                  <a:srgbClr val="FF0000"/>
                </a:solidFill>
              </a:rPr>
              <a:t>gần</a:t>
            </a:r>
            <a:r>
              <a:rPr lang="en-US" altLang="en-US" sz="2400" i="1" dirty="0">
                <a:solidFill>
                  <a:srgbClr val="FF0000"/>
                </a:solidFill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</a:rPr>
              <a:t>H</a:t>
            </a:r>
            <a:r>
              <a:rPr lang="en-US" altLang="en-US" sz="2400" i="1" dirty="0" err="1">
                <a:solidFill>
                  <a:srgbClr val="FF0000"/>
                </a:solidFill>
                <a:hlinkClick r:id="rId3" tooltip="Hồ Tâ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ồ</a:t>
            </a:r>
            <a:r>
              <a:rPr lang="en-US" altLang="en-US" sz="2400" i="1" dirty="0">
                <a:solidFill>
                  <a:srgbClr val="FF0000"/>
                </a:solidFill>
                <a:hlinkClick r:id="rId3" tooltip="Hồ Tâ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altLang="en-US" sz="2400" i="1" dirty="0" err="1">
                <a:solidFill>
                  <a:srgbClr val="FF0000"/>
                </a:solidFill>
                <a:hlinkClick r:id="rId3" tooltip="Hồ Tâ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Tây</a:t>
            </a:r>
            <a:r>
              <a:rPr lang="en-US" altLang="en-US" sz="2400" i="1" dirty="0">
                <a:solidFill>
                  <a:srgbClr val="FF0000"/>
                </a:solidFill>
              </a:rPr>
              <a:t> </a:t>
            </a:r>
            <a:r>
              <a:rPr lang="en-US" altLang="en-US" sz="2400" i="1" dirty="0" err="1"/>
              <a:t>với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cung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điện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hoàng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gia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cùng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các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công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trình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chính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trị</a:t>
            </a:r>
            <a:r>
              <a:rPr lang="en-US" altLang="en-US" sz="2400" i="1" dirty="0"/>
              <a:t>. </a:t>
            </a:r>
            <a:r>
              <a:rPr lang="en-US" altLang="en-US" sz="2400" i="1" dirty="0" err="1"/>
              <a:t>Phần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còn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lại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của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đô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thị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là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khu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dân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cư</a:t>
            </a:r>
            <a:r>
              <a:rPr lang="en-US" altLang="en-US" sz="2400" i="1" dirty="0"/>
              <a:t>, bao </a:t>
            </a:r>
            <a:r>
              <a:rPr lang="en-US" altLang="en-US" sz="2400" i="1" dirty="0" err="1"/>
              <a:t>gồm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các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phường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nông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nghiệp</a:t>
            </a:r>
            <a:r>
              <a:rPr lang="en-US" altLang="en-US" sz="2400" i="1" dirty="0"/>
              <a:t>, </a:t>
            </a:r>
            <a:r>
              <a:rPr lang="en-US" altLang="en-US" sz="2400" i="1" dirty="0" err="1"/>
              <a:t>công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nghiệp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và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thương</a:t>
            </a:r>
            <a:r>
              <a:rPr lang="en-US" altLang="en-US" sz="2400" i="1" dirty="0"/>
              <a:t> </a:t>
            </a:r>
            <a:r>
              <a:rPr lang="en-US" altLang="en-US" sz="2400" i="1" dirty="0" err="1"/>
              <a:t>nghiệp</a:t>
            </a:r>
            <a:r>
              <a:rPr lang="en-US" altLang="en-US" sz="2400" i="1" dirty="0"/>
              <a:t>. </a:t>
            </a:r>
          </a:p>
        </p:txBody>
      </p:sp>
      <p:pic>
        <p:nvPicPr>
          <p:cNvPr id="5" name="Picture 2" descr="Hoàng thành Thăng Long đã được công nhận Di tích Quốc gia">
            <a:extLst>
              <a:ext uri="{FF2B5EF4-FFF2-40B4-BE49-F238E27FC236}">
                <a16:creationId xmlns:a16="http://schemas.microsoft.com/office/drawing/2014/main" id="{F7B9FA00-83E0-D168-13A0-3C0A13AB3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352" y="1895291"/>
            <a:ext cx="8409797" cy="4070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hục dựng hoàng cung Thăng Long thời nhà Lý - VnExpress">
            <a:extLst>
              <a:ext uri="{FF2B5EF4-FFF2-40B4-BE49-F238E27FC236}">
                <a16:creationId xmlns:a16="http://schemas.microsoft.com/office/drawing/2014/main" id="{FF7CEA15-9E8F-75DF-C455-8B399633B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453" y="1895292"/>
            <a:ext cx="8489696" cy="422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Khu Di Tích Hoàng Thành Thăng Long - Chả lụa hai lúa">
            <a:extLst>
              <a:ext uri="{FF2B5EF4-FFF2-40B4-BE49-F238E27FC236}">
                <a16:creationId xmlns:a16="http://schemas.microsoft.com/office/drawing/2014/main" id="{A3F7E974-B5E5-F372-82E0-6011FBBC1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87" y="2098874"/>
            <a:ext cx="9000931" cy="423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oàng Thành Thăng Long, tìm về cột mốc lịch sử vàng son">
            <a:extLst>
              <a:ext uri="{FF2B5EF4-FFF2-40B4-BE49-F238E27FC236}">
                <a16:creationId xmlns:a16="http://schemas.microsoft.com/office/drawing/2014/main" id="{71FC77B0-0823-958D-BA25-12C008BA7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69" y="2109965"/>
            <a:ext cx="9103568" cy="423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30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3">
            <a:extLst>
              <a:ext uri="{FF2B5EF4-FFF2-40B4-BE49-F238E27FC236}">
                <a16:creationId xmlns:a16="http://schemas.microsoft.com/office/drawing/2014/main" id="{1ED48FBB-705F-9570-FCCA-EB6BED72DC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8873" y="1633580"/>
            <a:ext cx="9491472" cy="2734322"/>
          </a:xfrm>
        </p:spPr>
        <p:txBody>
          <a:bodyPr>
            <a:noAutofit/>
          </a:bodyPr>
          <a:lstStyle/>
          <a:p>
            <a:pPr algn="just"/>
            <a:r>
              <a:rPr lang="en-US" altLang="en-US" sz="3600" i="1" dirty="0" err="1">
                <a:hlinkClick r:id="rId2" tooltip="Nhà Trần"/>
              </a:rPr>
              <a:t>Nhà</a:t>
            </a:r>
            <a:r>
              <a:rPr lang="en-US" altLang="en-US" sz="3600" i="1" dirty="0">
                <a:hlinkClick r:id="rId2" tooltip="Nhà Trần"/>
              </a:rPr>
              <a:t> </a:t>
            </a:r>
            <a:r>
              <a:rPr lang="en-US" altLang="en-US" sz="3600" i="1" dirty="0" err="1">
                <a:hlinkClick r:id="rId2" tooltip="Nhà Trần"/>
              </a:rPr>
              <a:t>Trần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nối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bước</a:t>
            </a:r>
            <a:r>
              <a:rPr lang="en-US" altLang="en-US" sz="3600" i="1" dirty="0"/>
              <a:t> </a:t>
            </a:r>
            <a:r>
              <a:rPr lang="en-US" altLang="en-US" sz="3600" i="1" dirty="0" err="1">
                <a:hlinkClick r:id="rId3" tooltip="Nhà Lý"/>
              </a:rPr>
              <a:t>nhà</a:t>
            </a:r>
            <a:r>
              <a:rPr lang="en-US" altLang="en-US" sz="3600" i="1" dirty="0">
                <a:hlinkClick r:id="rId3" tooltip="Nhà Lý"/>
              </a:rPr>
              <a:t> </a:t>
            </a:r>
            <a:r>
              <a:rPr lang="en-US" altLang="en-US" sz="3600" i="1" dirty="0" err="1">
                <a:hlinkClick r:id="rId3" tooltip="Nhà Lý"/>
              </a:rPr>
              <a:t>Lý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cai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trị</a:t>
            </a:r>
            <a:r>
              <a:rPr lang="en-US" altLang="en-US" sz="3600" i="1" dirty="0"/>
              <a:t> </a:t>
            </a:r>
            <a:r>
              <a:rPr lang="en-US" altLang="en-US" sz="3600" i="1" dirty="0" err="1">
                <a:hlinkClick r:id="rId4" tooltip="Đại Việt"/>
              </a:rPr>
              <a:t>Đại</a:t>
            </a:r>
            <a:r>
              <a:rPr lang="en-US" altLang="en-US" sz="3600" i="1" dirty="0">
                <a:hlinkClick r:id="rId4" tooltip="Đại Việt"/>
              </a:rPr>
              <a:t> </a:t>
            </a:r>
            <a:r>
              <a:rPr lang="en-US" altLang="en-US" sz="3600" i="1" dirty="0" err="1">
                <a:hlinkClick r:id="rId4" tooltip="Đại Việt"/>
              </a:rPr>
              <a:t>Việt</a:t>
            </a:r>
            <a:r>
              <a:rPr lang="en-US" altLang="en-US" sz="3600" i="1" dirty="0"/>
              <a:t>, </a:t>
            </a:r>
            <a:r>
              <a:rPr lang="en-US" altLang="en-US" sz="3600" i="1" dirty="0" err="1"/>
              <a:t>kinh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thành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Thăng</a:t>
            </a:r>
            <a:r>
              <a:rPr lang="en-US" altLang="en-US" sz="3600" i="1" dirty="0"/>
              <a:t> Long </a:t>
            </a:r>
            <a:r>
              <a:rPr lang="en-US" altLang="en-US" sz="3600" i="1" dirty="0" err="1"/>
              <a:t>tiếp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tục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được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xây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thêm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những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cung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điện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mới</a:t>
            </a:r>
            <a:r>
              <a:rPr lang="en-US" altLang="en-US" sz="3600" i="1" dirty="0"/>
              <a:t>. </a:t>
            </a:r>
            <a:r>
              <a:rPr lang="en-US" altLang="en-US" sz="3600" i="1" dirty="0" err="1"/>
              <a:t>Hoàng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thành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được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củng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cố</a:t>
            </a:r>
            <a:r>
              <a:rPr lang="en-US" altLang="en-US" sz="3600" i="1" dirty="0"/>
              <a:t> - </a:t>
            </a:r>
            <a:r>
              <a:rPr lang="en-US" altLang="en-US" sz="3600" i="1" dirty="0" err="1"/>
              <a:t>Năm</a:t>
            </a:r>
            <a:r>
              <a:rPr lang="en-US" altLang="en-US" sz="3600" i="1" dirty="0"/>
              <a:t> 1230, </a:t>
            </a:r>
            <a:r>
              <a:rPr lang="en-US" altLang="en-US" sz="3600" i="1" dirty="0" err="1"/>
              <a:t>Thăng</a:t>
            </a:r>
            <a:r>
              <a:rPr lang="en-US" altLang="en-US" sz="3600" i="1" dirty="0"/>
              <a:t> Long </a:t>
            </a:r>
            <a:r>
              <a:rPr lang="en-US" altLang="en-US" sz="3600" i="1" dirty="0" err="1"/>
              <a:t>được</a:t>
            </a:r>
            <a:r>
              <a:rPr lang="en-US" altLang="en-US" sz="3600" i="1" dirty="0"/>
              <a:t> chia </a:t>
            </a:r>
            <a:r>
              <a:rPr lang="en-US" altLang="en-US" sz="3600" i="1" dirty="0" err="1"/>
              <a:t>thành</a:t>
            </a:r>
            <a:r>
              <a:rPr lang="en-US" altLang="en-US" sz="3600" i="1" dirty="0"/>
              <a:t> 61 </a:t>
            </a:r>
            <a:r>
              <a:rPr lang="en-US" altLang="en-US" sz="3600" i="1" dirty="0" err="1"/>
              <a:t>phường</a:t>
            </a:r>
            <a:r>
              <a:rPr lang="en-US" altLang="en-US" sz="3600" i="1" dirty="0"/>
              <a:t>, </a:t>
            </a:r>
            <a:r>
              <a:rPr lang="en-US" altLang="en-US" sz="3600" i="1" dirty="0" err="1"/>
              <a:t>kinh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thành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đông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đúc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hơn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dù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địa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giới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không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thay</a:t>
            </a:r>
            <a:r>
              <a:rPr lang="en-US" altLang="en-US" sz="3600" i="1" dirty="0"/>
              <a:t> </a:t>
            </a:r>
            <a:r>
              <a:rPr lang="en-US" altLang="en-US" sz="3600" i="1" dirty="0" err="1"/>
              <a:t>đổi</a:t>
            </a:r>
            <a:r>
              <a:rPr lang="en-US" altLang="en-US" sz="3600" i="1" dirty="0"/>
              <a:t>.</a:t>
            </a:r>
            <a:r>
              <a:rPr lang="en-US" altLang="en-US" sz="3600" dirty="0"/>
              <a:t> </a:t>
            </a:r>
          </a:p>
        </p:txBody>
      </p:sp>
      <p:sp>
        <p:nvSpPr>
          <p:cNvPr id="15363" name="Hộp Văn bản 2">
            <a:extLst>
              <a:ext uri="{FF2B5EF4-FFF2-40B4-BE49-F238E27FC236}">
                <a16:creationId xmlns:a16="http://schemas.microsoft.com/office/drawing/2014/main" id="{749EE7DD-CA3D-6669-F93A-BA79111C7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034" y="299292"/>
            <a:ext cx="67026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b.Thăng</a:t>
            </a:r>
            <a:r>
              <a:rPr lang="en-US" altLang="en-US" sz="3600" b="1" dirty="0">
                <a:solidFill>
                  <a:srgbClr val="FF0066"/>
                </a:solidFill>
                <a:latin typeface=".VnBook-AntiquaH" pitchFamily="34" charset="0"/>
              </a:rPr>
              <a:t> Long </a:t>
            </a:r>
            <a:r>
              <a:rPr lang="en-US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thời</a:t>
            </a:r>
            <a:r>
              <a:rPr lang="en-US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en-US" altLang="en-US" sz="3600" b="1" dirty="0" err="1">
                <a:solidFill>
                  <a:srgbClr val="FF0066"/>
                </a:solidFill>
                <a:latin typeface=".VnBook-AntiquaH" pitchFamily="34" charset="0"/>
              </a:rPr>
              <a:t>Trần</a:t>
            </a:r>
            <a:r>
              <a:rPr lang="en-US" altLang="en-US" sz="3600" b="1" dirty="0">
                <a:solidFill>
                  <a:srgbClr val="FF0066"/>
                </a:solidFill>
                <a:latin typeface=".VnBook-AntiquaH" pitchFamily="34" charset="0"/>
              </a:rPr>
              <a:t> </a:t>
            </a:r>
            <a:r>
              <a:rPr lang="vi-VN" altLang="en-US" sz="2400" b="1" dirty="0">
                <a:solidFill>
                  <a:srgbClr val="FF0066"/>
                </a:solidFill>
                <a:latin typeface=".VnBook-AntiquaH" pitchFamily="34" charset="0"/>
              </a:rPr>
              <a:t>(</a:t>
            </a:r>
            <a:r>
              <a:rPr lang="vi-VN" sz="2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1226–1427)</a:t>
            </a:r>
            <a:r>
              <a:rPr lang="vi-VN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FF0066"/>
              </a:solidFill>
              <a:latin typeface=".VnBook-Antiqua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3">
            <a:extLst>
              <a:ext uri="{FF2B5EF4-FFF2-40B4-BE49-F238E27FC236}">
                <a16:creationId xmlns:a16="http://schemas.microsoft.com/office/drawing/2014/main" id="{D1E4D9E0-2E5D-7CCD-2063-818B3A8273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4000" y="1253794"/>
            <a:ext cx="9469338" cy="3928941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en-US" altLang="en-US" sz="3200" b="1" i="1" dirty="0"/>
              <a:t>- </a:t>
            </a:r>
            <a:r>
              <a:rPr lang="en-US" altLang="en-US" sz="3200" b="1" i="1" dirty="0" err="1"/>
              <a:t>Hồ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Quý</a:t>
            </a:r>
            <a:r>
              <a:rPr lang="en-US" altLang="en-US" sz="3200" b="1" i="1" dirty="0"/>
              <a:t> Ly </a:t>
            </a:r>
            <a:r>
              <a:rPr lang="en-US" altLang="en-US" sz="3200" b="1" i="1" dirty="0" err="1"/>
              <a:t>chính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thức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lên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ngôi</a:t>
            </a:r>
            <a:r>
              <a:rPr lang="en-US" altLang="en-US" sz="3200" b="1" i="1" dirty="0"/>
              <a:t>, </a:t>
            </a:r>
            <a:r>
              <a:rPr lang="en-US" altLang="en-US" sz="3200" b="1" i="1" dirty="0" err="1"/>
              <a:t>lập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nên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nước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>
                <a:hlinkClick r:id="rId2" tooltip="Đại Ngu"/>
              </a:rPr>
              <a:t>Đại</a:t>
            </a:r>
            <a:r>
              <a:rPr lang="en-US" altLang="en-US" sz="3200" b="1" i="1" dirty="0">
                <a:hlinkClick r:id="rId2" tooltip="Đại Ngu"/>
              </a:rPr>
              <a:t> </a:t>
            </a:r>
            <a:r>
              <a:rPr lang="en-US" altLang="en-US" sz="3200" b="1" i="1" dirty="0" err="1">
                <a:hlinkClick r:id="rId2" tooltip="Đại Ngu"/>
              </a:rPr>
              <a:t>Ngu</a:t>
            </a:r>
            <a:r>
              <a:rPr lang="en-US" altLang="en-US" sz="3200" b="1" i="1" dirty="0"/>
              <a:t>. </a:t>
            </a:r>
            <a:r>
              <a:rPr lang="en-US" altLang="en-US" sz="3200" b="1" i="1" dirty="0" err="1"/>
              <a:t>Năm</a:t>
            </a:r>
            <a:r>
              <a:rPr lang="en-US" altLang="en-US" sz="3200" b="1" i="1" dirty="0"/>
              <a:t> 1400, </a:t>
            </a:r>
            <a:r>
              <a:rPr lang="en-US" altLang="en-US" sz="3200" b="1" i="1" dirty="0" err="1"/>
              <a:t>chuyển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kinh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đô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về</a:t>
            </a:r>
            <a:r>
              <a:rPr lang="en-US" altLang="en-US" sz="3200" b="1" i="1" dirty="0"/>
              <a:t> </a:t>
            </a:r>
            <a:r>
              <a:rPr lang="en-US" altLang="en-US" sz="3200" b="1" i="1" dirty="0">
                <a:hlinkClick r:id="rId3" tooltip="Thanh Hóa"/>
              </a:rPr>
              <a:t>Thanh </a:t>
            </a:r>
            <a:r>
              <a:rPr lang="en-US" altLang="en-US" sz="3200" b="1" i="1" dirty="0" err="1">
                <a:hlinkClick r:id="rId3" tooltip="Thanh Hóa"/>
              </a:rPr>
              <a:t>Hóa</a:t>
            </a:r>
            <a:r>
              <a:rPr lang="en-US" altLang="en-US" sz="3200" b="1" i="1" dirty="0"/>
              <a:t>,</a:t>
            </a:r>
            <a:r>
              <a:rPr lang="en-US" altLang="en-US" sz="3200" dirty="0"/>
              <a:t> 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kinh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đô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mới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mang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tên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>
                <a:solidFill>
                  <a:srgbClr val="990000"/>
                </a:solidFill>
                <a:hlinkClick r:id="rId4" tooltip="Thành Tây Đô"/>
              </a:rPr>
              <a:t>Tây</a:t>
            </a:r>
            <a:r>
              <a:rPr lang="en-US" altLang="en-US" sz="3200" b="1" i="1" dirty="0">
                <a:solidFill>
                  <a:srgbClr val="990000"/>
                </a:solidFill>
                <a:hlinkClick r:id="rId4" tooltip="Thành Tây Đô"/>
              </a:rPr>
              <a:t> </a:t>
            </a:r>
            <a:r>
              <a:rPr lang="en-US" altLang="en-US" sz="3200" b="1" i="1" dirty="0" err="1">
                <a:solidFill>
                  <a:srgbClr val="990000"/>
                </a:solidFill>
                <a:hlinkClick r:id="rId4" tooltip="Thành Tây Đô"/>
              </a:rPr>
              <a:t>Đô</a:t>
            </a:r>
            <a:r>
              <a:rPr lang="en-US" altLang="en-US" sz="3200" b="1" i="1" dirty="0">
                <a:solidFill>
                  <a:srgbClr val="990000"/>
                </a:solidFill>
              </a:rPr>
              <a:t>,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Thăng</a:t>
            </a:r>
            <a:r>
              <a:rPr lang="en-US" altLang="en-US" sz="3200" b="1" i="1" dirty="0"/>
              <a:t> Long </a:t>
            </a:r>
            <a:r>
              <a:rPr lang="en-US" altLang="en-US" sz="3200" b="1" i="1" dirty="0" err="1"/>
              <a:t>được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đổi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thành</a:t>
            </a:r>
            <a:r>
              <a:rPr lang="en-US" altLang="en-US" sz="3200" b="1" i="1" dirty="0"/>
              <a:t> </a:t>
            </a:r>
            <a:r>
              <a:rPr lang="en-US" altLang="en-US" sz="3200" b="1" i="1" u="sng" dirty="0" err="1">
                <a:solidFill>
                  <a:srgbClr val="990000"/>
                </a:solidFill>
              </a:rPr>
              <a:t>Đông</a:t>
            </a:r>
            <a:r>
              <a:rPr lang="en-US" altLang="en-US" sz="3200" b="1" i="1" u="sng" dirty="0">
                <a:solidFill>
                  <a:srgbClr val="990000"/>
                </a:solidFill>
              </a:rPr>
              <a:t> </a:t>
            </a:r>
            <a:r>
              <a:rPr lang="en-US" altLang="en-US" sz="3200" b="1" i="1" u="sng" dirty="0" err="1">
                <a:solidFill>
                  <a:srgbClr val="990000"/>
                </a:solidFill>
              </a:rPr>
              <a:t>Đô</a:t>
            </a:r>
            <a:r>
              <a:rPr lang="en-US" altLang="en-US" sz="3200" b="1" i="1" dirty="0"/>
              <a:t>.</a:t>
            </a:r>
          </a:p>
          <a:p>
            <a:pPr algn="just">
              <a:buFontTx/>
              <a:buNone/>
            </a:pPr>
            <a:r>
              <a:rPr lang="en-US" altLang="en-US" sz="3200" b="1" i="1" dirty="0"/>
              <a:t>- </a:t>
            </a:r>
            <a:r>
              <a:rPr lang="en-US" altLang="en-US" sz="3200" b="1" i="1" dirty="0" err="1"/>
              <a:t>Năm</a:t>
            </a:r>
            <a:r>
              <a:rPr lang="en-US" altLang="en-US" sz="3200" b="1" i="1" dirty="0"/>
              <a:t> 1406, </a:t>
            </a:r>
            <a:r>
              <a:rPr lang="en-US" altLang="en-US" sz="3200" b="1" i="1" dirty="0" err="1">
                <a:hlinkClick r:id="rId5" tooltip="Nhà Minh"/>
              </a:rPr>
              <a:t>nhà</a:t>
            </a:r>
            <a:r>
              <a:rPr lang="en-US" altLang="en-US" sz="3200" b="1" i="1" dirty="0">
                <a:hlinkClick r:id="rId5" tooltip="Nhà Minh"/>
              </a:rPr>
              <a:t> Minh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đưa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quân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xâm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lược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Đại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Ngu</a:t>
            </a:r>
            <a:r>
              <a:rPr lang="en-US" altLang="en-US" sz="3200" b="1" i="1" dirty="0"/>
              <a:t>, </a:t>
            </a:r>
            <a:r>
              <a:rPr lang="en-US" altLang="en-US" sz="3200" b="1" i="1" dirty="0" err="1"/>
              <a:t>Thăng</a:t>
            </a:r>
            <a:r>
              <a:rPr lang="en-US" altLang="en-US" sz="3200" b="1" i="1" dirty="0"/>
              <a:t> Long </a:t>
            </a:r>
            <a:r>
              <a:rPr lang="en-US" altLang="en-US" sz="3200" b="1" i="1" dirty="0" err="1"/>
              <a:t>bị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chiếm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đóng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và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đổi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tên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thành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Đông</a:t>
            </a:r>
            <a:r>
              <a:rPr lang="en-US" altLang="en-US" sz="3200" b="1" i="1" dirty="0"/>
              <a:t> Quan.</a:t>
            </a:r>
            <a:r>
              <a:rPr lang="en-US" altLang="en-US" sz="3200" i="1" dirty="0"/>
              <a:t> </a:t>
            </a:r>
            <a:r>
              <a:rPr lang="en-US" altLang="en-US" sz="3200" b="1" i="1" dirty="0"/>
              <a:t> </a:t>
            </a:r>
          </a:p>
          <a:p>
            <a:pPr algn="just">
              <a:buFontTx/>
              <a:buNone/>
            </a:pPr>
            <a:r>
              <a:rPr lang="en-US" altLang="en-US" sz="3200" b="1" i="1" dirty="0"/>
              <a:t>- </a:t>
            </a:r>
            <a:r>
              <a:rPr lang="en-US" altLang="en-US" sz="3200" b="1" i="1" dirty="0" err="1"/>
              <a:t>Đông</a:t>
            </a:r>
            <a:r>
              <a:rPr lang="en-US" altLang="en-US" sz="3200" b="1" i="1" dirty="0"/>
              <a:t> Quan </a:t>
            </a:r>
            <a:r>
              <a:rPr lang="en-US" altLang="en-US" sz="3200" b="1" i="1" dirty="0" err="1"/>
              <a:t>chìm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trong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đau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thương</a:t>
            </a:r>
            <a:r>
              <a:rPr lang="en-US" altLang="en-US" sz="3200" b="1" i="1" dirty="0"/>
              <a:t> tang </a:t>
            </a:r>
            <a:r>
              <a:rPr lang="en-US" altLang="en-US" sz="3200" b="1" i="1" dirty="0" err="1"/>
              <a:t>tóc</a:t>
            </a:r>
            <a:r>
              <a:rPr lang="en-US" altLang="en-US" sz="3200" b="1" i="1" dirty="0"/>
              <a:t> do </a:t>
            </a:r>
            <a:r>
              <a:rPr lang="en-US" altLang="en-US" sz="3200" b="1" i="1" dirty="0" err="1"/>
              <a:t>giặc</a:t>
            </a:r>
            <a:r>
              <a:rPr lang="en-US" altLang="en-US" sz="3200" b="1" i="1" dirty="0"/>
              <a:t> Minh </a:t>
            </a:r>
            <a:r>
              <a:rPr lang="en-US" altLang="en-US" sz="3200" b="1" i="1" dirty="0" err="1"/>
              <a:t>gây</a:t>
            </a:r>
            <a:r>
              <a:rPr lang="en-US" altLang="en-US" sz="3200" b="1" i="1" dirty="0"/>
              <a:t> </a:t>
            </a:r>
            <a:r>
              <a:rPr lang="en-US" altLang="en-US" sz="3200" b="1" i="1" dirty="0" err="1"/>
              <a:t>ra.</a:t>
            </a:r>
            <a:r>
              <a:rPr lang="en-US" altLang="en-US" sz="3200" i="1" dirty="0"/>
              <a:t> </a:t>
            </a:r>
          </a:p>
        </p:txBody>
      </p:sp>
      <p:sp>
        <p:nvSpPr>
          <p:cNvPr id="17411" name="Hộp Văn bản 2">
            <a:extLst>
              <a:ext uri="{FF2B5EF4-FFF2-40B4-BE49-F238E27FC236}">
                <a16:creationId xmlns:a16="http://schemas.microsoft.com/office/drawing/2014/main" id="{054B585A-3C49-5428-EC4B-55AA104A7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230"/>
            <a:ext cx="98423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4000" b="1" dirty="0">
                <a:solidFill>
                  <a:srgbClr val="FF0066"/>
                </a:solidFill>
                <a:latin typeface=".VnBook-AntiquaH" pitchFamily="34" charset="0"/>
              </a:rPr>
              <a:t>c</a:t>
            </a:r>
            <a:r>
              <a:rPr lang="en-US" altLang="en-US" sz="3200" b="1" dirty="0">
                <a:solidFill>
                  <a:srgbClr val="FF0066"/>
                </a:solidFill>
                <a:latin typeface=".VnBook-AntiquaH" pitchFamily="34" charset="0"/>
              </a:rPr>
              <a:t>. ĐÔNG ĐÔ – ĐÔNG KINH TỪ THỜI HỒ ĐẾN THỜI LÊ SƠ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33668190-951E-214D-7C97-95735D812D32}"/>
              </a:ext>
            </a:extLst>
          </p:cNvPr>
          <p:cNvSpPr txBox="1"/>
          <p:nvPr/>
        </p:nvSpPr>
        <p:spPr>
          <a:xfrm>
            <a:off x="486381" y="707886"/>
            <a:ext cx="917695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 Năm </a:t>
            </a:r>
            <a:r>
              <a:rPr lang="vi-VN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6" tooltip="1397"/>
              </a:rPr>
              <a:t>1397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vi-VN" sz="3200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7" tooltip="Hồ Quý Ly"/>
              </a:rPr>
              <a:t>Hồ</a:t>
            </a:r>
            <a:r>
              <a:rPr lang="vi-VN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7" tooltip="Hồ Quý Ly"/>
              </a:rPr>
              <a:t> </a:t>
            </a:r>
            <a:r>
              <a:rPr lang="vi-VN" sz="3200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7" tooltip="Hồ Quý Ly"/>
              </a:rPr>
              <a:t>Quý</a:t>
            </a:r>
            <a:r>
              <a:rPr lang="vi-VN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7" tooltip="Hồ Quý Ly"/>
              </a:rPr>
              <a:t> Ly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cho xây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dựng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kinh đô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mới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ở An Tôn (</a:t>
            </a:r>
            <a:r>
              <a:rPr lang="vi-VN" sz="3200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8" tooltip="Vĩnh Lộc"/>
              </a:rPr>
              <a:t>Vĩnh</a:t>
            </a:r>
            <a:r>
              <a:rPr lang="vi-VN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8" tooltip="Vĩnh Lộc"/>
              </a:rPr>
              <a:t> </a:t>
            </a:r>
            <a:r>
              <a:rPr lang="vi-VN" sz="3200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8" tooltip="Vĩnh Lộc"/>
              </a:rPr>
              <a:t>Lộc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vi-VN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9" tooltip="Thanh Hóa"/>
              </a:rPr>
              <a:t>Thanh </a:t>
            </a:r>
            <a:r>
              <a:rPr lang="vi-VN" sz="3200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9" tooltip="Thanh Hóa"/>
              </a:rPr>
              <a:t>Hóa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gọi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Tây Đô (nhân dân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thường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gọi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3200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0" tooltip="Thành nhà Hồ"/>
              </a:rPr>
              <a:t>thành</a:t>
            </a:r>
            <a:r>
              <a:rPr lang="vi-VN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0" tooltip="Thành nhà Hồ"/>
              </a:rPr>
              <a:t> </a:t>
            </a:r>
            <a:r>
              <a:rPr lang="vi-VN" sz="3200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0" tooltip="Thành nhà Hồ"/>
              </a:rPr>
              <a:t>nhà</a:t>
            </a:r>
            <a:r>
              <a:rPr lang="vi-VN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0" tooltip="Thành nhà Hồ"/>
              </a:rPr>
              <a:t> </a:t>
            </a:r>
            <a:r>
              <a:rPr lang="vi-VN" sz="3200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0" tooltip="Thành nhà Hồ"/>
              </a:rPr>
              <a:t>Hồ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bắt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vua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Trần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dời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đô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vào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rồi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năm </a:t>
            </a:r>
            <a:r>
              <a:rPr lang="vi-VN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1" tooltip="1400"/>
              </a:rPr>
              <a:t>1400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phế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truất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vua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Trần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lập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ra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vương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triều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mới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3200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2" tooltip="Triều Hồ"/>
              </a:rPr>
              <a:t>Triều</a:t>
            </a:r>
            <a:r>
              <a:rPr lang="vi-VN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2" tooltip="Triều Hồ"/>
              </a:rPr>
              <a:t> </a:t>
            </a:r>
            <a:r>
              <a:rPr lang="vi-VN" sz="3200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2" tooltip="Triều Hồ"/>
              </a:rPr>
              <a:t>Hồ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Hồ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Quý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Ly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đổi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quốc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hiệu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3200" b="0" i="0" u="none" strike="noStrike" dirty="0" err="1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3" tooltip="Đại Ngu"/>
              </a:rPr>
              <a:t>Đại</a:t>
            </a:r>
            <a:r>
              <a:rPr lang="vi-VN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13" tooltip="Đại Ngu"/>
              </a:rPr>
              <a:t> Ngu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Thăng Long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đổi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tên </a:t>
            </a:r>
            <a:r>
              <a:rPr lang="vi-VN" sz="32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vi-VN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Đông Đô.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theme/theme1.xml><?xml version="1.0" encoding="utf-8"?>
<a:theme xmlns:a="http://schemas.openxmlformats.org/drawingml/2006/main" name="Phương diện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135</TotalTime>
  <Words>604</Words>
  <Application>Microsoft Office PowerPoint</Application>
  <PresentationFormat>Widescreen</PresentationFormat>
  <Paragraphs>34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.VnArial</vt:lpstr>
      <vt:lpstr>.VnBook-AntiquaH</vt:lpstr>
      <vt:lpstr>.VnTime</vt:lpstr>
      <vt:lpstr>Arial</vt:lpstr>
      <vt:lpstr>Tahoma</vt:lpstr>
      <vt:lpstr>Times New Roman</vt:lpstr>
      <vt:lpstr>Trebuchet MS</vt:lpstr>
      <vt:lpstr>Wingdings 3</vt:lpstr>
      <vt:lpstr>Phương diện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Quốc Khánh Lê</dc:creator>
  <cp:lastModifiedBy>Hoàng Bích Phượng</cp:lastModifiedBy>
  <cp:revision>4</cp:revision>
  <dcterms:created xsi:type="dcterms:W3CDTF">2022-09-17T04:40:37Z</dcterms:created>
  <dcterms:modified xsi:type="dcterms:W3CDTF">2023-02-19T15:11:43Z</dcterms:modified>
</cp:coreProperties>
</file>