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omments/comment1.xml" ContentType="application/vnd.openxmlformats-officedocument.presentationml.comment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tags/tag6.xml" ContentType="application/vnd.openxmlformats-officedocument.presentationml.tag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53"/>
  </p:notesMasterIdLst>
  <p:sldIdLst>
    <p:sldId id="282" r:id="rId2"/>
    <p:sldId id="283" r:id="rId3"/>
    <p:sldId id="284" r:id="rId4"/>
    <p:sldId id="285" r:id="rId5"/>
    <p:sldId id="256" r:id="rId6"/>
    <p:sldId id="319" r:id="rId7"/>
    <p:sldId id="292" r:id="rId8"/>
    <p:sldId id="287" r:id="rId9"/>
    <p:sldId id="288" r:id="rId10"/>
    <p:sldId id="320" r:id="rId11"/>
    <p:sldId id="290" r:id="rId12"/>
    <p:sldId id="338" r:id="rId13"/>
    <p:sldId id="321" r:id="rId14"/>
    <p:sldId id="322" r:id="rId15"/>
    <p:sldId id="324" r:id="rId16"/>
    <p:sldId id="323" r:id="rId17"/>
    <p:sldId id="260" r:id="rId18"/>
    <p:sldId id="325" r:id="rId19"/>
    <p:sldId id="296" r:id="rId20"/>
    <p:sldId id="326" r:id="rId21"/>
    <p:sldId id="268" r:id="rId22"/>
    <p:sldId id="300" r:id="rId23"/>
    <p:sldId id="264" r:id="rId24"/>
    <p:sldId id="339" r:id="rId25"/>
    <p:sldId id="262" r:id="rId26"/>
    <p:sldId id="263" r:id="rId27"/>
    <p:sldId id="329" r:id="rId28"/>
    <p:sldId id="301" r:id="rId29"/>
    <p:sldId id="272" r:id="rId30"/>
    <p:sldId id="273" r:id="rId31"/>
    <p:sldId id="345" r:id="rId32"/>
    <p:sldId id="344" r:id="rId33"/>
    <p:sldId id="347" r:id="rId34"/>
    <p:sldId id="348" r:id="rId35"/>
    <p:sldId id="349" r:id="rId36"/>
    <p:sldId id="350" r:id="rId37"/>
    <p:sldId id="351" r:id="rId38"/>
    <p:sldId id="330" r:id="rId39"/>
    <p:sldId id="352" r:id="rId40"/>
    <p:sldId id="275" r:id="rId41"/>
    <p:sldId id="291" r:id="rId42"/>
    <p:sldId id="342" r:id="rId43"/>
    <p:sldId id="327" r:id="rId44"/>
    <p:sldId id="332" r:id="rId45"/>
    <p:sldId id="337" r:id="rId46"/>
    <p:sldId id="278" r:id="rId47"/>
    <p:sldId id="277" r:id="rId48"/>
    <p:sldId id="308" r:id="rId49"/>
    <p:sldId id="276" r:id="rId50"/>
    <p:sldId id="335" r:id="rId51"/>
    <p:sldId id="341" r:id="rId52"/>
  </p:sldIdLst>
  <p:sldSz cx="12192000" cy="6858000"/>
  <p:notesSz cx="6858000" cy="9144000"/>
  <p:embeddedFontLst>
    <p:embeddedFont>
      <p:font typeface="黑体" panose="02010609060101010101" pitchFamily="49" charset="-122"/>
      <p:regular r:id="rId54"/>
    </p:embeddedFont>
    <p:embeddedFont>
      <p:font typeface="#9Slide05 Atlantika" panose="020B0604020202020204" charset="0"/>
      <p:regular r:id="rId55"/>
    </p:embeddedFont>
    <p:embeddedFont>
      <p:font typeface="#9Slide05 IcielSanelma" panose="020B0604020202020204" charset="0"/>
      <p:regular r:id="rId56"/>
    </p:embeddedFont>
    <p:embeddedFont>
      <p:font typeface="#9Slide04 VogaRegular" panose="020B0604020202020204" charset="0"/>
      <p:regular r:id="rId57"/>
    </p:embeddedFont>
    <p:embeddedFont>
      <p:font typeface="#9Slide05 Ciaobella" panose="020B0604020202020204" charset="0"/>
      <p:regular r:id="rId58"/>
    </p:embeddedFont>
    <p:embeddedFont>
      <p:font typeface="#9Slide05 Claudia" panose="020B0604020202020204" charset="0"/>
      <p:regular r:id="rId59"/>
    </p:embeddedFont>
    <p:embeddedFont>
      <p:font typeface="#9Slide05 Wolfsbane" panose="020B0604020202020204" charset="0"/>
      <p:regular r:id="rId60"/>
    </p:embeddedFont>
    <p:embeddedFont>
      <p:font typeface="#9Slide03 Arima Madurai Medium" panose="020B0604020202020204" charset="0"/>
      <p:regular r:id="rId61"/>
    </p:embeddedFont>
    <p:embeddedFont>
      <p:font typeface="Calibri" panose="020F0502020204030204" pitchFamily="34" charset="0"/>
      <p:regular r:id="rId62"/>
      <p:bold r:id="rId63"/>
      <p:italic r:id="rId64"/>
      <p:boldItalic r:id="rId65"/>
    </p:embeddedFont>
    <p:embeddedFont>
      <p:font typeface="#9Slide05 Monalisa script" panose="020B0604020202020204" charset="0"/>
      <p:regular r:id="rId66"/>
    </p:embeddedFont>
    <p:embeddedFont>
      <p:font typeface="#9Slide05 SVNSteady" panose="020B0604020202020204" charset="0"/>
      <p:regular r:id="rId67"/>
    </p:embeddedFont>
    <p:embeddedFont>
      <p:font typeface="#9Slide05 Dear Saturday" panose="020B0604020202020204" charset="0"/>
      <p:regular r:id="rId68"/>
    </p:embeddedFont>
    <p:embeddedFont>
      <p:font typeface="#9Slide03 Arima Madurai" panose="020B0604020202020204" charset="0"/>
      <p:regular r:id="rId69"/>
    </p:embeddedFont>
    <p:embeddedFont>
      <p:font typeface="#9Slide05 SVNIndie" panose="020B0604020202020204" charset="0"/>
      <p:regular r:id="rId70"/>
    </p:embeddedFont>
    <p:embeddedFont>
      <p:font typeface="#9Slide05 Harman Script Inline" panose="020B0604020202020204" charset="0"/>
      <p:regular r:id="rId71"/>
    </p:embeddedFont>
    <p:embeddedFont>
      <p:font typeface="SimSun" panose="02010600030101010101" pitchFamily="2" charset="-122"/>
      <p:regular r:id="rId72"/>
    </p:embeddedFont>
    <p:embeddedFont>
      <p:font typeface="#9Slide04 SVNMORVA" panose="020B0604020202020204" charset="0"/>
      <p:regular r:id="rId73"/>
    </p:embeddedFont>
    <p:embeddedFont>
      <p:font typeface="#9Slide03 Arima Madurai Black" panose="020B0604020202020204" charset="0"/>
      <p:bold r:id="rId74"/>
    </p:embeddedFont>
    <p:embeddedFont>
      <p:font typeface="Microsoft YaHei" panose="020B0503020204020204" pitchFamily="34" charset="-122"/>
      <p:regular r:id="rId75"/>
      <p:bold r:id="rId76"/>
    </p:embeddedFont>
    <p:embeddedFont>
      <p:font typeface="SimSun" panose="02010600030101010101" pitchFamily="2" charset="-122"/>
      <p:regular r:id="rId72"/>
    </p:embeddedFont>
    <p:embeddedFont>
      <p:font typeface="等线" panose="020B0604020202020204" charset="-122"/>
      <p:regular r:id="rId77"/>
    </p:embeddedFont>
    <p:embeddedFont>
      <p:font typeface="#9Slide05 ViceroyJF" panose="020B0604020202020204" charset="0"/>
      <p:regular r:id="rId7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nh Phuong" initials="HP" lastIdx="2" clrIdx="0">
    <p:extLst>
      <p:ext uri="{19B8F6BF-5375-455C-9EA6-DF929625EA0E}">
        <p15:presenceInfo xmlns:p15="http://schemas.microsoft.com/office/powerpoint/2012/main" userId="Hanh Phuo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A34441"/>
    <a:srgbClr val="0000F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74" d="100"/>
          <a:sy n="74" d="100"/>
        </p:scale>
        <p:origin x="552" y="5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2.fntdata"/><Relationship Id="rId63" Type="http://schemas.openxmlformats.org/officeDocument/2006/relationships/font" Target="fonts/font10.fntdata"/><Relationship Id="rId68" Type="http://schemas.openxmlformats.org/officeDocument/2006/relationships/font" Target="fonts/font15.fntdata"/><Relationship Id="rId76" Type="http://schemas.openxmlformats.org/officeDocument/2006/relationships/font" Target="fonts/font23.fntdata"/><Relationship Id="rId7" Type="http://schemas.openxmlformats.org/officeDocument/2006/relationships/slide" Target="slides/slide6.xml"/><Relationship Id="rId71" Type="http://schemas.openxmlformats.org/officeDocument/2006/relationships/font" Target="fonts/font18.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font" Target="fonts/font5.fntdata"/><Relationship Id="rId66" Type="http://schemas.openxmlformats.org/officeDocument/2006/relationships/font" Target="fonts/font13.fntdata"/><Relationship Id="rId74" Type="http://schemas.openxmlformats.org/officeDocument/2006/relationships/font" Target="fonts/font21.fntdata"/><Relationship Id="rId79"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font" Target="fonts/font8.fntdata"/><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7.fntdata"/><Relationship Id="rId65" Type="http://schemas.openxmlformats.org/officeDocument/2006/relationships/font" Target="fonts/font12.fntdata"/><Relationship Id="rId73" Type="http://schemas.openxmlformats.org/officeDocument/2006/relationships/font" Target="fonts/font20.fntdata"/><Relationship Id="rId78" Type="http://schemas.openxmlformats.org/officeDocument/2006/relationships/font" Target="fonts/font25.fntdata"/><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64" Type="http://schemas.openxmlformats.org/officeDocument/2006/relationships/font" Target="fonts/font11.fntdata"/><Relationship Id="rId69" Type="http://schemas.openxmlformats.org/officeDocument/2006/relationships/font" Target="fonts/font16.fntdata"/><Relationship Id="rId77" Type="http://schemas.openxmlformats.org/officeDocument/2006/relationships/font" Target="fonts/font2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9.fntdata"/><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6.fntdata"/><Relationship Id="rId67"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fntdata"/><Relationship Id="rId62" Type="http://schemas.openxmlformats.org/officeDocument/2006/relationships/font" Target="fonts/font9.fntdata"/><Relationship Id="rId70" Type="http://schemas.openxmlformats.org/officeDocument/2006/relationships/font" Target="fonts/font17.fntdata"/><Relationship Id="rId75" Type="http://schemas.openxmlformats.org/officeDocument/2006/relationships/font" Target="fonts/font22.fntdata"/><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8-16T10:04:47.514" idx="2">
    <p:pos x="10" y="10"/>
    <p:text>Ở nước ta hiện nay có những chương trình nào ưu tiên vì sự phát triển của trẻ em
( Chương trình cấp thẻ bảo hiểm y tế miễn phí cho trẻ dưới 6 tuổi, ưu tiến khám bệnh cho trẻ nhỏ trước, chương trình Trái tim cho em, miễn học phí cho học sinh tiểu học, phổ cập giáo dục các cấp, các chương trình về tết Trung thu....)</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C65FA6-B51C-435F-8466-494F19B73461}" type="datetimeFigureOut">
              <a:rPr lang="en-SG" smtClean="0"/>
              <a:t>24/9/2021</a:t>
            </a:fld>
            <a:endParaRPr lang="en-S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3DFEF2-4354-4865-BF20-1EB11DE82223}" type="slidenum">
              <a:rPr lang="en-SG" smtClean="0"/>
              <a:t>‹#›</a:t>
            </a:fld>
            <a:endParaRPr lang="en-SG"/>
          </a:p>
        </p:txBody>
      </p:sp>
    </p:spTree>
    <p:extLst>
      <p:ext uri="{BB962C8B-B14F-4D97-AF65-F5344CB8AC3E}">
        <p14:creationId xmlns:p14="http://schemas.microsoft.com/office/powerpoint/2010/main" val="3271345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1</a:t>
            </a:fld>
            <a:endParaRPr lang="en-SG"/>
          </a:p>
        </p:txBody>
      </p:sp>
    </p:spTree>
    <p:extLst>
      <p:ext uri="{BB962C8B-B14F-4D97-AF65-F5344CB8AC3E}">
        <p14:creationId xmlns:p14="http://schemas.microsoft.com/office/powerpoint/2010/main" val="19932593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zh-CN" altLang="en-US" dirty="0"/>
          </a:p>
        </p:txBody>
      </p:sp>
      <p:sp>
        <p:nvSpPr>
          <p:cNvPr id="4" name="灯片编号占位符 3"/>
          <p:cNvSpPr>
            <a:spLocks noGrp="1"/>
          </p:cNvSpPr>
          <p:nvPr>
            <p:ph type="sldNum" sz="quarter" idx="10"/>
          </p:nvPr>
        </p:nvSpPr>
        <p:spPr/>
        <p:txBody>
          <a:bodyPr/>
          <a:lstStyle/>
          <a:p>
            <a:fld id="{C0AE39EF-C0E5-4896-B9D3-7E7938E4611D}" type="slidenum">
              <a:rPr lang="zh-CN" altLang="en-US" smtClean="0"/>
              <a:t>10</a:t>
            </a:fld>
            <a:endParaRPr lang="zh-CN" altLang="en-US"/>
          </a:p>
        </p:txBody>
      </p:sp>
    </p:spTree>
    <p:extLst>
      <p:ext uri="{BB962C8B-B14F-4D97-AF65-F5344CB8AC3E}">
        <p14:creationId xmlns:p14="http://schemas.microsoft.com/office/powerpoint/2010/main" val="2791430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11</a:t>
            </a:fld>
            <a:endParaRPr lang="en-SG"/>
          </a:p>
        </p:txBody>
      </p:sp>
    </p:spTree>
    <p:extLst>
      <p:ext uri="{BB962C8B-B14F-4D97-AF65-F5344CB8AC3E}">
        <p14:creationId xmlns:p14="http://schemas.microsoft.com/office/powerpoint/2010/main" val="2560086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12</a:t>
            </a:fld>
            <a:endParaRPr lang="en-SG"/>
          </a:p>
        </p:txBody>
      </p:sp>
    </p:spTree>
    <p:extLst>
      <p:ext uri="{BB962C8B-B14F-4D97-AF65-F5344CB8AC3E}">
        <p14:creationId xmlns:p14="http://schemas.microsoft.com/office/powerpoint/2010/main" val="35416633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13</a:t>
            </a:fld>
            <a:endParaRPr lang="en-SG"/>
          </a:p>
        </p:txBody>
      </p:sp>
    </p:spTree>
    <p:extLst>
      <p:ext uri="{BB962C8B-B14F-4D97-AF65-F5344CB8AC3E}">
        <p14:creationId xmlns:p14="http://schemas.microsoft.com/office/powerpoint/2010/main" val="3549332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14</a:t>
            </a:fld>
            <a:endParaRPr lang="en-SG"/>
          </a:p>
        </p:txBody>
      </p:sp>
    </p:spTree>
    <p:extLst>
      <p:ext uri="{BB962C8B-B14F-4D97-AF65-F5344CB8AC3E}">
        <p14:creationId xmlns:p14="http://schemas.microsoft.com/office/powerpoint/2010/main" val="2966242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幻灯片图像占位符 22529"/>
          <p:cNvSpPr>
            <a:spLocks noGrp="1" noRot="1" noChangeAspect="1" noTextEdit="1"/>
          </p:cNvSpPr>
          <p:nvPr>
            <p:ph type="sldImg"/>
          </p:nvPr>
        </p:nvSpPr>
        <p:spPr>
          <a:ln/>
        </p:spPr>
      </p:sp>
      <p:sp>
        <p:nvSpPr>
          <p:cNvPr id="22531" name="文本占位符 22530"/>
          <p:cNvSpPr>
            <a:spLocks noGrp="1"/>
          </p:cNvSpPr>
          <p:nvPr>
            <p:ph type="body" idx="1"/>
          </p:nvPr>
        </p:nvSpPr>
        <p:spP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15</a:t>
            </a:fld>
            <a:endParaRPr lang="zh-CN" sz="1200" dirty="0"/>
          </a:p>
        </p:txBody>
      </p:sp>
    </p:spTree>
    <p:extLst>
      <p:ext uri="{BB962C8B-B14F-4D97-AF65-F5344CB8AC3E}">
        <p14:creationId xmlns:p14="http://schemas.microsoft.com/office/powerpoint/2010/main" val="1423234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16</a:t>
            </a:fld>
            <a:endParaRPr lang="en-SG"/>
          </a:p>
        </p:txBody>
      </p:sp>
    </p:spTree>
    <p:extLst>
      <p:ext uri="{BB962C8B-B14F-4D97-AF65-F5344CB8AC3E}">
        <p14:creationId xmlns:p14="http://schemas.microsoft.com/office/powerpoint/2010/main" val="21555623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21505"/>
          <p:cNvSpPr>
            <a:spLocks noGrp="1" noRot="1" noChangeAspect="1" noTextEdit="1"/>
          </p:cNvSpPr>
          <p:nvPr>
            <p:ph type="sldImg"/>
          </p:nvPr>
        </p:nvSpPr>
        <p:spPr>
          <a:ln/>
        </p:spPr>
      </p:sp>
      <p:sp>
        <p:nvSpPr>
          <p:cNvPr id="21507" name="文本占位符 21506"/>
          <p:cNvSpPr>
            <a:spLocks noGrp="1"/>
          </p:cNvSpPr>
          <p:nvPr>
            <p:ph type="body" idx="1"/>
          </p:nvPr>
        </p:nvSpPr>
        <p:spP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17</a:t>
            </a:fld>
            <a:endParaRPr lang="zh-CN" sz="1200" dirty="0"/>
          </a:p>
        </p:txBody>
      </p:sp>
    </p:spTree>
    <p:extLst>
      <p:ext uri="{BB962C8B-B14F-4D97-AF65-F5344CB8AC3E}">
        <p14:creationId xmlns:p14="http://schemas.microsoft.com/office/powerpoint/2010/main" val="37192366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18</a:t>
            </a:fld>
            <a:endParaRPr lang="en-SG"/>
          </a:p>
        </p:txBody>
      </p:sp>
    </p:spTree>
    <p:extLst>
      <p:ext uri="{BB962C8B-B14F-4D97-AF65-F5344CB8AC3E}">
        <p14:creationId xmlns:p14="http://schemas.microsoft.com/office/powerpoint/2010/main" val="31009940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19</a:t>
            </a:fld>
            <a:endParaRPr lang="en-SG"/>
          </a:p>
        </p:txBody>
      </p:sp>
    </p:spTree>
    <p:extLst>
      <p:ext uri="{BB962C8B-B14F-4D97-AF65-F5344CB8AC3E}">
        <p14:creationId xmlns:p14="http://schemas.microsoft.com/office/powerpoint/2010/main" val="1738833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2</a:t>
            </a:fld>
            <a:endParaRPr lang="en-SG"/>
          </a:p>
        </p:txBody>
      </p:sp>
    </p:spTree>
    <p:extLst>
      <p:ext uri="{BB962C8B-B14F-4D97-AF65-F5344CB8AC3E}">
        <p14:creationId xmlns:p14="http://schemas.microsoft.com/office/powerpoint/2010/main" val="10448476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20</a:t>
            </a:fld>
            <a:endParaRPr lang="en-SG"/>
          </a:p>
        </p:txBody>
      </p:sp>
    </p:spTree>
    <p:extLst>
      <p:ext uri="{BB962C8B-B14F-4D97-AF65-F5344CB8AC3E}">
        <p14:creationId xmlns:p14="http://schemas.microsoft.com/office/powerpoint/2010/main" val="40412322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28673"/>
          <p:cNvSpPr>
            <a:spLocks noGrp="1" noRot="1" noChangeAspect="1" noTextEdit="1"/>
          </p:cNvSpPr>
          <p:nvPr>
            <p:ph type="sldImg"/>
          </p:nvPr>
        </p:nvSpPr>
        <p:spPr>
          <a:ln/>
        </p:spPr>
      </p:sp>
      <p:sp>
        <p:nvSpPr>
          <p:cNvPr id="28675" name="文本占位符 28674"/>
          <p:cNvSpPr>
            <a:spLocks noGrp="1"/>
          </p:cNvSpPr>
          <p:nvPr>
            <p:ph type="body" idx="1"/>
          </p:nvPr>
        </p:nvSpPr>
        <p:spP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21</a:t>
            </a:fld>
            <a:endParaRPr lang="zh-CN" sz="1200" dirty="0"/>
          </a:p>
        </p:txBody>
      </p:sp>
    </p:spTree>
    <p:extLst>
      <p:ext uri="{BB962C8B-B14F-4D97-AF65-F5344CB8AC3E}">
        <p14:creationId xmlns:p14="http://schemas.microsoft.com/office/powerpoint/2010/main" val="34263929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22</a:t>
            </a:fld>
            <a:endParaRPr lang="en-SG"/>
          </a:p>
        </p:txBody>
      </p:sp>
    </p:spTree>
    <p:extLst>
      <p:ext uri="{BB962C8B-B14F-4D97-AF65-F5344CB8AC3E}">
        <p14:creationId xmlns:p14="http://schemas.microsoft.com/office/powerpoint/2010/main" val="42592030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23</a:t>
            </a:fld>
            <a:endParaRPr lang="en-SG"/>
          </a:p>
        </p:txBody>
      </p:sp>
    </p:spTree>
    <p:extLst>
      <p:ext uri="{BB962C8B-B14F-4D97-AF65-F5344CB8AC3E}">
        <p14:creationId xmlns:p14="http://schemas.microsoft.com/office/powerpoint/2010/main" val="42123566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24</a:t>
            </a:fld>
            <a:endParaRPr lang="en-SG"/>
          </a:p>
        </p:txBody>
      </p:sp>
    </p:spTree>
    <p:extLst>
      <p:ext uri="{BB962C8B-B14F-4D97-AF65-F5344CB8AC3E}">
        <p14:creationId xmlns:p14="http://schemas.microsoft.com/office/powerpoint/2010/main" val="33338800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25</a:t>
            </a:fld>
            <a:endParaRPr lang="en-SG"/>
          </a:p>
        </p:txBody>
      </p:sp>
    </p:spTree>
    <p:extLst>
      <p:ext uri="{BB962C8B-B14F-4D97-AF65-F5344CB8AC3E}">
        <p14:creationId xmlns:p14="http://schemas.microsoft.com/office/powerpoint/2010/main" val="35626233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26</a:t>
            </a:fld>
            <a:endParaRPr lang="en-SG"/>
          </a:p>
        </p:txBody>
      </p:sp>
    </p:spTree>
    <p:extLst>
      <p:ext uri="{BB962C8B-B14F-4D97-AF65-F5344CB8AC3E}">
        <p14:creationId xmlns:p14="http://schemas.microsoft.com/office/powerpoint/2010/main" val="29145386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27</a:t>
            </a:fld>
            <a:endParaRPr lang="en-SG"/>
          </a:p>
        </p:txBody>
      </p:sp>
    </p:spTree>
    <p:extLst>
      <p:ext uri="{BB962C8B-B14F-4D97-AF65-F5344CB8AC3E}">
        <p14:creationId xmlns:p14="http://schemas.microsoft.com/office/powerpoint/2010/main" val="5087356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28</a:t>
            </a:fld>
            <a:endParaRPr lang="en-SG"/>
          </a:p>
        </p:txBody>
      </p:sp>
    </p:spTree>
    <p:extLst>
      <p:ext uri="{BB962C8B-B14F-4D97-AF65-F5344CB8AC3E}">
        <p14:creationId xmlns:p14="http://schemas.microsoft.com/office/powerpoint/2010/main" val="31446167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29</a:t>
            </a:fld>
            <a:endParaRPr lang="en-SG"/>
          </a:p>
        </p:txBody>
      </p:sp>
    </p:spTree>
    <p:extLst>
      <p:ext uri="{BB962C8B-B14F-4D97-AF65-F5344CB8AC3E}">
        <p14:creationId xmlns:p14="http://schemas.microsoft.com/office/powerpoint/2010/main" val="2379008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3</a:t>
            </a:fld>
            <a:endParaRPr lang="en-SG"/>
          </a:p>
        </p:txBody>
      </p:sp>
    </p:spTree>
    <p:extLst>
      <p:ext uri="{BB962C8B-B14F-4D97-AF65-F5344CB8AC3E}">
        <p14:creationId xmlns:p14="http://schemas.microsoft.com/office/powerpoint/2010/main" val="17298619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30</a:t>
            </a:fld>
            <a:endParaRPr lang="en-SG"/>
          </a:p>
        </p:txBody>
      </p:sp>
    </p:spTree>
    <p:extLst>
      <p:ext uri="{BB962C8B-B14F-4D97-AF65-F5344CB8AC3E}">
        <p14:creationId xmlns:p14="http://schemas.microsoft.com/office/powerpoint/2010/main" val="20432346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31</a:t>
            </a:fld>
            <a:endParaRPr lang="en-SG"/>
          </a:p>
        </p:txBody>
      </p:sp>
    </p:spTree>
    <p:extLst>
      <p:ext uri="{BB962C8B-B14F-4D97-AF65-F5344CB8AC3E}">
        <p14:creationId xmlns:p14="http://schemas.microsoft.com/office/powerpoint/2010/main" val="24703449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32</a:t>
            </a:fld>
            <a:endParaRPr lang="en-SG"/>
          </a:p>
        </p:txBody>
      </p:sp>
    </p:spTree>
    <p:extLst>
      <p:ext uri="{BB962C8B-B14F-4D97-AF65-F5344CB8AC3E}">
        <p14:creationId xmlns:p14="http://schemas.microsoft.com/office/powerpoint/2010/main" val="5918146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33</a:t>
            </a:fld>
            <a:endParaRPr lang="en-SG"/>
          </a:p>
        </p:txBody>
      </p:sp>
    </p:spTree>
    <p:extLst>
      <p:ext uri="{BB962C8B-B14F-4D97-AF65-F5344CB8AC3E}">
        <p14:creationId xmlns:p14="http://schemas.microsoft.com/office/powerpoint/2010/main" val="24448302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34</a:t>
            </a:fld>
            <a:endParaRPr lang="en-SG"/>
          </a:p>
        </p:txBody>
      </p:sp>
    </p:spTree>
    <p:extLst>
      <p:ext uri="{BB962C8B-B14F-4D97-AF65-F5344CB8AC3E}">
        <p14:creationId xmlns:p14="http://schemas.microsoft.com/office/powerpoint/2010/main" val="2609700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35</a:t>
            </a:fld>
            <a:endParaRPr lang="en-SG"/>
          </a:p>
        </p:txBody>
      </p:sp>
    </p:spTree>
    <p:extLst>
      <p:ext uri="{BB962C8B-B14F-4D97-AF65-F5344CB8AC3E}">
        <p14:creationId xmlns:p14="http://schemas.microsoft.com/office/powerpoint/2010/main" val="8899262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36</a:t>
            </a:fld>
            <a:endParaRPr lang="en-SG"/>
          </a:p>
        </p:txBody>
      </p:sp>
    </p:spTree>
    <p:extLst>
      <p:ext uri="{BB962C8B-B14F-4D97-AF65-F5344CB8AC3E}">
        <p14:creationId xmlns:p14="http://schemas.microsoft.com/office/powerpoint/2010/main" val="7690492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37</a:t>
            </a:fld>
            <a:endParaRPr lang="en-SG"/>
          </a:p>
        </p:txBody>
      </p:sp>
    </p:spTree>
    <p:extLst>
      <p:ext uri="{BB962C8B-B14F-4D97-AF65-F5344CB8AC3E}">
        <p14:creationId xmlns:p14="http://schemas.microsoft.com/office/powerpoint/2010/main" val="23242092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38</a:t>
            </a:fld>
            <a:endParaRPr lang="en-SG"/>
          </a:p>
        </p:txBody>
      </p:sp>
    </p:spTree>
    <p:extLst>
      <p:ext uri="{BB962C8B-B14F-4D97-AF65-F5344CB8AC3E}">
        <p14:creationId xmlns:p14="http://schemas.microsoft.com/office/powerpoint/2010/main" val="4158369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39</a:t>
            </a:fld>
            <a:endParaRPr lang="en-SG"/>
          </a:p>
        </p:txBody>
      </p:sp>
    </p:spTree>
    <p:extLst>
      <p:ext uri="{BB962C8B-B14F-4D97-AF65-F5344CB8AC3E}">
        <p14:creationId xmlns:p14="http://schemas.microsoft.com/office/powerpoint/2010/main" val="2762457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4</a:t>
            </a:fld>
            <a:endParaRPr lang="en-SG"/>
          </a:p>
        </p:txBody>
      </p:sp>
    </p:spTree>
    <p:extLst>
      <p:ext uri="{BB962C8B-B14F-4D97-AF65-F5344CB8AC3E}">
        <p14:creationId xmlns:p14="http://schemas.microsoft.com/office/powerpoint/2010/main" val="42306749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40</a:t>
            </a:fld>
            <a:endParaRPr lang="en-SG"/>
          </a:p>
        </p:txBody>
      </p:sp>
    </p:spTree>
    <p:extLst>
      <p:ext uri="{BB962C8B-B14F-4D97-AF65-F5344CB8AC3E}">
        <p14:creationId xmlns:p14="http://schemas.microsoft.com/office/powerpoint/2010/main" val="23759648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zh-CN" altLang="en-US" dirty="0"/>
          </a:p>
        </p:txBody>
      </p:sp>
      <p:sp>
        <p:nvSpPr>
          <p:cNvPr id="4" name="灯片编号占位符 3"/>
          <p:cNvSpPr>
            <a:spLocks noGrp="1"/>
          </p:cNvSpPr>
          <p:nvPr>
            <p:ph type="sldNum" sz="quarter" idx="10"/>
          </p:nvPr>
        </p:nvSpPr>
        <p:spPr/>
        <p:txBody>
          <a:bodyPr/>
          <a:lstStyle/>
          <a:p>
            <a:fld id="{A5025CEC-2ABC-4E79-BB53-CF7F3C7D9C4B}" type="slidenum">
              <a:rPr lang="zh-CN" altLang="en-US" smtClean="0"/>
              <a:t>41</a:t>
            </a:fld>
            <a:endParaRPr lang="zh-CN" altLang="en-US"/>
          </a:p>
        </p:txBody>
      </p:sp>
    </p:spTree>
    <p:extLst>
      <p:ext uri="{BB962C8B-B14F-4D97-AF65-F5344CB8AC3E}">
        <p14:creationId xmlns:p14="http://schemas.microsoft.com/office/powerpoint/2010/main" val="26381802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42</a:t>
            </a:fld>
            <a:endParaRPr lang="en-SG"/>
          </a:p>
        </p:txBody>
      </p:sp>
    </p:spTree>
    <p:extLst>
      <p:ext uri="{BB962C8B-B14F-4D97-AF65-F5344CB8AC3E}">
        <p14:creationId xmlns:p14="http://schemas.microsoft.com/office/powerpoint/2010/main" val="24492763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zh-CN" altLang="en-US" dirty="0"/>
          </a:p>
        </p:txBody>
      </p:sp>
      <p:sp>
        <p:nvSpPr>
          <p:cNvPr id="4" name="灯片编号占位符 3"/>
          <p:cNvSpPr>
            <a:spLocks noGrp="1"/>
          </p:cNvSpPr>
          <p:nvPr>
            <p:ph type="sldNum" sz="quarter" idx="10"/>
          </p:nvPr>
        </p:nvSpPr>
        <p:spPr/>
        <p:txBody>
          <a:bodyPr/>
          <a:lstStyle/>
          <a:p>
            <a:fld id="{C0AE39EF-C0E5-4896-B9D3-7E7938E4611D}" type="slidenum">
              <a:rPr lang="zh-CN" altLang="en-US" smtClean="0"/>
              <a:t>43</a:t>
            </a:fld>
            <a:endParaRPr lang="zh-CN" altLang="en-US"/>
          </a:p>
        </p:txBody>
      </p:sp>
    </p:spTree>
    <p:extLst>
      <p:ext uri="{BB962C8B-B14F-4D97-AF65-F5344CB8AC3E}">
        <p14:creationId xmlns:p14="http://schemas.microsoft.com/office/powerpoint/2010/main" val="16554379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44</a:t>
            </a:fld>
            <a:endParaRPr lang="en-SG"/>
          </a:p>
        </p:txBody>
      </p:sp>
    </p:spTree>
    <p:extLst>
      <p:ext uri="{BB962C8B-B14F-4D97-AF65-F5344CB8AC3E}">
        <p14:creationId xmlns:p14="http://schemas.microsoft.com/office/powerpoint/2010/main" val="32462927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45</a:t>
            </a:fld>
            <a:endParaRPr lang="en-SG"/>
          </a:p>
        </p:txBody>
      </p:sp>
    </p:spTree>
    <p:extLst>
      <p:ext uri="{BB962C8B-B14F-4D97-AF65-F5344CB8AC3E}">
        <p14:creationId xmlns:p14="http://schemas.microsoft.com/office/powerpoint/2010/main" val="327878707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46</a:t>
            </a:fld>
            <a:endParaRPr lang="en-SG"/>
          </a:p>
        </p:txBody>
      </p:sp>
    </p:spTree>
    <p:extLst>
      <p:ext uri="{BB962C8B-B14F-4D97-AF65-F5344CB8AC3E}">
        <p14:creationId xmlns:p14="http://schemas.microsoft.com/office/powerpoint/2010/main" val="41277672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47</a:t>
            </a:fld>
            <a:endParaRPr lang="en-SG"/>
          </a:p>
        </p:txBody>
      </p:sp>
    </p:spTree>
    <p:extLst>
      <p:ext uri="{BB962C8B-B14F-4D97-AF65-F5344CB8AC3E}">
        <p14:creationId xmlns:p14="http://schemas.microsoft.com/office/powerpoint/2010/main" val="3328086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48</a:t>
            </a:fld>
            <a:endParaRPr lang="en-SG"/>
          </a:p>
        </p:txBody>
      </p:sp>
    </p:spTree>
    <p:extLst>
      <p:ext uri="{BB962C8B-B14F-4D97-AF65-F5344CB8AC3E}">
        <p14:creationId xmlns:p14="http://schemas.microsoft.com/office/powerpoint/2010/main" val="11543185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49</a:t>
            </a:fld>
            <a:endParaRPr lang="en-SG"/>
          </a:p>
        </p:txBody>
      </p:sp>
    </p:spTree>
    <p:extLst>
      <p:ext uri="{BB962C8B-B14F-4D97-AF65-F5344CB8AC3E}">
        <p14:creationId xmlns:p14="http://schemas.microsoft.com/office/powerpoint/2010/main" val="2368542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5</a:t>
            </a:fld>
            <a:endParaRPr lang="en-SG"/>
          </a:p>
        </p:txBody>
      </p:sp>
    </p:spTree>
    <p:extLst>
      <p:ext uri="{BB962C8B-B14F-4D97-AF65-F5344CB8AC3E}">
        <p14:creationId xmlns:p14="http://schemas.microsoft.com/office/powerpoint/2010/main" val="18646492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50</a:t>
            </a:fld>
            <a:endParaRPr lang="en-SG"/>
          </a:p>
        </p:txBody>
      </p:sp>
    </p:spTree>
    <p:extLst>
      <p:ext uri="{BB962C8B-B14F-4D97-AF65-F5344CB8AC3E}">
        <p14:creationId xmlns:p14="http://schemas.microsoft.com/office/powerpoint/2010/main" val="10934169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7409"/>
          <p:cNvSpPr>
            <a:spLocks noGrp="1" noRot="1" noChangeAspect="1" noTextEdit="1"/>
          </p:cNvSpPr>
          <p:nvPr>
            <p:ph type="sldImg"/>
          </p:nvPr>
        </p:nvSpPr>
        <p:spPr>
          <a:ln/>
        </p:spPr>
      </p:sp>
      <p:sp>
        <p:nvSpPr>
          <p:cNvPr id="17411" name="文本占位符 17410"/>
          <p:cNvSpPr>
            <a:spLocks noGrp="1"/>
          </p:cNvSpPr>
          <p:nvPr>
            <p:ph type="body" idx="1"/>
          </p:nvPr>
        </p:nvSpPr>
        <p:spP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51</a:t>
            </a:fld>
            <a:endParaRPr lang="zh-CN" sz="1200" dirty="0"/>
          </a:p>
        </p:txBody>
      </p:sp>
    </p:spTree>
    <p:extLst>
      <p:ext uri="{BB962C8B-B14F-4D97-AF65-F5344CB8AC3E}">
        <p14:creationId xmlns:p14="http://schemas.microsoft.com/office/powerpoint/2010/main" val="1069806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zh-CN" altLang="en-US" dirty="0"/>
          </a:p>
        </p:txBody>
      </p:sp>
      <p:sp>
        <p:nvSpPr>
          <p:cNvPr id="4" name="灯片编号占位符 3"/>
          <p:cNvSpPr>
            <a:spLocks noGrp="1"/>
          </p:cNvSpPr>
          <p:nvPr>
            <p:ph type="sldNum" sz="quarter" idx="10"/>
          </p:nvPr>
        </p:nvSpPr>
        <p:spPr/>
        <p:txBody>
          <a:bodyPr/>
          <a:lstStyle/>
          <a:p>
            <a:fld id="{C0AE39EF-C0E5-4896-B9D3-7E7938E4611D}" type="slidenum">
              <a:rPr lang="zh-CN" altLang="en-US" smtClean="0"/>
              <a:t>6</a:t>
            </a:fld>
            <a:endParaRPr lang="zh-CN" altLang="en-US"/>
          </a:p>
        </p:txBody>
      </p:sp>
    </p:spTree>
    <p:extLst>
      <p:ext uri="{BB962C8B-B14F-4D97-AF65-F5344CB8AC3E}">
        <p14:creationId xmlns:p14="http://schemas.microsoft.com/office/powerpoint/2010/main" val="2374263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7</a:t>
            </a:fld>
            <a:endParaRPr lang="en-SG"/>
          </a:p>
        </p:txBody>
      </p:sp>
    </p:spTree>
    <p:extLst>
      <p:ext uri="{BB962C8B-B14F-4D97-AF65-F5344CB8AC3E}">
        <p14:creationId xmlns:p14="http://schemas.microsoft.com/office/powerpoint/2010/main" val="10269629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8</a:t>
            </a:fld>
            <a:endParaRPr lang="en-SG"/>
          </a:p>
        </p:txBody>
      </p:sp>
    </p:spTree>
    <p:extLst>
      <p:ext uri="{BB962C8B-B14F-4D97-AF65-F5344CB8AC3E}">
        <p14:creationId xmlns:p14="http://schemas.microsoft.com/office/powerpoint/2010/main" val="9867249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13DFEF2-4354-4865-BF20-1EB11DE82223}" type="slidenum">
              <a:rPr lang="en-SG" smtClean="0"/>
              <a:t>9</a:t>
            </a:fld>
            <a:endParaRPr lang="en-SG"/>
          </a:p>
        </p:txBody>
      </p:sp>
    </p:spTree>
    <p:extLst>
      <p:ext uri="{BB962C8B-B14F-4D97-AF65-F5344CB8AC3E}">
        <p14:creationId xmlns:p14="http://schemas.microsoft.com/office/powerpoint/2010/main" val="15435836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24/09/2021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randomBar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1_自定义版式">
    <p:bg>
      <p:bgPr>
        <a:solidFill>
          <a:schemeClr val="bg1"/>
        </a:solidFill>
        <a:effectLst/>
      </p:bgPr>
    </p:bg>
    <p:spTree>
      <p:nvGrpSpPr>
        <p:cNvPr id="1" name=""/>
        <p:cNvGrpSpPr/>
        <p:nvPr/>
      </p:nvGrpSpPr>
      <p:grpSpPr>
        <a:xfrm>
          <a:off x="0" y="0"/>
          <a:ext cx="0" cy="0"/>
          <a:chOff x="0" y="0"/>
          <a:chExt cx="0" cy="0"/>
        </a:xfrm>
      </p:grpSpPr>
      <p:grpSp>
        <p:nvGrpSpPr>
          <p:cNvPr id="26" name="L_blue"/>
          <p:cNvGrpSpPr/>
          <p:nvPr userDrawn="1"/>
        </p:nvGrpSpPr>
        <p:grpSpPr>
          <a:xfrm>
            <a:off x="-1" y="34210"/>
            <a:ext cx="343385" cy="6748492"/>
            <a:chOff x="228152" y="25657"/>
            <a:chExt cx="257539" cy="5061369"/>
          </a:xfrm>
        </p:grpSpPr>
        <p:pic>
          <p:nvPicPr>
            <p:cNvPr id="27" name="Picture 2" descr="F:\1-原创素材\1_mm1102\PPT\PPT_014\materaials\page_1.png"/>
            <p:cNvPicPr>
              <a:picLocks noChangeAspect="1" noChangeArrowheads="1"/>
            </p:cNvPicPr>
            <p:nvPr/>
          </p:nvPicPr>
          <p:blipFill rotWithShape="1">
            <a:blip r:embed="rId2">
              <a:extLst>
                <a:ext uri="{28A0092B-C50C-407E-A947-70E740481C1C}">
                  <a14:useLocalDpi xmlns:a14="http://schemas.microsoft.com/office/drawing/2010/main" val="0"/>
                </a:ext>
              </a:extLst>
            </a:blip>
            <a:srcRect l="46975"/>
            <a:stretch/>
          </p:blipFill>
          <p:spPr bwMode="auto">
            <a:xfrm>
              <a:off x="228152" y="25657"/>
              <a:ext cx="257539" cy="4314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1-原创素材\1_mm1102\PPT\PPT_014\materaials\page_9.png"/>
            <p:cNvPicPr>
              <a:picLocks noChangeAspect="1" noChangeArrowheads="1"/>
            </p:cNvPicPr>
            <p:nvPr/>
          </p:nvPicPr>
          <p:blipFill rotWithShape="1">
            <a:blip r:embed="rId3">
              <a:extLst>
                <a:ext uri="{28A0092B-C50C-407E-A947-70E740481C1C}">
                  <a14:useLocalDpi xmlns:a14="http://schemas.microsoft.com/office/drawing/2010/main" val="0"/>
                </a:ext>
              </a:extLst>
            </a:blip>
            <a:srcRect l="65100"/>
            <a:stretch/>
          </p:blipFill>
          <p:spPr bwMode="auto">
            <a:xfrm>
              <a:off x="228152" y="2303703"/>
              <a:ext cx="122308" cy="2783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R_blue"/>
          <p:cNvGrpSpPr/>
          <p:nvPr userDrawn="1"/>
        </p:nvGrpSpPr>
        <p:grpSpPr>
          <a:xfrm rot="10800000">
            <a:off x="11952739" y="423057"/>
            <a:ext cx="264115" cy="6405652"/>
            <a:chOff x="8912859" y="317293"/>
            <a:chExt cx="198086" cy="4804239"/>
          </a:xfrm>
        </p:grpSpPr>
        <p:grpSp>
          <p:nvGrpSpPr>
            <p:cNvPr id="34" name="组合 33"/>
            <p:cNvGrpSpPr/>
            <p:nvPr/>
          </p:nvGrpSpPr>
          <p:grpSpPr>
            <a:xfrm>
              <a:off x="8912859" y="573309"/>
              <a:ext cx="198086" cy="4548223"/>
              <a:chOff x="8912859" y="573309"/>
              <a:chExt cx="198086" cy="4548223"/>
            </a:xfrm>
          </p:grpSpPr>
          <p:pic>
            <p:nvPicPr>
              <p:cNvPr id="36" name="Picture 3" descr="F:\1-原创素材\1_mm1102\PPT\PPT_014\materaials\page_2.png"/>
              <p:cNvPicPr>
                <a:picLocks noChangeAspect="1" noChangeArrowheads="1"/>
              </p:cNvPicPr>
              <p:nvPr/>
            </p:nvPicPr>
            <p:blipFill rotWithShape="1">
              <a:blip r:embed="rId4">
                <a:extLst>
                  <a:ext uri="{28A0092B-C50C-407E-A947-70E740481C1C}">
                    <a14:useLocalDpi xmlns:a14="http://schemas.microsoft.com/office/drawing/2010/main" val="0"/>
                  </a:ext>
                </a:extLst>
              </a:blip>
              <a:srcRect l="56731"/>
              <a:stretch/>
            </p:blipFill>
            <p:spPr bwMode="auto">
              <a:xfrm>
                <a:off x="8939525" y="2572170"/>
                <a:ext cx="171420" cy="25493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1-原创素材\1_mm1102\PPT\PPT_014\materaials\page_7.png"/>
              <p:cNvPicPr>
                <a:picLocks noChangeAspect="1" noChangeArrowheads="1"/>
              </p:cNvPicPr>
              <p:nvPr/>
            </p:nvPicPr>
            <p:blipFill rotWithShape="1">
              <a:blip r:embed="rId5">
                <a:extLst>
                  <a:ext uri="{28A0092B-C50C-407E-A947-70E740481C1C}">
                    <a14:useLocalDpi xmlns:a14="http://schemas.microsoft.com/office/drawing/2010/main" val="0"/>
                  </a:ext>
                </a:extLst>
              </a:blip>
              <a:srcRect l="52512"/>
              <a:stretch/>
            </p:blipFill>
            <p:spPr bwMode="auto">
              <a:xfrm>
                <a:off x="8912859" y="573309"/>
                <a:ext cx="198086"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9" descr="F:\1-原创素材\1_mm1102\PPT\PPT_014\materaials\page_8.png"/>
            <p:cNvPicPr>
              <a:picLocks noChangeAspect="1" noChangeArrowheads="1"/>
            </p:cNvPicPr>
            <p:nvPr/>
          </p:nvPicPr>
          <p:blipFill rotWithShape="1">
            <a:blip r:embed="rId6">
              <a:extLst>
                <a:ext uri="{28A0092B-C50C-407E-A947-70E740481C1C}">
                  <a14:useLocalDpi xmlns:a14="http://schemas.microsoft.com/office/drawing/2010/main" val="0"/>
                </a:ext>
              </a:extLst>
            </a:blip>
            <a:srcRect l="42223"/>
            <a:stretch/>
          </p:blipFill>
          <p:spPr bwMode="auto">
            <a:xfrm>
              <a:off x="8912859" y="317293"/>
              <a:ext cx="198086" cy="2791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1" name="组合 2050"/>
          <p:cNvGrpSpPr/>
          <p:nvPr userDrawn="1"/>
        </p:nvGrpSpPr>
        <p:grpSpPr>
          <a:xfrm>
            <a:off x="367688" y="1"/>
            <a:ext cx="11969005" cy="380567"/>
            <a:chOff x="275766" y="485353"/>
            <a:chExt cx="8976754" cy="285425"/>
          </a:xfrm>
        </p:grpSpPr>
        <p:pic>
          <p:nvPicPr>
            <p:cNvPr id="30" name="T1_green" descr="F:\1-原创素材\1_mm1102\PPT\PPT_014\materaials\page_3.png"/>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t="79555"/>
            <a:stretch/>
          </p:blipFill>
          <p:spPr bwMode="auto">
            <a:xfrm>
              <a:off x="275766" y="485353"/>
              <a:ext cx="3352228" cy="117110"/>
            </a:xfrm>
            <a:prstGeom prst="rect">
              <a:avLst/>
            </a:prstGeom>
            <a:noFill/>
            <a:extLst>
              <a:ext uri="{909E8E84-426E-40DD-AFC4-6F175D3DCCD1}">
                <a14:hiddenFill xmlns:a14="http://schemas.microsoft.com/office/drawing/2010/main">
                  <a:solidFill>
                    <a:srgbClr val="FFFFFF"/>
                  </a:solidFill>
                </a14:hiddenFill>
              </a:ext>
            </a:extLst>
          </p:spPr>
        </p:pic>
        <p:pic>
          <p:nvPicPr>
            <p:cNvPr id="31" name="T3_red" descr="F:\1-原创素材\1_mm1102\PPT\PPT_014\materaials\page_11.png"/>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76958"/>
            <a:stretch/>
          </p:blipFill>
          <p:spPr bwMode="auto">
            <a:xfrm>
              <a:off x="4601781" y="485353"/>
              <a:ext cx="4154097" cy="117110"/>
            </a:xfrm>
            <a:prstGeom prst="rect">
              <a:avLst/>
            </a:prstGeom>
            <a:noFill/>
            <a:extLst>
              <a:ext uri="{909E8E84-426E-40DD-AFC4-6F175D3DCCD1}">
                <a14:hiddenFill xmlns:a14="http://schemas.microsoft.com/office/drawing/2010/main">
                  <a:solidFill>
                    <a:srgbClr val="FFFFFF"/>
                  </a:solidFill>
                </a14:hiddenFill>
              </a:ext>
            </a:extLst>
          </p:spPr>
        </p:pic>
        <p:pic>
          <p:nvPicPr>
            <p:cNvPr id="32" name="T4_orange" descr="F:\1-原创素材\1_mm1102\PPT\PPT_014\materaials\page_5.png"/>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72483"/>
            <a:stretch/>
          </p:blipFill>
          <p:spPr bwMode="auto">
            <a:xfrm>
              <a:off x="7393557" y="485353"/>
              <a:ext cx="1858963" cy="184258"/>
            </a:xfrm>
            <a:prstGeom prst="rect">
              <a:avLst/>
            </a:prstGeom>
            <a:noFill/>
            <a:extLst>
              <a:ext uri="{909E8E84-426E-40DD-AFC4-6F175D3DCCD1}">
                <a14:hiddenFill xmlns:a14="http://schemas.microsoft.com/office/drawing/2010/main">
                  <a:solidFill>
                    <a:srgbClr val="FFFFFF"/>
                  </a:solidFill>
                </a14:hiddenFill>
              </a:ext>
            </a:extLst>
          </p:spPr>
        </p:pic>
        <p:pic>
          <p:nvPicPr>
            <p:cNvPr id="38" name="T2_orange" descr="F:\1-原创素材\1_mm1102\PPT\PPT_014\materaials\page_6.png"/>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t="50170"/>
            <a:stretch/>
          </p:blipFill>
          <p:spPr bwMode="auto">
            <a:xfrm>
              <a:off x="2914947" y="485353"/>
              <a:ext cx="2239898" cy="285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2" name="组合 2051"/>
          <p:cNvGrpSpPr/>
          <p:nvPr userDrawn="1"/>
        </p:nvGrpSpPr>
        <p:grpSpPr>
          <a:xfrm>
            <a:off x="200396" y="6557731"/>
            <a:ext cx="11474107" cy="300269"/>
            <a:chOff x="150297" y="4506158"/>
            <a:chExt cx="8605580" cy="225202"/>
          </a:xfrm>
        </p:grpSpPr>
        <p:pic>
          <p:nvPicPr>
            <p:cNvPr id="29" name="B2_green" descr="F:\1-原创素材\1_mm1102\PPT\PPT_014\materaials\page_10.png"/>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t="64666"/>
            <a:stretch/>
          </p:blipFill>
          <p:spPr bwMode="auto">
            <a:xfrm rot="10800000">
              <a:off x="4612256" y="4506158"/>
              <a:ext cx="4143621" cy="225202"/>
            </a:xfrm>
            <a:prstGeom prst="rect">
              <a:avLst/>
            </a:prstGeom>
            <a:noFill/>
            <a:extLst>
              <a:ext uri="{909E8E84-426E-40DD-AFC4-6F175D3DCCD1}">
                <a14:hiddenFill xmlns:a14="http://schemas.microsoft.com/office/drawing/2010/main">
                  <a:solidFill>
                    <a:srgbClr val="FFFFFF"/>
                  </a:solidFill>
                </a14:hiddenFill>
              </a:ext>
            </a:extLst>
          </p:spPr>
        </p:pic>
        <p:pic>
          <p:nvPicPr>
            <p:cNvPr id="39" name="B1_red" descr="F:\1-原创素材\1_mm1102\PPT\PPT_014\materaials\page_4.png"/>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70952"/>
            <a:stretch/>
          </p:blipFill>
          <p:spPr bwMode="auto">
            <a:xfrm rot="10800000">
              <a:off x="150297" y="4562632"/>
              <a:ext cx="5400707" cy="16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06355589"/>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24/09/2021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24/09/2021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24/09/2021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24/09/2021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24/09/2021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24/09/2021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24/09/2021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24/09/2021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randomBar dir="ver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6.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2.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21.jpeg"/><Relationship Id="rId5" Type="http://schemas.openxmlformats.org/officeDocument/2006/relationships/image" Target="../media/image15.pn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 Id="rId14" Type="http://schemas.openxmlformats.org/officeDocument/2006/relationships/image" Target="../media/image24.png"/></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59.jpeg"/><Relationship Id="rId4" Type="http://schemas.openxmlformats.org/officeDocument/2006/relationships/image" Target="../media/image58.jpeg"/></Relationships>
</file>

<file path=ppt/slides/_rels/slide2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jpe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19.jpe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4.png"/><Relationship Id="rId5" Type="http://schemas.openxmlformats.org/officeDocument/2006/relationships/image" Target="../media/image14.jpeg"/><Relationship Id="rId15" Type="http://schemas.openxmlformats.org/officeDocument/2006/relationships/image" Target="../media/image21.jpeg"/><Relationship Id="rId10" Type="http://schemas.openxmlformats.org/officeDocument/2006/relationships/image" Target="../media/image23.png"/><Relationship Id="rId4" Type="http://schemas.openxmlformats.org/officeDocument/2006/relationships/image" Target="../media/image13.png"/><Relationship Id="rId9" Type="http://schemas.openxmlformats.org/officeDocument/2006/relationships/image" Target="../media/image22.png"/><Relationship Id="rId14" Type="http://schemas.openxmlformats.org/officeDocument/2006/relationships/image" Target="../media/image20.jpeg"/></Relationships>
</file>

<file path=ppt/slides/_rels/slide3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2.png"/><Relationship Id="rId7"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gif"/><Relationship Id="rId4" Type="http://schemas.openxmlformats.org/officeDocument/2006/relationships/image" Target="../media/image13.png"/><Relationship Id="rId9" Type="http://schemas.openxmlformats.org/officeDocument/2006/relationships/image" Target="../media/image29.png"/></Relationships>
</file>

<file path=ppt/slides/_rels/slide4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1.wdp"/></Relationships>
</file>

<file path=ppt/slides/_rels/slide41.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tags" Target="../tags/tag3.xml"/><Relationship Id="rId7" Type="http://schemas.openxmlformats.org/officeDocument/2006/relationships/notesSlide" Target="../notesSlides/notesSlide4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2.xml"/><Relationship Id="rId5" Type="http://schemas.openxmlformats.org/officeDocument/2006/relationships/tags" Target="../tags/tag5.xml"/><Relationship Id="rId10" Type="http://schemas.openxmlformats.org/officeDocument/2006/relationships/image" Target="../media/image78.png"/><Relationship Id="rId4" Type="http://schemas.openxmlformats.org/officeDocument/2006/relationships/tags" Target="../tags/tag4.xml"/><Relationship Id="rId9" Type="http://schemas.openxmlformats.org/officeDocument/2006/relationships/image" Target="../media/image77.png"/></Relationships>
</file>

<file path=ppt/slides/_rels/slide4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comments" Target="../comments/comment1.xm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82.jpeg"/></Relationships>
</file>

<file path=ppt/slides/_rels/slide4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7.xml"/><Relationship Id="rId1" Type="http://schemas.openxmlformats.org/officeDocument/2006/relationships/tags" Target="../tags/tag6.xml"/><Relationship Id="rId5" Type="http://schemas.openxmlformats.org/officeDocument/2006/relationships/image" Target="../media/image86.jpeg"/><Relationship Id="rId4" Type="http://schemas.openxmlformats.org/officeDocument/2006/relationships/image" Target="../media/image85.png"/></Relationships>
</file>

<file path=ppt/slides/_rels/slide4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1.xml"/><Relationship Id="rId1" Type="http://schemas.openxmlformats.org/officeDocument/2006/relationships/slideLayout" Target="../slideLayouts/slideLayout1.xml"/><Relationship Id="rId5" Type="http://schemas.openxmlformats.org/officeDocument/2006/relationships/image" Target="../media/image90.png"/><Relationship Id="rId4" Type="http://schemas.openxmlformats.org/officeDocument/2006/relationships/image" Target="../media/image89.png"/></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94695" y="52536"/>
            <a:ext cx="7895590" cy="1323439"/>
          </a:xfrm>
          <a:prstGeom prst="rect">
            <a:avLst/>
          </a:prstGeom>
          <a:noFill/>
        </p:spPr>
        <p:txBody>
          <a:bodyPr wrap="square" rtlCol="0">
            <a:spAutoFit/>
          </a:bodyPr>
          <a:lstStyle/>
          <a:p>
            <a:r>
              <a:rPr lang="en-SG" altLang="zh-CN" sz="8000" dirty="0" err="1">
                <a:solidFill>
                  <a:schemeClr val="accent2"/>
                </a:solidFill>
                <a:latin typeface="#9Slide05 IcielSanelma" pitchFamily="2" charset="0"/>
                <a:ea typeface="黑体" panose="02010609060101010101" charset="-122"/>
              </a:rPr>
              <a:t>Khéo</a:t>
            </a:r>
            <a:r>
              <a:rPr lang="en-SG" altLang="zh-CN" sz="8000" dirty="0">
                <a:solidFill>
                  <a:schemeClr val="accent2"/>
                </a:solidFill>
                <a:latin typeface="#9Slide05 IcielSanelma" pitchFamily="2" charset="0"/>
                <a:ea typeface="黑体" panose="02010609060101010101" charset="-122"/>
              </a:rPr>
              <a:t> </a:t>
            </a:r>
            <a:r>
              <a:rPr lang="en-SG" altLang="zh-CN" sz="8000" dirty="0" err="1">
                <a:solidFill>
                  <a:schemeClr val="accent2"/>
                </a:solidFill>
                <a:latin typeface="#9Slide05 IcielSanelma" pitchFamily="2" charset="0"/>
                <a:ea typeface="黑体" panose="02010609060101010101" charset="-122"/>
              </a:rPr>
              <a:t>tay</a:t>
            </a:r>
            <a:r>
              <a:rPr lang="en-SG" altLang="zh-CN" sz="8000" dirty="0">
                <a:solidFill>
                  <a:schemeClr val="accent2"/>
                </a:solidFill>
                <a:latin typeface="#9Slide05 IcielSanelma" pitchFamily="2" charset="0"/>
                <a:ea typeface="黑体" panose="02010609060101010101" charset="-122"/>
              </a:rPr>
              <a:t> - </a:t>
            </a:r>
            <a:r>
              <a:rPr lang="en-SG" altLang="zh-CN" sz="8000" dirty="0" err="1">
                <a:solidFill>
                  <a:schemeClr val="accent2"/>
                </a:solidFill>
                <a:latin typeface="#9Slide05 IcielSanelma" pitchFamily="2" charset="0"/>
                <a:ea typeface="黑体" panose="02010609060101010101" charset="-122"/>
              </a:rPr>
              <a:t>Nhanh</a:t>
            </a:r>
            <a:r>
              <a:rPr lang="en-SG" altLang="zh-CN" sz="8000" dirty="0">
                <a:solidFill>
                  <a:schemeClr val="accent2"/>
                </a:solidFill>
                <a:latin typeface="#9Slide05 IcielSanelma" pitchFamily="2" charset="0"/>
                <a:ea typeface="黑体" panose="02010609060101010101" charset="-122"/>
              </a:rPr>
              <a:t> </a:t>
            </a:r>
            <a:r>
              <a:rPr lang="en-SG" altLang="zh-CN" sz="8000" dirty="0" err="1">
                <a:solidFill>
                  <a:schemeClr val="accent2"/>
                </a:solidFill>
                <a:latin typeface="#9Slide05 IcielSanelma" pitchFamily="2" charset="0"/>
                <a:ea typeface="黑体" panose="02010609060101010101" charset="-122"/>
              </a:rPr>
              <a:t>mắt</a:t>
            </a:r>
            <a:r>
              <a:rPr lang="en-SG" altLang="zh-CN" sz="8000" dirty="0">
                <a:solidFill>
                  <a:schemeClr val="accent2"/>
                </a:solidFill>
                <a:latin typeface="#9Slide05 IcielSanelma" pitchFamily="2" charset="0"/>
                <a:ea typeface="黑体" panose="02010609060101010101" charset="-122"/>
              </a:rPr>
              <a:t> </a:t>
            </a:r>
            <a:endParaRPr lang="zh-CN" altLang="en-US" sz="8000" dirty="0">
              <a:solidFill>
                <a:schemeClr val="accent2"/>
              </a:solidFill>
              <a:latin typeface="#9Slide05 IcielSanelma" pitchFamily="2" charset="0"/>
              <a:ea typeface="黑体" panose="02010609060101010101" charset="-122"/>
            </a:endParaRPr>
          </a:p>
        </p:txBody>
      </p:sp>
      <p:pic>
        <p:nvPicPr>
          <p:cNvPr id="33" name="图片 32" descr="未 标题-1"/>
          <p:cNvPicPr>
            <a:picLocks noChangeAspect="1"/>
          </p:cNvPicPr>
          <p:nvPr/>
        </p:nvPicPr>
        <p:blipFill>
          <a:blip r:embed="rId3" cstate="print"/>
          <a:stretch>
            <a:fillRect/>
          </a:stretch>
        </p:blipFill>
        <p:spPr>
          <a:xfrm>
            <a:off x="1600200" y="126198"/>
            <a:ext cx="1397635" cy="1358965"/>
          </a:xfrm>
          <a:prstGeom prst="rect">
            <a:avLst/>
          </a:prstGeom>
        </p:spPr>
      </p:pic>
      <p:sp>
        <p:nvSpPr>
          <p:cNvPr id="21" name="TextBox 13"/>
          <p:cNvSpPr txBox="1"/>
          <p:nvPr/>
        </p:nvSpPr>
        <p:spPr>
          <a:xfrm>
            <a:off x="309284" y="1876081"/>
            <a:ext cx="3657600" cy="1169551"/>
          </a:xfrm>
          <a:prstGeom prst="rect">
            <a:avLst/>
          </a:prstGeom>
          <a:noFill/>
        </p:spPr>
        <p:txBody>
          <a:bodyPr wrap="square" lIns="0" tIns="0" rIns="0" bIns="0" rtlCol="0" anchor="t" anchorCtr="0">
            <a:spAutoFit/>
          </a:bodyPr>
          <a:lstStyle/>
          <a:p>
            <a:pPr defTabSz="1216660">
              <a:spcBef>
                <a:spcPct val="20000"/>
              </a:spcBef>
              <a:defRPr/>
            </a:pPr>
            <a:r>
              <a:rPr lang="en-US" altLang="zh-CN" sz="2800" dirty="0">
                <a:solidFill>
                  <a:srgbClr val="FF0000"/>
                </a:solidFill>
                <a:latin typeface="#9Slide05 SVNIndie" pitchFamily="2" charset="0"/>
                <a:ea typeface="微软雅黑" panose="020B0503020204020204" charset="-122"/>
                <a:sym typeface="Arial" panose="020B0604020202020204" pitchFamily="34" charset="0"/>
              </a:rPr>
              <a:t>1. </a:t>
            </a:r>
            <a:r>
              <a:rPr lang="en-US" altLang="zh-CN" sz="2800" dirty="0" err="1">
                <a:solidFill>
                  <a:srgbClr val="FF0000"/>
                </a:solidFill>
                <a:latin typeface="#9Slide05 SVNIndie" pitchFamily="2" charset="0"/>
                <a:ea typeface="微软雅黑" panose="020B0503020204020204" charset="-122"/>
                <a:sym typeface="Arial" panose="020B0604020202020204" pitchFamily="34" charset="0"/>
              </a:rPr>
              <a:t>Chia</a:t>
            </a:r>
            <a:r>
              <a:rPr lang="en-US" altLang="zh-CN" sz="2800" dirty="0">
                <a:solidFill>
                  <a:srgbClr val="FF0000"/>
                </a:solidFill>
                <a:latin typeface="#9Slide05 SVNIndie" pitchFamily="2" charset="0"/>
                <a:ea typeface="微软雅黑" panose="020B0503020204020204" charset="-122"/>
                <a:sym typeface="Arial" panose="020B0604020202020204" pitchFamily="34" charset="0"/>
              </a:rPr>
              <a:t> </a:t>
            </a:r>
            <a:r>
              <a:rPr lang="en-US" altLang="zh-CN" sz="2800" dirty="0" err="1">
                <a:solidFill>
                  <a:srgbClr val="FF0000"/>
                </a:solidFill>
                <a:latin typeface="#9Slide05 SVNIndie" pitchFamily="2" charset="0"/>
                <a:ea typeface="微软雅黑" panose="020B0503020204020204" charset="-122"/>
                <a:sym typeface="Arial" panose="020B0604020202020204" pitchFamily="34" charset="0"/>
              </a:rPr>
              <a:t>nhóm</a:t>
            </a:r>
            <a:r>
              <a:rPr lang="en-US" altLang="zh-CN" sz="2800" dirty="0">
                <a:solidFill>
                  <a:srgbClr val="FF0000"/>
                </a:solidFill>
                <a:latin typeface="#9Slide05 SVNIndie" pitchFamily="2" charset="0"/>
                <a:ea typeface="微软雅黑" panose="020B0503020204020204" charset="-122"/>
                <a:sym typeface="Arial" panose="020B0604020202020204" pitchFamily="34" charset="0"/>
              </a:rPr>
              <a:t>: </a:t>
            </a:r>
          </a:p>
          <a:p>
            <a:pPr defTabSz="1216660">
              <a:spcBef>
                <a:spcPct val="20000"/>
              </a:spcBef>
              <a:buFontTx/>
              <a:buChar char="-"/>
              <a:defRPr/>
            </a:pPr>
            <a:r>
              <a:rPr lang="en-US" altLang="zh-CN" sz="2000" dirty="0" err="1">
                <a:latin typeface="#9Slide05 Claudia" pitchFamily="2" charset="0"/>
                <a:ea typeface="微软雅黑" panose="020B0503020204020204" charset="-122"/>
                <a:sym typeface="Arial" panose="020B0604020202020204" pitchFamily="34" charset="0"/>
              </a:rPr>
              <a:t>Lớp</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chia</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thành</a:t>
            </a:r>
            <a:r>
              <a:rPr lang="en-US" altLang="zh-CN" sz="2000" dirty="0">
                <a:latin typeface="#9Slide05 Claudia" pitchFamily="2" charset="0"/>
                <a:ea typeface="微软雅黑" panose="020B0503020204020204" charset="-122"/>
                <a:sym typeface="Arial" panose="020B0604020202020204" pitchFamily="34" charset="0"/>
              </a:rPr>
              <a:t> 4 </a:t>
            </a:r>
            <a:r>
              <a:rPr lang="en-US" altLang="zh-CN" sz="2000" dirty="0" err="1">
                <a:latin typeface="#9Slide05 Claudia" pitchFamily="2" charset="0"/>
                <a:ea typeface="微软雅黑" panose="020B0503020204020204" charset="-122"/>
                <a:sym typeface="Arial" panose="020B0604020202020204" pitchFamily="34" charset="0"/>
              </a:rPr>
              <a:t>nhóm</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theo</a:t>
            </a:r>
            <a:r>
              <a:rPr lang="en-US" altLang="zh-CN" sz="2000" dirty="0">
                <a:latin typeface="#9Slide05 Claudia" pitchFamily="2" charset="0"/>
                <a:ea typeface="微软雅黑" panose="020B0503020204020204" charset="-122"/>
                <a:sym typeface="Arial" panose="020B0604020202020204" pitchFamily="34" charset="0"/>
              </a:rPr>
              <a:t> 4 </a:t>
            </a:r>
            <a:r>
              <a:rPr lang="en-US" altLang="zh-CN" sz="2000" dirty="0" err="1">
                <a:latin typeface="#9Slide05 Claudia" pitchFamily="2" charset="0"/>
                <a:ea typeface="微软雅黑" panose="020B0503020204020204" charset="-122"/>
                <a:sym typeface="Arial" panose="020B0604020202020204" pitchFamily="34" charset="0"/>
              </a:rPr>
              <a:t>tổ</a:t>
            </a:r>
            <a:r>
              <a:rPr lang="en-US" altLang="zh-CN" sz="2000" dirty="0">
                <a:latin typeface="#9Slide05 Claudia" pitchFamily="2" charset="0"/>
                <a:ea typeface="微软雅黑" panose="020B0503020204020204" charset="-122"/>
                <a:sym typeface="Arial" panose="020B0604020202020204" pitchFamily="34" charset="0"/>
              </a:rPr>
              <a:t>.</a:t>
            </a:r>
          </a:p>
          <a:p>
            <a:pPr algn="just" defTabSz="1216660">
              <a:spcBef>
                <a:spcPct val="20000"/>
              </a:spcBef>
              <a:defRPr/>
            </a:pP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Đại</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diện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nhóm</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lên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nhận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nhiệm</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vụ</a:t>
            </a:r>
            <a:r>
              <a:rPr lang="en-US" altLang="zh-CN" sz="2000" dirty="0">
                <a:latin typeface="#9Slide05 Claudia" pitchFamily="2" charset="0"/>
                <a:ea typeface="微软雅黑" panose="020B0503020204020204" charset="-122"/>
                <a:sym typeface="Arial" panose="020B0604020202020204" pitchFamily="34" charset="0"/>
              </a:rPr>
              <a:t>.</a:t>
            </a:r>
            <a:endParaRPr lang="zh-CN" altLang="en-US" sz="2000" dirty="0">
              <a:solidFill>
                <a:schemeClr val="tx1"/>
              </a:solidFill>
              <a:latin typeface="#9Slide05 Claudia" pitchFamily="2" charset="0"/>
              <a:ea typeface="微软雅黑" panose="020B0503020204020204" charset="-122"/>
              <a:sym typeface="Arial" panose="020B0604020202020204" pitchFamily="34" charset="0"/>
            </a:endParaRPr>
          </a:p>
        </p:txBody>
      </p:sp>
      <p:sp>
        <p:nvSpPr>
          <p:cNvPr id="29" name="TextBox 13"/>
          <p:cNvSpPr txBox="1"/>
          <p:nvPr/>
        </p:nvSpPr>
        <p:spPr>
          <a:xfrm flipH="1">
            <a:off x="9022976" y="4182410"/>
            <a:ext cx="3163794" cy="1723549"/>
          </a:xfrm>
          <a:prstGeom prst="rect">
            <a:avLst/>
          </a:prstGeom>
          <a:noFill/>
        </p:spPr>
        <p:txBody>
          <a:bodyPr wrap="square" lIns="0" tIns="0" rIns="0" bIns="0" rtlCol="0" anchor="t" anchorCtr="0">
            <a:spAutoFit/>
          </a:bodyPr>
          <a:lstStyle/>
          <a:p>
            <a:pPr defTabSz="1216660">
              <a:spcBef>
                <a:spcPct val="20000"/>
              </a:spcBef>
              <a:defRPr/>
            </a:pPr>
            <a:r>
              <a:rPr lang="en-US" altLang="zh-CN" sz="2800" dirty="0">
                <a:solidFill>
                  <a:srgbClr val="FF0000"/>
                </a:solidFill>
                <a:latin typeface="#9Slide05 SVNIndie" pitchFamily="2" charset="0"/>
                <a:ea typeface="微软雅黑" panose="020B0503020204020204" charset="-122"/>
                <a:sym typeface="Arial" panose="020B0604020202020204" pitchFamily="34" charset="0"/>
              </a:rPr>
              <a:t>3. </a:t>
            </a:r>
            <a:r>
              <a:rPr lang="en-US" altLang="zh-CN" sz="2800" dirty="0" err="1">
                <a:solidFill>
                  <a:srgbClr val="FF0000"/>
                </a:solidFill>
                <a:latin typeface="#9Slide05 SVNIndie" pitchFamily="2" charset="0"/>
                <a:ea typeface="微软雅黑" panose="020B0503020204020204" charset="-122"/>
                <a:sym typeface="Arial" panose="020B0604020202020204" pitchFamily="34" charset="0"/>
              </a:rPr>
              <a:t>Tr</a:t>
            </a:r>
            <a:r>
              <a:rPr lang="vi-VN" altLang="zh-CN" sz="2800" dirty="0">
                <a:solidFill>
                  <a:srgbClr val="FF0000"/>
                </a:solidFill>
                <a:latin typeface="#9Slide05 SVNIndie" pitchFamily="2" charset="0"/>
                <a:ea typeface="微软雅黑" panose="020B0503020204020204" charset="-122"/>
                <a:sym typeface="Arial" panose="020B0604020202020204" pitchFamily="34" charset="0"/>
              </a:rPr>
              <a:t>ưng</a:t>
            </a:r>
            <a:r>
              <a:rPr lang="en-US" altLang="zh-CN" sz="2800" dirty="0">
                <a:solidFill>
                  <a:srgbClr val="FF0000"/>
                </a:solidFill>
                <a:latin typeface="#9Slide05 SVNIndie" pitchFamily="2" charset="0"/>
                <a:ea typeface="微软雅黑" panose="020B0503020204020204" charset="-122"/>
                <a:sym typeface="Arial" panose="020B0604020202020204" pitchFamily="34" charset="0"/>
              </a:rPr>
              <a:t> </a:t>
            </a:r>
            <a:r>
              <a:rPr lang="en-US" altLang="zh-CN" sz="2800" dirty="0" err="1">
                <a:solidFill>
                  <a:srgbClr val="FF0000"/>
                </a:solidFill>
                <a:latin typeface="#9Slide05 SVNIndie" pitchFamily="2" charset="0"/>
                <a:ea typeface="微软雅黑" panose="020B0503020204020204" charset="-122"/>
                <a:sym typeface="Arial" panose="020B0604020202020204" pitchFamily="34" charset="0"/>
              </a:rPr>
              <a:t>bày</a:t>
            </a:r>
            <a:r>
              <a:rPr lang="en-US" altLang="zh-CN" sz="2800" dirty="0">
                <a:solidFill>
                  <a:srgbClr val="FF0000"/>
                </a:solidFill>
                <a:latin typeface="#9Slide05 SVNIndie" pitchFamily="2" charset="0"/>
                <a:ea typeface="微软雅黑" panose="020B0503020204020204" charset="-122"/>
                <a:sym typeface="Arial" panose="020B0604020202020204" pitchFamily="34" charset="0"/>
              </a:rPr>
              <a:t> </a:t>
            </a:r>
            <a:r>
              <a:rPr lang="en-US" altLang="zh-CN" sz="2800" dirty="0" err="1">
                <a:solidFill>
                  <a:srgbClr val="FF0000"/>
                </a:solidFill>
                <a:latin typeface="#9Slide05 SVNIndie" pitchFamily="2" charset="0"/>
                <a:ea typeface="微软雅黑" panose="020B0503020204020204" charset="-122"/>
                <a:sym typeface="Arial" panose="020B0604020202020204" pitchFamily="34" charset="0"/>
              </a:rPr>
              <a:t>sản</a:t>
            </a:r>
            <a:r>
              <a:rPr lang="en-US" altLang="zh-CN" sz="2800" dirty="0">
                <a:solidFill>
                  <a:srgbClr val="FF0000"/>
                </a:solidFill>
                <a:latin typeface="#9Slide05 SVNIndie" pitchFamily="2" charset="0"/>
                <a:ea typeface="微软雅黑" panose="020B0503020204020204" charset="-122"/>
                <a:sym typeface="Arial" panose="020B0604020202020204" pitchFamily="34" charset="0"/>
              </a:rPr>
              <a:t> </a:t>
            </a:r>
            <a:r>
              <a:rPr lang="en-US" altLang="zh-CN" sz="2800" dirty="0" err="1">
                <a:solidFill>
                  <a:srgbClr val="FF0000"/>
                </a:solidFill>
                <a:latin typeface="#9Slide05 SVNIndie" pitchFamily="2" charset="0"/>
                <a:ea typeface="微软雅黑" panose="020B0503020204020204" charset="-122"/>
                <a:sym typeface="Arial" panose="020B0604020202020204" pitchFamily="34" charset="0"/>
              </a:rPr>
              <a:t>phẩm</a:t>
            </a:r>
            <a:r>
              <a:rPr lang="en-US" altLang="zh-CN" sz="2800" dirty="0">
                <a:solidFill>
                  <a:srgbClr val="FF0000"/>
                </a:solidFill>
                <a:latin typeface="#9Slide05 SVNIndie" pitchFamily="2" charset="0"/>
                <a:ea typeface="微软雅黑" panose="020B0503020204020204" charset="-122"/>
                <a:sym typeface="Arial" panose="020B0604020202020204" pitchFamily="34" charset="0"/>
              </a:rPr>
              <a:t>:</a:t>
            </a:r>
          </a:p>
          <a:p>
            <a:pPr defTabSz="1216660">
              <a:spcBef>
                <a:spcPct val="20000"/>
              </a:spcBef>
              <a:defRPr/>
            </a:pP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Đại</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diện</a:t>
            </a:r>
            <a:r>
              <a:rPr lang="en-US" altLang="zh-CN" sz="2000" dirty="0">
                <a:latin typeface="#9Slide05 Claudia" pitchFamily="2" charset="0"/>
                <a:ea typeface="微软雅黑" panose="020B0503020204020204" charset="-122"/>
                <a:sym typeface="Arial" panose="020B0604020202020204" pitchFamily="34" charset="0"/>
              </a:rPr>
              <a:t> 2 </a:t>
            </a:r>
            <a:r>
              <a:rPr lang="en-US" altLang="zh-CN" sz="2000" dirty="0" err="1">
                <a:latin typeface="#9Slide05 Claudia" pitchFamily="2" charset="0"/>
                <a:ea typeface="微软雅黑" panose="020B0503020204020204" charset="-122"/>
                <a:sym typeface="Arial" panose="020B0604020202020204" pitchFamily="34" charset="0"/>
              </a:rPr>
              <a:t>nhóm</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lên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thuyết</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trình</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về</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cách</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sắp</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xếp</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cách</a:t>
            </a:r>
            <a:r>
              <a:rPr lang="en-US" altLang="zh-CN" sz="2000" dirty="0">
                <a:latin typeface="#9Slide05 Claudia" pitchFamily="2" charset="0"/>
                <a:ea typeface="微软雅黑" panose="020B0503020204020204" charset="-122"/>
                <a:sym typeface="Arial" panose="020B0604020202020204" pitchFamily="34" charset="0"/>
              </a:rPr>
              <a:t> </a:t>
            </a:r>
            <a:r>
              <a:rPr lang="vi-VN" altLang="zh-CN" sz="2000" dirty="0">
                <a:latin typeface="#9Slide05 Claudia" pitchFamily="2" charset="0"/>
                <a:ea typeface="微软雅黑" panose="020B0503020204020204" charset="-122"/>
                <a:sym typeface="Arial" panose="020B0604020202020204" pitchFamily="34" charset="0"/>
              </a:rPr>
              <a:t>đặt</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tên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và</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cảm</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nhận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của</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cả</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nhóm</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về</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những</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hình</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ảnh</a:t>
            </a:r>
            <a:r>
              <a:rPr lang="en-US" altLang="zh-CN" sz="2000" dirty="0">
                <a:latin typeface="#9Slide05 Claudia" pitchFamily="2" charset="0"/>
                <a:ea typeface="微软雅黑" panose="020B0503020204020204" charset="-122"/>
                <a:sym typeface="Arial" panose="020B0604020202020204" pitchFamily="34" charset="0"/>
              </a:rPr>
              <a:t> </a:t>
            </a:r>
            <a:r>
              <a:rPr lang="vi-VN" altLang="zh-CN" sz="2000" dirty="0">
                <a:latin typeface="#9Slide05 Claudia" pitchFamily="2" charset="0"/>
                <a:ea typeface="微软雅黑" panose="020B0503020204020204" charset="-122"/>
                <a:sym typeface="Arial" panose="020B0604020202020204" pitchFamily="34" charset="0"/>
              </a:rPr>
              <a:t>đó</a:t>
            </a:r>
            <a:endParaRPr lang="zh-CN" altLang="en-US" sz="2000" dirty="0">
              <a:solidFill>
                <a:schemeClr val="tx1"/>
              </a:solidFill>
              <a:latin typeface="#9Slide05 Claudia" pitchFamily="2" charset="0"/>
              <a:ea typeface="微软雅黑" panose="020B0503020204020204" charset="-122"/>
              <a:sym typeface="Arial" panose="020B0604020202020204" pitchFamily="34" charset="0"/>
            </a:endParaRPr>
          </a:p>
        </p:txBody>
      </p:sp>
      <p:sp>
        <p:nvSpPr>
          <p:cNvPr id="31" name="TextBox 13"/>
          <p:cNvSpPr txBox="1"/>
          <p:nvPr/>
        </p:nvSpPr>
        <p:spPr>
          <a:xfrm flipH="1">
            <a:off x="8649126" y="1615751"/>
            <a:ext cx="3542874" cy="1785104"/>
          </a:xfrm>
          <a:prstGeom prst="rect">
            <a:avLst/>
          </a:prstGeom>
          <a:noFill/>
        </p:spPr>
        <p:txBody>
          <a:bodyPr wrap="square" lIns="0" tIns="0" rIns="0" bIns="0" rtlCol="0" anchor="t" anchorCtr="0">
            <a:spAutoFit/>
          </a:bodyPr>
          <a:lstStyle/>
          <a:p>
            <a:pPr defTabSz="1216660">
              <a:spcBef>
                <a:spcPct val="20000"/>
              </a:spcBef>
              <a:defRPr/>
            </a:pPr>
            <a:r>
              <a:rPr lang="en-US" altLang="zh-CN" sz="2800" dirty="0">
                <a:solidFill>
                  <a:srgbClr val="FF0000"/>
                </a:solidFill>
                <a:latin typeface="#9Slide05 SVNIndie" pitchFamily="2" charset="0"/>
                <a:ea typeface="微软雅黑" panose="020B0503020204020204" charset="-122"/>
                <a:sym typeface="Arial" panose="020B0604020202020204" pitchFamily="34" charset="0"/>
              </a:rPr>
              <a:t>4. </a:t>
            </a:r>
            <a:r>
              <a:rPr lang="en-US" altLang="zh-CN" sz="2800" dirty="0" err="1">
                <a:solidFill>
                  <a:srgbClr val="FF0000"/>
                </a:solidFill>
                <a:latin typeface="#9Slide05 SVNIndie" pitchFamily="2" charset="0"/>
                <a:ea typeface="微软雅黑" panose="020B0503020204020204" charset="-122"/>
                <a:sym typeface="Arial" panose="020B0604020202020204" pitchFamily="34" charset="0"/>
              </a:rPr>
              <a:t>Đánh</a:t>
            </a:r>
            <a:r>
              <a:rPr lang="en-US" altLang="zh-CN" sz="2800" dirty="0">
                <a:solidFill>
                  <a:srgbClr val="FF0000"/>
                </a:solidFill>
                <a:latin typeface="#9Slide05 SVNIndie" pitchFamily="2" charset="0"/>
                <a:ea typeface="微软雅黑" panose="020B0503020204020204" charset="-122"/>
                <a:sym typeface="Arial" panose="020B0604020202020204" pitchFamily="34" charset="0"/>
              </a:rPr>
              <a:t> </a:t>
            </a:r>
            <a:r>
              <a:rPr lang="en-US" altLang="zh-CN" sz="2800" dirty="0" err="1">
                <a:solidFill>
                  <a:srgbClr val="FF0000"/>
                </a:solidFill>
                <a:latin typeface="#9Slide05 SVNIndie" pitchFamily="2" charset="0"/>
                <a:ea typeface="微软雅黑" panose="020B0503020204020204" charset="-122"/>
                <a:sym typeface="Arial" panose="020B0604020202020204" pitchFamily="34" charset="0"/>
              </a:rPr>
              <a:t>giá</a:t>
            </a:r>
            <a:r>
              <a:rPr lang="en-US" altLang="zh-CN" sz="2800" dirty="0">
                <a:solidFill>
                  <a:srgbClr val="FF0000"/>
                </a:solidFill>
                <a:latin typeface="#9Slide05 SVNIndie" pitchFamily="2" charset="0"/>
                <a:ea typeface="微软雅黑" panose="020B0503020204020204" charset="-122"/>
                <a:sym typeface="Arial" panose="020B0604020202020204" pitchFamily="34" charset="0"/>
              </a:rPr>
              <a:t> </a:t>
            </a:r>
            <a:r>
              <a:rPr lang="en-US" altLang="zh-CN" sz="2800" dirty="0" err="1">
                <a:solidFill>
                  <a:srgbClr val="FF0000"/>
                </a:solidFill>
                <a:latin typeface="#9Slide05 SVNIndie" pitchFamily="2" charset="0"/>
                <a:ea typeface="微软雅黑" panose="020B0503020204020204" charset="-122"/>
                <a:sym typeface="Arial" panose="020B0604020202020204" pitchFamily="34" charset="0"/>
              </a:rPr>
              <a:t>sản</a:t>
            </a:r>
            <a:r>
              <a:rPr lang="en-US" altLang="zh-CN" sz="2800" dirty="0">
                <a:solidFill>
                  <a:srgbClr val="FF0000"/>
                </a:solidFill>
                <a:latin typeface="#9Slide05 SVNIndie" pitchFamily="2" charset="0"/>
                <a:ea typeface="微软雅黑" panose="020B0503020204020204" charset="-122"/>
                <a:sym typeface="Arial" panose="020B0604020202020204" pitchFamily="34" charset="0"/>
              </a:rPr>
              <a:t> </a:t>
            </a:r>
            <a:r>
              <a:rPr lang="en-US" altLang="zh-CN" sz="2800" dirty="0" err="1">
                <a:solidFill>
                  <a:srgbClr val="FF0000"/>
                </a:solidFill>
                <a:latin typeface="#9Slide05 SVNIndie" pitchFamily="2" charset="0"/>
                <a:ea typeface="微软雅黑" panose="020B0503020204020204" charset="-122"/>
                <a:sym typeface="Arial" panose="020B0604020202020204" pitchFamily="34" charset="0"/>
              </a:rPr>
              <a:t>phẩm</a:t>
            </a:r>
            <a:r>
              <a:rPr lang="en-US" altLang="zh-CN" sz="2800" dirty="0">
                <a:solidFill>
                  <a:srgbClr val="FF0000"/>
                </a:solidFill>
                <a:latin typeface="#9Slide05 SVNIndie" pitchFamily="2" charset="0"/>
                <a:ea typeface="微软雅黑" panose="020B0503020204020204" charset="-122"/>
                <a:sym typeface="Arial" panose="020B0604020202020204" pitchFamily="34" charset="0"/>
              </a:rPr>
              <a:t>:</a:t>
            </a:r>
          </a:p>
          <a:p>
            <a:pPr defTabSz="1216660">
              <a:spcBef>
                <a:spcPct val="20000"/>
              </a:spcBef>
              <a:buFontTx/>
              <a:buChar char="-"/>
              <a:defRPr/>
            </a:pPr>
            <a:r>
              <a:rPr lang="en-US" altLang="zh-CN" sz="2000" dirty="0" err="1">
                <a:latin typeface="#9Slide05 Claudia" pitchFamily="2" charset="0"/>
                <a:ea typeface="微软雅黑" panose="020B0503020204020204" charset="-122"/>
                <a:sym typeface="Arial" panose="020B0604020202020204" pitchFamily="34" charset="0"/>
              </a:rPr>
              <a:t>Đại</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diện</a:t>
            </a:r>
            <a:r>
              <a:rPr lang="en-US" altLang="zh-CN" sz="2000" dirty="0">
                <a:latin typeface="#9Slide05 Claudia" pitchFamily="2" charset="0"/>
                <a:ea typeface="微软雅黑" panose="020B0503020204020204" charset="-122"/>
                <a:sym typeface="Arial" panose="020B0604020202020204" pitchFamily="34" charset="0"/>
              </a:rPr>
              <a:t> 2 </a:t>
            </a:r>
            <a:r>
              <a:rPr lang="en-US" altLang="zh-CN" sz="2000" dirty="0" err="1">
                <a:latin typeface="#9Slide05 Claudia" pitchFamily="2" charset="0"/>
                <a:ea typeface="微软雅黑" panose="020B0503020204020204" charset="-122"/>
                <a:sym typeface="Arial" panose="020B0604020202020204" pitchFamily="34" charset="0"/>
              </a:rPr>
              <a:t>nhóm</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còn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lại</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nhận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xét</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có</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thể</a:t>
            </a:r>
            <a:r>
              <a:rPr lang="en-US" altLang="zh-CN" sz="2000" dirty="0">
                <a:latin typeface="#9Slide05 Claudia" pitchFamily="2" charset="0"/>
                <a:ea typeface="微软雅黑" panose="020B0503020204020204" charset="-122"/>
                <a:sym typeface="Arial" panose="020B0604020202020204" pitchFamily="34" charset="0"/>
              </a:rPr>
              <a:t> </a:t>
            </a:r>
            <a:r>
              <a:rPr lang="vi-VN" altLang="zh-CN" sz="2000" dirty="0">
                <a:latin typeface="#9Slide05 Claudia" pitchFamily="2" charset="0"/>
                <a:ea typeface="微软雅黑" panose="020B0503020204020204" charset="-122"/>
                <a:sym typeface="Arial" panose="020B0604020202020204" pitchFamily="34" charset="0"/>
              </a:rPr>
              <a:t>đư</a:t>
            </a:r>
            <a:r>
              <a:rPr lang="en-US" altLang="zh-CN" sz="2000" dirty="0">
                <a:latin typeface="#9Slide05 Claudia" pitchFamily="2" charset="0"/>
                <a:ea typeface="微软雅黑" panose="020B0503020204020204" charset="-122"/>
                <a:sym typeface="Arial" panose="020B0604020202020204" pitchFamily="34" charset="0"/>
              </a:rPr>
              <a:t>a </a:t>
            </a:r>
            <a:r>
              <a:rPr lang="en-US" altLang="zh-CN" sz="2000" dirty="0" err="1">
                <a:latin typeface="#9Slide05 Claudia" pitchFamily="2" charset="0"/>
                <a:ea typeface="微软雅黑" panose="020B0503020204020204" charset="-122"/>
                <a:sym typeface="Arial" panose="020B0604020202020204" pitchFamily="34" charset="0"/>
              </a:rPr>
              <a:t>thêm</a:t>
            </a:r>
            <a:r>
              <a:rPr lang="en-US" altLang="zh-CN" sz="2000" dirty="0">
                <a:latin typeface="#9Slide05 Claudia" pitchFamily="2" charset="0"/>
                <a:ea typeface="微软雅黑" panose="020B0503020204020204" charset="-122"/>
                <a:sym typeface="Arial" panose="020B0604020202020204" pitchFamily="34" charset="0"/>
              </a:rPr>
              <a:t> 1 </a:t>
            </a:r>
            <a:r>
              <a:rPr lang="en-US" altLang="zh-CN" sz="2000" dirty="0" err="1">
                <a:latin typeface="#9Slide05 Claudia" pitchFamily="2" charset="0"/>
                <a:ea typeface="微软雅黑" panose="020B0503020204020204" charset="-122"/>
                <a:sym typeface="Arial" panose="020B0604020202020204" pitchFamily="34" charset="0"/>
              </a:rPr>
              <a:t>số</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tên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gợi</a:t>
            </a:r>
            <a:r>
              <a:rPr lang="en-US" altLang="zh-CN" sz="2000" dirty="0">
                <a:latin typeface="#9Slide05 Claudia" pitchFamily="2" charset="0"/>
                <a:ea typeface="微软雅黑" panose="020B0503020204020204" charset="-122"/>
                <a:sym typeface="Arial" panose="020B0604020202020204" pitchFamily="34" charset="0"/>
              </a:rPr>
              <a:t> ý </a:t>
            </a:r>
            <a:r>
              <a:rPr lang="en-US" altLang="zh-CN" sz="2000" dirty="0" err="1">
                <a:latin typeface="#9Slide05 Claudia" pitchFamily="2" charset="0"/>
                <a:ea typeface="微软雅黑" panose="020B0503020204020204" charset="-122"/>
                <a:sym typeface="Arial" panose="020B0604020202020204" pitchFamily="34" charset="0"/>
              </a:rPr>
              <a:t>của</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nhóm</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mình</a:t>
            </a:r>
            <a:r>
              <a:rPr lang="en-US" altLang="zh-CN" sz="2000" dirty="0">
                <a:latin typeface="#9Slide05 Claudia" pitchFamily="2" charset="0"/>
                <a:ea typeface="微软雅黑" panose="020B0503020204020204" charset="-122"/>
                <a:sym typeface="Arial" panose="020B0604020202020204" pitchFamily="34" charset="0"/>
              </a:rPr>
              <a:t>).</a:t>
            </a:r>
          </a:p>
          <a:p>
            <a:pPr defTabSz="1216660">
              <a:spcBef>
                <a:spcPct val="20000"/>
              </a:spcBef>
              <a:buFontTx/>
              <a:buChar char="-"/>
              <a:defRPr/>
            </a:pP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Đại</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diện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nhóm</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tr</a:t>
            </a:r>
            <a:r>
              <a:rPr lang="vi-VN" altLang="zh-CN" sz="2000" dirty="0">
                <a:latin typeface="#9Slide05 Claudia" pitchFamily="2" charset="0"/>
                <a:ea typeface="微软雅黑" panose="020B0503020204020204" charset="-122"/>
                <a:sym typeface="Arial" panose="020B0604020202020204" pitchFamily="34" charset="0"/>
              </a:rPr>
              <a:t>ưng</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bày</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có</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thể</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phản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biện</a:t>
            </a:r>
            <a:r>
              <a:rPr lang="en-US" altLang="zh-CN" sz="1600" b="1" dirty="0">
                <a:latin typeface="Arial" panose="020B0604020202020204" pitchFamily="34" charset="0"/>
                <a:ea typeface="微软雅黑" panose="020B0503020204020204" charset="-122"/>
                <a:sym typeface="Arial" panose="020B0604020202020204" pitchFamily="34" charset="0"/>
              </a:rPr>
              <a:t>.</a:t>
            </a:r>
            <a:endParaRPr lang="zh-CN" altLang="en-US" sz="1600" b="1" dirty="0">
              <a:solidFill>
                <a:schemeClr val="tx1"/>
              </a:solidFill>
              <a:latin typeface="Arial" panose="020B0604020202020204" pitchFamily="34" charset="0"/>
              <a:ea typeface="微软雅黑" panose="020B0503020204020204" charset="-122"/>
              <a:sym typeface="Arial" panose="020B0604020202020204" pitchFamily="34" charset="0"/>
            </a:endParaRPr>
          </a:p>
        </p:txBody>
      </p:sp>
      <p:pic>
        <p:nvPicPr>
          <p:cNvPr id="4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4882118" y="1808831"/>
            <a:ext cx="2557232" cy="3696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 name="组合 33"/>
          <p:cNvGrpSpPr/>
          <p:nvPr/>
        </p:nvGrpSpPr>
        <p:grpSpPr>
          <a:xfrm>
            <a:off x="3351895" y="2017392"/>
            <a:ext cx="1628311" cy="1257424"/>
            <a:chOff x="3854928" y="2308225"/>
            <a:chExt cx="1221113" cy="942975"/>
          </a:xfrm>
        </p:grpSpPr>
        <p:sp>
          <p:nvSpPr>
            <p:cNvPr id="50" name="椭圆 34"/>
            <p:cNvSpPr/>
            <p:nvPr/>
          </p:nvSpPr>
          <p:spPr>
            <a:xfrm>
              <a:off x="3854928" y="2308225"/>
              <a:ext cx="1099001" cy="827088"/>
            </a:xfrm>
            <a:prstGeom prst="ellipse">
              <a:avLst/>
            </a:prstGeom>
            <a:solidFill>
              <a:srgbClr val="01A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sp>
          <p:nvSpPr>
            <p:cNvPr id="51" name="椭圆 35"/>
            <p:cNvSpPr/>
            <p:nvPr/>
          </p:nvSpPr>
          <p:spPr>
            <a:xfrm>
              <a:off x="4589700" y="2906713"/>
              <a:ext cx="347386" cy="260350"/>
            </a:xfrm>
            <a:prstGeom prst="ellipse">
              <a:avLst/>
            </a:prstGeom>
            <a:solidFill>
              <a:srgbClr val="01AF00"/>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sp>
          <p:nvSpPr>
            <p:cNvPr id="52" name="椭圆 36"/>
            <p:cNvSpPr/>
            <p:nvPr/>
          </p:nvSpPr>
          <p:spPr>
            <a:xfrm>
              <a:off x="4918138" y="3132138"/>
              <a:ext cx="157903" cy="119062"/>
            </a:xfrm>
            <a:prstGeom prst="ellipse">
              <a:avLst/>
            </a:prstGeom>
            <a:solidFill>
              <a:srgbClr val="01A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sp>
          <p:nvSpPr>
            <p:cNvPr id="53" name="文本框 11"/>
            <p:cNvSpPr txBox="1">
              <a:spLocks noChangeArrowheads="1"/>
            </p:cNvSpPr>
            <p:nvPr/>
          </p:nvSpPr>
          <p:spPr bwMode="auto">
            <a:xfrm>
              <a:off x="3998092" y="2476500"/>
              <a:ext cx="641498" cy="50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r>
                <a:rPr lang="en-US" altLang="zh-CN" sz="3600" b="1" dirty="0">
                  <a:solidFill>
                    <a:schemeClr val="tx1"/>
                  </a:solidFill>
                  <a:latin typeface="微软雅黑" panose="020B0503020204020204" charset="-122"/>
                  <a:ea typeface="微软雅黑" panose="020B0503020204020204" charset="-122"/>
                </a:rPr>
                <a:t>01</a:t>
              </a:r>
            </a:p>
          </p:txBody>
        </p:sp>
      </p:grpSp>
      <p:grpSp>
        <p:nvGrpSpPr>
          <p:cNvPr id="54" name="组合 38"/>
          <p:cNvGrpSpPr/>
          <p:nvPr/>
        </p:nvGrpSpPr>
        <p:grpSpPr>
          <a:xfrm>
            <a:off x="4195664" y="4305630"/>
            <a:ext cx="1793947" cy="1369619"/>
            <a:chOff x="7008768" y="2279651"/>
            <a:chExt cx="1345328" cy="1027113"/>
          </a:xfrm>
        </p:grpSpPr>
        <p:sp>
          <p:nvSpPr>
            <p:cNvPr id="55" name="椭圆 39"/>
            <p:cNvSpPr/>
            <p:nvPr/>
          </p:nvSpPr>
          <p:spPr>
            <a:xfrm rot="4500000">
              <a:off x="7142878" y="2145541"/>
              <a:ext cx="828675" cy="109689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sp>
          <p:nvSpPr>
            <p:cNvPr id="56" name="椭圆 40"/>
            <p:cNvSpPr/>
            <p:nvPr/>
          </p:nvSpPr>
          <p:spPr>
            <a:xfrm rot="4500000">
              <a:off x="7115446" y="2863196"/>
              <a:ext cx="260350" cy="347385"/>
            </a:xfrm>
            <a:prstGeom prst="ellipse">
              <a:avLst/>
            </a:prstGeom>
            <a:solidFill>
              <a:schemeClr val="accent2"/>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sp>
          <p:nvSpPr>
            <p:cNvPr id="57" name="椭圆 41"/>
            <p:cNvSpPr/>
            <p:nvPr/>
          </p:nvSpPr>
          <p:spPr>
            <a:xfrm rot="4500000">
              <a:off x="7048187" y="3167228"/>
              <a:ext cx="119063" cy="16000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sp>
          <p:nvSpPr>
            <p:cNvPr id="58" name="文本框 15"/>
            <p:cNvSpPr txBox="1">
              <a:spLocks noChangeArrowheads="1"/>
            </p:cNvSpPr>
            <p:nvPr/>
          </p:nvSpPr>
          <p:spPr bwMode="auto">
            <a:xfrm>
              <a:off x="7168775" y="2454275"/>
              <a:ext cx="1185321" cy="50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r>
                <a:rPr lang="en-US" altLang="zh-CN" sz="3600" b="1" dirty="0">
                  <a:solidFill>
                    <a:schemeClr val="tx1"/>
                  </a:solidFill>
                  <a:latin typeface="微软雅黑" panose="020B0503020204020204" charset="-122"/>
                  <a:ea typeface="微软雅黑" panose="020B0503020204020204" charset="-122"/>
                </a:rPr>
                <a:t>02</a:t>
              </a:r>
            </a:p>
          </p:txBody>
        </p:sp>
      </p:grpSp>
      <p:grpSp>
        <p:nvGrpSpPr>
          <p:cNvPr id="59" name="组合 43"/>
          <p:cNvGrpSpPr/>
          <p:nvPr/>
        </p:nvGrpSpPr>
        <p:grpSpPr>
          <a:xfrm>
            <a:off x="7330026" y="4468733"/>
            <a:ext cx="2080307" cy="1200269"/>
            <a:chOff x="6838232" y="4146550"/>
            <a:chExt cx="1560077" cy="900113"/>
          </a:xfrm>
        </p:grpSpPr>
        <p:sp>
          <p:nvSpPr>
            <p:cNvPr id="60" name="椭圆 44"/>
            <p:cNvSpPr/>
            <p:nvPr/>
          </p:nvSpPr>
          <p:spPr>
            <a:xfrm rot="10477999">
              <a:off x="7017189" y="4219575"/>
              <a:ext cx="1096895" cy="82708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sp>
          <p:nvSpPr>
            <p:cNvPr id="61" name="椭圆 45"/>
            <p:cNvSpPr/>
            <p:nvPr/>
          </p:nvSpPr>
          <p:spPr>
            <a:xfrm rot="10477999">
              <a:off x="6994029" y="4213225"/>
              <a:ext cx="347386" cy="261938"/>
            </a:xfrm>
            <a:prstGeom prst="ellipse">
              <a:avLst/>
            </a:prstGeom>
            <a:solidFill>
              <a:schemeClr val="accent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sp>
          <p:nvSpPr>
            <p:cNvPr id="62" name="椭圆 46"/>
            <p:cNvSpPr/>
            <p:nvPr/>
          </p:nvSpPr>
          <p:spPr>
            <a:xfrm rot="10477999">
              <a:off x="6838232" y="4146550"/>
              <a:ext cx="157903" cy="12065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sp>
          <p:nvSpPr>
            <p:cNvPr id="63" name="文本框 19"/>
            <p:cNvSpPr txBox="1">
              <a:spLocks noChangeArrowheads="1"/>
            </p:cNvSpPr>
            <p:nvPr/>
          </p:nvSpPr>
          <p:spPr bwMode="auto">
            <a:xfrm>
              <a:off x="7183512" y="4405313"/>
              <a:ext cx="1214797" cy="50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r>
                <a:rPr lang="en-US" altLang="zh-CN" sz="3600" b="1">
                  <a:solidFill>
                    <a:schemeClr val="tx1"/>
                  </a:solidFill>
                  <a:latin typeface="微软雅黑" panose="020B0503020204020204" charset="-122"/>
                  <a:ea typeface="微软雅黑" panose="020B0503020204020204" charset="-122"/>
                </a:rPr>
                <a:t>03</a:t>
              </a:r>
            </a:p>
          </p:txBody>
        </p:sp>
      </p:grpSp>
      <p:grpSp>
        <p:nvGrpSpPr>
          <p:cNvPr id="64" name="组合 48"/>
          <p:cNvGrpSpPr/>
          <p:nvPr/>
        </p:nvGrpSpPr>
        <p:grpSpPr>
          <a:xfrm>
            <a:off x="6741415" y="2001296"/>
            <a:ext cx="1712887" cy="1226802"/>
            <a:chOff x="3673755" y="4669390"/>
            <a:chExt cx="1291433" cy="1226681"/>
          </a:xfrm>
          <a:solidFill>
            <a:srgbClr val="EC6063"/>
          </a:solidFill>
        </p:grpSpPr>
        <p:grpSp>
          <p:nvGrpSpPr>
            <p:cNvPr id="65" name="组合 49"/>
            <p:cNvGrpSpPr/>
            <p:nvPr/>
          </p:nvGrpSpPr>
          <p:grpSpPr>
            <a:xfrm rot="16200000">
              <a:off x="3689465" y="4653679"/>
              <a:ext cx="1226681" cy="1258102"/>
              <a:chOff x="8011886" y="2061029"/>
              <a:chExt cx="1226681" cy="1258102"/>
            </a:xfrm>
            <a:grpFill/>
          </p:grpSpPr>
          <p:sp>
            <p:nvSpPr>
              <p:cNvPr id="67" name="椭圆 51"/>
              <p:cNvSpPr/>
              <p:nvPr/>
            </p:nvSpPr>
            <p:spPr>
              <a:xfrm>
                <a:off x="8011886" y="2061029"/>
                <a:ext cx="1103085" cy="110308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sp>
            <p:nvSpPr>
              <p:cNvPr id="68" name="椭圆 52"/>
              <p:cNvSpPr/>
              <p:nvPr/>
            </p:nvSpPr>
            <p:spPr>
              <a:xfrm>
                <a:off x="8750213" y="2859392"/>
                <a:ext cx="348342" cy="348342"/>
              </a:xfrm>
              <a:prstGeom prst="ellipse">
                <a:avLst/>
              </a:prstGeom>
              <a:solidFill>
                <a:schemeClr val="accent5"/>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sp>
            <p:nvSpPr>
              <p:cNvPr id="69" name="椭圆 53"/>
              <p:cNvSpPr/>
              <p:nvPr/>
            </p:nvSpPr>
            <p:spPr>
              <a:xfrm>
                <a:off x="9078910" y="3159474"/>
                <a:ext cx="159657" cy="15965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grpSp>
        <p:sp>
          <p:nvSpPr>
            <p:cNvPr id="66" name="文本框 22"/>
            <p:cNvSpPr txBox="1"/>
            <p:nvPr/>
          </p:nvSpPr>
          <p:spPr>
            <a:xfrm>
              <a:off x="3820642" y="5064905"/>
              <a:ext cx="1144546" cy="678748"/>
            </a:xfrm>
            <a:prstGeom prst="rect">
              <a:avLst/>
            </a:prstGeom>
            <a:noFill/>
          </p:spPr>
          <p:txBody>
            <a:bodyPr>
              <a:spAutoFit/>
            </a:bodyPr>
            <a:lstStyle/>
            <a:p>
              <a:pPr eaLnBrk="1" fontAlgn="auto" hangingPunct="1">
                <a:spcBef>
                  <a:spcPts val="0"/>
                </a:spcBef>
                <a:spcAft>
                  <a:spcPts val="0"/>
                </a:spcAft>
                <a:defRPr/>
              </a:pPr>
              <a:r>
                <a:rPr lang="en-US" altLang="zh-CN" sz="3600" b="1" dirty="0">
                  <a:solidFill>
                    <a:schemeClr val="tx1"/>
                  </a:solidFill>
                  <a:latin typeface="微软雅黑" panose="020B0503020204020204" charset="-122"/>
                  <a:ea typeface="微软雅黑" panose="020B0503020204020204" charset="-122"/>
                </a:rPr>
                <a:t>04</a:t>
              </a:r>
            </a:p>
          </p:txBody>
        </p:sp>
      </p:grpSp>
      <p:sp>
        <p:nvSpPr>
          <p:cNvPr id="70" name="TextBox 13"/>
          <p:cNvSpPr txBox="1"/>
          <p:nvPr/>
        </p:nvSpPr>
        <p:spPr>
          <a:xfrm>
            <a:off x="80297" y="3598924"/>
            <a:ext cx="4036683" cy="2831544"/>
          </a:xfrm>
          <a:prstGeom prst="rect">
            <a:avLst/>
          </a:prstGeom>
          <a:noFill/>
        </p:spPr>
        <p:txBody>
          <a:bodyPr wrap="square" lIns="0" tIns="0" rIns="0" bIns="0" rtlCol="0" anchor="t" anchorCtr="0">
            <a:spAutoFit/>
          </a:bodyPr>
          <a:lstStyle/>
          <a:p>
            <a:pPr algn="just" defTabSz="1216660">
              <a:spcBef>
                <a:spcPct val="20000"/>
              </a:spcBef>
              <a:defRPr/>
            </a:pPr>
            <a:r>
              <a:rPr lang="en-US" altLang="zh-CN" sz="2800" b="1" dirty="0">
                <a:solidFill>
                  <a:srgbClr val="FF0000"/>
                </a:solidFill>
                <a:latin typeface="#9Slide05 SVNIndie" pitchFamily="2" charset="0"/>
                <a:ea typeface="微软雅黑" panose="020B0503020204020204" charset="-122"/>
                <a:sym typeface="Arial" panose="020B0604020202020204" pitchFamily="34" charset="0"/>
              </a:rPr>
              <a:t>2</a:t>
            </a:r>
            <a:r>
              <a:rPr lang="en-US" altLang="zh-CN" sz="2800" dirty="0">
                <a:solidFill>
                  <a:srgbClr val="FF0000"/>
                </a:solidFill>
                <a:latin typeface="#9Slide05 SVNIndie" pitchFamily="2" charset="0"/>
                <a:ea typeface="微软雅黑" panose="020B0503020204020204" charset="-122"/>
                <a:sym typeface="Arial" panose="020B0604020202020204" pitchFamily="34" charset="0"/>
              </a:rPr>
              <a:t>. </a:t>
            </a:r>
            <a:r>
              <a:rPr lang="en-US" altLang="zh-CN" sz="2800" dirty="0" err="1">
                <a:solidFill>
                  <a:srgbClr val="FF0000"/>
                </a:solidFill>
                <a:latin typeface="#9Slide05 SVNIndie" pitchFamily="2" charset="0"/>
                <a:ea typeface="微软雅黑" panose="020B0503020204020204" charset="-122"/>
                <a:sym typeface="Arial" panose="020B0604020202020204" pitchFamily="34" charset="0"/>
              </a:rPr>
              <a:t>Chuyển</a:t>
            </a:r>
            <a:r>
              <a:rPr lang="en-US" altLang="zh-CN" sz="2800" dirty="0">
                <a:solidFill>
                  <a:srgbClr val="FF0000"/>
                </a:solidFill>
                <a:latin typeface="#9Slide05 SVNIndie" pitchFamily="2" charset="0"/>
                <a:ea typeface="微软雅黑" panose="020B0503020204020204" charset="-122"/>
                <a:sym typeface="Arial" panose="020B0604020202020204" pitchFamily="34" charset="0"/>
              </a:rPr>
              <a:t> </a:t>
            </a:r>
            <a:r>
              <a:rPr lang="en-US" altLang="zh-CN" sz="2800" dirty="0" err="1">
                <a:solidFill>
                  <a:srgbClr val="FF0000"/>
                </a:solidFill>
                <a:latin typeface="#9Slide05 SVNIndie" pitchFamily="2" charset="0"/>
                <a:ea typeface="微软雅黑" panose="020B0503020204020204" charset="-122"/>
                <a:sym typeface="Arial" panose="020B0604020202020204" pitchFamily="34" charset="0"/>
              </a:rPr>
              <a:t>giao</a:t>
            </a:r>
            <a:r>
              <a:rPr lang="en-US" altLang="zh-CN" sz="2800" dirty="0">
                <a:solidFill>
                  <a:srgbClr val="FF0000"/>
                </a:solidFill>
                <a:latin typeface="#9Slide05 SVNIndie" pitchFamily="2" charset="0"/>
                <a:ea typeface="微软雅黑" panose="020B0503020204020204" charset="-122"/>
                <a:sym typeface="Arial" panose="020B0604020202020204" pitchFamily="34" charset="0"/>
              </a:rPr>
              <a:t> </a:t>
            </a:r>
            <a:r>
              <a:rPr lang="en-US" altLang="zh-CN" sz="2800" dirty="0" err="1">
                <a:solidFill>
                  <a:srgbClr val="FF0000"/>
                </a:solidFill>
                <a:latin typeface="#9Slide05 SVNIndie" pitchFamily="2" charset="0"/>
                <a:ea typeface="微软雅黑" panose="020B0503020204020204" charset="-122"/>
                <a:sym typeface="Arial" panose="020B0604020202020204" pitchFamily="34" charset="0"/>
              </a:rPr>
              <a:t>nhiệm</a:t>
            </a:r>
            <a:r>
              <a:rPr lang="en-US" altLang="zh-CN" sz="2800" dirty="0">
                <a:solidFill>
                  <a:srgbClr val="FF0000"/>
                </a:solidFill>
                <a:latin typeface="#9Slide05 SVNIndie" pitchFamily="2" charset="0"/>
                <a:ea typeface="微软雅黑" panose="020B0503020204020204" charset="-122"/>
                <a:sym typeface="Arial" panose="020B0604020202020204" pitchFamily="34" charset="0"/>
              </a:rPr>
              <a:t> </a:t>
            </a:r>
            <a:r>
              <a:rPr lang="en-US" altLang="zh-CN" sz="2800" dirty="0" err="1">
                <a:solidFill>
                  <a:srgbClr val="FF0000"/>
                </a:solidFill>
                <a:latin typeface="#9Slide05 SVNIndie" pitchFamily="2" charset="0"/>
                <a:ea typeface="微软雅黑" panose="020B0503020204020204" charset="-122"/>
                <a:sym typeface="Arial" panose="020B0604020202020204" pitchFamily="34" charset="0"/>
              </a:rPr>
              <a:t>vụ</a:t>
            </a:r>
            <a:r>
              <a:rPr lang="en-US" altLang="zh-CN" sz="2800" dirty="0">
                <a:solidFill>
                  <a:srgbClr val="FF0000"/>
                </a:solidFill>
                <a:latin typeface="#9Slide05 SVNIndie" pitchFamily="2" charset="0"/>
                <a:ea typeface="微软雅黑" panose="020B0503020204020204" charset="-122"/>
                <a:sym typeface="Arial" panose="020B0604020202020204" pitchFamily="34" charset="0"/>
              </a:rPr>
              <a:t>:</a:t>
            </a:r>
          </a:p>
          <a:p>
            <a:pPr algn="just" defTabSz="1216660">
              <a:spcBef>
                <a:spcPct val="20000"/>
              </a:spcBef>
              <a:buFontTx/>
              <a:buChar char="-"/>
              <a:defRPr/>
            </a:pP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Đại</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diện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lên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nhận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nhiệm</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vụ</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là</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các</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tệp</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ảnh</a:t>
            </a:r>
            <a:r>
              <a:rPr lang="en-US" altLang="zh-CN" sz="2000" dirty="0">
                <a:latin typeface="#9Slide05 Claudia" pitchFamily="2" charset="0"/>
                <a:ea typeface="微软雅黑" panose="020B0503020204020204" charset="-122"/>
                <a:sym typeface="Arial" panose="020B0604020202020204" pitchFamily="34" charset="0"/>
              </a:rPr>
              <a:t> in </a:t>
            </a:r>
            <a:r>
              <a:rPr lang="vi-VN" altLang="zh-CN" sz="2000" dirty="0">
                <a:latin typeface="#9Slide05 Claudia" pitchFamily="2" charset="0"/>
                <a:ea typeface="微软雅黑" panose="020B0503020204020204" charset="-122"/>
                <a:sym typeface="Arial" panose="020B0604020202020204" pitchFamily="34" charset="0"/>
              </a:rPr>
              <a:t>đã</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bị</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sắp</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xếp</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lộn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xộn</a:t>
            </a:r>
            <a:r>
              <a:rPr lang="en-US" altLang="zh-CN" sz="2000" dirty="0">
                <a:latin typeface="#9Slide05 Claudia" pitchFamily="2" charset="0"/>
                <a:ea typeface="微软雅黑" panose="020B0503020204020204" charset="-122"/>
                <a:sym typeface="Arial" panose="020B0604020202020204" pitchFamily="34" charset="0"/>
              </a:rPr>
              <a:t>.</a:t>
            </a:r>
          </a:p>
          <a:p>
            <a:pPr algn="just" defTabSz="1216660">
              <a:spcBef>
                <a:spcPct val="20000"/>
              </a:spcBef>
              <a:buFontTx/>
              <a:buChar char="-"/>
              <a:defRPr/>
            </a:pP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Các</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thành</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viên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làm</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nhiệm</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vụ</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sắp</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xếp</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các</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ảnh</a:t>
            </a:r>
            <a:r>
              <a:rPr lang="en-US" altLang="zh-CN" sz="2000" dirty="0">
                <a:latin typeface="#9Slide05 Claudia" pitchFamily="2" charset="0"/>
                <a:ea typeface="微软雅黑" panose="020B0503020204020204" charset="-122"/>
                <a:sym typeface="Arial" panose="020B0604020202020204" pitchFamily="34" charset="0"/>
              </a:rPr>
              <a:t> in </a:t>
            </a:r>
            <a:r>
              <a:rPr lang="en-US" altLang="zh-CN" sz="2000" dirty="0" err="1">
                <a:latin typeface="#9Slide05 Claudia" pitchFamily="2" charset="0"/>
                <a:ea typeface="微软雅黑" panose="020B0503020204020204" charset="-122"/>
                <a:sym typeface="Arial" panose="020B0604020202020204" pitchFamily="34" charset="0"/>
              </a:rPr>
              <a:t>thành</a:t>
            </a:r>
            <a:r>
              <a:rPr lang="en-US" altLang="zh-CN" sz="2000" dirty="0">
                <a:latin typeface="#9Slide05 Claudia" pitchFamily="2" charset="0"/>
                <a:ea typeface="微软雅黑" panose="020B0503020204020204" charset="-122"/>
                <a:sym typeface="Arial" panose="020B0604020202020204" pitchFamily="34" charset="0"/>
              </a:rPr>
              <a:t> 2 </a:t>
            </a:r>
            <a:r>
              <a:rPr lang="en-US" altLang="zh-CN" sz="2000" dirty="0" err="1">
                <a:latin typeface="#9Slide05 Claudia" pitchFamily="2" charset="0"/>
                <a:ea typeface="微软雅黑" panose="020B0503020204020204" charset="-122"/>
                <a:sym typeface="Arial" panose="020B0604020202020204" pitchFamily="34" charset="0"/>
              </a:rPr>
              <a:t>nhóm</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hình</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sao</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cho</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chúng</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cùng</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chủ</a:t>
            </a:r>
            <a:r>
              <a:rPr lang="en-US" altLang="zh-CN" sz="2000" dirty="0">
                <a:latin typeface="#9Slide05 Claudia" pitchFamily="2" charset="0"/>
                <a:ea typeface="微软雅黑" panose="020B0503020204020204" charset="-122"/>
                <a:sym typeface="Arial" panose="020B0604020202020204" pitchFamily="34" charset="0"/>
              </a:rPr>
              <a:t> </a:t>
            </a:r>
            <a:r>
              <a:rPr lang="vi-VN" altLang="zh-CN" sz="2000" dirty="0">
                <a:latin typeface="#9Slide05 Claudia" pitchFamily="2" charset="0"/>
                <a:ea typeface="微软雅黑" panose="020B0503020204020204" charset="-122"/>
                <a:sym typeface="Arial" panose="020B0604020202020204" pitchFamily="34" charset="0"/>
              </a:rPr>
              <a:t>đề</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rồi</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dán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chúng</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lên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giấy</a:t>
            </a:r>
            <a:r>
              <a:rPr lang="en-US" altLang="zh-CN" sz="2000" dirty="0">
                <a:latin typeface="#9Slide05 Claudia" pitchFamily="2" charset="0"/>
                <a:ea typeface="微软雅黑" panose="020B0503020204020204" charset="-122"/>
                <a:sym typeface="Arial" panose="020B0604020202020204" pitchFamily="34" charset="0"/>
              </a:rPr>
              <a:t> A0.</a:t>
            </a:r>
          </a:p>
          <a:p>
            <a:pPr algn="just" defTabSz="1216660">
              <a:spcBef>
                <a:spcPct val="20000"/>
              </a:spcBef>
              <a:buFontTx/>
              <a:buChar char="-"/>
              <a:defRPr/>
            </a:pP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Đặt</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tên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cho</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nhóm</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ảnh</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mà</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nhóm</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vừa</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sắp</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xếp</a:t>
            </a:r>
            <a:r>
              <a:rPr lang="en-US" altLang="zh-CN" sz="2000" dirty="0">
                <a:latin typeface="#9Slide05 Claudia" pitchFamily="2" charset="0"/>
                <a:ea typeface="微软雅黑" panose="020B0503020204020204" charset="-122"/>
                <a:sym typeface="Arial" panose="020B0604020202020204" pitchFamily="34" charset="0"/>
              </a:rPr>
              <a:t>.</a:t>
            </a:r>
          </a:p>
          <a:p>
            <a:pPr algn="just" defTabSz="1216660">
              <a:spcBef>
                <a:spcPct val="20000"/>
              </a:spcBef>
              <a:buFontTx/>
              <a:buChar char="-"/>
              <a:defRPr/>
            </a:pP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Viết</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cảm</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nhận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của</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bản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thân</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về</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các</a:t>
            </a:r>
            <a:r>
              <a:rPr lang="en-US" altLang="zh-CN" sz="2000" dirty="0">
                <a:latin typeface="#9Slide05 Claudia" pitchFamily="2" charset="0"/>
                <a:ea typeface="微软雅黑" panose="020B0503020204020204" charset="-122"/>
                <a:sym typeface="Arial" panose="020B0604020202020204" pitchFamily="34" charset="0"/>
              </a:rPr>
              <a:t> </a:t>
            </a:r>
            <a:r>
              <a:rPr lang="en-US" altLang="zh-CN" sz="2000" dirty="0" err="1">
                <a:latin typeface="#9Slide05 Claudia" pitchFamily="2" charset="0"/>
                <a:ea typeface="微软雅黑" panose="020B0503020204020204" charset="-122"/>
                <a:sym typeface="Arial" panose="020B0604020202020204" pitchFamily="34" charset="0"/>
              </a:rPr>
              <a:t>ảnh</a:t>
            </a:r>
            <a:r>
              <a:rPr lang="en-US" altLang="zh-CN" sz="2000" dirty="0">
                <a:latin typeface="#9Slide05 Claudia" pitchFamily="2" charset="0"/>
                <a:ea typeface="微软雅黑" panose="020B0503020204020204" charset="-122"/>
                <a:sym typeface="Arial" panose="020B0604020202020204" pitchFamily="34" charset="0"/>
              </a:rPr>
              <a:t> </a:t>
            </a:r>
            <a:r>
              <a:rPr lang="vi-VN" altLang="zh-CN" sz="2000" dirty="0">
                <a:latin typeface="#9Slide05 Claudia" pitchFamily="2" charset="0"/>
                <a:ea typeface="微软雅黑" panose="020B0503020204020204" charset="-122"/>
                <a:sym typeface="Arial" panose="020B0604020202020204" pitchFamily="34" charset="0"/>
              </a:rPr>
              <a:t>đó</a:t>
            </a:r>
            <a:r>
              <a:rPr lang="en-US" altLang="zh-CN" sz="2000" dirty="0">
                <a:latin typeface="#9Slide05 Claudia" pitchFamily="2" charset="0"/>
                <a:ea typeface="微软雅黑" panose="020B0503020204020204" charset="-122"/>
                <a:sym typeface="Arial" panose="020B0604020202020204" pitchFamily="34" charset="0"/>
              </a:rPr>
              <a:t> </a:t>
            </a:r>
            <a:endParaRPr lang="zh-CN" altLang="en-US" sz="2000" dirty="0">
              <a:solidFill>
                <a:schemeClr val="tx1"/>
              </a:solidFill>
              <a:latin typeface="#9Slide05 Claudia" pitchFamily="2" charset="0"/>
              <a:ea typeface="微软雅黑" panose="020B0503020204020204" charset="-122"/>
              <a:sym typeface="Arial" panose="020B0604020202020204" pitchFamily="34"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7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Effect transition="in" filter="fade">
                                      <p:cBhvr>
                                        <p:cTn id="9" dur="500"/>
                                        <p:tgtEl>
                                          <p:spTgt spid="2"/>
                                        </p:tgtEl>
                                      </p:cBhvr>
                                    </p:animEffect>
                                  </p:childTnLst>
                                </p:cTn>
                              </p:par>
                            </p:childTnLst>
                          </p:cTn>
                        </p:par>
                        <p:par>
                          <p:cTn id="10" fill="hold">
                            <p:stCondLst>
                              <p:cond delay="1250"/>
                            </p:stCondLst>
                            <p:childTnLst>
                              <p:par>
                                <p:cTn id="11" presetID="45" presetClass="entr" presetSubtype="0" fill="hold" nodeType="after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fade">
                                      <p:cBhvr>
                                        <p:cTn id="13" dur="500"/>
                                        <p:tgtEl>
                                          <p:spTgt spid="48"/>
                                        </p:tgtEl>
                                      </p:cBhvr>
                                    </p:animEffect>
                                    <p:anim calcmode="lin" valueType="num">
                                      <p:cBhvr>
                                        <p:cTn id="14" dur="500" fill="hold"/>
                                        <p:tgtEl>
                                          <p:spTgt spid="48"/>
                                        </p:tgtEl>
                                        <p:attrNameLst>
                                          <p:attrName>ppt_w</p:attrName>
                                        </p:attrNameLst>
                                      </p:cBhvr>
                                      <p:tavLst>
                                        <p:tav tm="0" fmla="#ppt_w*sin(2.5*pi*$)">
                                          <p:val>
                                            <p:fltVal val="0"/>
                                          </p:val>
                                        </p:tav>
                                        <p:tav tm="100000">
                                          <p:val>
                                            <p:fltVal val="1"/>
                                          </p:val>
                                        </p:tav>
                                      </p:tavLst>
                                    </p:anim>
                                    <p:anim calcmode="lin" valueType="num">
                                      <p:cBhvr>
                                        <p:cTn id="15" dur="500" fill="hold"/>
                                        <p:tgtEl>
                                          <p:spTgt spid="48"/>
                                        </p:tgtEl>
                                        <p:attrNameLst>
                                          <p:attrName>ppt_h</p:attrName>
                                        </p:attrNameLst>
                                      </p:cBhvr>
                                      <p:tavLst>
                                        <p:tav tm="0">
                                          <p:val>
                                            <p:strVal val="#ppt_h"/>
                                          </p:val>
                                        </p:tav>
                                        <p:tav tm="100000">
                                          <p:val>
                                            <p:strVal val="#ppt_h"/>
                                          </p:val>
                                        </p:tav>
                                      </p:tavLst>
                                    </p:anim>
                                  </p:childTnLst>
                                </p:cTn>
                              </p:par>
                            </p:childTnLst>
                          </p:cTn>
                        </p:par>
                        <p:par>
                          <p:cTn id="16" fill="hold">
                            <p:stCondLst>
                              <p:cond delay="1750"/>
                            </p:stCondLst>
                            <p:childTnLst>
                              <p:par>
                                <p:cTn id="17" presetID="23" presetClass="entr" presetSubtype="528" fill="hold" nodeType="afterEffect">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cBhvr>
                                        <p:cTn id="19" dur="500" fill="hold"/>
                                        <p:tgtEl>
                                          <p:spTgt spid="49"/>
                                        </p:tgtEl>
                                        <p:attrNameLst>
                                          <p:attrName>ppt_w</p:attrName>
                                        </p:attrNameLst>
                                      </p:cBhvr>
                                      <p:tavLst>
                                        <p:tav tm="0">
                                          <p:val>
                                            <p:fltVal val="0"/>
                                          </p:val>
                                        </p:tav>
                                        <p:tav tm="100000">
                                          <p:val>
                                            <p:strVal val="#ppt_w"/>
                                          </p:val>
                                        </p:tav>
                                      </p:tavLst>
                                    </p:anim>
                                    <p:anim calcmode="lin" valueType="num">
                                      <p:cBhvr>
                                        <p:cTn id="20" dur="500" fill="hold"/>
                                        <p:tgtEl>
                                          <p:spTgt spid="49"/>
                                        </p:tgtEl>
                                        <p:attrNameLst>
                                          <p:attrName>ppt_h</p:attrName>
                                        </p:attrNameLst>
                                      </p:cBhvr>
                                      <p:tavLst>
                                        <p:tav tm="0">
                                          <p:val>
                                            <p:fltVal val="0"/>
                                          </p:val>
                                        </p:tav>
                                        <p:tav tm="100000">
                                          <p:val>
                                            <p:strVal val="#ppt_h"/>
                                          </p:val>
                                        </p:tav>
                                      </p:tavLst>
                                    </p:anim>
                                    <p:anim calcmode="lin" valueType="num">
                                      <p:cBhvr>
                                        <p:cTn id="21" dur="500" fill="hold"/>
                                        <p:tgtEl>
                                          <p:spTgt spid="49"/>
                                        </p:tgtEl>
                                        <p:attrNameLst>
                                          <p:attrName>ppt_x</p:attrName>
                                        </p:attrNameLst>
                                      </p:cBhvr>
                                      <p:tavLst>
                                        <p:tav tm="0">
                                          <p:val>
                                            <p:fltVal val="0.5"/>
                                          </p:val>
                                        </p:tav>
                                        <p:tav tm="100000">
                                          <p:val>
                                            <p:strVal val="#ppt_x"/>
                                          </p:val>
                                        </p:tav>
                                      </p:tavLst>
                                    </p:anim>
                                    <p:anim calcmode="lin" valueType="num">
                                      <p:cBhvr>
                                        <p:cTn id="22" dur="500" fill="hold"/>
                                        <p:tgtEl>
                                          <p:spTgt spid="49"/>
                                        </p:tgtEl>
                                        <p:attrNameLst>
                                          <p:attrName>ppt_y</p:attrName>
                                        </p:attrNameLst>
                                      </p:cBhvr>
                                      <p:tavLst>
                                        <p:tav tm="0">
                                          <p:val>
                                            <p:fltVal val="0.5"/>
                                          </p:val>
                                        </p:tav>
                                        <p:tav tm="100000">
                                          <p:val>
                                            <p:strVal val="#ppt_y"/>
                                          </p:val>
                                        </p:tav>
                                      </p:tavLst>
                                    </p:anim>
                                  </p:childTnLst>
                                </p:cTn>
                              </p:par>
                              <p:par>
                                <p:cTn id="23" presetID="53"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par>
                                <p:cTn id="28" presetID="23" presetClass="entr" presetSubtype="528" fill="hold" nodeType="withEffect">
                                  <p:stCondLst>
                                    <p:cond delay="0"/>
                                  </p:stCondLst>
                                  <p:childTnLst>
                                    <p:set>
                                      <p:cBhvr>
                                        <p:cTn id="29" dur="1" fill="hold">
                                          <p:stCondLst>
                                            <p:cond delay="0"/>
                                          </p:stCondLst>
                                        </p:cTn>
                                        <p:tgtEl>
                                          <p:spTgt spid="54"/>
                                        </p:tgtEl>
                                        <p:attrNameLst>
                                          <p:attrName>style.visibility</p:attrName>
                                        </p:attrNameLst>
                                      </p:cBhvr>
                                      <p:to>
                                        <p:strVal val="visible"/>
                                      </p:to>
                                    </p:set>
                                    <p:anim calcmode="lin" valueType="num">
                                      <p:cBhvr>
                                        <p:cTn id="30" dur="500" fill="hold"/>
                                        <p:tgtEl>
                                          <p:spTgt spid="54"/>
                                        </p:tgtEl>
                                        <p:attrNameLst>
                                          <p:attrName>ppt_w</p:attrName>
                                        </p:attrNameLst>
                                      </p:cBhvr>
                                      <p:tavLst>
                                        <p:tav tm="0">
                                          <p:val>
                                            <p:fltVal val="0"/>
                                          </p:val>
                                        </p:tav>
                                        <p:tav tm="100000">
                                          <p:val>
                                            <p:strVal val="#ppt_w"/>
                                          </p:val>
                                        </p:tav>
                                      </p:tavLst>
                                    </p:anim>
                                    <p:anim calcmode="lin" valueType="num">
                                      <p:cBhvr>
                                        <p:cTn id="31" dur="500" fill="hold"/>
                                        <p:tgtEl>
                                          <p:spTgt spid="54"/>
                                        </p:tgtEl>
                                        <p:attrNameLst>
                                          <p:attrName>ppt_h</p:attrName>
                                        </p:attrNameLst>
                                      </p:cBhvr>
                                      <p:tavLst>
                                        <p:tav tm="0">
                                          <p:val>
                                            <p:fltVal val="0"/>
                                          </p:val>
                                        </p:tav>
                                        <p:tav tm="100000">
                                          <p:val>
                                            <p:strVal val="#ppt_h"/>
                                          </p:val>
                                        </p:tav>
                                      </p:tavLst>
                                    </p:anim>
                                    <p:anim calcmode="lin" valueType="num">
                                      <p:cBhvr>
                                        <p:cTn id="32" dur="500" fill="hold"/>
                                        <p:tgtEl>
                                          <p:spTgt spid="54"/>
                                        </p:tgtEl>
                                        <p:attrNameLst>
                                          <p:attrName>ppt_x</p:attrName>
                                        </p:attrNameLst>
                                      </p:cBhvr>
                                      <p:tavLst>
                                        <p:tav tm="0">
                                          <p:val>
                                            <p:fltVal val="0.5"/>
                                          </p:val>
                                        </p:tav>
                                        <p:tav tm="100000">
                                          <p:val>
                                            <p:strVal val="#ppt_x"/>
                                          </p:val>
                                        </p:tav>
                                      </p:tavLst>
                                    </p:anim>
                                    <p:anim calcmode="lin" valueType="num">
                                      <p:cBhvr>
                                        <p:cTn id="33" dur="500" fill="hold"/>
                                        <p:tgtEl>
                                          <p:spTgt spid="54"/>
                                        </p:tgtEl>
                                        <p:attrNameLst>
                                          <p:attrName>ppt_y</p:attrName>
                                        </p:attrNameLst>
                                      </p:cBhvr>
                                      <p:tavLst>
                                        <p:tav tm="0">
                                          <p:val>
                                            <p:fltVal val="0.5"/>
                                          </p:val>
                                        </p:tav>
                                        <p:tav tm="100000">
                                          <p:val>
                                            <p:strVal val="#ppt_y"/>
                                          </p:val>
                                        </p:tav>
                                      </p:tavLst>
                                    </p:anim>
                                  </p:childTnLst>
                                </p:cTn>
                              </p:par>
                              <p:par>
                                <p:cTn id="34" presetID="23" presetClass="entr" presetSubtype="528" fill="hold" nodeType="withEffect">
                                  <p:stCondLst>
                                    <p:cond delay="0"/>
                                  </p:stCondLst>
                                  <p:childTnLst>
                                    <p:set>
                                      <p:cBhvr>
                                        <p:cTn id="35" dur="1" fill="hold">
                                          <p:stCondLst>
                                            <p:cond delay="0"/>
                                          </p:stCondLst>
                                        </p:cTn>
                                        <p:tgtEl>
                                          <p:spTgt spid="59"/>
                                        </p:tgtEl>
                                        <p:attrNameLst>
                                          <p:attrName>style.visibility</p:attrName>
                                        </p:attrNameLst>
                                      </p:cBhvr>
                                      <p:to>
                                        <p:strVal val="visible"/>
                                      </p:to>
                                    </p:set>
                                    <p:anim calcmode="lin" valueType="num">
                                      <p:cBhvr>
                                        <p:cTn id="36" dur="500" fill="hold"/>
                                        <p:tgtEl>
                                          <p:spTgt spid="59"/>
                                        </p:tgtEl>
                                        <p:attrNameLst>
                                          <p:attrName>ppt_w</p:attrName>
                                        </p:attrNameLst>
                                      </p:cBhvr>
                                      <p:tavLst>
                                        <p:tav tm="0">
                                          <p:val>
                                            <p:fltVal val="0"/>
                                          </p:val>
                                        </p:tav>
                                        <p:tav tm="100000">
                                          <p:val>
                                            <p:strVal val="#ppt_w"/>
                                          </p:val>
                                        </p:tav>
                                      </p:tavLst>
                                    </p:anim>
                                    <p:anim calcmode="lin" valueType="num">
                                      <p:cBhvr>
                                        <p:cTn id="37" dur="500" fill="hold"/>
                                        <p:tgtEl>
                                          <p:spTgt spid="59"/>
                                        </p:tgtEl>
                                        <p:attrNameLst>
                                          <p:attrName>ppt_h</p:attrName>
                                        </p:attrNameLst>
                                      </p:cBhvr>
                                      <p:tavLst>
                                        <p:tav tm="0">
                                          <p:val>
                                            <p:fltVal val="0"/>
                                          </p:val>
                                        </p:tav>
                                        <p:tav tm="100000">
                                          <p:val>
                                            <p:strVal val="#ppt_h"/>
                                          </p:val>
                                        </p:tav>
                                      </p:tavLst>
                                    </p:anim>
                                    <p:anim calcmode="lin" valueType="num">
                                      <p:cBhvr>
                                        <p:cTn id="38" dur="500" fill="hold"/>
                                        <p:tgtEl>
                                          <p:spTgt spid="59"/>
                                        </p:tgtEl>
                                        <p:attrNameLst>
                                          <p:attrName>ppt_x</p:attrName>
                                        </p:attrNameLst>
                                      </p:cBhvr>
                                      <p:tavLst>
                                        <p:tav tm="0">
                                          <p:val>
                                            <p:fltVal val="0.5"/>
                                          </p:val>
                                        </p:tav>
                                        <p:tav tm="100000">
                                          <p:val>
                                            <p:strVal val="#ppt_x"/>
                                          </p:val>
                                        </p:tav>
                                      </p:tavLst>
                                    </p:anim>
                                    <p:anim calcmode="lin" valueType="num">
                                      <p:cBhvr>
                                        <p:cTn id="39" dur="500" fill="hold"/>
                                        <p:tgtEl>
                                          <p:spTgt spid="59"/>
                                        </p:tgtEl>
                                        <p:attrNameLst>
                                          <p:attrName>ppt_y</p:attrName>
                                        </p:attrNameLst>
                                      </p:cBhvr>
                                      <p:tavLst>
                                        <p:tav tm="0">
                                          <p:val>
                                            <p:fltVal val="0.5"/>
                                          </p:val>
                                        </p:tav>
                                        <p:tav tm="100000">
                                          <p:val>
                                            <p:strVal val="#ppt_y"/>
                                          </p:val>
                                        </p:tav>
                                      </p:tavLst>
                                    </p:anim>
                                  </p:childTnLst>
                                </p:cTn>
                              </p:par>
                              <p:par>
                                <p:cTn id="40" presetID="53" presetClass="entr" presetSubtype="0"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par>
                                <p:cTn id="45" presetID="53" presetClass="entr" presetSubtype="0" fill="hold" grpId="0" nodeType="withEffect">
                                  <p:stCondLst>
                                    <p:cond delay="0"/>
                                  </p:stCondLst>
                                  <p:childTnLst>
                                    <p:set>
                                      <p:cBhvr>
                                        <p:cTn id="46" dur="1" fill="hold">
                                          <p:stCondLst>
                                            <p:cond delay="0"/>
                                          </p:stCondLst>
                                        </p:cTn>
                                        <p:tgtEl>
                                          <p:spTgt spid="31"/>
                                        </p:tgtEl>
                                        <p:attrNameLst>
                                          <p:attrName>style.visibility</p:attrName>
                                        </p:attrNameLst>
                                      </p:cBhvr>
                                      <p:to>
                                        <p:strVal val="visible"/>
                                      </p:to>
                                    </p:set>
                                    <p:anim calcmode="lin" valueType="num">
                                      <p:cBhvr>
                                        <p:cTn id="47" dur="500" fill="hold"/>
                                        <p:tgtEl>
                                          <p:spTgt spid="31"/>
                                        </p:tgtEl>
                                        <p:attrNameLst>
                                          <p:attrName>ppt_w</p:attrName>
                                        </p:attrNameLst>
                                      </p:cBhvr>
                                      <p:tavLst>
                                        <p:tav tm="0">
                                          <p:val>
                                            <p:fltVal val="0"/>
                                          </p:val>
                                        </p:tav>
                                        <p:tav tm="100000">
                                          <p:val>
                                            <p:strVal val="#ppt_w"/>
                                          </p:val>
                                        </p:tav>
                                      </p:tavLst>
                                    </p:anim>
                                    <p:anim calcmode="lin" valueType="num">
                                      <p:cBhvr>
                                        <p:cTn id="48" dur="500" fill="hold"/>
                                        <p:tgtEl>
                                          <p:spTgt spid="31"/>
                                        </p:tgtEl>
                                        <p:attrNameLst>
                                          <p:attrName>ppt_h</p:attrName>
                                        </p:attrNameLst>
                                      </p:cBhvr>
                                      <p:tavLst>
                                        <p:tav tm="0">
                                          <p:val>
                                            <p:fltVal val="0"/>
                                          </p:val>
                                        </p:tav>
                                        <p:tav tm="100000">
                                          <p:val>
                                            <p:strVal val="#ppt_h"/>
                                          </p:val>
                                        </p:tav>
                                      </p:tavLst>
                                    </p:anim>
                                    <p:animEffect transition="in" filter="fade">
                                      <p:cBhvr>
                                        <p:cTn id="49" dur="500"/>
                                        <p:tgtEl>
                                          <p:spTgt spid="31"/>
                                        </p:tgtEl>
                                      </p:cBhvr>
                                    </p:animEffect>
                                  </p:childTnLst>
                                </p:cTn>
                              </p:par>
                              <p:par>
                                <p:cTn id="50" presetID="23" presetClass="entr" presetSubtype="528" fill="hold" nodeType="withEffect">
                                  <p:stCondLst>
                                    <p:cond delay="0"/>
                                  </p:stCondLst>
                                  <p:childTnLst>
                                    <p:set>
                                      <p:cBhvr>
                                        <p:cTn id="51" dur="1" fill="hold">
                                          <p:stCondLst>
                                            <p:cond delay="0"/>
                                          </p:stCondLst>
                                        </p:cTn>
                                        <p:tgtEl>
                                          <p:spTgt spid="64"/>
                                        </p:tgtEl>
                                        <p:attrNameLst>
                                          <p:attrName>style.visibility</p:attrName>
                                        </p:attrNameLst>
                                      </p:cBhvr>
                                      <p:to>
                                        <p:strVal val="visible"/>
                                      </p:to>
                                    </p:set>
                                    <p:anim calcmode="lin" valueType="num">
                                      <p:cBhvr>
                                        <p:cTn id="52" dur="500" fill="hold"/>
                                        <p:tgtEl>
                                          <p:spTgt spid="64"/>
                                        </p:tgtEl>
                                        <p:attrNameLst>
                                          <p:attrName>ppt_w</p:attrName>
                                        </p:attrNameLst>
                                      </p:cBhvr>
                                      <p:tavLst>
                                        <p:tav tm="0">
                                          <p:val>
                                            <p:fltVal val="0"/>
                                          </p:val>
                                        </p:tav>
                                        <p:tav tm="100000">
                                          <p:val>
                                            <p:strVal val="#ppt_w"/>
                                          </p:val>
                                        </p:tav>
                                      </p:tavLst>
                                    </p:anim>
                                    <p:anim calcmode="lin" valueType="num">
                                      <p:cBhvr>
                                        <p:cTn id="53" dur="500" fill="hold"/>
                                        <p:tgtEl>
                                          <p:spTgt spid="64"/>
                                        </p:tgtEl>
                                        <p:attrNameLst>
                                          <p:attrName>ppt_h</p:attrName>
                                        </p:attrNameLst>
                                      </p:cBhvr>
                                      <p:tavLst>
                                        <p:tav tm="0">
                                          <p:val>
                                            <p:fltVal val="0"/>
                                          </p:val>
                                        </p:tav>
                                        <p:tav tm="100000">
                                          <p:val>
                                            <p:strVal val="#ppt_h"/>
                                          </p:val>
                                        </p:tav>
                                      </p:tavLst>
                                    </p:anim>
                                    <p:anim calcmode="lin" valueType="num">
                                      <p:cBhvr>
                                        <p:cTn id="54" dur="500" fill="hold"/>
                                        <p:tgtEl>
                                          <p:spTgt spid="64"/>
                                        </p:tgtEl>
                                        <p:attrNameLst>
                                          <p:attrName>ppt_x</p:attrName>
                                        </p:attrNameLst>
                                      </p:cBhvr>
                                      <p:tavLst>
                                        <p:tav tm="0">
                                          <p:val>
                                            <p:fltVal val="0.5"/>
                                          </p:val>
                                        </p:tav>
                                        <p:tav tm="100000">
                                          <p:val>
                                            <p:strVal val="#ppt_x"/>
                                          </p:val>
                                        </p:tav>
                                      </p:tavLst>
                                    </p:anim>
                                    <p:anim calcmode="lin" valueType="num">
                                      <p:cBhvr>
                                        <p:cTn id="55" dur="500" fill="hold"/>
                                        <p:tgtEl>
                                          <p:spTgt spid="64"/>
                                        </p:tgtEl>
                                        <p:attrNameLst>
                                          <p:attrName>ppt_y</p:attrName>
                                        </p:attrNameLst>
                                      </p:cBhvr>
                                      <p:tavLst>
                                        <p:tav tm="0">
                                          <p:val>
                                            <p:fltVal val="0.5"/>
                                          </p:val>
                                        </p:tav>
                                        <p:tav tm="100000">
                                          <p:val>
                                            <p:strVal val="#ppt_y"/>
                                          </p:val>
                                        </p:tav>
                                      </p:tavLst>
                                    </p:anim>
                                  </p:childTnLst>
                                </p:cTn>
                              </p:par>
                              <p:par>
                                <p:cTn id="56" presetID="53" presetClass="entr" presetSubtype="0" fill="hold" grpId="0" nodeType="withEffect">
                                  <p:stCondLst>
                                    <p:cond delay="0"/>
                                  </p:stCondLst>
                                  <p:childTnLst>
                                    <p:set>
                                      <p:cBhvr>
                                        <p:cTn id="57" dur="1" fill="hold">
                                          <p:stCondLst>
                                            <p:cond delay="0"/>
                                          </p:stCondLst>
                                        </p:cTn>
                                        <p:tgtEl>
                                          <p:spTgt spid="70"/>
                                        </p:tgtEl>
                                        <p:attrNameLst>
                                          <p:attrName>style.visibility</p:attrName>
                                        </p:attrNameLst>
                                      </p:cBhvr>
                                      <p:to>
                                        <p:strVal val="visible"/>
                                      </p:to>
                                    </p:set>
                                    <p:anim calcmode="lin" valueType="num">
                                      <p:cBhvr>
                                        <p:cTn id="58" dur="500" fill="hold"/>
                                        <p:tgtEl>
                                          <p:spTgt spid="70"/>
                                        </p:tgtEl>
                                        <p:attrNameLst>
                                          <p:attrName>ppt_w</p:attrName>
                                        </p:attrNameLst>
                                      </p:cBhvr>
                                      <p:tavLst>
                                        <p:tav tm="0">
                                          <p:val>
                                            <p:fltVal val="0"/>
                                          </p:val>
                                        </p:tav>
                                        <p:tav tm="100000">
                                          <p:val>
                                            <p:strVal val="#ppt_w"/>
                                          </p:val>
                                        </p:tav>
                                      </p:tavLst>
                                    </p:anim>
                                    <p:anim calcmode="lin" valueType="num">
                                      <p:cBhvr>
                                        <p:cTn id="59" dur="500" fill="hold"/>
                                        <p:tgtEl>
                                          <p:spTgt spid="70"/>
                                        </p:tgtEl>
                                        <p:attrNameLst>
                                          <p:attrName>ppt_h</p:attrName>
                                        </p:attrNameLst>
                                      </p:cBhvr>
                                      <p:tavLst>
                                        <p:tav tm="0">
                                          <p:val>
                                            <p:fltVal val="0"/>
                                          </p:val>
                                        </p:tav>
                                        <p:tav tm="100000">
                                          <p:val>
                                            <p:strVal val="#ppt_h"/>
                                          </p:val>
                                        </p:tav>
                                      </p:tavLst>
                                    </p:anim>
                                    <p:animEffect transition="in" filter="fade">
                                      <p:cBhvr>
                                        <p:cTn id="60"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P spid="29" grpId="0"/>
      <p:bldP spid="31" grpId="0"/>
      <p:bldP spid="7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1-原创素材\1_mm1102\PPT\PPT_014\materaials\pageimg_g2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7488" y="1028733"/>
            <a:ext cx="9217024" cy="50293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514600" y="3426542"/>
            <a:ext cx="7467600" cy="1954381"/>
          </a:xfrm>
          <a:prstGeom prst="rect">
            <a:avLst/>
          </a:prstGeom>
          <a:noFill/>
        </p:spPr>
        <p:txBody>
          <a:bodyPr wrap="square" rtlCol="0">
            <a:spAutoFit/>
          </a:bodyPr>
          <a:lstStyle/>
          <a:p>
            <a:pPr algn="ctr">
              <a:lnSpc>
                <a:spcPct val="150000"/>
              </a:lnSpc>
            </a:pPr>
            <a:r>
              <a:rPr lang="en-SG" altLang="zh-CN" sz="8800" b="1" dirty="0">
                <a:solidFill>
                  <a:schemeClr val="accent6">
                    <a:lumMod val="75000"/>
                  </a:schemeClr>
                </a:solidFill>
                <a:latin typeface="#9Slide05 Wolfsbane" pitchFamily="2" charset="0"/>
                <a:ea typeface="华康海报体W12(P)" pitchFamily="82" charset="-122"/>
              </a:rPr>
              <a:t>II. </a:t>
            </a:r>
            <a:r>
              <a:rPr lang="en-SG" altLang="zh-CN" sz="8800" b="1" dirty="0" err="1">
                <a:solidFill>
                  <a:schemeClr val="accent6">
                    <a:lumMod val="75000"/>
                  </a:schemeClr>
                </a:solidFill>
                <a:latin typeface="#9Slide05 Wolfsbane" pitchFamily="2" charset="0"/>
                <a:ea typeface="华康海报体W12(P)" pitchFamily="82" charset="-122"/>
              </a:rPr>
              <a:t>Đọc</a:t>
            </a:r>
            <a:r>
              <a:rPr lang="en-SG" altLang="zh-CN" sz="8800" b="1" dirty="0">
                <a:solidFill>
                  <a:schemeClr val="accent6">
                    <a:lumMod val="75000"/>
                  </a:schemeClr>
                </a:solidFill>
                <a:latin typeface="#9Slide05 Wolfsbane" pitchFamily="2" charset="0"/>
                <a:ea typeface="华康海报体W12(P)" pitchFamily="82" charset="-122"/>
              </a:rPr>
              <a:t> </a:t>
            </a:r>
            <a:r>
              <a:rPr lang="en-SG" altLang="zh-CN" sz="8800" b="1" dirty="0" err="1">
                <a:solidFill>
                  <a:schemeClr val="accent6">
                    <a:lumMod val="75000"/>
                  </a:schemeClr>
                </a:solidFill>
                <a:latin typeface="#9Slide05 Wolfsbane" pitchFamily="2" charset="0"/>
                <a:ea typeface="华康海报体W12(P)" pitchFamily="82" charset="-122"/>
              </a:rPr>
              <a:t>hiểu</a:t>
            </a:r>
            <a:r>
              <a:rPr lang="en-SG" altLang="zh-CN" sz="8800" b="1" dirty="0">
                <a:solidFill>
                  <a:schemeClr val="accent6">
                    <a:lumMod val="75000"/>
                  </a:schemeClr>
                </a:solidFill>
                <a:latin typeface="#9Slide05 Wolfsbane" pitchFamily="2" charset="0"/>
                <a:ea typeface="华康海报体W12(P)" pitchFamily="82" charset="-122"/>
              </a:rPr>
              <a:t> </a:t>
            </a:r>
            <a:r>
              <a:rPr lang="en-SG" altLang="zh-CN" sz="8800" b="1" dirty="0" err="1">
                <a:solidFill>
                  <a:schemeClr val="accent6">
                    <a:lumMod val="75000"/>
                  </a:schemeClr>
                </a:solidFill>
                <a:latin typeface="#9Slide05 Wolfsbane" pitchFamily="2" charset="0"/>
                <a:ea typeface="华康海报体W12(P)" pitchFamily="82" charset="-122"/>
              </a:rPr>
              <a:t>văn</a:t>
            </a:r>
            <a:r>
              <a:rPr lang="en-SG" altLang="zh-CN" sz="8800" b="1" dirty="0">
                <a:solidFill>
                  <a:schemeClr val="accent6">
                    <a:lumMod val="75000"/>
                  </a:schemeClr>
                </a:solidFill>
                <a:latin typeface="#9Slide05 Wolfsbane" pitchFamily="2" charset="0"/>
                <a:ea typeface="华康海报体W12(P)" pitchFamily="82" charset="-122"/>
              </a:rPr>
              <a:t> </a:t>
            </a:r>
            <a:r>
              <a:rPr lang="en-SG" altLang="zh-CN" sz="8800" b="1" dirty="0" err="1">
                <a:solidFill>
                  <a:schemeClr val="accent6">
                    <a:lumMod val="75000"/>
                  </a:schemeClr>
                </a:solidFill>
                <a:latin typeface="#9Slide05 Wolfsbane" pitchFamily="2" charset="0"/>
                <a:ea typeface="华康海报体W12(P)" pitchFamily="82" charset="-122"/>
              </a:rPr>
              <a:t>bản</a:t>
            </a:r>
            <a:endParaRPr lang="en-US" altLang="zh-CN" sz="8800" b="1" dirty="0">
              <a:solidFill>
                <a:schemeClr val="accent6">
                  <a:lumMod val="75000"/>
                </a:schemeClr>
              </a:solidFill>
              <a:latin typeface="#9Slide05 Wolfsbane" pitchFamily="2" charset="0"/>
              <a:ea typeface="华康海报体W12(P)" pitchFamily="82" charset="-122"/>
            </a:endParaRPr>
          </a:p>
        </p:txBody>
      </p:sp>
    </p:spTree>
    <p:extLst>
      <p:ext uri="{BB962C8B-B14F-4D97-AF65-F5344CB8AC3E}">
        <p14:creationId xmlns:p14="http://schemas.microsoft.com/office/powerpoint/2010/main" val="201661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1500" fill="hold"/>
                                        <p:tgtEl>
                                          <p:spTgt spid="28674"/>
                                        </p:tgtEl>
                                        <p:attrNameLst>
                                          <p:attrName>ppt_w</p:attrName>
                                        </p:attrNameLst>
                                      </p:cBhvr>
                                      <p:tavLst>
                                        <p:tav tm="0">
                                          <p:val>
                                            <p:fltVal val="0"/>
                                          </p:val>
                                        </p:tav>
                                        <p:tav tm="100000">
                                          <p:val>
                                            <p:strVal val="#ppt_w"/>
                                          </p:val>
                                        </p:tav>
                                      </p:tavLst>
                                    </p:anim>
                                    <p:anim calcmode="lin" valueType="num">
                                      <p:cBhvr>
                                        <p:cTn id="8" dur="1500" fill="hold"/>
                                        <p:tgtEl>
                                          <p:spTgt spid="28674"/>
                                        </p:tgtEl>
                                        <p:attrNameLst>
                                          <p:attrName>ppt_h</p:attrName>
                                        </p:attrNameLst>
                                      </p:cBhvr>
                                      <p:tavLst>
                                        <p:tav tm="0">
                                          <p:val>
                                            <p:fltVal val="0"/>
                                          </p:val>
                                        </p:tav>
                                        <p:tav tm="100000">
                                          <p:val>
                                            <p:strVal val="#ppt_h"/>
                                          </p:val>
                                        </p:tav>
                                      </p:tavLst>
                                    </p:anim>
                                    <p:animEffect transition="in" filter="fade">
                                      <p:cBhvr>
                                        <p:cTn id="9" dur="1500"/>
                                        <p:tgtEl>
                                          <p:spTgt spid="2867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949687" y="-815008"/>
            <a:ext cx="4075043" cy="646331"/>
          </a:xfrm>
          <a:prstGeom prst="rect">
            <a:avLst/>
          </a:prstGeom>
          <a:noFill/>
        </p:spPr>
        <p:txBody>
          <a:bodyPr wrap="square" rtlCol="0">
            <a:spAutoFit/>
          </a:bodyPr>
          <a:lstStyle/>
          <a:p>
            <a:r>
              <a:rPr lang="en-US" dirty="0"/>
              <a:t>Water </a:t>
            </a:r>
            <a:r>
              <a:rPr lang="en-US" dirty="0" err="1"/>
              <a:t>colour</a:t>
            </a:r>
            <a:endParaRPr lang="en-US" dirty="0"/>
          </a:p>
          <a:p>
            <a:endParaRPr lang="en-US" dirty="0"/>
          </a:p>
        </p:txBody>
      </p:sp>
      <p:pic>
        <p:nvPicPr>
          <p:cNvPr id="1026" name="Picture 2" descr="Watercolor Paper Paint Frame Texture Free (Paint-Stains-And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 xmlns:a16="http://schemas.microsoft.com/office/drawing/2014/main" id="{EC3F8B0E-B718-4993-8ED6-C02336B03F96}"/>
              </a:ext>
            </a:extLst>
          </p:cNvPr>
          <p:cNvSpPr txBox="1"/>
          <p:nvPr/>
        </p:nvSpPr>
        <p:spPr>
          <a:xfrm>
            <a:off x="2743200" y="2286000"/>
            <a:ext cx="8382000" cy="1569660"/>
          </a:xfrm>
          <a:prstGeom prst="rect">
            <a:avLst/>
          </a:prstGeom>
          <a:noFill/>
        </p:spPr>
        <p:txBody>
          <a:bodyPr wrap="square" rtlCol="0">
            <a:spAutoFit/>
          </a:bodyPr>
          <a:lstStyle/>
          <a:p>
            <a:pPr algn="ctr"/>
            <a:r>
              <a:rPr lang="en-SG" sz="9600" b="1" dirty="0" smtClean="0">
                <a:latin typeface="#9Slide05 Claudia" pitchFamily="2" charset="0"/>
              </a:rPr>
              <a:t>1.Lí do </a:t>
            </a:r>
            <a:r>
              <a:rPr lang="en-SG" sz="9600" b="1" dirty="0">
                <a:latin typeface="#9Slide05 Claudia" pitchFamily="2" charset="0"/>
              </a:rPr>
              <a:t>của hội nghị</a:t>
            </a:r>
          </a:p>
        </p:txBody>
      </p:sp>
    </p:spTree>
    <p:extLst>
      <p:ext uri="{BB962C8B-B14F-4D97-AF65-F5344CB8AC3E}">
        <p14:creationId xmlns:p14="http://schemas.microsoft.com/office/powerpoint/2010/main" val="1928959931"/>
      </p:ext>
    </p:extLst>
  </p:cSld>
  <p:clrMapOvr>
    <a:masterClrMapping/>
  </p:clrMapOvr>
  <p:transition spd="slow">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椭圆 45">
            <a:extLst>
              <a:ext uri="{FF2B5EF4-FFF2-40B4-BE49-F238E27FC236}">
                <a16:creationId xmlns="" xmlns:a16="http://schemas.microsoft.com/office/drawing/2014/main" id="{AC3F4578-2A97-4412-872E-879B21300959}"/>
              </a:ext>
            </a:extLst>
          </p:cNvPr>
          <p:cNvSpPr/>
          <p:nvPr/>
        </p:nvSpPr>
        <p:spPr>
          <a:xfrm>
            <a:off x="990600" y="1712236"/>
            <a:ext cx="3433527" cy="3433527"/>
          </a:xfrm>
          <a:prstGeom prst="ellipse">
            <a:avLst/>
          </a:prstGeom>
          <a:noFill/>
          <a:ln w="28575">
            <a:solidFill>
              <a:srgbClr val="7F9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a:p>
        </p:txBody>
      </p:sp>
      <p:grpSp>
        <p:nvGrpSpPr>
          <p:cNvPr id="10" name="组合 47">
            <a:extLst>
              <a:ext uri="{FF2B5EF4-FFF2-40B4-BE49-F238E27FC236}">
                <a16:creationId xmlns="" xmlns:a16="http://schemas.microsoft.com/office/drawing/2014/main" id="{13FB7CBD-CF66-40DA-A1CF-9DB7A514DE3E}"/>
              </a:ext>
            </a:extLst>
          </p:cNvPr>
          <p:cNvGrpSpPr/>
          <p:nvPr/>
        </p:nvGrpSpPr>
        <p:grpSpPr>
          <a:xfrm>
            <a:off x="1427237" y="2131250"/>
            <a:ext cx="2599079" cy="2595500"/>
            <a:chOff x="4962095" y="2615460"/>
            <a:chExt cx="2306638" cy="2303463"/>
          </a:xfrm>
        </p:grpSpPr>
        <p:sp>
          <p:nvSpPr>
            <p:cNvPr id="11" name="Oval 5">
              <a:extLst>
                <a:ext uri="{FF2B5EF4-FFF2-40B4-BE49-F238E27FC236}">
                  <a16:creationId xmlns="" xmlns:a16="http://schemas.microsoft.com/office/drawing/2014/main" id="{24D8AC9B-BA45-42F8-B96C-C43F197F130B}"/>
                </a:ext>
              </a:extLst>
            </p:cNvPr>
            <p:cNvSpPr>
              <a:spLocks noChangeArrowheads="1"/>
            </p:cNvSpPr>
            <p:nvPr/>
          </p:nvSpPr>
          <p:spPr bwMode="auto">
            <a:xfrm>
              <a:off x="4962095" y="2615460"/>
              <a:ext cx="2306638" cy="2303463"/>
            </a:xfrm>
            <a:prstGeom prst="ellipse">
              <a:avLst/>
            </a:prstGeom>
            <a:solidFill>
              <a:srgbClr val="5EC6D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351"/>
            </a:p>
          </p:txBody>
        </p:sp>
        <p:sp>
          <p:nvSpPr>
            <p:cNvPr id="12" name="Oval 6">
              <a:extLst>
                <a:ext uri="{FF2B5EF4-FFF2-40B4-BE49-F238E27FC236}">
                  <a16:creationId xmlns="" xmlns:a16="http://schemas.microsoft.com/office/drawing/2014/main" id="{57C45795-08E6-4816-AB80-ADAF12E33C9E}"/>
                </a:ext>
              </a:extLst>
            </p:cNvPr>
            <p:cNvSpPr>
              <a:spLocks noChangeArrowheads="1"/>
            </p:cNvSpPr>
            <p:nvPr/>
          </p:nvSpPr>
          <p:spPr bwMode="auto">
            <a:xfrm>
              <a:off x="5192283" y="2844060"/>
              <a:ext cx="1843088" cy="1846263"/>
            </a:xfrm>
            <a:prstGeom prst="ellipse">
              <a:avLst/>
            </a:prstGeom>
            <a:solidFill>
              <a:srgbClr val="F1F1F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351"/>
            </a:p>
          </p:txBody>
        </p:sp>
        <p:sp>
          <p:nvSpPr>
            <p:cNvPr id="13" name="Oval 7">
              <a:extLst>
                <a:ext uri="{FF2B5EF4-FFF2-40B4-BE49-F238E27FC236}">
                  <a16:creationId xmlns="" xmlns:a16="http://schemas.microsoft.com/office/drawing/2014/main" id="{561FA7AF-03D7-4FC6-A5F0-8BAD3E827117}"/>
                </a:ext>
              </a:extLst>
            </p:cNvPr>
            <p:cNvSpPr>
              <a:spLocks noChangeArrowheads="1"/>
            </p:cNvSpPr>
            <p:nvPr/>
          </p:nvSpPr>
          <p:spPr bwMode="auto">
            <a:xfrm>
              <a:off x="5422470" y="3077422"/>
              <a:ext cx="1382713" cy="1379538"/>
            </a:xfrm>
            <a:prstGeom prst="ellipse">
              <a:avLst/>
            </a:prstGeom>
            <a:solidFill>
              <a:srgbClr val="5EC6D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351"/>
            </a:p>
          </p:txBody>
        </p:sp>
        <p:sp>
          <p:nvSpPr>
            <p:cNvPr id="14" name="Oval 8">
              <a:extLst>
                <a:ext uri="{FF2B5EF4-FFF2-40B4-BE49-F238E27FC236}">
                  <a16:creationId xmlns="" xmlns:a16="http://schemas.microsoft.com/office/drawing/2014/main" id="{FAD564E9-BD94-4511-AEDC-DC9DF814AF54}"/>
                </a:ext>
              </a:extLst>
            </p:cNvPr>
            <p:cNvSpPr>
              <a:spLocks noChangeArrowheads="1"/>
            </p:cNvSpPr>
            <p:nvPr/>
          </p:nvSpPr>
          <p:spPr bwMode="auto">
            <a:xfrm>
              <a:off x="5655833" y="3307610"/>
              <a:ext cx="919163" cy="919163"/>
            </a:xfrm>
            <a:prstGeom prst="ellipse">
              <a:avLst/>
            </a:prstGeom>
            <a:solidFill>
              <a:srgbClr val="F1F1F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351"/>
            </a:p>
          </p:txBody>
        </p:sp>
        <p:sp>
          <p:nvSpPr>
            <p:cNvPr id="15" name="Oval 9">
              <a:extLst>
                <a:ext uri="{FF2B5EF4-FFF2-40B4-BE49-F238E27FC236}">
                  <a16:creationId xmlns="" xmlns:a16="http://schemas.microsoft.com/office/drawing/2014/main" id="{769E918D-7C2A-4C3F-9ECC-5B94D3B60CBF}"/>
                </a:ext>
              </a:extLst>
            </p:cNvPr>
            <p:cNvSpPr>
              <a:spLocks noChangeArrowheads="1"/>
            </p:cNvSpPr>
            <p:nvPr/>
          </p:nvSpPr>
          <p:spPr bwMode="auto">
            <a:xfrm>
              <a:off x="5886020" y="3537797"/>
              <a:ext cx="458788" cy="458788"/>
            </a:xfrm>
            <a:prstGeom prst="ellipse">
              <a:avLst/>
            </a:prstGeom>
            <a:solidFill>
              <a:srgbClr val="5EC6D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351"/>
            </a:p>
          </p:txBody>
        </p:sp>
      </p:grpSp>
      <p:sp>
        <p:nvSpPr>
          <p:cNvPr id="16" name="Line 16">
            <a:extLst>
              <a:ext uri="{FF2B5EF4-FFF2-40B4-BE49-F238E27FC236}">
                <a16:creationId xmlns="" xmlns:a16="http://schemas.microsoft.com/office/drawing/2014/main" id="{B92C88C0-9718-41EE-88B6-437097F26768}"/>
              </a:ext>
            </a:extLst>
          </p:cNvPr>
          <p:cNvSpPr>
            <a:spLocks noChangeShapeType="1"/>
          </p:cNvSpPr>
          <p:nvPr/>
        </p:nvSpPr>
        <p:spPr bwMode="auto">
          <a:xfrm flipV="1">
            <a:off x="2708522" y="2201067"/>
            <a:ext cx="123825" cy="1228725"/>
          </a:xfrm>
          <a:prstGeom prst="line">
            <a:avLst/>
          </a:prstGeom>
          <a:noFill/>
          <a:ln w="68263" cap="rnd">
            <a:solidFill>
              <a:srgbClr val="3D5163"/>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sz="1351"/>
          </a:p>
        </p:txBody>
      </p:sp>
      <p:sp>
        <p:nvSpPr>
          <p:cNvPr id="17" name="Freeform 17">
            <a:extLst>
              <a:ext uri="{FF2B5EF4-FFF2-40B4-BE49-F238E27FC236}">
                <a16:creationId xmlns="" xmlns:a16="http://schemas.microsoft.com/office/drawing/2014/main" id="{49E4D8B4-D4BE-4DEF-A063-6EE37C4A8C51}"/>
              </a:ext>
            </a:extLst>
          </p:cNvPr>
          <p:cNvSpPr/>
          <p:nvPr/>
        </p:nvSpPr>
        <p:spPr bwMode="auto">
          <a:xfrm>
            <a:off x="2665658" y="1561305"/>
            <a:ext cx="422275" cy="655639"/>
          </a:xfrm>
          <a:custGeom>
            <a:avLst/>
            <a:gdLst>
              <a:gd name="T0" fmla="*/ 91 w 266"/>
              <a:gd name="T1" fmla="*/ 410 h 413"/>
              <a:gd name="T2" fmla="*/ 0 w 266"/>
              <a:gd name="T3" fmla="*/ 218 h 413"/>
              <a:gd name="T4" fmla="*/ 24 w 266"/>
              <a:gd name="T5" fmla="*/ 0 h 413"/>
              <a:gd name="T6" fmla="*/ 131 w 266"/>
              <a:gd name="T7" fmla="*/ 133 h 413"/>
              <a:gd name="T8" fmla="*/ 266 w 266"/>
              <a:gd name="T9" fmla="*/ 26 h 413"/>
              <a:gd name="T10" fmla="*/ 243 w 266"/>
              <a:gd name="T11" fmla="*/ 244 h 413"/>
              <a:gd name="T12" fmla="*/ 117 w 266"/>
              <a:gd name="T13" fmla="*/ 413 h 413"/>
              <a:gd name="T14" fmla="*/ 91 w 266"/>
              <a:gd name="T15" fmla="*/ 410 h 4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6" h="413">
                <a:moveTo>
                  <a:pt x="91" y="410"/>
                </a:moveTo>
                <a:lnTo>
                  <a:pt x="0" y="218"/>
                </a:lnTo>
                <a:lnTo>
                  <a:pt x="24" y="0"/>
                </a:lnTo>
                <a:lnTo>
                  <a:pt x="131" y="133"/>
                </a:lnTo>
                <a:lnTo>
                  <a:pt x="266" y="26"/>
                </a:lnTo>
                <a:lnTo>
                  <a:pt x="243" y="244"/>
                </a:lnTo>
                <a:lnTo>
                  <a:pt x="117" y="413"/>
                </a:lnTo>
                <a:lnTo>
                  <a:pt x="91" y="410"/>
                </a:lnTo>
                <a:close/>
              </a:path>
            </a:pathLst>
          </a:custGeom>
          <a:solidFill>
            <a:srgbClr val="3D516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351"/>
          </a:p>
        </p:txBody>
      </p:sp>
      <p:sp>
        <p:nvSpPr>
          <p:cNvPr id="18" name="Line 14">
            <a:extLst>
              <a:ext uri="{FF2B5EF4-FFF2-40B4-BE49-F238E27FC236}">
                <a16:creationId xmlns="" xmlns:a16="http://schemas.microsoft.com/office/drawing/2014/main" id="{4EE6988C-CC07-4B98-9F18-95B9328AA750}"/>
              </a:ext>
            </a:extLst>
          </p:cNvPr>
          <p:cNvSpPr>
            <a:spLocks noChangeShapeType="1"/>
          </p:cNvSpPr>
          <p:nvPr/>
        </p:nvSpPr>
        <p:spPr bwMode="auto">
          <a:xfrm flipV="1">
            <a:off x="2706476" y="2642696"/>
            <a:ext cx="793836" cy="793836"/>
          </a:xfrm>
          <a:prstGeom prst="line">
            <a:avLst/>
          </a:prstGeom>
          <a:noFill/>
          <a:ln w="68263" cap="rnd">
            <a:solidFill>
              <a:srgbClr val="3D5163"/>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sz="1351"/>
          </a:p>
        </p:txBody>
      </p:sp>
      <p:sp>
        <p:nvSpPr>
          <p:cNvPr id="19" name="Freeform 15">
            <a:extLst>
              <a:ext uri="{FF2B5EF4-FFF2-40B4-BE49-F238E27FC236}">
                <a16:creationId xmlns="" xmlns:a16="http://schemas.microsoft.com/office/drawing/2014/main" id="{778547C3-FF89-4271-AB2B-EBA3C4A9D854}"/>
              </a:ext>
            </a:extLst>
          </p:cNvPr>
          <p:cNvSpPr/>
          <p:nvPr/>
        </p:nvSpPr>
        <p:spPr bwMode="auto">
          <a:xfrm>
            <a:off x="3451438" y="2152950"/>
            <a:ext cx="540000" cy="540000"/>
          </a:xfrm>
          <a:custGeom>
            <a:avLst/>
            <a:gdLst>
              <a:gd name="T0" fmla="*/ 0 w 378"/>
              <a:gd name="T1" fmla="*/ 361 h 377"/>
              <a:gd name="T2" fmla="*/ 53 w 378"/>
              <a:gd name="T3" fmla="*/ 157 h 377"/>
              <a:gd name="T4" fmla="*/ 207 w 378"/>
              <a:gd name="T5" fmla="*/ 0 h 377"/>
              <a:gd name="T6" fmla="*/ 207 w 378"/>
              <a:gd name="T7" fmla="*/ 173 h 377"/>
              <a:gd name="T8" fmla="*/ 378 w 378"/>
              <a:gd name="T9" fmla="*/ 173 h 377"/>
              <a:gd name="T10" fmla="*/ 224 w 378"/>
              <a:gd name="T11" fmla="*/ 328 h 377"/>
              <a:gd name="T12" fmla="*/ 19 w 378"/>
              <a:gd name="T13" fmla="*/ 377 h 377"/>
              <a:gd name="T14" fmla="*/ 0 w 378"/>
              <a:gd name="T15" fmla="*/ 361 h 3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8" h="377">
                <a:moveTo>
                  <a:pt x="0" y="361"/>
                </a:moveTo>
                <a:lnTo>
                  <a:pt x="53" y="157"/>
                </a:lnTo>
                <a:lnTo>
                  <a:pt x="207" y="0"/>
                </a:lnTo>
                <a:lnTo>
                  <a:pt x="207" y="173"/>
                </a:lnTo>
                <a:lnTo>
                  <a:pt x="378" y="173"/>
                </a:lnTo>
                <a:lnTo>
                  <a:pt x="224" y="328"/>
                </a:lnTo>
                <a:lnTo>
                  <a:pt x="19" y="377"/>
                </a:lnTo>
                <a:lnTo>
                  <a:pt x="0" y="361"/>
                </a:lnTo>
                <a:close/>
              </a:path>
            </a:pathLst>
          </a:custGeom>
          <a:solidFill>
            <a:srgbClr val="3D516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351"/>
          </a:p>
        </p:txBody>
      </p:sp>
      <p:sp>
        <p:nvSpPr>
          <p:cNvPr id="20" name="TextBox 19">
            <a:extLst>
              <a:ext uri="{FF2B5EF4-FFF2-40B4-BE49-F238E27FC236}">
                <a16:creationId xmlns="" xmlns:a16="http://schemas.microsoft.com/office/drawing/2014/main" id="{9D67E22F-527C-43C7-BF3B-2D100854F6F0}"/>
              </a:ext>
            </a:extLst>
          </p:cNvPr>
          <p:cNvSpPr txBox="1"/>
          <p:nvPr/>
        </p:nvSpPr>
        <p:spPr>
          <a:xfrm>
            <a:off x="5562600" y="1174374"/>
            <a:ext cx="5410200" cy="4524315"/>
          </a:xfrm>
          <a:prstGeom prst="rect">
            <a:avLst/>
          </a:prstGeom>
          <a:noFill/>
        </p:spPr>
        <p:txBody>
          <a:bodyPr wrap="square" rtlCol="0">
            <a:spAutoFit/>
          </a:bodyPr>
          <a:lstStyle/>
          <a:p>
            <a:pPr algn="ctr"/>
            <a:r>
              <a:rPr lang="en-US" sz="7200" dirty="0" err="1">
                <a:latin typeface="#9Slide05 Ciaobella" pitchFamily="2" charset="0"/>
                <a:cs typeface="#9Slide03 Arima Madurai Black" panose="00000A00000000000000" pitchFamily="2" charset="0"/>
              </a:rPr>
              <a:t>Mục</a:t>
            </a:r>
            <a:r>
              <a:rPr lang="en-US" sz="7200" dirty="0">
                <a:latin typeface="#9Slide05 Ciaobella" pitchFamily="2" charset="0"/>
                <a:cs typeface="#9Slide03 Arima Madurai Black" panose="00000A00000000000000" pitchFamily="2" charset="0"/>
              </a:rPr>
              <a:t> </a:t>
            </a:r>
            <a:r>
              <a:rPr lang="en-US" sz="7200" dirty="0" err="1">
                <a:latin typeface="#9Slide05 Ciaobella" pitchFamily="2" charset="0"/>
                <a:cs typeface="#9Slide03 Arima Madurai Black" panose="00000A00000000000000" pitchFamily="2" charset="0"/>
              </a:rPr>
              <a:t>đích</a:t>
            </a:r>
            <a:r>
              <a:rPr lang="en-US" sz="7200" dirty="0">
                <a:latin typeface="#9Slide05 Ciaobella" pitchFamily="2" charset="0"/>
                <a:cs typeface="#9Slide03 Arima Madurai Black" panose="00000A00000000000000" pitchFamily="2" charset="0"/>
              </a:rPr>
              <a:t> </a:t>
            </a:r>
            <a:r>
              <a:rPr lang="en-US" sz="7200" dirty="0" err="1">
                <a:latin typeface="#9Slide05 Ciaobella" pitchFamily="2" charset="0"/>
                <a:cs typeface="#9Slide03 Arima Madurai Black" panose="00000A00000000000000" pitchFamily="2" charset="0"/>
              </a:rPr>
              <a:t>chính</a:t>
            </a:r>
            <a:r>
              <a:rPr lang="en-US" sz="7200" dirty="0">
                <a:latin typeface="#9Slide05 Ciaobella" pitchFamily="2" charset="0"/>
                <a:cs typeface="#9Slide03 Arima Madurai Black" panose="00000A00000000000000" pitchFamily="2" charset="0"/>
              </a:rPr>
              <a:t> </a:t>
            </a:r>
            <a:r>
              <a:rPr lang="en-US" sz="7200" dirty="0" err="1">
                <a:latin typeface="#9Slide05 Ciaobella" pitchFamily="2" charset="0"/>
                <a:cs typeface="#9Slide03 Arima Madurai Black" panose="00000A00000000000000" pitchFamily="2" charset="0"/>
              </a:rPr>
              <a:t>của</a:t>
            </a:r>
            <a:r>
              <a:rPr lang="en-US" sz="7200" dirty="0">
                <a:latin typeface="#9Slide05 Ciaobella" pitchFamily="2" charset="0"/>
                <a:cs typeface="#9Slide03 Arima Madurai Black" panose="00000A00000000000000" pitchFamily="2" charset="0"/>
              </a:rPr>
              <a:t> </a:t>
            </a:r>
            <a:r>
              <a:rPr lang="en-US" sz="7200" dirty="0" err="1">
                <a:latin typeface="#9Slide05 Ciaobella" pitchFamily="2" charset="0"/>
                <a:cs typeface="#9Slide03 Arima Madurai Black" panose="00000A00000000000000" pitchFamily="2" charset="0"/>
              </a:rPr>
              <a:t>Hội</a:t>
            </a:r>
            <a:r>
              <a:rPr lang="en-US" sz="7200" dirty="0">
                <a:latin typeface="#9Slide05 Ciaobella" pitchFamily="2" charset="0"/>
                <a:cs typeface="#9Slide03 Arima Madurai Black" panose="00000A00000000000000" pitchFamily="2" charset="0"/>
              </a:rPr>
              <a:t> </a:t>
            </a:r>
            <a:r>
              <a:rPr lang="en-US" sz="7200" dirty="0" err="1">
                <a:latin typeface="#9Slide05 Ciaobella" pitchFamily="2" charset="0"/>
                <a:cs typeface="#9Slide03 Arima Madurai Black" panose="00000A00000000000000" pitchFamily="2" charset="0"/>
              </a:rPr>
              <a:t>nghị</a:t>
            </a:r>
            <a:r>
              <a:rPr lang="en-US" sz="7200" dirty="0">
                <a:latin typeface="#9Slide05 Ciaobella" pitchFamily="2" charset="0"/>
                <a:cs typeface="#9Slide03 Arima Madurai Black" panose="00000A00000000000000" pitchFamily="2" charset="0"/>
              </a:rPr>
              <a:t> </a:t>
            </a:r>
            <a:r>
              <a:rPr lang="en-US" sz="7200" dirty="0" err="1">
                <a:latin typeface="#9Slide05 Ciaobella" pitchFamily="2" charset="0"/>
                <a:cs typeface="#9Slide03 Arima Madurai Black" panose="00000A00000000000000" pitchFamily="2" charset="0"/>
              </a:rPr>
              <a:t>cấp</a:t>
            </a:r>
            <a:r>
              <a:rPr lang="en-US" sz="7200" dirty="0">
                <a:latin typeface="#9Slide05 Ciaobella" pitchFamily="2" charset="0"/>
                <a:cs typeface="#9Slide03 Arima Madurai Black" panose="00000A00000000000000" pitchFamily="2" charset="0"/>
              </a:rPr>
              <a:t> </a:t>
            </a:r>
            <a:r>
              <a:rPr lang="en-US" sz="7200" dirty="0" err="1">
                <a:latin typeface="#9Slide05 Ciaobella" pitchFamily="2" charset="0"/>
                <a:cs typeface="#9Slide03 Arima Madurai Black" panose="00000A00000000000000" pitchFamily="2" charset="0"/>
              </a:rPr>
              <a:t>cao</a:t>
            </a:r>
            <a:r>
              <a:rPr lang="en-US" sz="7200" dirty="0">
                <a:latin typeface="#9Slide05 Ciaobella" pitchFamily="2" charset="0"/>
                <a:cs typeface="#9Slide03 Arima Madurai Black" panose="00000A00000000000000" pitchFamily="2" charset="0"/>
              </a:rPr>
              <a:t> </a:t>
            </a:r>
            <a:r>
              <a:rPr lang="en-US" sz="7200" dirty="0" err="1">
                <a:latin typeface="#9Slide05 Ciaobella" pitchFamily="2" charset="0"/>
                <a:cs typeface="#9Slide03 Arima Madurai Black" panose="00000A00000000000000" pitchFamily="2" charset="0"/>
              </a:rPr>
              <a:t>thế</a:t>
            </a:r>
            <a:r>
              <a:rPr lang="en-US" sz="7200" dirty="0">
                <a:latin typeface="#9Slide05 Ciaobella" pitchFamily="2" charset="0"/>
                <a:cs typeface="#9Slide03 Arima Madurai Black" panose="00000A00000000000000" pitchFamily="2" charset="0"/>
              </a:rPr>
              <a:t> </a:t>
            </a:r>
            <a:r>
              <a:rPr lang="en-US" sz="7200" dirty="0" err="1">
                <a:latin typeface="#9Slide05 Ciaobella" pitchFamily="2" charset="0"/>
                <a:cs typeface="#9Slide03 Arima Madurai Black" panose="00000A00000000000000" pitchFamily="2" charset="0"/>
              </a:rPr>
              <a:t>giới</a:t>
            </a:r>
            <a:r>
              <a:rPr lang="en-US" sz="7200" dirty="0">
                <a:latin typeface="#9Slide05 Ciaobella" pitchFamily="2" charset="0"/>
                <a:cs typeface="#9Slide03 Arima Madurai Black" panose="00000A00000000000000" pitchFamily="2" charset="0"/>
              </a:rPr>
              <a:t> </a:t>
            </a:r>
            <a:r>
              <a:rPr lang="en-US" sz="7200" dirty="0" err="1">
                <a:latin typeface="#9Slide05 Ciaobella" pitchFamily="2" charset="0"/>
                <a:cs typeface="#9Slide03 Arima Madurai Black" panose="00000A00000000000000" pitchFamily="2" charset="0"/>
              </a:rPr>
              <a:t>về</a:t>
            </a:r>
            <a:r>
              <a:rPr lang="en-US" sz="7200" dirty="0">
                <a:latin typeface="#9Slide05 Ciaobella" pitchFamily="2" charset="0"/>
                <a:cs typeface="#9Slide03 Arima Madurai Black" panose="00000A00000000000000" pitchFamily="2" charset="0"/>
              </a:rPr>
              <a:t> </a:t>
            </a:r>
            <a:r>
              <a:rPr lang="en-US" sz="7200" dirty="0" err="1">
                <a:latin typeface="#9Slide05 Ciaobella" pitchFamily="2" charset="0"/>
                <a:cs typeface="#9Slide03 Arima Madurai Black" panose="00000A00000000000000" pitchFamily="2" charset="0"/>
              </a:rPr>
              <a:t>trẻ</a:t>
            </a:r>
            <a:r>
              <a:rPr lang="en-US" sz="7200" dirty="0">
                <a:latin typeface="#9Slide05 Ciaobella" pitchFamily="2" charset="0"/>
                <a:cs typeface="#9Slide03 Arima Madurai Black" panose="00000A00000000000000" pitchFamily="2" charset="0"/>
              </a:rPr>
              <a:t> </a:t>
            </a:r>
            <a:r>
              <a:rPr lang="en-US" sz="7200" dirty="0" err="1">
                <a:latin typeface="#9Slide05 Ciaobella" pitchFamily="2" charset="0"/>
                <a:cs typeface="#9Slide03 Arima Madurai Black" panose="00000A00000000000000" pitchFamily="2" charset="0"/>
              </a:rPr>
              <a:t>em</a:t>
            </a:r>
            <a:r>
              <a:rPr lang="en-US" sz="7200" dirty="0">
                <a:latin typeface="#9Slide05 Ciaobella" pitchFamily="2" charset="0"/>
                <a:cs typeface="#9Slide03 Arima Madurai Black" panose="00000A00000000000000" pitchFamily="2" charset="0"/>
              </a:rPr>
              <a:t> </a:t>
            </a:r>
            <a:r>
              <a:rPr lang="en-US" sz="7200" dirty="0" err="1">
                <a:latin typeface="#9Slide05 Ciaobella" pitchFamily="2" charset="0"/>
                <a:cs typeface="#9Slide03 Arima Madurai Black" panose="00000A00000000000000" pitchFamily="2" charset="0"/>
              </a:rPr>
              <a:t>là</a:t>
            </a:r>
            <a:r>
              <a:rPr lang="en-US" sz="7200" dirty="0">
                <a:latin typeface="#9Slide05 Ciaobella" pitchFamily="2" charset="0"/>
                <a:cs typeface="#9Slide03 Arima Madurai Black" panose="00000A00000000000000" pitchFamily="2" charset="0"/>
              </a:rPr>
              <a:t> </a:t>
            </a:r>
            <a:r>
              <a:rPr lang="en-US" sz="7200" dirty="0" err="1">
                <a:latin typeface="#9Slide05 Ciaobella" pitchFamily="2" charset="0"/>
                <a:cs typeface="#9Slide03 Arima Madurai Black" panose="00000A00000000000000" pitchFamily="2" charset="0"/>
              </a:rPr>
              <a:t>gì</a:t>
            </a:r>
            <a:r>
              <a:rPr lang="en-US" sz="7200" dirty="0">
                <a:latin typeface="#9Slide05 Ciaobella" pitchFamily="2" charset="0"/>
                <a:cs typeface="#9Slide03 Arima Madurai Black" panose="00000A00000000000000" pitchFamily="2" charset="0"/>
              </a:rPr>
              <a:t>?</a:t>
            </a:r>
            <a:endParaRPr lang="en-SG" sz="7200" dirty="0">
              <a:latin typeface="#9Slide05 Ciaobella" pitchFamily="2" charset="0"/>
              <a:cs typeface="#9Slide03 Arima Madurai Black" panose="00000A00000000000000" pitchFamily="2" charset="0"/>
            </a:endParaRPr>
          </a:p>
        </p:txBody>
      </p:sp>
    </p:spTree>
    <p:extLst>
      <p:ext uri="{BB962C8B-B14F-4D97-AF65-F5344CB8AC3E}">
        <p14:creationId xmlns:p14="http://schemas.microsoft.com/office/powerpoint/2010/main" val="157755257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randombar(horizontal)">
                                      <p:cBhvr>
                                        <p:cTn id="13" dur="500"/>
                                        <p:tgtEl>
                                          <p:spTgt spid="16"/>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randombar(horizontal)">
                                      <p:cBhvr>
                                        <p:cTn id="16" dur="500"/>
                                        <p:tgtEl>
                                          <p:spTgt spid="1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randombar(horizontal)">
                                      <p:cBhvr>
                                        <p:cTn id="19" dur="500"/>
                                        <p:tgtEl>
                                          <p:spTgt spid="1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randombar(horizontal)">
                                      <p:cBhvr>
                                        <p:cTn id="22" dur="500"/>
                                        <p:tgtEl>
                                          <p:spTgt spid="19"/>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randombar(horizontal)">
                                      <p:cBhvr>
                                        <p:cTn id="2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animBg="1"/>
      <p:bldP spid="17" grpId="0" animBg="1"/>
      <p:bldP spid="18" grpId="0" animBg="1"/>
      <p:bldP spid="19" grpId="0" animBg="1"/>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ABDFBE56-523C-46F5-8A67-338A66E4972C}"/>
              </a:ext>
            </a:extLst>
          </p:cNvPr>
          <p:cNvSpPr/>
          <p:nvPr/>
        </p:nvSpPr>
        <p:spPr>
          <a:xfrm>
            <a:off x="152400" y="2096729"/>
            <a:ext cx="12173525" cy="646331"/>
          </a:xfrm>
          <a:prstGeom prst="rect">
            <a:avLst/>
          </a:prstGeom>
        </p:spPr>
        <p:txBody>
          <a:bodyPr wrap="none">
            <a:spAutoFit/>
          </a:bodyPr>
          <a:lstStyle/>
          <a:p>
            <a:r>
              <a:rPr lang="en-US" sz="3600" dirty="0" err="1">
                <a:latin typeface="#9Slide03 Arima Madurai Black" panose="00000A00000000000000" pitchFamily="2" charset="0"/>
                <a:cs typeface="#9Slide03 Arima Madurai Black" panose="00000A00000000000000" pitchFamily="2" charset="0"/>
              </a:rPr>
              <a:t>Hãy</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đảm</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bảo</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cho</a:t>
            </a:r>
            <a:r>
              <a:rPr lang="en-US" sz="3600" dirty="0">
                <a:latin typeface="#9Slide03 Arima Madurai Black" panose="00000A00000000000000" pitchFamily="2" charset="0"/>
                <a:cs typeface="#9Slide03 Arima Madurai Black" panose="00000A00000000000000" pitchFamily="2" charset="0"/>
              </a:rPr>
              <a:t> </a:t>
            </a:r>
            <a:r>
              <a:rPr lang="en-US" sz="3600" dirty="0" err="1">
                <a:solidFill>
                  <a:srgbClr val="FF0000"/>
                </a:solidFill>
                <a:latin typeface="#9Slide03 Arima Madurai Black" panose="00000A00000000000000" pitchFamily="2" charset="0"/>
                <a:cs typeface="#9Slide03 Arima Madurai Black" panose="00000A00000000000000" pitchFamily="2" charset="0"/>
              </a:rPr>
              <a:t>tất</a:t>
            </a:r>
            <a:r>
              <a:rPr lang="en-US" sz="3600" dirty="0">
                <a:solidFill>
                  <a:srgbClr val="FF0000"/>
                </a:solidFill>
                <a:latin typeface="#9Slide03 Arima Madurai Black" panose="00000A00000000000000" pitchFamily="2" charset="0"/>
                <a:cs typeface="#9Slide03 Arima Madurai Black" panose="00000A00000000000000" pitchFamily="2" charset="0"/>
              </a:rPr>
              <a:t> </a:t>
            </a:r>
            <a:r>
              <a:rPr lang="en-US" sz="3600" dirty="0" err="1">
                <a:solidFill>
                  <a:srgbClr val="FF0000"/>
                </a:solidFill>
                <a:latin typeface="#9Slide03 Arima Madurai Black" panose="00000A00000000000000" pitchFamily="2" charset="0"/>
                <a:cs typeface="#9Slide03 Arima Madurai Black" panose="00000A00000000000000" pitchFamily="2" charset="0"/>
              </a:rPr>
              <a:t>cả</a:t>
            </a:r>
            <a:r>
              <a:rPr lang="en-US" sz="3600" dirty="0">
                <a:solidFill>
                  <a:srgbClr val="FF0000"/>
                </a:solidFill>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trẻ</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em</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một</a:t>
            </a:r>
            <a:r>
              <a:rPr lang="en-US" sz="3600" dirty="0">
                <a:latin typeface="#9Slide03 Arima Madurai Black" panose="00000A00000000000000" pitchFamily="2" charset="0"/>
                <a:cs typeface="#9Slide03 Arima Madurai Black" panose="00000A00000000000000" pitchFamily="2" charset="0"/>
              </a:rPr>
              <a:t> </a:t>
            </a:r>
            <a:r>
              <a:rPr lang="en-US" sz="3600" dirty="0" err="1">
                <a:solidFill>
                  <a:srgbClr val="FF0000"/>
                </a:solidFill>
                <a:latin typeface="#9Slide03 Arima Madurai Black" panose="00000A00000000000000" pitchFamily="2" charset="0"/>
                <a:cs typeface="#9Slide03 Arima Madurai Black" panose="00000A00000000000000" pitchFamily="2" charset="0"/>
              </a:rPr>
              <a:t>tương</a:t>
            </a:r>
            <a:r>
              <a:rPr lang="en-US" sz="3600" dirty="0">
                <a:solidFill>
                  <a:srgbClr val="FF0000"/>
                </a:solidFill>
                <a:latin typeface="#9Slide03 Arima Madurai Black" panose="00000A00000000000000" pitchFamily="2" charset="0"/>
                <a:cs typeface="#9Slide03 Arima Madurai Black" panose="00000A00000000000000" pitchFamily="2" charset="0"/>
              </a:rPr>
              <a:t> </a:t>
            </a:r>
            <a:r>
              <a:rPr lang="en-US" sz="3600" dirty="0" err="1">
                <a:solidFill>
                  <a:srgbClr val="FF0000"/>
                </a:solidFill>
                <a:latin typeface="#9Slide03 Arima Madurai Black" panose="00000A00000000000000" pitchFamily="2" charset="0"/>
                <a:cs typeface="#9Slide03 Arima Madurai Black" panose="00000A00000000000000" pitchFamily="2" charset="0"/>
              </a:rPr>
              <a:t>lai</a:t>
            </a:r>
            <a:r>
              <a:rPr lang="en-US" sz="3600" dirty="0">
                <a:solidFill>
                  <a:srgbClr val="FF0000"/>
                </a:solidFill>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tốt</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đẹp</a:t>
            </a:r>
            <a:r>
              <a:rPr lang="en-US" sz="3600" dirty="0">
                <a:latin typeface="#9Slide03 Arima Madurai Black" panose="00000A00000000000000" pitchFamily="2" charset="0"/>
                <a:cs typeface="#9Slide03 Arima Madurai Black" panose="00000A00000000000000" pitchFamily="2" charset="0"/>
              </a:rPr>
              <a:t> </a:t>
            </a:r>
            <a:r>
              <a:rPr lang="en-US" sz="3600" dirty="0" err="1">
                <a:latin typeface="#9Slide03 Arima Madurai Black" panose="00000A00000000000000" pitchFamily="2" charset="0"/>
                <a:cs typeface="#9Slide03 Arima Madurai Black" panose="00000A00000000000000" pitchFamily="2" charset="0"/>
              </a:rPr>
              <a:t>hơn</a:t>
            </a:r>
            <a:r>
              <a:rPr lang="en-US" sz="3600" dirty="0">
                <a:latin typeface="#9Slide03 Arima Madurai Black" panose="00000A00000000000000" pitchFamily="2" charset="0"/>
                <a:cs typeface="#9Slide03 Arima Madurai Black" panose="00000A00000000000000" pitchFamily="2" charset="0"/>
              </a:rPr>
              <a:t>.</a:t>
            </a:r>
            <a:endParaRPr lang="en-SG" sz="5400" dirty="0">
              <a:latin typeface="#9Slide03 Arima Madurai Black" panose="00000A00000000000000" pitchFamily="2" charset="0"/>
              <a:cs typeface="#9Slide03 Arima Madurai Black" panose="00000A00000000000000" pitchFamily="2" charset="0"/>
            </a:endParaRPr>
          </a:p>
        </p:txBody>
      </p:sp>
      <p:sp>
        <p:nvSpPr>
          <p:cNvPr id="4" name="TextBox 3">
            <a:extLst>
              <a:ext uri="{FF2B5EF4-FFF2-40B4-BE49-F238E27FC236}">
                <a16:creationId xmlns="" xmlns:a16="http://schemas.microsoft.com/office/drawing/2014/main" id="{D0FE7DAD-801C-403D-9324-FE04AF9E13A3}"/>
              </a:ext>
            </a:extLst>
          </p:cNvPr>
          <p:cNvSpPr txBox="1"/>
          <p:nvPr/>
        </p:nvSpPr>
        <p:spPr>
          <a:xfrm>
            <a:off x="2362200" y="-152400"/>
            <a:ext cx="7467600" cy="1488869"/>
          </a:xfrm>
          <a:prstGeom prst="rect">
            <a:avLst/>
          </a:prstGeom>
          <a:noFill/>
        </p:spPr>
        <p:txBody>
          <a:bodyPr wrap="square" rtlCol="0">
            <a:spAutoFit/>
          </a:bodyPr>
          <a:lstStyle/>
          <a:p>
            <a:pPr algn="ctr">
              <a:lnSpc>
                <a:spcPct val="150000"/>
              </a:lnSpc>
            </a:pPr>
            <a:r>
              <a:rPr lang="en-SG" altLang="zh-CN" sz="6600" b="1" dirty="0">
                <a:solidFill>
                  <a:schemeClr val="accent6">
                    <a:lumMod val="75000"/>
                  </a:schemeClr>
                </a:solidFill>
                <a:latin typeface="#9Slide05 ViceroyJF" panose="02040603050506020204" pitchFamily="18" charset="0"/>
                <a:ea typeface="华康海报体W12(P)" pitchFamily="82" charset="-122"/>
              </a:rPr>
              <a:t>a/ </a:t>
            </a:r>
            <a:r>
              <a:rPr lang="en-SG" altLang="zh-CN" sz="6600" b="1" dirty="0" err="1">
                <a:solidFill>
                  <a:schemeClr val="accent6">
                    <a:lumMod val="75000"/>
                  </a:schemeClr>
                </a:solidFill>
                <a:latin typeface="#9Slide05 ViceroyJF" panose="02040603050506020204" pitchFamily="18" charset="0"/>
                <a:ea typeface="华康海报体W12(P)" pitchFamily="82" charset="-122"/>
              </a:rPr>
              <a:t>Lời</a:t>
            </a:r>
            <a:r>
              <a:rPr lang="en-SG" altLang="zh-CN" sz="6600" b="1" dirty="0">
                <a:solidFill>
                  <a:schemeClr val="accent6">
                    <a:lumMod val="75000"/>
                  </a:schemeClr>
                </a:solidFill>
                <a:latin typeface="#9Slide05 ViceroyJF" panose="02040603050506020204" pitchFamily="18" charset="0"/>
                <a:ea typeface="华康海报体W12(P)" pitchFamily="82" charset="-122"/>
              </a:rPr>
              <a:t> </a:t>
            </a:r>
            <a:r>
              <a:rPr lang="en-SG" altLang="zh-CN" sz="6600" b="1" dirty="0" err="1">
                <a:solidFill>
                  <a:schemeClr val="accent6">
                    <a:lumMod val="75000"/>
                  </a:schemeClr>
                </a:solidFill>
                <a:latin typeface="#9Slide05 ViceroyJF" panose="02040603050506020204" pitchFamily="18" charset="0"/>
                <a:ea typeface="华康海报体W12(P)" pitchFamily="82" charset="-122"/>
              </a:rPr>
              <a:t>kêu</a:t>
            </a:r>
            <a:r>
              <a:rPr lang="en-SG" altLang="zh-CN" sz="6600" b="1" dirty="0">
                <a:solidFill>
                  <a:schemeClr val="accent6">
                    <a:lumMod val="75000"/>
                  </a:schemeClr>
                </a:solidFill>
                <a:latin typeface="#9Slide05 ViceroyJF" panose="02040603050506020204" pitchFamily="18" charset="0"/>
                <a:ea typeface="华康海报体W12(P)" pitchFamily="82" charset="-122"/>
              </a:rPr>
              <a:t> </a:t>
            </a:r>
            <a:r>
              <a:rPr lang="en-SG" altLang="zh-CN" sz="6600" b="1" dirty="0" err="1">
                <a:solidFill>
                  <a:schemeClr val="accent6">
                    <a:lumMod val="75000"/>
                  </a:schemeClr>
                </a:solidFill>
                <a:latin typeface="#9Slide05 ViceroyJF" panose="02040603050506020204" pitchFamily="18" charset="0"/>
                <a:ea typeface="华康海报体W12(P)" pitchFamily="82" charset="-122"/>
              </a:rPr>
              <a:t>gọi</a:t>
            </a:r>
            <a:r>
              <a:rPr lang="en-SG" altLang="zh-CN" sz="6600" b="1" dirty="0">
                <a:solidFill>
                  <a:schemeClr val="accent6">
                    <a:lumMod val="75000"/>
                  </a:schemeClr>
                </a:solidFill>
                <a:latin typeface="#9Slide05 ViceroyJF" panose="02040603050506020204" pitchFamily="18" charset="0"/>
                <a:ea typeface="华康海报体W12(P)" pitchFamily="82" charset="-122"/>
              </a:rPr>
              <a:t> </a:t>
            </a:r>
            <a:r>
              <a:rPr lang="en-SG" altLang="zh-CN" sz="6600" b="1" dirty="0" err="1">
                <a:solidFill>
                  <a:schemeClr val="accent6">
                    <a:lumMod val="75000"/>
                  </a:schemeClr>
                </a:solidFill>
                <a:latin typeface="#9Slide05 ViceroyJF" panose="02040603050506020204" pitchFamily="18" charset="0"/>
                <a:ea typeface="华康海报体W12(P)" pitchFamily="82" charset="-122"/>
              </a:rPr>
              <a:t>chung</a:t>
            </a:r>
            <a:endParaRPr lang="en-US" altLang="zh-CN" sz="6600" b="1" dirty="0">
              <a:solidFill>
                <a:schemeClr val="accent6">
                  <a:lumMod val="75000"/>
                </a:schemeClr>
              </a:solidFill>
              <a:latin typeface="#9Slide05 ViceroyJF" panose="02040603050506020204" pitchFamily="18" charset="0"/>
              <a:ea typeface="华康海报体W12(P)" pitchFamily="82" charset="-122"/>
            </a:endParaRPr>
          </a:p>
        </p:txBody>
      </p:sp>
      <p:cxnSp>
        <p:nvCxnSpPr>
          <p:cNvPr id="6" name="Straight Arrow Connector 5">
            <a:extLst>
              <a:ext uri="{FF2B5EF4-FFF2-40B4-BE49-F238E27FC236}">
                <a16:creationId xmlns="" xmlns:a16="http://schemas.microsoft.com/office/drawing/2014/main" id="{642E2B53-34B5-4C8C-B77F-328C9572496C}"/>
              </a:ext>
            </a:extLst>
          </p:cNvPr>
          <p:cNvCxnSpPr/>
          <p:nvPr/>
        </p:nvCxnSpPr>
        <p:spPr>
          <a:xfrm>
            <a:off x="4495800" y="2684206"/>
            <a:ext cx="0" cy="106680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 xmlns:a16="http://schemas.microsoft.com/office/drawing/2014/main" id="{49C90D37-422F-4A17-AF25-9C82F4378901}"/>
              </a:ext>
            </a:extLst>
          </p:cNvPr>
          <p:cNvCxnSpPr/>
          <p:nvPr/>
        </p:nvCxnSpPr>
        <p:spPr>
          <a:xfrm>
            <a:off x="8534400" y="2684206"/>
            <a:ext cx="0" cy="106680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 xmlns:a16="http://schemas.microsoft.com/office/drawing/2014/main" id="{8AAE3DA9-7EDF-4098-B9D2-FB98D95499C2}"/>
              </a:ext>
            </a:extLst>
          </p:cNvPr>
          <p:cNvSpPr/>
          <p:nvPr/>
        </p:nvSpPr>
        <p:spPr>
          <a:xfrm>
            <a:off x="3048000" y="4050791"/>
            <a:ext cx="2895600" cy="2246769"/>
          </a:xfrm>
          <a:prstGeom prst="rect">
            <a:avLst/>
          </a:prstGeom>
        </p:spPr>
        <p:txBody>
          <a:bodyPr wrap="square">
            <a:spAutoFit/>
          </a:bodyPr>
          <a:lstStyle/>
          <a:p>
            <a:pPr algn="ctr"/>
            <a:r>
              <a:rPr lang="en-US" sz="2800" dirty="0" err="1">
                <a:latin typeface="#9Slide03 Arima Madurai" panose="00000500000000000000" pitchFamily="2" charset="0"/>
                <a:cs typeface="#9Slide03 Arima Madurai" panose="00000500000000000000" pitchFamily="2" charset="0"/>
              </a:rPr>
              <a:t>Xác</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định</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đối</a:t>
            </a:r>
            <a:r>
              <a:rPr lang="en-US" sz="2800" dirty="0">
                <a:latin typeface="#9Slide03 Arima Madurai" panose="00000500000000000000" pitchFamily="2" charset="0"/>
                <a:cs typeface="#9Slide03 Arima Madurai" panose="00000500000000000000" pitchFamily="2" charset="0"/>
              </a:rPr>
              <a:t> t</a:t>
            </a:r>
            <a:r>
              <a:rPr lang="vi-VN" sz="2800" dirty="0">
                <a:latin typeface="#9Slide03 Arima Madurai" panose="00000500000000000000" pitchFamily="2" charset="0"/>
                <a:cs typeface="#9Slide03 Arima Madurai" panose="00000500000000000000" pitchFamily="2" charset="0"/>
              </a:rPr>
              <a:t>ư</a:t>
            </a:r>
            <a:r>
              <a:rPr lang="en-SG" sz="2800" dirty="0" err="1">
                <a:latin typeface="#9Slide03 Arima Madurai" panose="00000500000000000000" pitchFamily="2" charset="0"/>
                <a:cs typeface="#9Slide03 Arima Madurai" panose="00000500000000000000" pitchFamily="2" charset="0"/>
              </a:rPr>
              <a:t>ợng</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là</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tất</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cả</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trẻ</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em</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trên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thế</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giới</a:t>
            </a:r>
            <a:r>
              <a:rPr lang="en-SG" sz="2800" dirty="0">
                <a:latin typeface="#9Slide03 Arima Madurai" panose="00000500000000000000" pitchFamily="2" charset="0"/>
                <a:cs typeface="#9Slide03 Arima Madurai" panose="00000500000000000000" pitchFamily="2" charset="0"/>
              </a:rPr>
              <a:t> </a:t>
            </a:r>
            <a:r>
              <a:rPr lang="en-SG"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solidFill>
                  <a:srgbClr val="FF0000"/>
                </a:solidFill>
                <a:latin typeface="#9Slide03 Arima Madurai" panose="00000500000000000000" pitchFamily="2" charset="0"/>
                <a:cs typeface="#9Slide03 Arima Madurai" panose="00000500000000000000" pitchFamily="2" charset="0"/>
              </a:rPr>
              <a:t>Trách</a:t>
            </a:r>
            <a:r>
              <a:rPr lang="en-US" sz="2800" dirty="0">
                <a:solidFill>
                  <a:srgbClr val="FF0000"/>
                </a:solidFill>
                <a:latin typeface="#9Slide03 Arima Madurai" panose="00000500000000000000" pitchFamily="2" charset="0"/>
                <a:cs typeface="#9Slide03 Arima Madurai" panose="00000500000000000000" pitchFamily="2" charset="0"/>
              </a:rPr>
              <a:t> </a:t>
            </a:r>
            <a:r>
              <a:rPr lang="en-US" sz="2800" dirty="0" err="1">
                <a:solidFill>
                  <a:srgbClr val="FF0000"/>
                </a:solidFill>
                <a:latin typeface="#9Slide03 Arima Madurai" panose="00000500000000000000" pitchFamily="2" charset="0"/>
                <a:cs typeface="#9Slide03 Arima Madurai" panose="00000500000000000000" pitchFamily="2" charset="0"/>
              </a:rPr>
              <a:t>nhiệm</a:t>
            </a:r>
            <a:r>
              <a:rPr lang="en-US" sz="2800" dirty="0">
                <a:solidFill>
                  <a:srgbClr val="FF0000"/>
                </a:solidFill>
                <a:latin typeface="#9Slide03 Arima Madurai" panose="00000500000000000000" pitchFamily="2" charset="0"/>
                <a:cs typeface="#9Slide03 Arima Madurai" panose="00000500000000000000" pitchFamily="2" charset="0"/>
              </a:rPr>
              <a:t> </a:t>
            </a:r>
            <a:r>
              <a:rPr lang="en-US" sz="2800" dirty="0" err="1">
                <a:solidFill>
                  <a:srgbClr val="FF0000"/>
                </a:solidFill>
                <a:latin typeface="#9Slide03 Arima Madurai" panose="00000500000000000000" pitchFamily="2" charset="0"/>
                <a:cs typeface="#9Slide03 Arima Madurai" panose="00000500000000000000" pitchFamily="2" charset="0"/>
              </a:rPr>
              <a:t>nặng</a:t>
            </a:r>
            <a:r>
              <a:rPr lang="en-US" sz="2800" dirty="0">
                <a:solidFill>
                  <a:srgbClr val="FF0000"/>
                </a:solidFill>
                <a:latin typeface="#9Slide03 Arima Madurai" panose="00000500000000000000" pitchFamily="2" charset="0"/>
                <a:cs typeface="#9Slide03 Arima Madurai" panose="00000500000000000000" pitchFamily="2" charset="0"/>
              </a:rPr>
              <a:t> </a:t>
            </a:r>
            <a:r>
              <a:rPr lang="en-US" sz="2800" dirty="0" err="1">
                <a:solidFill>
                  <a:srgbClr val="FF0000"/>
                </a:solidFill>
                <a:latin typeface="#9Slide03 Arima Madurai" panose="00000500000000000000" pitchFamily="2" charset="0"/>
                <a:cs typeface="#9Slide03 Arima Madurai" panose="00000500000000000000" pitchFamily="2" charset="0"/>
              </a:rPr>
              <a:t>nề</a:t>
            </a:r>
            <a:endParaRPr lang="en-SG" sz="4400" dirty="0">
              <a:latin typeface="#9Slide03 Arima Madurai" panose="00000500000000000000" pitchFamily="2" charset="0"/>
              <a:cs typeface="#9Slide03 Arima Madurai" panose="00000500000000000000" pitchFamily="2" charset="0"/>
            </a:endParaRPr>
          </a:p>
        </p:txBody>
      </p:sp>
      <p:sp>
        <p:nvSpPr>
          <p:cNvPr id="10" name="Rectangle 9">
            <a:extLst>
              <a:ext uri="{FF2B5EF4-FFF2-40B4-BE49-F238E27FC236}">
                <a16:creationId xmlns="" xmlns:a16="http://schemas.microsoft.com/office/drawing/2014/main" id="{8949D3A1-A158-4EF9-99E8-9430734A0873}"/>
              </a:ext>
            </a:extLst>
          </p:cNvPr>
          <p:cNvSpPr/>
          <p:nvPr/>
        </p:nvSpPr>
        <p:spPr>
          <a:xfrm>
            <a:off x="7162800" y="4050790"/>
            <a:ext cx="2895600" cy="2246769"/>
          </a:xfrm>
          <a:prstGeom prst="rect">
            <a:avLst/>
          </a:prstGeom>
        </p:spPr>
        <p:txBody>
          <a:bodyPr wrap="square">
            <a:spAutoFit/>
          </a:bodyPr>
          <a:lstStyle/>
          <a:p>
            <a:pPr algn="ctr"/>
            <a:r>
              <a:rPr lang="en-SG" sz="2800" dirty="0" err="1">
                <a:latin typeface="#9Slide03 Arima Madurai" panose="00000500000000000000" pitchFamily="2" charset="0"/>
                <a:cs typeface="#9Slide03 Arima Madurai" panose="00000500000000000000" pitchFamily="2" charset="0"/>
              </a:rPr>
              <a:t>Lời</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kêu</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gọi</a:t>
            </a:r>
            <a:r>
              <a:rPr lang="en-SG" sz="2800" dirty="0">
                <a:latin typeface="#9Slide03 Arima Madurai" panose="00000500000000000000" pitchFamily="2" charset="0"/>
                <a:cs typeface="#9Slide03 Arima Madurai" panose="00000500000000000000" pitchFamily="2" charset="0"/>
              </a:rPr>
              <a:t> h</a:t>
            </a:r>
            <a:r>
              <a:rPr lang="vi-VN" sz="2800" dirty="0">
                <a:latin typeface="#9Slide03 Arima Madurai" panose="00000500000000000000" pitchFamily="2" charset="0"/>
                <a:cs typeface="#9Slide03 Arima Madurai" panose="00000500000000000000" pitchFamily="2" charset="0"/>
              </a:rPr>
              <a:t>ư</a:t>
            </a:r>
            <a:r>
              <a:rPr lang="en-SG" sz="2800" dirty="0" err="1">
                <a:latin typeface="#9Slide03 Arima Madurai" panose="00000500000000000000" pitchFamily="2" charset="0"/>
                <a:cs typeface="#9Slide03 Arima Madurai" panose="00000500000000000000" pitchFamily="2" charset="0"/>
              </a:rPr>
              <a:t>ớng</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tới</a:t>
            </a:r>
            <a:r>
              <a:rPr lang="en-SG" sz="2800" dirty="0">
                <a:latin typeface="#9Slide03 Arima Madurai" panose="00000500000000000000" pitchFamily="2" charset="0"/>
                <a:cs typeface="#9Slide03 Arima Madurai" panose="00000500000000000000" pitchFamily="2" charset="0"/>
              </a:rPr>
              <a:t> t</a:t>
            </a:r>
            <a:r>
              <a:rPr lang="vi-VN" sz="2800" dirty="0">
                <a:latin typeface="#9Slide03 Arima Madurai" panose="00000500000000000000" pitchFamily="2" charset="0"/>
                <a:cs typeface="#9Slide03 Arima Madurai" panose="00000500000000000000" pitchFamily="2" charset="0"/>
              </a:rPr>
              <a:t>ư</a:t>
            </a:r>
            <a:r>
              <a:rPr lang="en-SG" sz="2800" dirty="0" err="1">
                <a:latin typeface="#9Slide03 Arima Madurai" panose="00000500000000000000" pitchFamily="2" charset="0"/>
                <a:cs typeface="#9Slide03 Arima Madurai" panose="00000500000000000000" pitchFamily="2" charset="0"/>
              </a:rPr>
              <a:t>ơng</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lai</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với</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tinh</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thần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lạc</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quan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và</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nỗ</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lực</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thay</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đổi</a:t>
            </a:r>
            <a:endParaRPr lang="en-SG" sz="4400" dirty="0">
              <a:latin typeface="#9Slide03 Arima Madurai" panose="00000500000000000000" pitchFamily="2" charset="0"/>
              <a:cs typeface="#9Slide03 Arima Madurai" panose="00000500000000000000" pitchFamily="2" charset="0"/>
            </a:endParaRPr>
          </a:p>
        </p:txBody>
      </p:sp>
      <p:pic>
        <p:nvPicPr>
          <p:cNvPr id="11" name="图片 8">
            <a:extLst>
              <a:ext uri="{FF2B5EF4-FFF2-40B4-BE49-F238E27FC236}">
                <a16:creationId xmlns="" xmlns:a16="http://schemas.microsoft.com/office/drawing/2014/main" id="{8A09D370-CACC-4D32-BF5F-7880A82FA8DD}"/>
              </a:ext>
            </a:extLst>
          </p:cNvPr>
          <p:cNvPicPr>
            <a:picLocks noChangeAspect="1"/>
          </p:cNvPicPr>
          <p:nvPr/>
        </p:nvPicPr>
        <p:blipFill rotWithShape="1">
          <a:blip r:embed="rId3">
            <a:extLst>
              <a:ext uri="{28A0092B-C50C-407E-A947-70E740481C1C}">
                <a14:useLocalDpi xmlns:a14="http://schemas.microsoft.com/office/drawing/2010/main" val="0"/>
              </a:ext>
            </a:extLst>
          </a:blip>
          <a:srcRect l="20067" t="54200" r="56302" b="10801"/>
          <a:stretch/>
        </p:blipFill>
        <p:spPr>
          <a:xfrm>
            <a:off x="152400" y="5174175"/>
            <a:ext cx="1946021" cy="1621684"/>
          </a:xfrm>
          <a:prstGeom prst="rect">
            <a:avLst/>
          </a:prstGeom>
        </p:spPr>
      </p:pic>
      <p:pic>
        <p:nvPicPr>
          <p:cNvPr id="12" name="图片 38916" descr="1-30">
            <a:extLst>
              <a:ext uri="{FF2B5EF4-FFF2-40B4-BE49-F238E27FC236}">
                <a16:creationId xmlns="" xmlns:a16="http://schemas.microsoft.com/office/drawing/2014/main" id="{B399FE74-85DA-40D1-8732-0732E18B37FC}"/>
              </a:ext>
            </a:extLst>
          </p:cNvPr>
          <p:cNvPicPr>
            <a:picLocks noChangeAspect="1"/>
          </p:cNvPicPr>
          <p:nvPr/>
        </p:nvPicPr>
        <p:blipFill>
          <a:blip r:embed="rId4"/>
          <a:stretch>
            <a:fillRect/>
          </a:stretch>
        </p:blipFill>
        <p:spPr>
          <a:xfrm>
            <a:off x="10661005" y="4387866"/>
            <a:ext cx="1550660" cy="2470134"/>
          </a:xfrm>
          <a:prstGeom prst="rect">
            <a:avLst/>
          </a:prstGeom>
          <a:noFill/>
          <a:ln w="9525">
            <a:noFill/>
          </a:ln>
        </p:spPr>
      </p:pic>
    </p:spTree>
    <p:extLst>
      <p:ext uri="{BB962C8B-B14F-4D97-AF65-F5344CB8AC3E}">
        <p14:creationId xmlns:p14="http://schemas.microsoft.com/office/powerpoint/2010/main" val="20475089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randombar(horizontal)">
                                      <p:cBhvr>
                                        <p:cTn id="19" dur="500"/>
                                        <p:tgtEl>
                                          <p:spTgt spid="6"/>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randombar(horizontal)">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D0FE7DAD-801C-403D-9324-FE04AF9E13A3}"/>
              </a:ext>
            </a:extLst>
          </p:cNvPr>
          <p:cNvSpPr txBox="1"/>
          <p:nvPr/>
        </p:nvSpPr>
        <p:spPr>
          <a:xfrm>
            <a:off x="2362200" y="-183931"/>
            <a:ext cx="7467600" cy="1488869"/>
          </a:xfrm>
          <a:prstGeom prst="rect">
            <a:avLst/>
          </a:prstGeom>
          <a:noFill/>
        </p:spPr>
        <p:txBody>
          <a:bodyPr wrap="square" rtlCol="0">
            <a:spAutoFit/>
          </a:bodyPr>
          <a:lstStyle/>
          <a:p>
            <a:pPr algn="ctr">
              <a:lnSpc>
                <a:spcPct val="150000"/>
              </a:lnSpc>
            </a:pPr>
            <a:r>
              <a:rPr lang="en-SG" altLang="zh-CN" sz="6600" b="1" dirty="0">
                <a:solidFill>
                  <a:schemeClr val="accent6">
                    <a:lumMod val="75000"/>
                  </a:schemeClr>
                </a:solidFill>
                <a:latin typeface="#9Slide05 ViceroyJF" panose="02040603050506020204" pitchFamily="18" charset="0"/>
                <a:ea typeface="华康海报体W12(P)" pitchFamily="82" charset="-122"/>
              </a:rPr>
              <a:t>b/ Mong </a:t>
            </a:r>
            <a:r>
              <a:rPr lang="en-SG" altLang="zh-CN" sz="6600" b="1" dirty="0" err="1">
                <a:solidFill>
                  <a:schemeClr val="accent6">
                    <a:lumMod val="75000"/>
                  </a:schemeClr>
                </a:solidFill>
                <a:latin typeface="#9Slide05 ViceroyJF" panose="02040603050506020204" pitchFamily="18" charset="0"/>
                <a:ea typeface="华康海报体W12(P)" pitchFamily="82" charset="-122"/>
              </a:rPr>
              <a:t>muốn</a:t>
            </a:r>
            <a:r>
              <a:rPr lang="en-SG" altLang="zh-CN" sz="6600" b="1" dirty="0">
                <a:solidFill>
                  <a:schemeClr val="accent6">
                    <a:lumMod val="75000"/>
                  </a:schemeClr>
                </a:solidFill>
                <a:latin typeface="#9Slide05 ViceroyJF" panose="02040603050506020204" pitchFamily="18" charset="0"/>
                <a:ea typeface="华康海报体W12(P)" pitchFamily="82" charset="-122"/>
              </a:rPr>
              <a:t> </a:t>
            </a:r>
            <a:r>
              <a:rPr lang="en-SG" altLang="zh-CN" sz="6600" b="1" dirty="0" err="1">
                <a:solidFill>
                  <a:schemeClr val="accent6">
                    <a:lumMod val="75000"/>
                  </a:schemeClr>
                </a:solidFill>
                <a:latin typeface="#9Slide05 ViceroyJF" panose="02040603050506020204" pitchFamily="18" charset="0"/>
                <a:ea typeface="华康海报体W12(P)" pitchFamily="82" charset="-122"/>
              </a:rPr>
              <a:t>cụ</a:t>
            </a:r>
            <a:r>
              <a:rPr lang="en-SG" altLang="zh-CN" sz="6600" b="1" dirty="0">
                <a:solidFill>
                  <a:schemeClr val="accent6">
                    <a:lumMod val="75000"/>
                  </a:schemeClr>
                </a:solidFill>
                <a:latin typeface="#9Slide05 ViceroyJF" panose="02040603050506020204" pitchFamily="18" charset="0"/>
                <a:ea typeface="华康海报体W12(P)" pitchFamily="82" charset="-122"/>
              </a:rPr>
              <a:t> </a:t>
            </a:r>
            <a:r>
              <a:rPr lang="en-SG" altLang="zh-CN" sz="6600" b="1" dirty="0" err="1">
                <a:solidFill>
                  <a:schemeClr val="accent6">
                    <a:lumMod val="75000"/>
                  </a:schemeClr>
                </a:solidFill>
                <a:latin typeface="#9Slide05 ViceroyJF" panose="02040603050506020204" pitchFamily="18" charset="0"/>
                <a:ea typeface="华康海报体W12(P)" pitchFamily="82" charset="-122"/>
              </a:rPr>
              <a:t>thể</a:t>
            </a:r>
            <a:endParaRPr lang="en-US" altLang="zh-CN" sz="6600" b="1" dirty="0">
              <a:solidFill>
                <a:schemeClr val="accent6">
                  <a:lumMod val="75000"/>
                </a:schemeClr>
              </a:solidFill>
              <a:latin typeface="#9Slide05 ViceroyJF" panose="02040603050506020204" pitchFamily="18" charset="0"/>
              <a:ea typeface="华康海报体W12(P)" pitchFamily="82" charset="-122"/>
            </a:endParaRPr>
          </a:p>
        </p:txBody>
      </p:sp>
      <p:sp>
        <p:nvSpPr>
          <p:cNvPr id="13" name="Rectangle 12">
            <a:extLst>
              <a:ext uri="{FF2B5EF4-FFF2-40B4-BE49-F238E27FC236}">
                <a16:creationId xmlns="" xmlns:a16="http://schemas.microsoft.com/office/drawing/2014/main" id="{F2929FB2-C9F2-4EEF-9121-98F7A42BF4E4}"/>
              </a:ext>
            </a:extLst>
          </p:cNvPr>
          <p:cNvSpPr/>
          <p:nvPr/>
        </p:nvSpPr>
        <p:spPr>
          <a:xfrm>
            <a:off x="440800" y="2263411"/>
            <a:ext cx="3842799" cy="2554545"/>
          </a:xfrm>
          <a:prstGeom prst="rect">
            <a:avLst/>
          </a:prstGeom>
          <a:solidFill>
            <a:schemeClr val="accent2">
              <a:lumMod val="20000"/>
              <a:lumOff val="80000"/>
            </a:schemeClr>
          </a:solidFill>
        </p:spPr>
        <p:txBody>
          <a:bodyPr wrap="square">
            <a:spAutoFit/>
          </a:bodyPr>
          <a:lstStyle/>
          <a:p>
            <a:pPr lvl="0" algn="just" fontAlgn="base">
              <a:spcBef>
                <a:spcPct val="0"/>
              </a:spcBef>
              <a:spcAft>
                <a:spcPct val="0"/>
              </a:spcAft>
            </a:pPr>
            <a:r>
              <a:rPr lang="en-US" altLang="zh-CN" sz="3200" dirty="0" err="1">
                <a:latin typeface="#9Slide03 Arima Madurai" panose="00000500000000000000" pitchFamily="2" charset="0"/>
                <a:ea typeface="SimSun" pitchFamily="2" charset="-122"/>
                <a:cs typeface="#9Slide03 Arima Madurai" panose="00000500000000000000" pitchFamily="2" charset="0"/>
              </a:rPr>
              <a:t>Trẻ</a:t>
            </a:r>
            <a:r>
              <a:rPr lang="en-US" altLang="zh-CN" sz="3200" dirty="0">
                <a:latin typeface="#9Slide03 Arima Madurai" panose="00000500000000000000" pitchFamily="2" charset="0"/>
                <a:ea typeface="SimSun" pitchFamily="2" charset="-122"/>
                <a:cs typeface="#9Slide03 Arima Madurai" panose="00000500000000000000" pitchFamily="2" charset="0"/>
              </a:rPr>
              <a:t> </a:t>
            </a:r>
            <a:r>
              <a:rPr lang="en-US" altLang="zh-CN" sz="3200" dirty="0" err="1">
                <a:latin typeface="#9Slide03 Arima Madurai" panose="00000500000000000000" pitchFamily="2" charset="0"/>
                <a:ea typeface="SimSun" pitchFamily="2" charset="-122"/>
                <a:cs typeface="#9Slide03 Arima Madurai" panose="00000500000000000000" pitchFamily="2" charset="0"/>
              </a:rPr>
              <a:t>em</a:t>
            </a:r>
            <a:r>
              <a:rPr lang="en-US" altLang="zh-CN" sz="3200" dirty="0">
                <a:latin typeface="#9Slide03 Arima Madurai" panose="00000500000000000000" pitchFamily="2" charset="0"/>
                <a:ea typeface="SimSun" pitchFamily="2" charset="-122"/>
                <a:cs typeface="#9Slide03 Arima Madurai" panose="00000500000000000000" pitchFamily="2" charset="0"/>
              </a:rPr>
              <a:t> </a:t>
            </a:r>
            <a:r>
              <a:rPr lang="en-US" altLang="zh-CN" sz="3200" dirty="0" err="1">
                <a:latin typeface="#9Slide03 Arima Madurai" panose="00000500000000000000" pitchFamily="2" charset="0"/>
                <a:ea typeface="SimSun" pitchFamily="2" charset="-122"/>
                <a:cs typeface="#9Slide03 Arima Madurai" panose="00000500000000000000" pitchFamily="2" charset="0"/>
              </a:rPr>
              <a:t>trong</a:t>
            </a:r>
            <a:r>
              <a:rPr lang="en-US" altLang="zh-CN" sz="3200" dirty="0">
                <a:latin typeface="#9Slide03 Arima Madurai" panose="00000500000000000000" pitchFamily="2" charset="0"/>
                <a:ea typeface="SimSun" pitchFamily="2" charset="-122"/>
                <a:cs typeface="#9Slide03 Arima Madurai" panose="00000500000000000000" pitchFamily="2" charset="0"/>
              </a:rPr>
              <a:t> </a:t>
            </a:r>
            <a:r>
              <a:rPr lang="en-US" altLang="zh-CN" sz="3200" dirty="0" err="1">
                <a:latin typeface="#9Slide03 Arima Madurai" panose="00000500000000000000" pitchFamily="2" charset="0"/>
                <a:ea typeface="SimSun" pitchFamily="2" charset="-122"/>
                <a:cs typeface="#9Slide03 Arima Madurai" panose="00000500000000000000" pitchFamily="2" charset="0"/>
              </a:rPr>
              <a:t>trắng</a:t>
            </a:r>
            <a:r>
              <a:rPr lang="en-US" altLang="zh-CN" sz="3200" dirty="0">
                <a:latin typeface="#9Slide03 Arima Madurai" panose="00000500000000000000" pitchFamily="2" charset="0"/>
                <a:ea typeface="SimSun" pitchFamily="2" charset="-122"/>
                <a:cs typeface="#9Slide03 Arima Madurai" panose="00000500000000000000" pitchFamily="2" charset="0"/>
              </a:rPr>
              <a:t>, </a:t>
            </a:r>
            <a:r>
              <a:rPr lang="en-US" altLang="zh-CN" sz="3200" dirty="0" err="1">
                <a:latin typeface="#9Slide03 Arima Madurai" panose="00000500000000000000" pitchFamily="2" charset="0"/>
                <a:ea typeface="SimSun" pitchFamily="2" charset="-122"/>
                <a:cs typeface="#9Slide03 Arima Madurai" panose="00000500000000000000" pitchFamily="2" charset="0"/>
              </a:rPr>
              <a:t>dễ</a:t>
            </a:r>
            <a:r>
              <a:rPr lang="en-US" altLang="zh-CN" sz="3200" dirty="0">
                <a:latin typeface="#9Slide03 Arima Madurai" panose="00000500000000000000" pitchFamily="2" charset="0"/>
                <a:ea typeface="SimSun" pitchFamily="2" charset="-122"/>
                <a:cs typeface="#9Slide03 Arima Madurai" panose="00000500000000000000" pitchFamily="2" charset="0"/>
              </a:rPr>
              <a:t> </a:t>
            </a:r>
            <a:r>
              <a:rPr lang="en-US" altLang="zh-CN" sz="3200" dirty="0" err="1">
                <a:latin typeface="#9Slide03 Arima Madurai" panose="00000500000000000000" pitchFamily="2" charset="0"/>
                <a:ea typeface="SimSun" pitchFamily="2" charset="-122"/>
                <a:cs typeface="#9Slide03 Arima Madurai" panose="00000500000000000000" pitchFamily="2" charset="0"/>
              </a:rPr>
              <a:t>bị</a:t>
            </a:r>
            <a:r>
              <a:rPr lang="en-US" altLang="zh-CN" sz="3200" dirty="0">
                <a:latin typeface="#9Slide03 Arima Madurai" panose="00000500000000000000" pitchFamily="2" charset="0"/>
                <a:ea typeface="SimSun" pitchFamily="2" charset="-122"/>
                <a:cs typeface="#9Slide03 Arima Madurai" panose="00000500000000000000" pitchFamily="2" charset="0"/>
              </a:rPr>
              <a:t> </a:t>
            </a:r>
            <a:r>
              <a:rPr lang="en-US" altLang="zh-CN" sz="3200" dirty="0" err="1">
                <a:latin typeface="#9Slide03 Arima Madurai" panose="00000500000000000000" pitchFamily="2" charset="0"/>
                <a:ea typeface="SimSun" pitchFamily="2" charset="-122"/>
                <a:cs typeface="#9Slide03 Arima Madurai" panose="00000500000000000000" pitchFamily="2" charset="0"/>
              </a:rPr>
              <a:t>tổn</a:t>
            </a:r>
            <a:r>
              <a:rPr lang="en-US" altLang="zh-CN" sz="3200" dirty="0">
                <a:latin typeface="#9Slide03 Arima Madurai" panose="00000500000000000000" pitchFamily="2" charset="0"/>
                <a:ea typeface="SimSun" pitchFamily="2" charset="-122"/>
                <a:cs typeface="#9Slide03 Arima Madurai" panose="00000500000000000000" pitchFamily="2" charset="0"/>
              </a:rPr>
              <a:t> </a:t>
            </a:r>
            <a:r>
              <a:rPr lang="en-US" altLang="zh-CN" sz="3200" dirty="0" err="1">
                <a:latin typeface="#9Slide03 Arima Madurai" panose="00000500000000000000" pitchFamily="2" charset="0"/>
                <a:ea typeface="SimSun" pitchFamily="2" charset="-122"/>
                <a:cs typeface="#9Slide03 Arima Madurai" panose="00000500000000000000" pitchFamily="2" charset="0"/>
              </a:rPr>
              <a:t>thương</a:t>
            </a:r>
            <a:r>
              <a:rPr lang="en-US" altLang="zh-CN" sz="3200" dirty="0">
                <a:latin typeface="#9Slide03 Arima Madurai" panose="00000500000000000000" pitchFamily="2" charset="0"/>
                <a:ea typeface="SimSun" pitchFamily="2" charset="-122"/>
                <a:cs typeface="#9Slide03 Arima Madurai" panose="00000500000000000000" pitchFamily="2" charset="0"/>
              </a:rPr>
              <a:t> </a:t>
            </a:r>
            <a:r>
              <a:rPr lang="en-US" altLang="zh-CN" sz="3200" dirty="0" err="1">
                <a:latin typeface="#9Slide03 Arima Madurai" panose="00000500000000000000" pitchFamily="2" charset="0"/>
                <a:ea typeface="SimSun" pitchFamily="2" charset="-122"/>
                <a:cs typeface="#9Slide03 Arima Madurai" panose="00000500000000000000" pitchFamily="2" charset="0"/>
              </a:rPr>
              <a:t>và</a:t>
            </a:r>
            <a:r>
              <a:rPr lang="en-US" altLang="zh-CN" sz="3200" dirty="0">
                <a:latin typeface="#9Slide03 Arima Madurai" panose="00000500000000000000" pitchFamily="2" charset="0"/>
                <a:ea typeface="SimSun" pitchFamily="2" charset="-122"/>
                <a:cs typeface="#9Slide03 Arima Madurai" panose="00000500000000000000" pitchFamily="2" charset="0"/>
              </a:rPr>
              <a:t> </a:t>
            </a:r>
            <a:r>
              <a:rPr lang="en-US" altLang="zh-CN" sz="3200" dirty="0" err="1">
                <a:latin typeface="#9Slide03 Arima Madurai" panose="00000500000000000000" pitchFamily="2" charset="0"/>
                <a:ea typeface="SimSun" pitchFamily="2" charset="-122"/>
                <a:cs typeface="#9Slide03 Arima Madurai" panose="00000500000000000000" pitchFamily="2" charset="0"/>
              </a:rPr>
              <a:t>còn</a:t>
            </a:r>
            <a:r>
              <a:rPr lang="en-US" altLang="zh-CN" sz="3200" dirty="0">
                <a:latin typeface="#9Slide03 Arima Madurai" panose="00000500000000000000" pitchFamily="2" charset="0"/>
                <a:ea typeface="SimSun" pitchFamily="2" charset="-122"/>
                <a:cs typeface="#9Slide03 Arima Madurai" panose="00000500000000000000" pitchFamily="2" charset="0"/>
              </a:rPr>
              <a:t> </a:t>
            </a:r>
            <a:r>
              <a:rPr lang="en-US" altLang="zh-CN" sz="3200" dirty="0" err="1">
                <a:latin typeface="#9Slide03 Arima Madurai" panose="00000500000000000000" pitchFamily="2" charset="0"/>
                <a:ea typeface="SimSun" pitchFamily="2" charset="-122"/>
                <a:cs typeface="#9Slide03 Arima Madurai" panose="00000500000000000000" pitchFamily="2" charset="0"/>
              </a:rPr>
              <a:t>phụ</a:t>
            </a:r>
            <a:r>
              <a:rPr lang="en-US" altLang="zh-CN" sz="3200" dirty="0">
                <a:latin typeface="#9Slide03 Arima Madurai" panose="00000500000000000000" pitchFamily="2" charset="0"/>
                <a:ea typeface="SimSun" pitchFamily="2" charset="-122"/>
                <a:cs typeface="#9Slide03 Arima Madurai" panose="00000500000000000000" pitchFamily="2" charset="0"/>
              </a:rPr>
              <a:t> </a:t>
            </a:r>
            <a:r>
              <a:rPr lang="en-US" altLang="zh-CN" sz="3200" dirty="0" err="1">
                <a:latin typeface="#9Slide03 Arima Madurai" panose="00000500000000000000" pitchFamily="2" charset="0"/>
                <a:ea typeface="SimSun" pitchFamily="2" charset="-122"/>
                <a:cs typeface="#9Slide03 Arima Madurai" panose="00000500000000000000" pitchFamily="2" charset="0"/>
              </a:rPr>
              <a:t>thuộc</a:t>
            </a:r>
            <a:r>
              <a:rPr lang="en-US" altLang="zh-CN" sz="3200" dirty="0">
                <a:latin typeface="#9Slide03 Arima Madurai" panose="00000500000000000000" pitchFamily="2" charset="0"/>
                <a:ea typeface="SimSun" pitchFamily="2" charset="-122"/>
                <a:cs typeface="#9Slide03 Arima Madurai" panose="00000500000000000000" pitchFamily="2" charset="0"/>
              </a:rPr>
              <a:t>, </a:t>
            </a:r>
            <a:r>
              <a:rPr lang="en-US" altLang="zh-CN" sz="3200" dirty="0" err="1">
                <a:latin typeface="#9Slide03 Arima Madurai" panose="00000500000000000000" pitchFamily="2" charset="0"/>
                <a:ea typeface="SimSun" pitchFamily="2" charset="-122"/>
                <a:cs typeface="#9Slide03 Arima Madurai" panose="00000500000000000000" pitchFamily="2" charset="0"/>
              </a:rPr>
              <a:t>hiểu</a:t>
            </a:r>
            <a:r>
              <a:rPr lang="en-US" altLang="zh-CN" sz="3200" dirty="0">
                <a:latin typeface="#9Slide03 Arima Madurai" panose="00000500000000000000" pitchFamily="2" charset="0"/>
                <a:ea typeface="SimSun" pitchFamily="2" charset="-122"/>
                <a:cs typeface="#9Slide03 Arima Madurai" panose="00000500000000000000" pitchFamily="2" charset="0"/>
              </a:rPr>
              <a:t> </a:t>
            </a:r>
            <a:r>
              <a:rPr lang="en-US" altLang="zh-CN" sz="3200" dirty="0" err="1">
                <a:latin typeface="#9Slide03 Arima Madurai" panose="00000500000000000000" pitchFamily="2" charset="0"/>
                <a:ea typeface="SimSun" pitchFamily="2" charset="-122"/>
                <a:cs typeface="#9Slide03 Arima Madurai" panose="00000500000000000000" pitchFamily="2" charset="0"/>
              </a:rPr>
              <a:t>biết</a:t>
            </a:r>
            <a:r>
              <a:rPr lang="en-US" altLang="zh-CN" sz="3200" dirty="0">
                <a:latin typeface="#9Slide03 Arima Madurai" panose="00000500000000000000" pitchFamily="2" charset="0"/>
                <a:ea typeface="SimSun" pitchFamily="2" charset="-122"/>
                <a:cs typeface="#9Slide03 Arima Madurai" panose="00000500000000000000" pitchFamily="2" charset="0"/>
              </a:rPr>
              <a:t>, ham </a:t>
            </a:r>
            <a:r>
              <a:rPr lang="en-US" altLang="zh-CN" sz="3200" dirty="0" err="1">
                <a:latin typeface="#9Slide03 Arima Madurai" panose="00000500000000000000" pitchFamily="2" charset="0"/>
                <a:ea typeface="SimSun" pitchFamily="2" charset="-122"/>
                <a:cs typeface="#9Slide03 Arima Madurai" panose="00000500000000000000" pitchFamily="2" charset="0"/>
              </a:rPr>
              <a:t>hoạt</a:t>
            </a:r>
            <a:r>
              <a:rPr lang="en-US" altLang="zh-CN" sz="3200" dirty="0">
                <a:latin typeface="#9Slide03 Arima Madurai" panose="00000500000000000000" pitchFamily="2" charset="0"/>
                <a:ea typeface="SimSun" pitchFamily="2" charset="-122"/>
                <a:cs typeface="#9Slide03 Arima Madurai" panose="00000500000000000000" pitchFamily="2" charset="0"/>
              </a:rPr>
              <a:t> </a:t>
            </a:r>
            <a:r>
              <a:rPr lang="en-US" altLang="zh-CN" sz="3200" dirty="0" err="1">
                <a:latin typeface="#9Slide03 Arima Madurai" panose="00000500000000000000" pitchFamily="2" charset="0"/>
                <a:ea typeface="SimSun" pitchFamily="2" charset="-122"/>
                <a:cs typeface="#9Slide03 Arima Madurai" panose="00000500000000000000" pitchFamily="2" charset="0"/>
              </a:rPr>
              <a:t>động</a:t>
            </a:r>
            <a:r>
              <a:rPr lang="en-US" altLang="zh-CN" sz="3200" dirty="0">
                <a:latin typeface="#9Slide03 Arima Madurai" panose="00000500000000000000" pitchFamily="2" charset="0"/>
                <a:ea typeface="SimSun" pitchFamily="2" charset="-122"/>
                <a:cs typeface="#9Slide03 Arima Madurai" panose="00000500000000000000" pitchFamily="2" charset="0"/>
              </a:rPr>
              <a:t> </a:t>
            </a:r>
            <a:r>
              <a:rPr lang="en-US" altLang="zh-CN" sz="3200" dirty="0" err="1">
                <a:latin typeface="#9Slide03 Arima Madurai" panose="00000500000000000000" pitchFamily="2" charset="0"/>
                <a:ea typeface="SimSun" pitchFamily="2" charset="-122"/>
                <a:cs typeface="#9Slide03 Arima Madurai" panose="00000500000000000000" pitchFamily="2" charset="0"/>
              </a:rPr>
              <a:t>và</a:t>
            </a:r>
            <a:r>
              <a:rPr lang="en-US" altLang="zh-CN" sz="3200" dirty="0">
                <a:latin typeface="#9Slide03 Arima Madurai" panose="00000500000000000000" pitchFamily="2" charset="0"/>
                <a:ea typeface="SimSun" pitchFamily="2" charset="-122"/>
                <a:cs typeface="#9Slide03 Arima Madurai" panose="00000500000000000000" pitchFamily="2" charset="0"/>
              </a:rPr>
              <a:t> </a:t>
            </a:r>
            <a:r>
              <a:rPr lang="en-US" altLang="zh-CN" sz="3200" dirty="0" err="1">
                <a:latin typeface="#9Slide03 Arima Madurai" panose="00000500000000000000" pitchFamily="2" charset="0"/>
                <a:ea typeface="SimSun" pitchFamily="2" charset="-122"/>
                <a:cs typeface="#9Slide03 Arima Madurai" panose="00000500000000000000" pitchFamily="2" charset="0"/>
              </a:rPr>
              <a:t>đầy</a:t>
            </a:r>
            <a:r>
              <a:rPr lang="en-US" altLang="zh-CN" sz="3200" dirty="0">
                <a:latin typeface="#9Slide03 Arima Madurai" panose="00000500000000000000" pitchFamily="2" charset="0"/>
                <a:ea typeface="SimSun" pitchFamily="2" charset="-122"/>
                <a:cs typeface="#9Slide03 Arima Madurai" panose="00000500000000000000" pitchFamily="2" charset="0"/>
              </a:rPr>
              <a:t> </a:t>
            </a:r>
            <a:r>
              <a:rPr lang="en-US" altLang="zh-CN" sz="3200" dirty="0" err="1">
                <a:latin typeface="#9Slide03 Arima Madurai" panose="00000500000000000000" pitchFamily="2" charset="0"/>
                <a:ea typeface="SimSun" pitchFamily="2" charset="-122"/>
                <a:cs typeface="#9Slide03 Arima Madurai" panose="00000500000000000000" pitchFamily="2" charset="0"/>
              </a:rPr>
              <a:t>ước</a:t>
            </a:r>
            <a:r>
              <a:rPr lang="en-US" altLang="zh-CN" sz="3200" dirty="0">
                <a:latin typeface="#9Slide03 Arima Madurai" panose="00000500000000000000" pitchFamily="2" charset="0"/>
                <a:ea typeface="SimSun" pitchFamily="2" charset="-122"/>
                <a:cs typeface="#9Slide03 Arima Madurai" panose="00000500000000000000" pitchFamily="2" charset="0"/>
              </a:rPr>
              <a:t> </a:t>
            </a:r>
            <a:r>
              <a:rPr lang="en-US" altLang="zh-CN" sz="3200" dirty="0" err="1">
                <a:latin typeface="#9Slide03 Arima Madurai" panose="00000500000000000000" pitchFamily="2" charset="0"/>
                <a:ea typeface="SimSun" pitchFamily="2" charset="-122"/>
                <a:cs typeface="#9Slide03 Arima Madurai" panose="00000500000000000000" pitchFamily="2" charset="0"/>
              </a:rPr>
              <a:t>vọng</a:t>
            </a:r>
            <a:r>
              <a:rPr lang="en-US" altLang="zh-CN" sz="3200" dirty="0">
                <a:latin typeface="#9Slide03 Arima Madurai" panose="00000500000000000000" pitchFamily="2" charset="0"/>
                <a:ea typeface="SimSun" pitchFamily="2" charset="-122"/>
                <a:cs typeface="#9Slide03 Arima Madurai" panose="00000500000000000000" pitchFamily="2" charset="0"/>
              </a:rPr>
              <a:t>.</a:t>
            </a:r>
            <a:endParaRPr lang="en-US" altLang="zh-CN" sz="3200" dirty="0">
              <a:latin typeface="#9Slide03 Arima Madurai" panose="00000500000000000000" pitchFamily="2" charset="0"/>
              <a:cs typeface="#9Slide03 Arima Madurai" panose="00000500000000000000" pitchFamily="2" charset="0"/>
            </a:endParaRPr>
          </a:p>
        </p:txBody>
      </p:sp>
      <p:sp>
        <p:nvSpPr>
          <p:cNvPr id="14" name="Rectangle 1">
            <a:extLst>
              <a:ext uri="{FF2B5EF4-FFF2-40B4-BE49-F238E27FC236}">
                <a16:creationId xmlns="" xmlns:a16="http://schemas.microsoft.com/office/drawing/2014/main" id="{8387C94A-FA13-4B21-ADB9-C35D5466F68C}"/>
              </a:ext>
            </a:extLst>
          </p:cNvPr>
          <p:cNvSpPr>
            <a:spLocks noChangeArrowheads="1"/>
          </p:cNvSpPr>
          <p:nvPr/>
        </p:nvSpPr>
        <p:spPr bwMode="auto">
          <a:xfrm>
            <a:off x="5644835" y="4440268"/>
            <a:ext cx="5748447" cy="1331134"/>
          </a:xfrm>
          <a:prstGeom prst="rect">
            <a:avLst/>
          </a:prstGeom>
          <a:solidFill>
            <a:schemeClr val="accent3">
              <a:lumMod val="20000"/>
              <a:lumOff val="8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zh-CN" sz="28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M</a:t>
            </a:r>
            <a:r>
              <a:rPr kumimoji="0" lang="en-US" altLang="zh-CN" sz="28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ở</a:t>
            </a:r>
            <a:r>
              <a:rPr kumimoji="0" lang="en-US" altLang="zh-CN" sz="28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28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rộng</a:t>
            </a:r>
            <a:r>
              <a:rPr kumimoji="0" lang="en-US" altLang="zh-CN" sz="28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28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tầm</a:t>
            </a:r>
            <a:r>
              <a:rPr kumimoji="0" lang="en-US" altLang="zh-CN" sz="28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28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nhìn</a:t>
            </a:r>
            <a:r>
              <a:rPr kumimoji="0" lang="en-US" altLang="zh-CN" sz="28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28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thu</a:t>
            </a:r>
            <a:r>
              <a:rPr kumimoji="0" lang="en-US" altLang="zh-CN" sz="28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28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nhận</a:t>
            </a:r>
            <a:r>
              <a:rPr kumimoji="0" lang="en-US" altLang="zh-CN" sz="28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28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kinh</a:t>
            </a:r>
            <a:r>
              <a:rPr kumimoji="0" lang="en-US" altLang="zh-CN" sz="28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28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nghiệm</a:t>
            </a:r>
            <a:r>
              <a:rPr kumimoji="0" lang="en-US" altLang="zh-CN" sz="28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28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mới</a:t>
            </a:r>
            <a:endParaRPr kumimoji="0" lang="en-US" altLang="zh-CN" sz="2800" b="0" i="0" u="none" strike="noStrike" cap="none" normalizeH="0" baseline="0" dirty="0">
              <a:ln>
                <a:noFill/>
              </a:ln>
              <a:solidFill>
                <a:schemeClr val="tx1"/>
              </a:solidFill>
              <a:effectLst/>
              <a:latin typeface="#9Slide03 Arima Madurai" panose="00000500000000000000" pitchFamily="2" charset="0"/>
              <a:cs typeface="#9Slide03 Arima Madurai" panose="00000500000000000000" pitchFamily="2" charset="0"/>
            </a:endParaRPr>
          </a:p>
        </p:txBody>
      </p:sp>
      <p:sp>
        <p:nvSpPr>
          <p:cNvPr id="15" name="Rectangle 14">
            <a:extLst>
              <a:ext uri="{FF2B5EF4-FFF2-40B4-BE49-F238E27FC236}">
                <a16:creationId xmlns="" xmlns:a16="http://schemas.microsoft.com/office/drawing/2014/main" id="{395A2A45-2959-4AD4-A0F3-7667F76BD1BA}"/>
              </a:ext>
            </a:extLst>
          </p:cNvPr>
          <p:cNvSpPr/>
          <p:nvPr/>
        </p:nvSpPr>
        <p:spPr>
          <a:xfrm>
            <a:off x="5638800" y="1566318"/>
            <a:ext cx="5665784" cy="684803"/>
          </a:xfrm>
          <a:prstGeom prst="rect">
            <a:avLst/>
          </a:prstGeom>
          <a:solidFill>
            <a:schemeClr val="accent4">
              <a:lumMod val="20000"/>
              <a:lumOff val="80000"/>
            </a:schemeClr>
          </a:solidFill>
        </p:spPr>
        <p:txBody>
          <a:bodyPr wrap="square" anchor="ctr">
            <a:spAutoFit/>
          </a:bodyPr>
          <a:lstStyle/>
          <a:p>
            <a:pPr lvl="0" algn="just" fontAlgn="base">
              <a:lnSpc>
                <a:spcPct val="150000"/>
              </a:lnSpc>
              <a:spcBef>
                <a:spcPct val="0"/>
              </a:spcBef>
              <a:spcAft>
                <a:spcPct val="0"/>
              </a:spcAft>
            </a:pPr>
            <a:r>
              <a:rPr lang="en-US" altLang="zh-CN" sz="2800" dirty="0" err="1">
                <a:latin typeface="#9Slide03 Arima Madurai" panose="00000500000000000000" pitchFamily="2" charset="0"/>
                <a:ea typeface="宋体" pitchFamily="2" charset="-122"/>
                <a:cs typeface="#9Slide03 Arima Madurai" panose="00000500000000000000" pitchFamily="2" charset="0"/>
              </a:rPr>
              <a:t>Sống</a:t>
            </a:r>
            <a:r>
              <a:rPr lang="en-US" altLang="zh-CN" sz="2800" dirty="0">
                <a:latin typeface="#9Slide03 Arima Madurai" panose="00000500000000000000" pitchFamily="2" charset="0"/>
                <a:ea typeface="宋体" pitchFamily="2" charset="-122"/>
                <a:cs typeface="#9Slide03 Arima Madurai" panose="00000500000000000000" pitchFamily="2" charset="0"/>
              </a:rPr>
              <a:t> </a:t>
            </a:r>
            <a:r>
              <a:rPr lang="en-US" altLang="zh-CN" sz="2800" dirty="0" err="1">
                <a:latin typeface="#9Slide03 Arima Madurai" panose="00000500000000000000" pitchFamily="2" charset="0"/>
                <a:ea typeface="宋体" pitchFamily="2" charset="-122"/>
                <a:cs typeface="#9Slide03 Arima Madurai" panose="00000500000000000000" pitchFamily="2" charset="0"/>
              </a:rPr>
              <a:t>trong</a:t>
            </a:r>
            <a:r>
              <a:rPr lang="en-US" altLang="zh-CN" sz="2800" dirty="0">
                <a:latin typeface="#9Slide03 Arima Madurai" panose="00000500000000000000" pitchFamily="2" charset="0"/>
                <a:ea typeface="宋体" pitchFamily="2" charset="-122"/>
                <a:cs typeface="#9Slide03 Arima Madurai" panose="00000500000000000000" pitchFamily="2" charset="0"/>
              </a:rPr>
              <a:t> </a:t>
            </a:r>
            <a:r>
              <a:rPr lang="en-US" altLang="zh-CN" sz="2800" dirty="0" err="1">
                <a:latin typeface="#9Slide03 Arima Madurai" panose="00000500000000000000" pitchFamily="2" charset="0"/>
                <a:ea typeface="宋体" pitchFamily="2" charset="-122"/>
                <a:cs typeface="#9Slide03 Arima Madurai" panose="00000500000000000000" pitchFamily="2" charset="0"/>
              </a:rPr>
              <a:t>vui</a:t>
            </a:r>
            <a:r>
              <a:rPr lang="en-US" altLang="zh-CN" sz="2800" dirty="0">
                <a:latin typeface="#9Slide03 Arima Madurai" panose="00000500000000000000" pitchFamily="2" charset="0"/>
                <a:ea typeface="宋体" pitchFamily="2" charset="-122"/>
                <a:cs typeface="#9Slide03 Arima Madurai" panose="00000500000000000000" pitchFamily="2" charset="0"/>
              </a:rPr>
              <a:t> </a:t>
            </a:r>
            <a:r>
              <a:rPr lang="en-US" altLang="zh-CN" sz="2800" dirty="0" err="1">
                <a:latin typeface="#9Slide03 Arima Madurai" panose="00000500000000000000" pitchFamily="2" charset="0"/>
                <a:ea typeface="宋体" pitchFamily="2" charset="-122"/>
                <a:cs typeface="#9Slide03 Arima Madurai" panose="00000500000000000000" pitchFamily="2" charset="0"/>
              </a:rPr>
              <a:t>tươi</a:t>
            </a:r>
            <a:r>
              <a:rPr lang="en-US" altLang="zh-CN" sz="2800" dirty="0">
                <a:latin typeface="#9Slide03 Arima Madurai" panose="00000500000000000000" pitchFamily="2" charset="0"/>
                <a:ea typeface="宋体" pitchFamily="2" charset="-122"/>
                <a:cs typeface="#9Slide03 Arima Madurai" panose="00000500000000000000" pitchFamily="2" charset="0"/>
              </a:rPr>
              <a:t>, </a:t>
            </a:r>
            <a:r>
              <a:rPr lang="en-US" altLang="zh-CN" sz="2800" dirty="0" err="1">
                <a:latin typeface="#9Slide03 Arima Madurai" panose="00000500000000000000" pitchFamily="2" charset="0"/>
                <a:ea typeface="宋体" pitchFamily="2" charset="-122"/>
                <a:cs typeface="#9Slide03 Arima Madurai" panose="00000500000000000000" pitchFamily="2" charset="0"/>
              </a:rPr>
              <a:t>thanh</a:t>
            </a:r>
            <a:r>
              <a:rPr lang="en-US" altLang="zh-CN" sz="2800" dirty="0">
                <a:latin typeface="#9Slide03 Arima Madurai" panose="00000500000000000000" pitchFamily="2" charset="0"/>
                <a:ea typeface="宋体" pitchFamily="2" charset="-122"/>
                <a:cs typeface="#9Slide03 Arima Madurai" panose="00000500000000000000" pitchFamily="2" charset="0"/>
              </a:rPr>
              <a:t> </a:t>
            </a:r>
            <a:r>
              <a:rPr lang="en-US" altLang="zh-CN" sz="2800" dirty="0" err="1">
                <a:latin typeface="#9Slide03 Arima Madurai" panose="00000500000000000000" pitchFamily="2" charset="0"/>
                <a:ea typeface="宋体" pitchFamily="2" charset="-122"/>
                <a:cs typeface="#9Slide03 Arima Madurai" panose="00000500000000000000" pitchFamily="2" charset="0"/>
              </a:rPr>
              <a:t>bình</a:t>
            </a:r>
            <a:endParaRPr lang="en-US" altLang="zh-CN" sz="2800" dirty="0">
              <a:latin typeface="#9Slide03 Arima Madurai" panose="00000500000000000000" pitchFamily="2" charset="0"/>
              <a:cs typeface="#9Slide03 Arima Madurai" panose="00000500000000000000" pitchFamily="2" charset="0"/>
            </a:endParaRPr>
          </a:p>
        </p:txBody>
      </p:sp>
      <p:sp>
        <p:nvSpPr>
          <p:cNvPr id="16" name="Rectangle 15">
            <a:extLst>
              <a:ext uri="{FF2B5EF4-FFF2-40B4-BE49-F238E27FC236}">
                <a16:creationId xmlns="" xmlns:a16="http://schemas.microsoft.com/office/drawing/2014/main" id="{AB9481AB-F2D4-43BD-AB1C-0AD60A4AE54B}"/>
              </a:ext>
            </a:extLst>
          </p:cNvPr>
          <p:cNvSpPr/>
          <p:nvPr/>
        </p:nvSpPr>
        <p:spPr>
          <a:xfrm>
            <a:off x="5635484" y="2514600"/>
            <a:ext cx="5726809" cy="684803"/>
          </a:xfrm>
          <a:prstGeom prst="rect">
            <a:avLst/>
          </a:prstGeom>
          <a:solidFill>
            <a:schemeClr val="accent5">
              <a:lumMod val="20000"/>
              <a:lumOff val="80000"/>
            </a:schemeClr>
          </a:solidFill>
        </p:spPr>
        <p:txBody>
          <a:bodyPr wrap="square" anchor="ctr">
            <a:spAutoFit/>
          </a:bodyPr>
          <a:lstStyle/>
          <a:p>
            <a:pPr lvl="0" algn="just" eaLnBrk="0" fontAlgn="base" hangingPunct="0">
              <a:lnSpc>
                <a:spcPct val="150000"/>
              </a:lnSpc>
              <a:spcBef>
                <a:spcPct val="0"/>
              </a:spcBef>
              <a:spcAft>
                <a:spcPct val="0"/>
              </a:spcAft>
            </a:pPr>
            <a:r>
              <a:rPr lang="en-US" altLang="zh-CN" sz="2800" dirty="0" err="1">
                <a:latin typeface="#9Slide03 Arima Madurai" panose="00000500000000000000" pitchFamily="2" charset="0"/>
                <a:ea typeface="宋体" pitchFamily="2" charset="-122"/>
                <a:cs typeface="#9Slide03 Arima Madurai" panose="00000500000000000000" pitchFamily="2" charset="0"/>
              </a:rPr>
              <a:t>Được</a:t>
            </a:r>
            <a:r>
              <a:rPr lang="en-US" altLang="zh-CN" sz="2800" dirty="0">
                <a:latin typeface="#9Slide03 Arima Madurai" panose="00000500000000000000" pitchFamily="2" charset="0"/>
                <a:ea typeface="宋体" pitchFamily="2" charset="-122"/>
                <a:cs typeface="#9Slide03 Arima Madurai" panose="00000500000000000000" pitchFamily="2" charset="0"/>
              </a:rPr>
              <a:t> </a:t>
            </a:r>
            <a:r>
              <a:rPr lang="en-US" altLang="zh-CN" sz="2800" dirty="0" err="1">
                <a:latin typeface="#9Slide03 Arima Madurai" panose="00000500000000000000" pitchFamily="2" charset="0"/>
                <a:ea typeface="宋体" pitchFamily="2" charset="-122"/>
                <a:cs typeface="#9Slide03 Arima Madurai" panose="00000500000000000000" pitchFamily="2" charset="0"/>
              </a:rPr>
              <a:t>chơi</a:t>
            </a:r>
            <a:r>
              <a:rPr lang="en-US" altLang="zh-CN" sz="2800" dirty="0">
                <a:latin typeface="#9Slide03 Arima Madurai" panose="00000500000000000000" pitchFamily="2" charset="0"/>
                <a:ea typeface="宋体" pitchFamily="2" charset="-122"/>
                <a:cs typeface="#9Slide03 Arima Madurai" panose="00000500000000000000" pitchFamily="2" charset="0"/>
              </a:rPr>
              <a:t>, </a:t>
            </a:r>
            <a:r>
              <a:rPr lang="en-US" altLang="zh-CN" sz="2800" dirty="0" err="1">
                <a:latin typeface="#9Slide03 Arima Madurai" panose="00000500000000000000" pitchFamily="2" charset="0"/>
                <a:ea typeface="宋体" pitchFamily="2" charset="-122"/>
                <a:cs typeface="#9Slide03 Arima Madurai" panose="00000500000000000000" pitchFamily="2" charset="0"/>
              </a:rPr>
              <a:t>được</a:t>
            </a:r>
            <a:r>
              <a:rPr lang="en-US" altLang="zh-CN" sz="2800" dirty="0">
                <a:latin typeface="#9Slide03 Arima Madurai" panose="00000500000000000000" pitchFamily="2" charset="0"/>
                <a:ea typeface="宋体" pitchFamily="2" charset="-122"/>
                <a:cs typeface="#9Slide03 Arima Madurai" panose="00000500000000000000" pitchFamily="2" charset="0"/>
              </a:rPr>
              <a:t> </a:t>
            </a:r>
            <a:r>
              <a:rPr lang="en-US" altLang="zh-CN" sz="2800" dirty="0" err="1">
                <a:latin typeface="#9Slide03 Arima Madurai" panose="00000500000000000000" pitchFamily="2" charset="0"/>
                <a:ea typeface="宋体" pitchFamily="2" charset="-122"/>
                <a:cs typeface="#9Slide03 Arima Madurai" panose="00000500000000000000" pitchFamily="2" charset="0"/>
              </a:rPr>
              <a:t>học</a:t>
            </a:r>
            <a:r>
              <a:rPr lang="en-US" altLang="zh-CN" sz="2800" dirty="0">
                <a:latin typeface="#9Slide03 Arima Madurai" panose="00000500000000000000" pitchFamily="2" charset="0"/>
                <a:ea typeface="宋体" pitchFamily="2" charset="-122"/>
                <a:cs typeface="#9Slide03 Arima Madurai" panose="00000500000000000000" pitchFamily="2" charset="0"/>
              </a:rPr>
              <a:t> </a:t>
            </a:r>
            <a:r>
              <a:rPr lang="en-US" altLang="zh-CN" sz="2800" dirty="0" err="1">
                <a:latin typeface="#9Slide03 Arima Madurai" panose="00000500000000000000" pitchFamily="2" charset="0"/>
                <a:ea typeface="宋体" pitchFamily="2" charset="-122"/>
                <a:cs typeface="#9Slide03 Arima Madurai" panose="00000500000000000000" pitchFamily="2" charset="0"/>
              </a:rPr>
              <a:t>và</a:t>
            </a:r>
            <a:r>
              <a:rPr lang="en-US" altLang="zh-CN" sz="2800" dirty="0">
                <a:latin typeface="#9Slide03 Arima Madurai" panose="00000500000000000000" pitchFamily="2" charset="0"/>
                <a:ea typeface="宋体" pitchFamily="2" charset="-122"/>
                <a:cs typeface="#9Slide03 Arima Madurai" panose="00000500000000000000" pitchFamily="2" charset="0"/>
              </a:rPr>
              <a:t> </a:t>
            </a:r>
            <a:r>
              <a:rPr lang="en-US" altLang="zh-CN" sz="2800" dirty="0" err="1">
                <a:latin typeface="#9Slide03 Arima Madurai" panose="00000500000000000000" pitchFamily="2" charset="0"/>
                <a:ea typeface="宋体" pitchFamily="2" charset="-122"/>
                <a:cs typeface="#9Slide03 Arima Madurai" panose="00000500000000000000" pitchFamily="2" charset="0"/>
              </a:rPr>
              <a:t>phát</a:t>
            </a:r>
            <a:r>
              <a:rPr lang="en-US" altLang="zh-CN" sz="2800" dirty="0">
                <a:latin typeface="#9Slide03 Arima Madurai" panose="00000500000000000000" pitchFamily="2" charset="0"/>
                <a:ea typeface="宋体" pitchFamily="2" charset="-122"/>
                <a:cs typeface="#9Slide03 Arima Madurai" panose="00000500000000000000" pitchFamily="2" charset="0"/>
              </a:rPr>
              <a:t> </a:t>
            </a:r>
            <a:r>
              <a:rPr lang="en-US" altLang="zh-CN" sz="2800" dirty="0" err="1">
                <a:latin typeface="#9Slide03 Arima Madurai" panose="00000500000000000000" pitchFamily="2" charset="0"/>
                <a:ea typeface="宋体" pitchFamily="2" charset="-122"/>
                <a:cs typeface="#9Slide03 Arima Madurai" panose="00000500000000000000" pitchFamily="2" charset="0"/>
              </a:rPr>
              <a:t>triển</a:t>
            </a:r>
            <a:endParaRPr lang="en-US" altLang="zh-CN" sz="2800" dirty="0">
              <a:latin typeface="#9Slide03 Arima Madurai" panose="00000500000000000000" pitchFamily="2" charset="0"/>
              <a:cs typeface="#9Slide03 Arima Madurai" panose="00000500000000000000" pitchFamily="2" charset="0"/>
            </a:endParaRPr>
          </a:p>
        </p:txBody>
      </p:sp>
      <p:sp>
        <p:nvSpPr>
          <p:cNvPr id="17" name="Rectangle 16">
            <a:extLst>
              <a:ext uri="{FF2B5EF4-FFF2-40B4-BE49-F238E27FC236}">
                <a16:creationId xmlns="" xmlns:a16="http://schemas.microsoft.com/office/drawing/2014/main" id="{85B90AB2-5C50-4407-A5F1-6C15F5064A50}"/>
              </a:ext>
            </a:extLst>
          </p:cNvPr>
          <p:cNvSpPr/>
          <p:nvPr/>
        </p:nvSpPr>
        <p:spPr>
          <a:xfrm>
            <a:off x="5638800" y="3439234"/>
            <a:ext cx="5703017" cy="684803"/>
          </a:xfrm>
          <a:prstGeom prst="rect">
            <a:avLst/>
          </a:prstGeom>
          <a:solidFill>
            <a:schemeClr val="accent6">
              <a:lumMod val="20000"/>
              <a:lumOff val="80000"/>
            </a:schemeClr>
          </a:solidFill>
        </p:spPr>
        <p:txBody>
          <a:bodyPr wrap="square" anchor="ctr">
            <a:spAutoFit/>
          </a:bodyPr>
          <a:lstStyle/>
          <a:p>
            <a:pPr lvl="0" algn="just" eaLnBrk="0" fontAlgn="base" hangingPunct="0">
              <a:lnSpc>
                <a:spcPct val="150000"/>
              </a:lnSpc>
              <a:spcBef>
                <a:spcPct val="0"/>
              </a:spcBef>
              <a:spcAft>
                <a:spcPct val="0"/>
              </a:spcAft>
            </a:pPr>
            <a:r>
              <a:rPr lang="en-US" altLang="zh-CN" sz="2800" dirty="0" err="1">
                <a:latin typeface="#9Slide03 Arima Madurai" panose="00000500000000000000" pitchFamily="2" charset="0"/>
                <a:ea typeface="宋体" pitchFamily="2" charset="-122"/>
                <a:cs typeface="#9Slide03 Arima Madurai" panose="00000500000000000000" pitchFamily="2" charset="0"/>
              </a:rPr>
              <a:t>Hưởng</a:t>
            </a:r>
            <a:r>
              <a:rPr lang="en-US" altLang="zh-CN" sz="2800" dirty="0">
                <a:latin typeface="#9Slide03 Arima Madurai" panose="00000500000000000000" pitchFamily="2" charset="0"/>
                <a:ea typeface="宋体" pitchFamily="2" charset="-122"/>
                <a:cs typeface="#9Slide03 Arima Madurai" panose="00000500000000000000" pitchFamily="2" charset="0"/>
              </a:rPr>
              <a:t> </a:t>
            </a:r>
            <a:r>
              <a:rPr lang="en-US" altLang="zh-CN" sz="2800" dirty="0" err="1">
                <a:latin typeface="#9Slide03 Arima Madurai" panose="00000500000000000000" pitchFamily="2" charset="0"/>
                <a:ea typeface="宋体" pitchFamily="2" charset="-122"/>
                <a:cs typeface="#9Slide03 Arima Madurai" panose="00000500000000000000" pitchFamily="2" charset="0"/>
              </a:rPr>
              <a:t>sự</a:t>
            </a:r>
            <a:r>
              <a:rPr lang="en-US" altLang="zh-CN" sz="2800" dirty="0">
                <a:latin typeface="#9Slide03 Arima Madurai" panose="00000500000000000000" pitchFamily="2" charset="0"/>
                <a:ea typeface="宋体" pitchFamily="2" charset="-122"/>
                <a:cs typeface="#9Slide03 Arima Madurai" panose="00000500000000000000" pitchFamily="2" charset="0"/>
              </a:rPr>
              <a:t> </a:t>
            </a:r>
            <a:r>
              <a:rPr lang="en-US" altLang="zh-CN" sz="2800" dirty="0" err="1">
                <a:latin typeface="#9Slide03 Arima Madurai" panose="00000500000000000000" pitchFamily="2" charset="0"/>
                <a:ea typeface="宋体" pitchFamily="2" charset="-122"/>
                <a:cs typeface="#9Slide03 Arima Madurai" panose="00000500000000000000" pitchFamily="2" charset="0"/>
              </a:rPr>
              <a:t>hòa</a:t>
            </a:r>
            <a:r>
              <a:rPr lang="en-US" altLang="zh-CN" sz="2800" dirty="0">
                <a:latin typeface="#9Slide03 Arima Madurai" panose="00000500000000000000" pitchFamily="2" charset="0"/>
                <a:ea typeface="宋体" pitchFamily="2" charset="-122"/>
                <a:cs typeface="#9Slide03 Arima Madurai" panose="00000500000000000000" pitchFamily="2" charset="0"/>
              </a:rPr>
              <a:t> </a:t>
            </a:r>
            <a:r>
              <a:rPr lang="en-US" altLang="zh-CN" sz="2800" dirty="0" err="1">
                <a:latin typeface="#9Slide03 Arima Madurai" panose="00000500000000000000" pitchFamily="2" charset="0"/>
                <a:ea typeface="宋体" pitchFamily="2" charset="-122"/>
                <a:cs typeface="#9Slide03 Arima Madurai" panose="00000500000000000000" pitchFamily="2" charset="0"/>
              </a:rPr>
              <a:t>hợp</a:t>
            </a:r>
            <a:r>
              <a:rPr lang="en-US" altLang="zh-CN" sz="2800" dirty="0">
                <a:latin typeface="#9Slide03 Arima Madurai" panose="00000500000000000000" pitchFamily="2" charset="0"/>
                <a:ea typeface="宋体" pitchFamily="2" charset="-122"/>
                <a:cs typeface="#9Slide03 Arima Madurai" panose="00000500000000000000" pitchFamily="2" charset="0"/>
              </a:rPr>
              <a:t> </a:t>
            </a:r>
            <a:r>
              <a:rPr lang="en-US" altLang="zh-CN" sz="2800" dirty="0" err="1">
                <a:latin typeface="#9Slide03 Arima Madurai" panose="00000500000000000000" pitchFamily="2" charset="0"/>
                <a:ea typeface="宋体" pitchFamily="2" charset="-122"/>
                <a:cs typeface="#9Slide03 Arima Madurai" panose="00000500000000000000" pitchFamily="2" charset="0"/>
              </a:rPr>
              <a:t>và</a:t>
            </a:r>
            <a:r>
              <a:rPr lang="en-US" altLang="zh-CN" sz="2800" dirty="0">
                <a:latin typeface="#9Slide03 Arima Madurai" panose="00000500000000000000" pitchFamily="2" charset="0"/>
                <a:ea typeface="宋体" pitchFamily="2" charset="-122"/>
                <a:cs typeface="#9Slide03 Arima Madurai" panose="00000500000000000000" pitchFamily="2" charset="0"/>
              </a:rPr>
              <a:t> </a:t>
            </a:r>
            <a:r>
              <a:rPr lang="en-US" altLang="zh-CN" sz="2800" dirty="0" err="1">
                <a:latin typeface="#9Slide03 Arima Madurai" panose="00000500000000000000" pitchFamily="2" charset="0"/>
                <a:ea typeface="宋体" pitchFamily="2" charset="-122"/>
                <a:cs typeface="#9Slide03 Arima Madurai" panose="00000500000000000000" pitchFamily="2" charset="0"/>
              </a:rPr>
              <a:t>tương</a:t>
            </a:r>
            <a:r>
              <a:rPr lang="en-US" altLang="zh-CN" sz="2800" dirty="0">
                <a:latin typeface="#9Slide03 Arima Madurai" panose="00000500000000000000" pitchFamily="2" charset="0"/>
                <a:ea typeface="宋体" pitchFamily="2" charset="-122"/>
                <a:cs typeface="#9Slide03 Arima Madurai" panose="00000500000000000000" pitchFamily="2" charset="0"/>
              </a:rPr>
              <a:t> </a:t>
            </a:r>
            <a:r>
              <a:rPr lang="en-US" altLang="zh-CN" sz="2800" dirty="0" err="1">
                <a:latin typeface="#9Slide03 Arima Madurai" panose="00000500000000000000" pitchFamily="2" charset="0"/>
                <a:ea typeface="宋体" pitchFamily="2" charset="-122"/>
                <a:cs typeface="#9Slide03 Arima Madurai" panose="00000500000000000000" pitchFamily="2" charset="0"/>
              </a:rPr>
              <a:t>trợ</a:t>
            </a:r>
            <a:endParaRPr lang="en-US" altLang="zh-CN" sz="2800" dirty="0">
              <a:latin typeface="#9Slide03 Arima Madurai" panose="00000500000000000000" pitchFamily="2" charset="0"/>
              <a:cs typeface="#9Slide03 Arima Madurai" panose="00000500000000000000" pitchFamily="2" charset="0"/>
            </a:endParaRPr>
          </a:p>
        </p:txBody>
      </p:sp>
      <p:sp>
        <p:nvSpPr>
          <p:cNvPr id="18" name="Rectangle 17">
            <a:extLst>
              <a:ext uri="{FF2B5EF4-FFF2-40B4-BE49-F238E27FC236}">
                <a16:creationId xmlns="" xmlns:a16="http://schemas.microsoft.com/office/drawing/2014/main" id="{0E238559-DDED-4A15-903E-FE291267F99B}"/>
              </a:ext>
            </a:extLst>
          </p:cNvPr>
          <p:cNvSpPr/>
          <p:nvPr/>
        </p:nvSpPr>
        <p:spPr>
          <a:xfrm>
            <a:off x="1078980" y="5915409"/>
            <a:ext cx="11811000" cy="769441"/>
          </a:xfrm>
          <a:prstGeom prst="rect">
            <a:avLst/>
          </a:prstGeom>
          <a:noFill/>
        </p:spPr>
        <p:txBody>
          <a:bodyPr wrap="square">
            <a:spAutoFit/>
          </a:bodyPr>
          <a:lstStyle/>
          <a:p>
            <a:pPr lvl="0" algn="just" fontAlgn="base">
              <a:spcBef>
                <a:spcPct val="0"/>
              </a:spcBef>
              <a:spcAft>
                <a:spcPct val="0"/>
              </a:spcAft>
            </a:pPr>
            <a:r>
              <a:rPr lang="en-US" altLang="zh-CN" sz="4400" dirty="0" err="1">
                <a:solidFill>
                  <a:srgbClr val="FF0000"/>
                </a:solidFill>
                <a:latin typeface="#9Slide05 Atlantika" pitchFamily="2" charset="0"/>
                <a:ea typeface="宋体" pitchFamily="2" charset="-122"/>
                <a:cs typeface="Times New Roman" pitchFamily="18" charset="0"/>
              </a:rPr>
              <a:t>Điệp</a:t>
            </a:r>
            <a:r>
              <a:rPr lang="en-US" altLang="zh-CN" sz="4400" dirty="0">
                <a:solidFill>
                  <a:srgbClr val="FF0000"/>
                </a:solidFill>
                <a:latin typeface="#9Slide05 Atlantika" pitchFamily="2" charset="0"/>
                <a:ea typeface="宋体" pitchFamily="2" charset="-122"/>
                <a:cs typeface="Times New Roman" pitchFamily="18" charset="0"/>
              </a:rPr>
              <a:t> “</a:t>
            </a:r>
            <a:r>
              <a:rPr lang="en-US" altLang="zh-CN" sz="4400" dirty="0" err="1">
                <a:solidFill>
                  <a:srgbClr val="FF0000"/>
                </a:solidFill>
                <a:latin typeface="#9Slide05 Atlantika" pitchFamily="2" charset="0"/>
                <a:ea typeface="宋体" pitchFamily="2" charset="-122"/>
                <a:cs typeface="Times New Roman" pitchFamily="18" charset="0"/>
              </a:rPr>
              <a:t>phải</a:t>
            </a:r>
            <a:r>
              <a:rPr lang="en-US" altLang="zh-CN" sz="4400" dirty="0">
                <a:solidFill>
                  <a:srgbClr val="FF0000"/>
                </a:solidFill>
                <a:latin typeface="#9Slide05 Atlantika" pitchFamily="2" charset="0"/>
                <a:ea typeface="宋体" pitchFamily="2" charset="-122"/>
                <a:cs typeface="Times New Roman" pitchFamily="18" charset="0"/>
              </a:rPr>
              <a:t> </a:t>
            </a:r>
            <a:r>
              <a:rPr lang="en-US" altLang="zh-CN" sz="4400" dirty="0" err="1">
                <a:solidFill>
                  <a:srgbClr val="FF0000"/>
                </a:solidFill>
                <a:latin typeface="#9Slide05 Atlantika" pitchFamily="2" charset="0"/>
                <a:ea typeface="宋体" pitchFamily="2" charset="-122"/>
                <a:cs typeface="Times New Roman" pitchFamily="18" charset="0"/>
              </a:rPr>
              <a:t>được</a:t>
            </a:r>
            <a:r>
              <a:rPr lang="en-US" altLang="zh-CN" sz="4400" dirty="0">
                <a:solidFill>
                  <a:srgbClr val="FF0000"/>
                </a:solidFill>
                <a:latin typeface="#9Slide05 Atlantika" pitchFamily="2" charset="0"/>
                <a:ea typeface="宋体" pitchFamily="2" charset="-122"/>
                <a:cs typeface="Times New Roman" pitchFamily="18" charset="0"/>
              </a:rPr>
              <a:t>”</a:t>
            </a:r>
            <a:r>
              <a:rPr lang="en-US" altLang="zh-CN" sz="4400" dirty="0">
                <a:latin typeface="#9Slide05 Atlantika" pitchFamily="2" charset="0"/>
                <a:ea typeface="宋体" pitchFamily="2" charset="-122"/>
                <a:cs typeface="Times New Roman" pitchFamily="18" charset="0"/>
              </a:rPr>
              <a:t> </a:t>
            </a:r>
            <a:r>
              <a:rPr lang="en-US" altLang="zh-CN" sz="4400" dirty="0">
                <a:latin typeface="#9Slide05 Atlantika" pitchFamily="2" charset="0"/>
                <a:ea typeface="宋体" pitchFamily="2" charset="-122"/>
                <a:cs typeface="Times New Roman" pitchFamily="18" charset="0"/>
                <a:sym typeface="Wingdings" panose="05000000000000000000" pitchFamily="2" charset="2"/>
              </a:rPr>
              <a:t> </a:t>
            </a:r>
            <a:r>
              <a:rPr lang="en-US" altLang="zh-CN" sz="4400" dirty="0" err="1">
                <a:latin typeface="#9Slide05 Atlantika" pitchFamily="2" charset="0"/>
                <a:ea typeface="宋体" pitchFamily="2" charset="-122"/>
                <a:cs typeface="Times New Roman" pitchFamily="18" charset="0"/>
                <a:sym typeface="Wingdings" panose="05000000000000000000" pitchFamily="2" charset="2"/>
              </a:rPr>
              <a:t>Nhấn</a:t>
            </a:r>
            <a:r>
              <a:rPr lang="en-US" altLang="zh-CN" sz="4400" dirty="0">
                <a:latin typeface="#9Slide05 Atlantika" pitchFamily="2" charset="0"/>
                <a:ea typeface="宋体" pitchFamily="2" charset="-122"/>
                <a:cs typeface="Times New Roman" pitchFamily="18" charset="0"/>
                <a:sym typeface="Wingdings" panose="05000000000000000000" pitchFamily="2" charset="2"/>
              </a:rPr>
              <a:t> </a:t>
            </a:r>
            <a:r>
              <a:rPr lang="en-US" altLang="zh-CN" sz="4400" dirty="0" err="1">
                <a:latin typeface="#9Slide05 Atlantika" pitchFamily="2" charset="0"/>
                <a:ea typeface="宋体" pitchFamily="2" charset="-122"/>
                <a:cs typeface="Times New Roman" pitchFamily="18" charset="0"/>
                <a:sym typeface="Wingdings" panose="05000000000000000000" pitchFamily="2" charset="2"/>
              </a:rPr>
              <a:t>mạnh</a:t>
            </a:r>
            <a:r>
              <a:rPr lang="en-US" altLang="zh-CN" sz="4400" dirty="0">
                <a:latin typeface="#9Slide05 Atlantika" pitchFamily="2" charset="0"/>
                <a:ea typeface="宋体" pitchFamily="2" charset="-122"/>
                <a:cs typeface="Times New Roman" pitchFamily="18" charset="0"/>
                <a:sym typeface="Wingdings" panose="05000000000000000000" pitchFamily="2" charset="2"/>
              </a:rPr>
              <a:t> </a:t>
            </a:r>
            <a:r>
              <a:rPr lang="en-US" altLang="zh-CN" sz="4400" dirty="0" err="1">
                <a:latin typeface="#9Slide05 Atlantika" pitchFamily="2" charset="0"/>
                <a:ea typeface="宋体" pitchFamily="2" charset="-122"/>
                <a:cs typeface="Times New Roman" pitchFamily="18" charset="0"/>
                <a:sym typeface="Wingdings" panose="05000000000000000000" pitchFamily="2" charset="2"/>
              </a:rPr>
              <a:t>quyền</a:t>
            </a:r>
            <a:r>
              <a:rPr lang="en-US" altLang="zh-CN" sz="4400" dirty="0">
                <a:latin typeface="#9Slide05 Atlantika" pitchFamily="2" charset="0"/>
                <a:ea typeface="宋体" pitchFamily="2" charset="-122"/>
                <a:cs typeface="Times New Roman" pitchFamily="18" charset="0"/>
                <a:sym typeface="Wingdings" panose="05000000000000000000" pitchFamily="2" charset="2"/>
              </a:rPr>
              <a:t> </a:t>
            </a:r>
            <a:r>
              <a:rPr lang="en-US" altLang="zh-CN" sz="4400" dirty="0" err="1">
                <a:latin typeface="#9Slide05 Atlantika" pitchFamily="2" charset="0"/>
                <a:ea typeface="宋体" pitchFamily="2" charset="-122"/>
                <a:cs typeface="Times New Roman" pitchFamily="18" charset="0"/>
                <a:sym typeface="Wingdings" panose="05000000000000000000" pitchFamily="2" charset="2"/>
              </a:rPr>
              <a:t>tất</a:t>
            </a:r>
            <a:r>
              <a:rPr lang="en-US" altLang="zh-CN" sz="4400" dirty="0">
                <a:latin typeface="#9Slide05 Atlantika" pitchFamily="2" charset="0"/>
                <a:ea typeface="宋体" pitchFamily="2" charset="-122"/>
                <a:cs typeface="Times New Roman" pitchFamily="18" charset="0"/>
                <a:sym typeface="Wingdings" panose="05000000000000000000" pitchFamily="2" charset="2"/>
              </a:rPr>
              <a:t> </a:t>
            </a:r>
            <a:r>
              <a:rPr lang="en-US" altLang="zh-CN" sz="4400" dirty="0" err="1">
                <a:latin typeface="#9Slide05 Atlantika" pitchFamily="2" charset="0"/>
                <a:ea typeface="宋体" pitchFamily="2" charset="-122"/>
                <a:cs typeface="Times New Roman" pitchFamily="18" charset="0"/>
                <a:sym typeface="Wingdings" panose="05000000000000000000" pitchFamily="2" charset="2"/>
              </a:rPr>
              <a:t>yếu</a:t>
            </a:r>
            <a:r>
              <a:rPr lang="en-US" altLang="zh-CN" sz="4400" dirty="0">
                <a:latin typeface="#9Slide05 Atlantika" pitchFamily="2" charset="0"/>
                <a:ea typeface="宋体" pitchFamily="2" charset="-122"/>
                <a:cs typeface="Times New Roman" pitchFamily="18" charset="0"/>
                <a:sym typeface="Wingdings" panose="05000000000000000000" pitchFamily="2" charset="2"/>
              </a:rPr>
              <a:t> </a:t>
            </a:r>
            <a:r>
              <a:rPr lang="en-US" altLang="zh-CN" sz="4400" dirty="0" err="1">
                <a:latin typeface="#9Slide05 Atlantika" pitchFamily="2" charset="0"/>
                <a:ea typeface="宋体" pitchFamily="2" charset="-122"/>
                <a:cs typeface="Times New Roman" pitchFamily="18" charset="0"/>
                <a:sym typeface="Wingdings" panose="05000000000000000000" pitchFamily="2" charset="2"/>
              </a:rPr>
              <a:t>và</a:t>
            </a:r>
            <a:r>
              <a:rPr lang="en-US" altLang="zh-CN" sz="4400" dirty="0">
                <a:latin typeface="#9Slide05 Atlantika" pitchFamily="2" charset="0"/>
                <a:ea typeface="宋体" pitchFamily="2" charset="-122"/>
                <a:cs typeface="Times New Roman" pitchFamily="18" charset="0"/>
                <a:sym typeface="Wingdings" panose="05000000000000000000" pitchFamily="2" charset="2"/>
              </a:rPr>
              <a:t> </a:t>
            </a:r>
            <a:r>
              <a:rPr lang="en-US" altLang="zh-CN" sz="4400" dirty="0" err="1">
                <a:latin typeface="#9Slide05 Atlantika" pitchFamily="2" charset="0"/>
                <a:ea typeface="宋体" pitchFamily="2" charset="-122"/>
                <a:cs typeface="Times New Roman" pitchFamily="18" charset="0"/>
                <a:sym typeface="Wingdings" panose="05000000000000000000" pitchFamily="2" charset="2"/>
              </a:rPr>
              <a:t>tối</a:t>
            </a:r>
            <a:r>
              <a:rPr lang="en-US" altLang="zh-CN" sz="4400" dirty="0">
                <a:latin typeface="#9Slide05 Atlantika" pitchFamily="2" charset="0"/>
                <a:ea typeface="宋体" pitchFamily="2" charset="-122"/>
                <a:cs typeface="Times New Roman" pitchFamily="18" charset="0"/>
                <a:sym typeface="Wingdings" panose="05000000000000000000" pitchFamily="2" charset="2"/>
              </a:rPr>
              <a:t> </a:t>
            </a:r>
            <a:r>
              <a:rPr lang="en-US" altLang="zh-CN" sz="4400" dirty="0" err="1">
                <a:latin typeface="#9Slide05 Atlantika" pitchFamily="2" charset="0"/>
                <a:ea typeface="宋体" pitchFamily="2" charset="-122"/>
                <a:cs typeface="Times New Roman" pitchFamily="18" charset="0"/>
                <a:sym typeface="Wingdings" panose="05000000000000000000" pitchFamily="2" charset="2"/>
              </a:rPr>
              <a:t>thiểu</a:t>
            </a:r>
            <a:r>
              <a:rPr lang="en-US" altLang="zh-CN" sz="4400" dirty="0">
                <a:latin typeface="#9Slide05 Atlantika" pitchFamily="2" charset="0"/>
                <a:ea typeface="宋体" pitchFamily="2" charset="-122"/>
                <a:cs typeface="Times New Roman" pitchFamily="18" charset="0"/>
                <a:sym typeface="Wingdings" panose="05000000000000000000" pitchFamily="2" charset="2"/>
              </a:rPr>
              <a:t> </a:t>
            </a:r>
            <a:r>
              <a:rPr lang="en-US" altLang="zh-CN" sz="4400" dirty="0" err="1">
                <a:latin typeface="#9Slide05 Atlantika" pitchFamily="2" charset="0"/>
                <a:ea typeface="宋体" pitchFamily="2" charset="-122"/>
                <a:cs typeface="Times New Roman" pitchFamily="18" charset="0"/>
                <a:sym typeface="Wingdings" panose="05000000000000000000" pitchFamily="2" charset="2"/>
              </a:rPr>
              <a:t>của</a:t>
            </a:r>
            <a:r>
              <a:rPr lang="en-US" altLang="zh-CN" sz="4400" dirty="0">
                <a:latin typeface="#9Slide05 Atlantika" pitchFamily="2" charset="0"/>
                <a:ea typeface="宋体" pitchFamily="2" charset="-122"/>
                <a:cs typeface="Times New Roman" pitchFamily="18" charset="0"/>
                <a:sym typeface="Wingdings" panose="05000000000000000000" pitchFamily="2" charset="2"/>
              </a:rPr>
              <a:t> </a:t>
            </a:r>
            <a:r>
              <a:rPr lang="en-US" altLang="zh-CN" sz="4400" dirty="0" err="1">
                <a:latin typeface="#9Slide05 Atlantika" pitchFamily="2" charset="0"/>
                <a:ea typeface="宋体" pitchFamily="2" charset="-122"/>
                <a:cs typeface="Times New Roman" pitchFamily="18" charset="0"/>
                <a:sym typeface="Wingdings" panose="05000000000000000000" pitchFamily="2" charset="2"/>
              </a:rPr>
              <a:t>trẻ</a:t>
            </a:r>
            <a:r>
              <a:rPr lang="en-US" altLang="zh-CN" sz="4400" dirty="0">
                <a:latin typeface="#9Slide05 Atlantika" pitchFamily="2" charset="0"/>
                <a:ea typeface="宋体" pitchFamily="2" charset="-122"/>
                <a:cs typeface="Times New Roman" pitchFamily="18" charset="0"/>
                <a:sym typeface="Wingdings" panose="05000000000000000000" pitchFamily="2" charset="2"/>
              </a:rPr>
              <a:t> </a:t>
            </a:r>
            <a:r>
              <a:rPr lang="en-US" altLang="zh-CN" sz="4400" dirty="0" err="1">
                <a:latin typeface="#9Slide05 Atlantika" pitchFamily="2" charset="0"/>
                <a:ea typeface="宋体" pitchFamily="2" charset="-122"/>
                <a:cs typeface="Times New Roman" pitchFamily="18" charset="0"/>
                <a:sym typeface="Wingdings" panose="05000000000000000000" pitchFamily="2" charset="2"/>
              </a:rPr>
              <a:t>em</a:t>
            </a:r>
            <a:endParaRPr lang="en-US" altLang="zh-CN" sz="4400" dirty="0">
              <a:latin typeface="#9Slide05 Atlantika" pitchFamily="2" charset="0"/>
              <a:ea typeface="宋体" pitchFamily="2" charset="-122"/>
              <a:cs typeface="Times New Roman" pitchFamily="18" charset="0"/>
              <a:sym typeface="Wingdings" panose="05000000000000000000" pitchFamily="2" charset="2"/>
            </a:endParaRPr>
          </a:p>
        </p:txBody>
      </p:sp>
      <p:cxnSp>
        <p:nvCxnSpPr>
          <p:cNvPr id="19" name="Straight Arrow Connector 18">
            <a:extLst>
              <a:ext uri="{FF2B5EF4-FFF2-40B4-BE49-F238E27FC236}">
                <a16:creationId xmlns="" xmlns:a16="http://schemas.microsoft.com/office/drawing/2014/main" id="{10D85991-A762-4DA6-90CA-3C05EBABC80F}"/>
              </a:ext>
            </a:extLst>
          </p:cNvPr>
          <p:cNvCxnSpPr>
            <a:cxnSpLocks/>
            <a:stCxn id="13" idx="3"/>
            <a:endCxn id="15" idx="1"/>
          </p:cNvCxnSpPr>
          <p:nvPr/>
        </p:nvCxnSpPr>
        <p:spPr>
          <a:xfrm flipV="1">
            <a:off x="4283599" y="1908720"/>
            <a:ext cx="1355201" cy="16319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 xmlns:a16="http://schemas.microsoft.com/office/drawing/2014/main" id="{9A4101AE-CD79-4A3E-8FED-D7F60EF2E957}"/>
              </a:ext>
            </a:extLst>
          </p:cNvPr>
          <p:cNvCxnSpPr>
            <a:cxnSpLocks/>
            <a:stCxn id="13" idx="3"/>
            <a:endCxn id="16" idx="1"/>
          </p:cNvCxnSpPr>
          <p:nvPr/>
        </p:nvCxnSpPr>
        <p:spPr>
          <a:xfrm flipV="1">
            <a:off x="4283599" y="2857002"/>
            <a:ext cx="1351885" cy="6836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 xmlns:a16="http://schemas.microsoft.com/office/drawing/2014/main" id="{1A0A8332-23CA-429C-870D-F940FE10F772}"/>
              </a:ext>
            </a:extLst>
          </p:cNvPr>
          <p:cNvCxnSpPr>
            <a:cxnSpLocks/>
            <a:stCxn id="13" idx="3"/>
            <a:endCxn id="17" idx="1"/>
          </p:cNvCxnSpPr>
          <p:nvPr/>
        </p:nvCxnSpPr>
        <p:spPr>
          <a:xfrm>
            <a:off x="4283599" y="3540684"/>
            <a:ext cx="1355201" cy="2409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 xmlns:a16="http://schemas.microsoft.com/office/drawing/2014/main" id="{08563EDC-B324-4B40-8C88-6108ED233D0B}"/>
              </a:ext>
            </a:extLst>
          </p:cNvPr>
          <p:cNvCxnSpPr>
            <a:cxnSpLocks/>
            <a:stCxn id="13" idx="3"/>
            <a:endCxn id="14" idx="1"/>
          </p:cNvCxnSpPr>
          <p:nvPr/>
        </p:nvCxnSpPr>
        <p:spPr>
          <a:xfrm>
            <a:off x="4283599" y="3540684"/>
            <a:ext cx="1361236" cy="156515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 xmlns:a16="http://schemas.microsoft.com/office/drawing/2014/main" id="{148B4471-22A8-4BA3-AFF7-73429E1384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15000"/>
            <a:ext cx="1295400" cy="1295400"/>
          </a:xfrm>
          <a:prstGeom prst="rect">
            <a:avLst/>
          </a:prstGeom>
        </p:spPr>
      </p:pic>
    </p:spTree>
    <p:extLst>
      <p:ext uri="{BB962C8B-B14F-4D97-AF65-F5344CB8AC3E}">
        <p14:creationId xmlns:p14="http://schemas.microsoft.com/office/powerpoint/2010/main" val="293412891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500" fill="hold"/>
                                        <p:tgtEl>
                                          <p:spTgt spid="19"/>
                                        </p:tgtEl>
                                        <p:attrNameLst>
                                          <p:attrName>ppt_w</p:attrName>
                                        </p:attrNameLst>
                                      </p:cBhvr>
                                      <p:tavLst>
                                        <p:tav tm="0">
                                          <p:val>
                                            <p:fltVal val="0"/>
                                          </p:val>
                                        </p:tav>
                                        <p:tav tm="100000">
                                          <p:val>
                                            <p:strVal val="#ppt_w"/>
                                          </p:val>
                                        </p:tav>
                                      </p:tavLst>
                                    </p:anim>
                                    <p:anim calcmode="lin" valueType="num">
                                      <p:cBhvr>
                                        <p:cTn id="22" dur="500" fill="hold"/>
                                        <p:tgtEl>
                                          <p:spTgt spid="19"/>
                                        </p:tgtEl>
                                        <p:attrNameLst>
                                          <p:attrName>ppt_h</p:attrName>
                                        </p:attrNameLst>
                                      </p:cBhvr>
                                      <p:tavLst>
                                        <p:tav tm="0">
                                          <p:val>
                                            <p:fltVal val="0"/>
                                          </p:val>
                                        </p:tav>
                                        <p:tav tm="100000">
                                          <p:val>
                                            <p:strVal val="#ppt_h"/>
                                          </p:val>
                                        </p:tav>
                                      </p:tavLst>
                                    </p:anim>
                                    <p:animEffect transition="in" filter="fade">
                                      <p:cBhvr>
                                        <p:cTn id="23" dur="500"/>
                                        <p:tgtEl>
                                          <p:spTgt spid="19"/>
                                        </p:tgtEl>
                                      </p:cBhvr>
                                    </p:animEffect>
                                  </p:childTnLst>
                                </p:cTn>
                              </p:par>
                              <p:par>
                                <p:cTn id="24" presetID="53"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p:cTn id="26" dur="500" fill="hold"/>
                                        <p:tgtEl>
                                          <p:spTgt spid="15"/>
                                        </p:tgtEl>
                                        <p:attrNameLst>
                                          <p:attrName>ppt_w</p:attrName>
                                        </p:attrNameLst>
                                      </p:cBhvr>
                                      <p:tavLst>
                                        <p:tav tm="0">
                                          <p:val>
                                            <p:fltVal val="0"/>
                                          </p:val>
                                        </p:tav>
                                        <p:tav tm="100000">
                                          <p:val>
                                            <p:strVal val="#ppt_w"/>
                                          </p:val>
                                        </p:tav>
                                      </p:tavLst>
                                    </p:anim>
                                    <p:anim calcmode="lin" valueType="num">
                                      <p:cBhvr>
                                        <p:cTn id="27" dur="500" fill="hold"/>
                                        <p:tgtEl>
                                          <p:spTgt spid="15"/>
                                        </p:tgtEl>
                                        <p:attrNameLst>
                                          <p:attrName>ppt_h</p:attrName>
                                        </p:attrNameLst>
                                      </p:cBhvr>
                                      <p:tavLst>
                                        <p:tav tm="0">
                                          <p:val>
                                            <p:fltVal val="0"/>
                                          </p:val>
                                        </p:tav>
                                        <p:tav tm="100000">
                                          <p:val>
                                            <p:strVal val="#ppt_h"/>
                                          </p:val>
                                        </p:tav>
                                      </p:tavLst>
                                    </p:anim>
                                    <p:animEffect transition="in" filter="fade">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p:cTn id="33" dur="500" fill="hold"/>
                                        <p:tgtEl>
                                          <p:spTgt spid="20"/>
                                        </p:tgtEl>
                                        <p:attrNameLst>
                                          <p:attrName>ppt_w</p:attrName>
                                        </p:attrNameLst>
                                      </p:cBhvr>
                                      <p:tavLst>
                                        <p:tav tm="0">
                                          <p:val>
                                            <p:fltVal val="0"/>
                                          </p:val>
                                        </p:tav>
                                        <p:tav tm="100000">
                                          <p:val>
                                            <p:strVal val="#ppt_w"/>
                                          </p:val>
                                        </p:tav>
                                      </p:tavLst>
                                    </p:anim>
                                    <p:anim calcmode="lin" valueType="num">
                                      <p:cBhvr>
                                        <p:cTn id="34" dur="500" fill="hold"/>
                                        <p:tgtEl>
                                          <p:spTgt spid="20"/>
                                        </p:tgtEl>
                                        <p:attrNameLst>
                                          <p:attrName>ppt_h</p:attrName>
                                        </p:attrNameLst>
                                      </p:cBhvr>
                                      <p:tavLst>
                                        <p:tav tm="0">
                                          <p:val>
                                            <p:fltVal val="0"/>
                                          </p:val>
                                        </p:tav>
                                        <p:tav tm="100000">
                                          <p:val>
                                            <p:strVal val="#ppt_h"/>
                                          </p:val>
                                        </p:tav>
                                      </p:tavLst>
                                    </p:anim>
                                    <p:animEffect transition="in" filter="fade">
                                      <p:cBhvr>
                                        <p:cTn id="35" dur="500"/>
                                        <p:tgtEl>
                                          <p:spTgt spid="20"/>
                                        </p:tgtEl>
                                      </p:cBhvr>
                                    </p:animEffect>
                                  </p:childTnLst>
                                </p:cTn>
                              </p:par>
                              <p:par>
                                <p:cTn id="36" presetID="53" presetClass="entr" presetSubtype="0"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500" fill="hold"/>
                                        <p:tgtEl>
                                          <p:spTgt spid="16"/>
                                        </p:tgtEl>
                                        <p:attrNameLst>
                                          <p:attrName>ppt_w</p:attrName>
                                        </p:attrNameLst>
                                      </p:cBhvr>
                                      <p:tavLst>
                                        <p:tav tm="0">
                                          <p:val>
                                            <p:fltVal val="0"/>
                                          </p:val>
                                        </p:tav>
                                        <p:tav tm="100000">
                                          <p:val>
                                            <p:strVal val="#ppt_w"/>
                                          </p:val>
                                        </p:tav>
                                      </p:tavLst>
                                    </p:anim>
                                    <p:anim calcmode="lin" valueType="num">
                                      <p:cBhvr>
                                        <p:cTn id="39" dur="500" fill="hold"/>
                                        <p:tgtEl>
                                          <p:spTgt spid="16"/>
                                        </p:tgtEl>
                                        <p:attrNameLst>
                                          <p:attrName>ppt_h</p:attrName>
                                        </p:attrNameLst>
                                      </p:cBhvr>
                                      <p:tavLst>
                                        <p:tav tm="0">
                                          <p:val>
                                            <p:fltVal val="0"/>
                                          </p:val>
                                        </p:tav>
                                        <p:tav tm="100000">
                                          <p:val>
                                            <p:strVal val="#ppt_h"/>
                                          </p:val>
                                        </p:tav>
                                      </p:tavLst>
                                    </p:anim>
                                    <p:animEffect transition="in" filter="fade">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0"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p:cTn id="45" dur="500" fill="hold"/>
                                        <p:tgtEl>
                                          <p:spTgt spid="21"/>
                                        </p:tgtEl>
                                        <p:attrNameLst>
                                          <p:attrName>ppt_w</p:attrName>
                                        </p:attrNameLst>
                                      </p:cBhvr>
                                      <p:tavLst>
                                        <p:tav tm="0">
                                          <p:val>
                                            <p:fltVal val="0"/>
                                          </p:val>
                                        </p:tav>
                                        <p:tav tm="100000">
                                          <p:val>
                                            <p:strVal val="#ppt_w"/>
                                          </p:val>
                                        </p:tav>
                                      </p:tavLst>
                                    </p:anim>
                                    <p:anim calcmode="lin" valueType="num">
                                      <p:cBhvr>
                                        <p:cTn id="46" dur="500" fill="hold"/>
                                        <p:tgtEl>
                                          <p:spTgt spid="21"/>
                                        </p:tgtEl>
                                        <p:attrNameLst>
                                          <p:attrName>ppt_h</p:attrName>
                                        </p:attrNameLst>
                                      </p:cBhvr>
                                      <p:tavLst>
                                        <p:tav tm="0">
                                          <p:val>
                                            <p:fltVal val="0"/>
                                          </p:val>
                                        </p:tav>
                                        <p:tav tm="100000">
                                          <p:val>
                                            <p:strVal val="#ppt_h"/>
                                          </p:val>
                                        </p:tav>
                                      </p:tavLst>
                                    </p:anim>
                                    <p:animEffect transition="in" filter="fade">
                                      <p:cBhvr>
                                        <p:cTn id="47" dur="500"/>
                                        <p:tgtEl>
                                          <p:spTgt spid="21"/>
                                        </p:tgtEl>
                                      </p:cBhvr>
                                    </p:animEffect>
                                  </p:childTnLst>
                                </p:cTn>
                              </p:par>
                              <p:par>
                                <p:cTn id="48" presetID="53" presetClass="entr" presetSubtype="0" fill="hold" grpId="0" nodeType="with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p:cTn id="50" dur="500" fill="hold"/>
                                        <p:tgtEl>
                                          <p:spTgt spid="17"/>
                                        </p:tgtEl>
                                        <p:attrNameLst>
                                          <p:attrName>ppt_w</p:attrName>
                                        </p:attrNameLst>
                                      </p:cBhvr>
                                      <p:tavLst>
                                        <p:tav tm="0">
                                          <p:val>
                                            <p:fltVal val="0"/>
                                          </p:val>
                                        </p:tav>
                                        <p:tav tm="100000">
                                          <p:val>
                                            <p:strVal val="#ppt_w"/>
                                          </p:val>
                                        </p:tav>
                                      </p:tavLst>
                                    </p:anim>
                                    <p:anim calcmode="lin" valueType="num">
                                      <p:cBhvr>
                                        <p:cTn id="51" dur="500" fill="hold"/>
                                        <p:tgtEl>
                                          <p:spTgt spid="17"/>
                                        </p:tgtEl>
                                        <p:attrNameLst>
                                          <p:attrName>ppt_h</p:attrName>
                                        </p:attrNameLst>
                                      </p:cBhvr>
                                      <p:tavLst>
                                        <p:tav tm="0">
                                          <p:val>
                                            <p:fltVal val="0"/>
                                          </p:val>
                                        </p:tav>
                                        <p:tav tm="100000">
                                          <p:val>
                                            <p:strVal val="#ppt_h"/>
                                          </p:val>
                                        </p:tav>
                                      </p:tavLst>
                                    </p:anim>
                                    <p:animEffect transition="in" filter="fade">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0" fill="hold" nodeType="click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500" fill="hold"/>
                                        <p:tgtEl>
                                          <p:spTgt spid="22"/>
                                        </p:tgtEl>
                                        <p:attrNameLst>
                                          <p:attrName>ppt_w</p:attrName>
                                        </p:attrNameLst>
                                      </p:cBhvr>
                                      <p:tavLst>
                                        <p:tav tm="0">
                                          <p:val>
                                            <p:fltVal val="0"/>
                                          </p:val>
                                        </p:tav>
                                        <p:tav tm="100000">
                                          <p:val>
                                            <p:strVal val="#ppt_w"/>
                                          </p:val>
                                        </p:tav>
                                      </p:tavLst>
                                    </p:anim>
                                    <p:anim calcmode="lin" valueType="num">
                                      <p:cBhvr>
                                        <p:cTn id="58" dur="500" fill="hold"/>
                                        <p:tgtEl>
                                          <p:spTgt spid="22"/>
                                        </p:tgtEl>
                                        <p:attrNameLst>
                                          <p:attrName>ppt_h</p:attrName>
                                        </p:attrNameLst>
                                      </p:cBhvr>
                                      <p:tavLst>
                                        <p:tav tm="0">
                                          <p:val>
                                            <p:fltVal val="0"/>
                                          </p:val>
                                        </p:tav>
                                        <p:tav tm="100000">
                                          <p:val>
                                            <p:strVal val="#ppt_h"/>
                                          </p:val>
                                        </p:tav>
                                      </p:tavLst>
                                    </p:anim>
                                    <p:animEffect transition="in" filter="fade">
                                      <p:cBhvr>
                                        <p:cTn id="59" dur="500"/>
                                        <p:tgtEl>
                                          <p:spTgt spid="22"/>
                                        </p:tgtEl>
                                      </p:cBhvr>
                                    </p:animEffect>
                                  </p:childTnLst>
                                </p:cTn>
                              </p:par>
                              <p:par>
                                <p:cTn id="60" presetID="53" presetClass="entr" presetSubtype="0" fill="hold" nodeType="withEffect">
                                  <p:stCondLst>
                                    <p:cond delay="0"/>
                                  </p:stCondLst>
                                  <p:childTnLst>
                                    <p:set>
                                      <p:cBhvr>
                                        <p:cTn id="61" dur="1" fill="hold">
                                          <p:stCondLst>
                                            <p:cond delay="0"/>
                                          </p:stCondLst>
                                        </p:cTn>
                                        <p:tgtEl>
                                          <p:spTgt spid="14"/>
                                        </p:tgtEl>
                                        <p:attrNameLst>
                                          <p:attrName>style.visibility</p:attrName>
                                        </p:attrNameLst>
                                      </p:cBhvr>
                                      <p:to>
                                        <p:strVal val="visible"/>
                                      </p:to>
                                    </p:set>
                                    <p:anim calcmode="lin" valueType="num">
                                      <p:cBhvr>
                                        <p:cTn id="62" dur="500" fill="hold"/>
                                        <p:tgtEl>
                                          <p:spTgt spid="14"/>
                                        </p:tgtEl>
                                        <p:attrNameLst>
                                          <p:attrName>ppt_w</p:attrName>
                                        </p:attrNameLst>
                                      </p:cBhvr>
                                      <p:tavLst>
                                        <p:tav tm="0">
                                          <p:val>
                                            <p:fltVal val="0"/>
                                          </p:val>
                                        </p:tav>
                                        <p:tav tm="100000">
                                          <p:val>
                                            <p:strVal val="#ppt_w"/>
                                          </p:val>
                                        </p:tav>
                                      </p:tavLst>
                                    </p:anim>
                                    <p:anim calcmode="lin" valueType="num">
                                      <p:cBhvr>
                                        <p:cTn id="63" dur="500" fill="hold"/>
                                        <p:tgtEl>
                                          <p:spTgt spid="14"/>
                                        </p:tgtEl>
                                        <p:attrNameLst>
                                          <p:attrName>ppt_h</p:attrName>
                                        </p:attrNameLst>
                                      </p:cBhvr>
                                      <p:tavLst>
                                        <p:tav tm="0">
                                          <p:val>
                                            <p:fltVal val="0"/>
                                          </p:val>
                                        </p:tav>
                                        <p:tav tm="100000">
                                          <p:val>
                                            <p:strVal val="#ppt_h"/>
                                          </p:val>
                                        </p:tav>
                                      </p:tavLst>
                                    </p:anim>
                                    <p:animEffect transition="in" filter="fade">
                                      <p:cBhvr>
                                        <p:cTn id="64" dur="500"/>
                                        <p:tgtEl>
                                          <p:spTgt spid="14"/>
                                        </p:tgtEl>
                                      </p:cBhvr>
                                    </p:animEffect>
                                  </p:childTnLst>
                                </p:cTn>
                              </p:par>
                            </p:childTnLst>
                          </p:cTn>
                        </p:par>
                      </p:childTnLst>
                    </p:cTn>
                  </p:par>
                  <p:par>
                    <p:cTn id="65" fill="hold">
                      <p:stCondLst>
                        <p:cond delay="indefinite"/>
                      </p:stCondLst>
                      <p:childTnLst>
                        <p:par>
                          <p:cTn id="66" fill="hold">
                            <p:stCondLst>
                              <p:cond delay="0"/>
                            </p:stCondLst>
                            <p:childTnLst>
                              <p:par>
                                <p:cTn id="67" presetID="14" presetClass="entr" presetSubtype="10" fill="hold" grpId="0" nodeType="click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randombar(horizontal)">
                                      <p:cBhvr>
                                        <p:cTn id="69" dur="500"/>
                                        <p:tgtEl>
                                          <p:spTgt spid="18"/>
                                        </p:tgtEl>
                                      </p:cBhvr>
                                    </p:animEffect>
                                  </p:childTnLst>
                                </p:cTn>
                              </p:par>
                              <p:par>
                                <p:cTn id="70" presetID="14" presetClass="entr" presetSubtype="10" fill="hold" nodeType="with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randombar(horizontal)">
                                      <p:cBhvr>
                                        <p:cTn id="7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animBg="1"/>
      <p:bldP spid="15" grpId="0" animBg="1"/>
      <p:bldP spid="16" grpId="0" animBg="1"/>
      <p:bldP spid="17" grpId="0" animBg="1"/>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图片 7171" descr="12"/>
          <p:cNvPicPr>
            <a:picLocks noChangeAspect="1"/>
          </p:cNvPicPr>
          <p:nvPr/>
        </p:nvPicPr>
        <p:blipFill>
          <a:blip r:embed="rId3"/>
          <a:stretch>
            <a:fillRect/>
          </a:stretch>
        </p:blipFill>
        <p:spPr>
          <a:xfrm>
            <a:off x="24447" y="5782596"/>
            <a:ext cx="12143107" cy="1075404"/>
          </a:xfrm>
          <a:prstGeom prst="rect">
            <a:avLst/>
          </a:prstGeom>
          <a:noFill/>
          <a:ln w="9525">
            <a:noFill/>
          </a:ln>
        </p:spPr>
      </p:pic>
      <p:pic>
        <p:nvPicPr>
          <p:cNvPr id="7173" name="图片 7172" descr="18"/>
          <p:cNvPicPr>
            <a:picLocks noChangeAspect="1"/>
          </p:cNvPicPr>
          <p:nvPr/>
        </p:nvPicPr>
        <p:blipFill>
          <a:blip r:embed="rId4"/>
          <a:stretch>
            <a:fillRect/>
          </a:stretch>
        </p:blipFill>
        <p:spPr>
          <a:xfrm>
            <a:off x="780447" y="302171"/>
            <a:ext cx="6331788" cy="6293872"/>
          </a:xfrm>
          <a:prstGeom prst="rect">
            <a:avLst/>
          </a:prstGeom>
          <a:noFill/>
          <a:ln w="9525">
            <a:noFill/>
          </a:ln>
        </p:spPr>
      </p:pic>
      <p:pic>
        <p:nvPicPr>
          <p:cNvPr id="7174" name="图片 7173" descr="19"/>
          <p:cNvPicPr>
            <a:picLocks noChangeAspect="1"/>
          </p:cNvPicPr>
          <p:nvPr/>
        </p:nvPicPr>
        <p:blipFill>
          <a:blip r:embed="rId5"/>
          <a:stretch>
            <a:fillRect/>
          </a:stretch>
        </p:blipFill>
        <p:spPr>
          <a:xfrm>
            <a:off x="7085808" y="1553361"/>
            <a:ext cx="4550937" cy="5046128"/>
          </a:xfrm>
          <a:prstGeom prst="rect">
            <a:avLst/>
          </a:prstGeom>
          <a:noFill/>
          <a:ln w="9525">
            <a:noFill/>
          </a:ln>
        </p:spPr>
      </p:pic>
      <p:sp>
        <p:nvSpPr>
          <p:cNvPr id="7175" name="文本框 7174"/>
          <p:cNvSpPr txBox="1"/>
          <p:nvPr/>
        </p:nvSpPr>
        <p:spPr>
          <a:xfrm>
            <a:off x="1447801" y="1310819"/>
            <a:ext cx="5107198" cy="4708981"/>
          </a:xfrm>
          <a:prstGeom prst="rect">
            <a:avLst/>
          </a:prstGeom>
          <a:noFill/>
          <a:ln w="9525">
            <a:noFill/>
          </a:ln>
        </p:spPr>
        <p:txBody>
          <a:bodyPr wrap="square">
            <a:spAutoFit/>
          </a:bodyPr>
          <a:lstStyle/>
          <a:p>
            <a:pPr algn="ctr" defTabSz="1085915">
              <a:spcBef>
                <a:spcPct val="50000"/>
              </a:spcBef>
            </a:pPr>
            <a:r>
              <a:rPr lang="en-SG" altLang="zh-CN" sz="6000" dirty="0" err="1">
                <a:solidFill>
                  <a:srgbClr val="FF0000"/>
                </a:solidFill>
                <a:latin typeface="#9Slide05 Monalisa script" panose="02000000000000000000" pitchFamily="2" charset="0"/>
                <a:ea typeface="宋体" panose="02010600030101010101" pitchFamily="2" charset="-122"/>
              </a:rPr>
              <a:t>Hội</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nghị</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đề</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ra</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những</a:t>
            </a:r>
            <a:r>
              <a:rPr lang="en-SG" altLang="zh-CN" sz="6000" dirty="0">
                <a:solidFill>
                  <a:srgbClr val="FF0000"/>
                </a:solidFill>
                <a:latin typeface="#9Slide05 Monalisa script" panose="02000000000000000000" pitchFamily="2" charset="0"/>
                <a:ea typeface="宋体" panose="02010600030101010101" pitchFamily="2" charset="-122"/>
              </a:rPr>
              <a:t> mong </a:t>
            </a:r>
            <a:r>
              <a:rPr lang="en-SG" altLang="zh-CN" sz="6000" dirty="0" err="1">
                <a:solidFill>
                  <a:srgbClr val="FF0000"/>
                </a:solidFill>
                <a:latin typeface="#9Slide05 Monalisa script" panose="02000000000000000000" pitchFamily="2" charset="0"/>
                <a:ea typeface="宋体" panose="02010600030101010101" pitchFamily="2" charset="-122"/>
              </a:rPr>
              <a:t>muốn</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cụ</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thể</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toàn</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diện</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với</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thái</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độ</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quyết</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liệt</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và</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tinh</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thần</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hướng</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tới</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tương</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lai</a:t>
            </a:r>
            <a:endParaRPr lang="zh-CN" altLang="en-US" sz="6000" dirty="0">
              <a:solidFill>
                <a:srgbClr val="FF0000"/>
              </a:solidFill>
              <a:latin typeface="#9Slide05 Monalisa script" panose="02000000000000000000" pitchFamily="2" charset="0"/>
              <a:ea typeface="宋体" panose="02010600030101010101" pitchFamily="2" charset="-122"/>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172"/>
                                        </p:tgtEl>
                                        <p:attrNameLst>
                                          <p:attrName>style.visibility</p:attrName>
                                        </p:attrNameLst>
                                      </p:cBhvr>
                                      <p:to>
                                        <p:strVal val="visible"/>
                                      </p:to>
                                    </p:set>
                                    <p:anim calcmode="lin" valueType="num">
                                      <p:cBhvr additive="base">
                                        <p:cTn id="7" dur="500" fill="hold"/>
                                        <p:tgtEl>
                                          <p:spTgt spid="7172"/>
                                        </p:tgtEl>
                                        <p:attrNameLst>
                                          <p:attrName>ppt_x</p:attrName>
                                        </p:attrNameLst>
                                      </p:cBhvr>
                                      <p:tavLst>
                                        <p:tav tm="0">
                                          <p:val>
                                            <p:strVal val="#ppt_x"/>
                                          </p:val>
                                        </p:tav>
                                        <p:tav tm="100000">
                                          <p:val>
                                            <p:strVal val="#ppt_x"/>
                                          </p:val>
                                        </p:tav>
                                      </p:tavLst>
                                    </p:anim>
                                    <p:anim calcmode="lin" valueType="num">
                                      <p:cBhvr additive="base">
                                        <p:cTn id="8" dur="500" fill="hold"/>
                                        <p:tgtEl>
                                          <p:spTgt spid="717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7173"/>
                                        </p:tgtEl>
                                        <p:attrNameLst>
                                          <p:attrName>style.visibility</p:attrName>
                                        </p:attrNameLst>
                                      </p:cBhvr>
                                      <p:to>
                                        <p:strVal val="visible"/>
                                      </p:to>
                                    </p:set>
                                    <p:animEffect transition="in" filter="circle(in)">
                                      <p:cBhvr>
                                        <p:cTn id="13" dur="2000"/>
                                        <p:tgtEl>
                                          <p:spTgt spid="7173"/>
                                        </p:tgtEl>
                                      </p:cBhvr>
                                    </p:animEffect>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7174"/>
                                        </p:tgtEl>
                                        <p:attrNameLst>
                                          <p:attrName>style.visibility</p:attrName>
                                        </p:attrNameLst>
                                      </p:cBhvr>
                                      <p:to>
                                        <p:strVal val="visible"/>
                                      </p:to>
                                    </p:set>
                                    <p:anim calcmode="lin" valueType="num">
                                      <p:cBhvr additive="base">
                                        <p:cTn id="17" dur="500" fill="hold"/>
                                        <p:tgtEl>
                                          <p:spTgt spid="7174"/>
                                        </p:tgtEl>
                                        <p:attrNameLst>
                                          <p:attrName>ppt_x</p:attrName>
                                        </p:attrNameLst>
                                      </p:cBhvr>
                                      <p:tavLst>
                                        <p:tav tm="0">
                                          <p:val>
                                            <p:strVal val="#ppt_x"/>
                                          </p:val>
                                        </p:tav>
                                        <p:tav tm="100000">
                                          <p:val>
                                            <p:strVal val="#ppt_x"/>
                                          </p:val>
                                        </p:tav>
                                      </p:tavLst>
                                    </p:anim>
                                    <p:anim calcmode="lin" valueType="num">
                                      <p:cBhvr additive="base">
                                        <p:cTn id="18" dur="500" fill="hold"/>
                                        <p:tgtEl>
                                          <p:spTgt spid="7174"/>
                                        </p:tgtEl>
                                        <p:attrNameLst>
                                          <p:attrName>ppt_y</p:attrName>
                                        </p:attrNameLst>
                                      </p:cBhvr>
                                      <p:tavLst>
                                        <p:tav tm="0">
                                          <p:val>
                                            <p:strVal val="1+#ppt_h/2"/>
                                          </p:val>
                                        </p:tav>
                                        <p:tav tm="100000">
                                          <p:val>
                                            <p:strVal val="#ppt_y"/>
                                          </p:val>
                                        </p:tav>
                                      </p:tavLst>
                                    </p:anim>
                                  </p:childTnLst>
                                </p:cTn>
                              </p:par>
                              <p:par>
                                <p:cTn id="19" presetID="6" presetClass="entr" presetSubtype="16" fill="hold" grpId="0" nodeType="withEffect">
                                  <p:stCondLst>
                                    <p:cond delay="0"/>
                                  </p:stCondLst>
                                  <p:childTnLst>
                                    <p:set>
                                      <p:cBhvr>
                                        <p:cTn id="20" dur="1" fill="hold">
                                          <p:stCondLst>
                                            <p:cond delay="0"/>
                                          </p:stCondLst>
                                        </p:cTn>
                                        <p:tgtEl>
                                          <p:spTgt spid="7175"/>
                                        </p:tgtEl>
                                        <p:attrNameLst>
                                          <p:attrName>style.visibility</p:attrName>
                                        </p:attrNameLst>
                                      </p:cBhvr>
                                      <p:to>
                                        <p:strVal val="visible"/>
                                      </p:to>
                                    </p:set>
                                    <p:animEffect transition="in" filter="circle(in)">
                                      <p:cBhvr>
                                        <p:cTn id="21" dur="2000"/>
                                        <p:tgtEl>
                                          <p:spTgt spid="7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7174">
            <a:extLst>
              <a:ext uri="{FF2B5EF4-FFF2-40B4-BE49-F238E27FC236}">
                <a16:creationId xmlns="" xmlns:a16="http://schemas.microsoft.com/office/drawing/2014/main" id="{C879560A-4E3C-4258-B128-D3F622081279}"/>
              </a:ext>
            </a:extLst>
          </p:cNvPr>
          <p:cNvSpPr txBox="1"/>
          <p:nvPr/>
        </p:nvSpPr>
        <p:spPr>
          <a:xfrm>
            <a:off x="1028700" y="228600"/>
            <a:ext cx="10134599" cy="1015663"/>
          </a:xfrm>
          <a:prstGeom prst="rect">
            <a:avLst/>
          </a:prstGeom>
          <a:noFill/>
          <a:ln w="9525">
            <a:noFill/>
          </a:ln>
        </p:spPr>
        <p:txBody>
          <a:bodyPr wrap="square">
            <a:spAutoFit/>
          </a:bodyPr>
          <a:lstStyle/>
          <a:p>
            <a:pPr algn="ctr" defTabSz="1085915">
              <a:spcBef>
                <a:spcPct val="50000"/>
              </a:spcBef>
            </a:pPr>
            <a:r>
              <a:rPr lang="en-SG" altLang="zh-CN" sz="6000" dirty="0">
                <a:solidFill>
                  <a:srgbClr val="FF0000"/>
                </a:solidFill>
                <a:latin typeface="#9Slide05 Monalisa script" panose="02000000000000000000" pitchFamily="2" charset="0"/>
                <a:ea typeface="宋体" panose="02010600030101010101" pitchFamily="2" charset="-122"/>
              </a:rPr>
              <a:t>Nghe </a:t>
            </a:r>
            <a:r>
              <a:rPr lang="en-SG" altLang="zh-CN" sz="6000" dirty="0" err="1">
                <a:solidFill>
                  <a:srgbClr val="FF0000"/>
                </a:solidFill>
                <a:latin typeface="#9Slide05 Monalisa script" panose="02000000000000000000" pitchFamily="2" charset="0"/>
                <a:ea typeface="宋体" panose="02010600030101010101" pitchFamily="2" charset="-122"/>
              </a:rPr>
              <a:t>bài</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hát</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sau</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và</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tìm</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ra</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thông</a:t>
            </a:r>
            <a:r>
              <a:rPr lang="en-SG" altLang="zh-CN" sz="6000" dirty="0">
                <a:solidFill>
                  <a:srgbClr val="FF0000"/>
                </a:solidFill>
                <a:latin typeface="#9Slide05 Monalisa script" panose="02000000000000000000" pitchFamily="2" charset="0"/>
                <a:ea typeface="宋体" panose="02010600030101010101" pitchFamily="2" charset="-122"/>
              </a:rPr>
              <a:t> </a:t>
            </a:r>
            <a:r>
              <a:rPr lang="en-SG" altLang="zh-CN" sz="6000" dirty="0" err="1">
                <a:solidFill>
                  <a:srgbClr val="FF0000"/>
                </a:solidFill>
                <a:latin typeface="#9Slide05 Monalisa script" panose="02000000000000000000" pitchFamily="2" charset="0"/>
                <a:ea typeface="宋体" panose="02010600030101010101" pitchFamily="2" charset="-122"/>
              </a:rPr>
              <a:t>điệp</a:t>
            </a:r>
            <a:endParaRPr lang="zh-CN" altLang="en-US" sz="6000" dirty="0">
              <a:solidFill>
                <a:srgbClr val="FF0000"/>
              </a:solidFill>
              <a:latin typeface="#9Slide05 Monalisa script" panose="02000000000000000000" pitchFamily="2" charset="0"/>
              <a:ea typeface="宋体" panose="02010600030101010101" pitchFamily="2" charset="-122"/>
            </a:endParaRPr>
          </a:p>
        </p:txBody>
      </p:sp>
      <p:pic>
        <p:nvPicPr>
          <p:cNvPr id="3" name="3.1. Trẻ Em Hôm Nay Thế Giới Ngày Mai">
            <a:hlinkClick r:id="" action="ppaction://media"/>
            <a:extLst>
              <a:ext uri="{FF2B5EF4-FFF2-40B4-BE49-F238E27FC236}">
                <a16:creationId xmlns="" xmlns:a16="http://schemas.microsoft.com/office/drawing/2014/main" id="{293EE507-4530-48C4-ABAE-4C5A08FC1AA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23899" y="1376517"/>
            <a:ext cx="10744200" cy="5486399"/>
          </a:xfrm>
          <a:prstGeom prst="rect">
            <a:avLst/>
          </a:prstGeom>
        </p:spPr>
      </p:pic>
    </p:spTree>
    <p:extLst>
      <p:ext uri="{BB962C8B-B14F-4D97-AF65-F5344CB8AC3E}">
        <p14:creationId xmlns:p14="http://schemas.microsoft.com/office/powerpoint/2010/main" val="337158307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6175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seq concurrent="1" nextAc="seek">
              <p:cTn id="13" restart="whenNotActive" fill="hold" evtFilter="cancelBubble" nodeType="interactiveSeq">
                <p:stCondLst>
                  <p:cond evt="onClick" delay="0">
                    <p:tgtEl>
                      <p:spTgt spid="3"/>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图片 6147" descr="12"/>
          <p:cNvPicPr>
            <a:picLocks noChangeAspect="1"/>
          </p:cNvPicPr>
          <p:nvPr/>
        </p:nvPicPr>
        <p:blipFill>
          <a:blip r:embed="rId3"/>
          <a:stretch>
            <a:fillRect/>
          </a:stretch>
        </p:blipFill>
        <p:spPr>
          <a:xfrm>
            <a:off x="24447" y="5782596"/>
            <a:ext cx="12143107" cy="1075404"/>
          </a:xfrm>
          <a:prstGeom prst="rect">
            <a:avLst/>
          </a:prstGeom>
          <a:noFill/>
          <a:ln w="9525">
            <a:noFill/>
          </a:ln>
        </p:spPr>
      </p:pic>
      <p:pic>
        <p:nvPicPr>
          <p:cNvPr id="6149" name="图片 6148" descr="17"/>
          <p:cNvPicPr>
            <a:picLocks noChangeAspect="1"/>
          </p:cNvPicPr>
          <p:nvPr/>
        </p:nvPicPr>
        <p:blipFill>
          <a:blip r:embed="rId4"/>
          <a:stretch>
            <a:fillRect/>
          </a:stretch>
        </p:blipFill>
        <p:spPr>
          <a:xfrm>
            <a:off x="3355264" y="457200"/>
            <a:ext cx="8317097" cy="6308886"/>
          </a:xfrm>
          <a:prstGeom prst="rect">
            <a:avLst/>
          </a:prstGeom>
          <a:noFill/>
          <a:ln w="9525">
            <a:noFill/>
          </a:ln>
        </p:spPr>
      </p:pic>
      <p:pic>
        <p:nvPicPr>
          <p:cNvPr id="6153" name="图片 6152" descr="1-37"/>
          <p:cNvPicPr>
            <a:picLocks noChangeAspect="1"/>
          </p:cNvPicPr>
          <p:nvPr/>
        </p:nvPicPr>
        <p:blipFill>
          <a:blip r:embed="rId5"/>
          <a:stretch>
            <a:fillRect/>
          </a:stretch>
        </p:blipFill>
        <p:spPr>
          <a:xfrm>
            <a:off x="24447" y="2313958"/>
            <a:ext cx="4059192" cy="4544043"/>
          </a:xfrm>
          <a:prstGeom prst="rect">
            <a:avLst/>
          </a:prstGeom>
          <a:noFill/>
          <a:ln w="9525">
            <a:noFill/>
          </a:ln>
        </p:spPr>
      </p:pic>
      <p:sp>
        <p:nvSpPr>
          <p:cNvPr id="7" name="TextBox 6">
            <a:extLst>
              <a:ext uri="{FF2B5EF4-FFF2-40B4-BE49-F238E27FC236}">
                <a16:creationId xmlns="" xmlns:a16="http://schemas.microsoft.com/office/drawing/2014/main" id="{4639E6A2-02CE-4451-8F0C-C925452955DC}"/>
              </a:ext>
            </a:extLst>
          </p:cNvPr>
          <p:cNvSpPr txBox="1"/>
          <p:nvPr/>
        </p:nvSpPr>
        <p:spPr>
          <a:xfrm flipH="1">
            <a:off x="3893674" y="1600200"/>
            <a:ext cx="7041563" cy="2677656"/>
          </a:xfrm>
          <a:prstGeom prst="rect">
            <a:avLst/>
          </a:prstGeom>
          <a:noFill/>
        </p:spPr>
        <p:txBody>
          <a:bodyPr wrap="square" rtlCol="0">
            <a:spAutoFit/>
          </a:bodyPr>
          <a:lstStyle/>
          <a:p>
            <a:pPr algn="ctr"/>
            <a:r>
              <a:rPr lang="en-SG" sz="2800" dirty="0" err="1">
                <a:solidFill>
                  <a:srgbClr val="FFFF00"/>
                </a:solidFill>
                <a:latin typeface="#9Slide03 Arima Madurai Black" panose="00000A00000000000000" pitchFamily="2" charset="0"/>
                <a:cs typeface="#9Slide03 Arima Madurai Black" panose="00000A00000000000000" pitchFamily="2" charset="0"/>
              </a:rPr>
              <a:t>Mọi</a:t>
            </a:r>
            <a:r>
              <a:rPr lang="en-SG" sz="2800" dirty="0">
                <a:solidFill>
                  <a:srgbClr val="FFFF00"/>
                </a:solidFill>
                <a:latin typeface="#9Slide03 Arima Madurai Black" panose="00000A00000000000000" pitchFamily="2" charset="0"/>
                <a:cs typeface="#9Slide03 Arima Madurai Black" panose="00000A00000000000000" pitchFamily="2" charset="0"/>
              </a:rPr>
              <a:t> </a:t>
            </a:r>
            <a:r>
              <a:rPr lang="en-SG" sz="2800" dirty="0" err="1">
                <a:solidFill>
                  <a:srgbClr val="FFFF00"/>
                </a:solidFill>
                <a:latin typeface="#9Slide03 Arima Madurai Black" panose="00000A00000000000000" pitchFamily="2" charset="0"/>
                <a:cs typeface="#9Slide03 Arima Madurai Black" panose="00000A00000000000000" pitchFamily="2" charset="0"/>
              </a:rPr>
              <a:t>lời</a:t>
            </a:r>
            <a:r>
              <a:rPr lang="en-SG" sz="2800" dirty="0">
                <a:solidFill>
                  <a:srgbClr val="FFFF00"/>
                </a:solidFill>
                <a:latin typeface="#9Slide03 Arima Madurai Black" panose="00000A00000000000000" pitchFamily="2" charset="0"/>
                <a:cs typeface="#9Slide03 Arima Madurai Black" panose="00000A00000000000000" pitchFamily="2" charset="0"/>
              </a:rPr>
              <a:t> </a:t>
            </a:r>
            <a:r>
              <a:rPr lang="en-SG" sz="2800" dirty="0" err="1">
                <a:solidFill>
                  <a:srgbClr val="FFFF00"/>
                </a:solidFill>
                <a:latin typeface="#9Slide03 Arima Madurai Black" panose="00000A00000000000000" pitchFamily="2" charset="0"/>
                <a:cs typeface="#9Slide03 Arima Madurai Black" panose="00000A00000000000000" pitchFamily="2" charset="0"/>
              </a:rPr>
              <a:t>kêu</a:t>
            </a:r>
            <a:r>
              <a:rPr lang="en-SG" sz="2800" dirty="0">
                <a:solidFill>
                  <a:srgbClr val="FFFF00"/>
                </a:solidFill>
                <a:latin typeface="#9Slide03 Arima Madurai Black" panose="00000A00000000000000" pitchFamily="2" charset="0"/>
                <a:cs typeface="#9Slide03 Arima Madurai Black" panose="00000A00000000000000" pitchFamily="2" charset="0"/>
              </a:rPr>
              <a:t> </a:t>
            </a:r>
            <a:r>
              <a:rPr lang="en-SG" sz="2800" dirty="0" err="1">
                <a:solidFill>
                  <a:srgbClr val="FFFF00"/>
                </a:solidFill>
                <a:latin typeface="#9Slide03 Arima Madurai Black" panose="00000A00000000000000" pitchFamily="2" charset="0"/>
                <a:cs typeface="#9Slide03 Arima Madurai Black" panose="00000A00000000000000" pitchFamily="2" charset="0"/>
              </a:rPr>
              <a:t>gọi</a:t>
            </a:r>
            <a:r>
              <a:rPr lang="en-SG" sz="2800" dirty="0">
                <a:solidFill>
                  <a:srgbClr val="FFFF00"/>
                </a:solidFill>
                <a:latin typeface="#9Slide03 Arima Madurai Black" panose="00000A00000000000000" pitchFamily="2" charset="0"/>
                <a:cs typeface="#9Slide03 Arima Madurai Black" panose="00000A00000000000000" pitchFamily="2" charset="0"/>
              </a:rPr>
              <a:t> </a:t>
            </a:r>
            <a:r>
              <a:rPr lang="en-SG" sz="2800" dirty="0" err="1">
                <a:solidFill>
                  <a:srgbClr val="FFFF00"/>
                </a:solidFill>
                <a:latin typeface="#9Slide03 Arima Madurai Black" panose="00000A00000000000000" pitchFamily="2" charset="0"/>
                <a:cs typeface="#9Slide03 Arima Madurai Black" panose="00000A00000000000000" pitchFamily="2" charset="0"/>
              </a:rPr>
              <a:t>sẽ</a:t>
            </a:r>
            <a:r>
              <a:rPr lang="en-SG" sz="2800" dirty="0">
                <a:solidFill>
                  <a:srgbClr val="FFFF00"/>
                </a:solidFill>
                <a:latin typeface="#9Slide03 Arima Madurai Black" panose="00000A00000000000000" pitchFamily="2" charset="0"/>
                <a:cs typeface="#9Slide03 Arima Madurai Black" panose="00000A00000000000000" pitchFamily="2" charset="0"/>
              </a:rPr>
              <a:t> </a:t>
            </a:r>
            <a:r>
              <a:rPr lang="en-SG" sz="2800" dirty="0" err="1">
                <a:solidFill>
                  <a:srgbClr val="FFFF00"/>
                </a:solidFill>
                <a:latin typeface="#9Slide03 Arima Madurai Black" panose="00000A00000000000000" pitchFamily="2" charset="0"/>
                <a:cs typeface="#9Slide03 Arima Madurai Black" panose="00000A00000000000000" pitchFamily="2" charset="0"/>
              </a:rPr>
              <a:t>chỉ</a:t>
            </a:r>
            <a:r>
              <a:rPr lang="en-SG" sz="2800" dirty="0">
                <a:solidFill>
                  <a:srgbClr val="FFFF00"/>
                </a:solidFill>
                <a:latin typeface="#9Slide03 Arima Madurai Black" panose="00000A00000000000000" pitchFamily="2" charset="0"/>
                <a:cs typeface="#9Slide03 Arima Madurai Black" panose="00000A00000000000000" pitchFamily="2" charset="0"/>
              </a:rPr>
              <a:t> </a:t>
            </a:r>
            <a:r>
              <a:rPr lang="en-SG" sz="2800" dirty="0" err="1">
                <a:solidFill>
                  <a:srgbClr val="FFFF00"/>
                </a:solidFill>
                <a:latin typeface="#9Slide03 Arima Madurai Black" panose="00000A00000000000000" pitchFamily="2" charset="0"/>
                <a:cs typeface="#9Slide03 Arima Madurai Black" panose="00000A00000000000000" pitchFamily="2" charset="0"/>
              </a:rPr>
              <a:t>là</a:t>
            </a:r>
            <a:r>
              <a:rPr lang="en-SG" sz="2800" dirty="0">
                <a:solidFill>
                  <a:srgbClr val="FFFF00"/>
                </a:solidFill>
                <a:latin typeface="#9Slide03 Arima Madurai Black" panose="00000A00000000000000" pitchFamily="2" charset="0"/>
                <a:cs typeface="#9Slide03 Arima Madurai Black" panose="00000A00000000000000" pitchFamily="2" charset="0"/>
              </a:rPr>
              <a:t> </a:t>
            </a:r>
            <a:r>
              <a:rPr lang="en-SG" sz="2800" dirty="0" err="1">
                <a:solidFill>
                  <a:srgbClr val="FFFF00"/>
                </a:solidFill>
                <a:latin typeface="#9Slide03 Arima Madurai Black" panose="00000A00000000000000" pitchFamily="2" charset="0"/>
                <a:cs typeface="#9Slide03 Arima Madurai Black" panose="00000A00000000000000" pitchFamily="2" charset="0"/>
              </a:rPr>
              <a:t>lời</a:t>
            </a:r>
            <a:r>
              <a:rPr lang="en-SG" sz="2800" dirty="0">
                <a:solidFill>
                  <a:srgbClr val="FFFF00"/>
                </a:solidFill>
                <a:latin typeface="#9Slide03 Arima Madurai Black" panose="00000A00000000000000" pitchFamily="2" charset="0"/>
                <a:cs typeface="#9Slide03 Arima Madurai Black" panose="00000A00000000000000" pitchFamily="2" charset="0"/>
              </a:rPr>
              <a:t> </a:t>
            </a:r>
            <a:r>
              <a:rPr lang="en-SG" sz="2800" dirty="0" err="1">
                <a:solidFill>
                  <a:srgbClr val="FFFF00"/>
                </a:solidFill>
                <a:latin typeface="#9Slide03 Arima Madurai Black" panose="00000A00000000000000" pitchFamily="2" charset="0"/>
                <a:cs typeface="#9Slide03 Arima Madurai Black" panose="00000A00000000000000" pitchFamily="2" charset="0"/>
              </a:rPr>
              <a:t>nói</a:t>
            </a:r>
            <a:r>
              <a:rPr lang="en-SG" sz="2800" dirty="0">
                <a:solidFill>
                  <a:srgbClr val="FFFF00"/>
                </a:solidFill>
                <a:latin typeface="#9Slide03 Arima Madurai Black" panose="00000A00000000000000" pitchFamily="2" charset="0"/>
                <a:cs typeface="#9Slide03 Arima Madurai Black" panose="00000A00000000000000" pitchFamily="2" charset="0"/>
              </a:rPr>
              <a:t> </a:t>
            </a:r>
            <a:r>
              <a:rPr lang="en-SG" sz="2800" dirty="0" err="1">
                <a:solidFill>
                  <a:srgbClr val="FFFF00"/>
                </a:solidFill>
                <a:latin typeface="#9Slide03 Arima Madurai Black" panose="00000A00000000000000" pitchFamily="2" charset="0"/>
                <a:cs typeface="#9Slide03 Arima Madurai Black" panose="00000A00000000000000" pitchFamily="2" charset="0"/>
              </a:rPr>
              <a:t>suông</a:t>
            </a:r>
            <a:r>
              <a:rPr lang="en-SG" sz="2800" dirty="0">
                <a:solidFill>
                  <a:srgbClr val="FFFF00"/>
                </a:solidFill>
                <a:latin typeface="#9Slide03 Arima Madurai Black" panose="00000A00000000000000" pitchFamily="2" charset="0"/>
                <a:cs typeface="#9Slide03 Arima Madurai Black" panose="00000A00000000000000" pitchFamily="2" charset="0"/>
              </a:rPr>
              <a:t> </a:t>
            </a:r>
            <a:r>
              <a:rPr lang="en-SG" sz="2800" dirty="0" err="1">
                <a:solidFill>
                  <a:srgbClr val="FFFF00"/>
                </a:solidFill>
                <a:latin typeface="#9Slide03 Arima Madurai Black" panose="00000A00000000000000" pitchFamily="2" charset="0"/>
                <a:cs typeface="#9Slide03 Arima Madurai Black" panose="00000A00000000000000" pitchFamily="2" charset="0"/>
              </a:rPr>
              <a:t>nếu</a:t>
            </a:r>
            <a:r>
              <a:rPr lang="en-SG" sz="2800" dirty="0">
                <a:solidFill>
                  <a:srgbClr val="FFFF00"/>
                </a:solidFill>
                <a:latin typeface="#9Slide03 Arima Madurai Black" panose="00000A00000000000000" pitchFamily="2" charset="0"/>
                <a:cs typeface="#9Slide03 Arima Madurai Black" panose="00000A00000000000000" pitchFamily="2" charset="0"/>
              </a:rPr>
              <a:t> </a:t>
            </a:r>
            <a:r>
              <a:rPr lang="en-SG" sz="2800" dirty="0" err="1">
                <a:solidFill>
                  <a:srgbClr val="FFFF00"/>
                </a:solidFill>
                <a:latin typeface="#9Slide03 Arima Madurai Black" panose="00000A00000000000000" pitchFamily="2" charset="0"/>
                <a:cs typeface="#9Slide03 Arima Madurai Black" panose="00000A00000000000000" pitchFamily="2" charset="0"/>
              </a:rPr>
              <a:t>thiếu</a:t>
            </a:r>
            <a:r>
              <a:rPr lang="en-SG" sz="2800" dirty="0">
                <a:solidFill>
                  <a:srgbClr val="FFFF00"/>
                </a:solidFill>
                <a:latin typeface="#9Slide03 Arima Madurai Black" panose="00000A00000000000000" pitchFamily="2" charset="0"/>
                <a:cs typeface="#9Slide03 Arima Madurai Black" panose="00000A00000000000000" pitchFamily="2" charset="0"/>
              </a:rPr>
              <a:t> 1 </a:t>
            </a:r>
            <a:r>
              <a:rPr lang="en-SG" sz="2800" dirty="0" err="1">
                <a:solidFill>
                  <a:srgbClr val="FFFF00"/>
                </a:solidFill>
                <a:latin typeface="#9Slide03 Arima Madurai Black" panose="00000A00000000000000" pitchFamily="2" charset="0"/>
                <a:cs typeface="#9Slide03 Arima Madurai Black" panose="00000A00000000000000" pitchFamily="2" charset="0"/>
              </a:rPr>
              <a:t>điều</a:t>
            </a:r>
            <a:r>
              <a:rPr lang="en-SG" sz="2800" dirty="0">
                <a:solidFill>
                  <a:srgbClr val="FFFF00"/>
                </a:solidFill>
                <a:latin typeface="#9Slide03 Arima Madurai Black" panose="00000A00000000000000" pitchFamily="2" charset="0"/>
                <a:cs typeface="#9Slide03 Arima Madurai Black" panose="00000A00000000000000" pitchFamily="2" charset="0"/>
              </a:rPr>
              <a:t> </a:t>
            </a:r>
            <a:r>
              <a:rPr lang="en-SG" sz="2800" dirty="0" err="1">
                <a:solidFill>
                  <a:srgbClr val="FFFF00"/>
                </a:solidFill>
                <a:latin typeface="#9Slide03 Arima Madurai Black" panose="00000A00000000000000" pitchFamily="2" charset="0"/>
                <a:cs typeface="#9Slide03 Arima Madurai Black" panose="00000A00000000000000" pitchFamily="2" charset="0"/>
              </a:rPr>
              <a:t>quan</a:t>
            </a:r>
            <a:r>
              <a:rPr lang="en-SG" sz="2800" dirty="0">
                <a:solidFill>
                  <a:srgbClr val="FFFF00"/>
                </a:solidFill>
                <a:latin typeface="#9Slide03 Arima Madurai Black" panose="00000A00000000000000" pitchFamily="2" charset="0"/>
                <a:cs typeface="#9Slide03 Arima Madurai Black" panose="00000A00000000000000" pitchFamily="2" charset="0"/>
              </a:rPr>
              <a:t> </a:t>
            </a:r>
            <a:r>
              <a:rPr lang="en-SG" sz="2800" dirty="0" err="1">
                <a:solidFill>
                  <a:srgbClr val="FFFF00"/>
                </a:solidFill>
                <a:latin typeface="#9Slide03 Arima Madurai Black" panose="00000A00000000000000" pitchFamily="2" charset="0"/>
                <a:cs typeface="#9Slide03 Arima Madurai Black" panose="00000A00000000000000" pitchFamily="2" charset="0"/>
              </a:rPr>
              <a:t>trọng</a:t>
            </a:r>
            <a:r>
              <a:rPr lang="en-SG" sz="2800" dirty="0">
                <a:solidFill>
                  <a:srgbClr val="FFFF00"/>
                </a:solidFill>
                <a:latin typeface="#9Slide03 Arima Madurai Black" panose="00000A00000000000000" pitchFamily="2" charset="0"/>
                <a:cs typeface="#9Slide03 Arima Madurai Black" panose="00000A00000000000000" pitchFamily="2" charset="0"/>
              </a:rPr>
              <a:t> </a:t>
            </a:r>
            <a:r>
              <a:rPr lang="en-SG" sz="2800" dirty="0" err="1">
                <a:solidFill>
                  <a:srgbClr val="FFFF00"/>
                </a:solidFill>
                <a:latin typeface="#9Slide03 Arima Madurai Black" panose="00000A00000000000000" pitchFamily="2" charset="0"/>
                <a:cs typeface="#9Slide03 Arima Madurai Black" panose="00000A00000000000000" pitchFamily="2" charset="0"/>
              </a:rPr>
              <a:t>nhất</a:t>
            </a:r>
            <a:r>
              <a:rPr lang="en-SG" sz="2800" dirty="0">
                <a:solidFill>
                  <a:srgbClr val="FFFF00"/>
                </a:solidFill>
                <a:latin typeface="#9Slide03 Arima Madurai Black" panose="00000A00000000000000" pitchFamily="2" charset="0"/>
                <a:cs typeface="#9Slide03 Arima Madurai Black" panose="00000A00000000000000" pitchFamily="2" charset="0"/>
              </a:rPr>
              <a:t>?</a:t>
            </a:r>
          </a:p>
          <a:p>
            <a:pPr marL="342900" indent="-342900" algn="just">
              <a:buAutoNum type="alphaUcPeriod"/>
            </a:pPr>
            <a:r>
              <a:rPr lang="en-SG" sz="2800" dirty="0" err="1">
                <a:solidFill>
                  <a:schemeClr val="bg1"/>
                </a:solidFill>
                <a:latin typeface="#9Slide03 Arima Madurai Black" panose="00000A00000000000000" pitchFamily="2" charset="0"/>
                <a:cs typeface="#9Slide03 Arima Madurai Black" panose="00000A00000000000000" pitchFamily="2" charset="0"/>
              </a:rPr>
              <a:t>Tinh</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thần</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quyết</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tâm</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nỗ</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lực</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hết</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sức</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mình</a:t>
            </a:r>
            <a:endParaRPr lang="en-SG" sz="2800" dirty="0">
              <a:solidFill>
                <a:schemeClr val="bg1"/>
              </a:solidFill>
              <a:latin typeface="#9Slide03 Arima Madurai Black" panose="00000A00000000000000" pitchFamily="2" charset="0"/>
              <a:cs typeface="#9Slide03 Arima Madurai Black" panose="00000A00000000000000" pitchFamily="2" charset="0"/>
            </a:endParaRPr>
          </a:p>
          <a:p>
            <a:pPr marL="342900" indent="-342900" algn="just">
              <a:buAutoNum type="alphaUcPeriod"/>
            </a:pPr>
            <a:r>
              <a:rPr lang="en-SG" sz="2800" dirty="0" err="1">
                <a:solidFill>
                  <a:schemeClr val="bg1"/>
                </a:solidFill>
                <a:latin typeface="#9Slide03 Arima Madurai Black" panose="00000A00000000000000" pitchFamily="2" charset="0"/>
                <a:cs typeface="#9Slide03 Arima Madurai Black" panose="00000A00000000000000" pitchFamily="2" charset="0"/>
              </a:rPr>
              <a:t>Sự</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đồng</a:t>
            </a:r>
            <a:r>
              <a:rPr lang="en-SG" sz="2800" dirty="0">
                <a:solidFill>
                  <a:schemeClr val="bg1"/>
                </a:solidFill>
                <a:latin typeface="#9Slide03 Arima Madurai Black" panose="00000A00000000000000" pitchFamily="2" charset="0"/>
                <a:cs typeface="#9Slide03 Arima Madurai Black" panose="00000A00000000000000" pitchFamily="2" charset="0"/>
              </a:rPr>
              <a:t> long, </a:t>
            </a:r>
            <a:r>
              <a:rPr lang="en-SG" sz="2800" dirty="0" err="1">
                <a:solidFill>
                  <a:schemeClr val="bg1"/>
                </a:solidFill>
                <a:latin typeface="#9Slide03 Arima Madurai Black" panose="00000A00000000000000" pitchFamily="2" charset="0"/>
                <a:cs typeface="#9Slide03 Arima Madurai Black" panose="00000A00000000000000" pitchFamily="2" charset="0"/>
              </a:rPr>
              <a:t>hợp</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tác</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giữa</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mọi</a:t>
            </a:r>
            <a:r>
              <a:rPr lang="en-SG" sz="2800" dirty="0">
                <a:solidFill>
                  <a:schemeClr val="bg1"/>
                </a:solidFill>
                <a:latin typeface="#9Slide03 Arima Madurai Black" panose="00000A00000000000000" pitchFamily="2" charset="0"/>
                <a:cs typeface="#9Slide03 Arima Madurai Black" panose="00000A00000000000000" pitchFamily="2" charset="0"/>
              </a:rPr>
              <a:t> ng</a:t>
            </a:r>
            <a:r>
              <a:rPr lang="vi-VN" sz="2800" dirty="0">
                <a:solidFill>
                  <a:schemeClr val="bg1"/>
                </a:solidFill>
                <a:latin typeface="#9Slide03 Arima Madurai Black" panose="00000A00000000000000" pitchFamily="2" charset="0"/>
                <a:cs typeface="#9Slide03 Arima Madurai Black" panose="00000A00000000000000" pitchFamily="2" charset="0"/>
              </a:rPr>
              <a:t>ư</a:t>
            </a:r>
            <a:r>
              <a:rPr lang="en-SG" sz="2800" dirty="0" err="1">
                <a:solidFill>
                  <a:schemeClr val="bg1"/>
                </a:solidFill>
                <a:latin typeface="#9Slide03 Arima Madurai Black" panose="00000A00000000000000" pitchFamily="2" charset="0"/>
                <a:cs typeface="#9Slide03 Arima Madurai Black" panose="00000A00000000000000" pitchFamily="2" charset="0"/>
              </a:rPr>
              <a:t>ời</a:t>
            </a:r>
            <a:endParaRPr lang="en-SG" sz="2800" dirty="0">
              <a:solidFill>
                <a:schemeClr val="bg1"/>
              </a:solidFill>
              <a:latin typeface="#9Slide03 Arima Madurai Black" panose="00000A00000000000000" pitchFamily="2" charset="0"/>
              <a:cs typeface="#9Slide03 Arima Madurai Black" panose="00000A00000000000000" pitchFamily="2" charset="0"/>
            </a:endParaRPr>
          </a:p>
          <a:p>
            <a:pPr marL="342900" indent="-342900" algn="just">
              <a:buAutoNum type="alphaUcPeriod"/>
            </a:pPr>
            <a:r>
              <a:rPr lang="en-SG" sz="2800" dirty="0" err="1">
                <a:solidFill>
                  <a:schemeClr val="bg1"/>
                </a:solidFill>
                <a:latin typeface="#9Slide03 Arima Madurai Black" panose="00000A00000000000000" pitchFamily="2" charset="0"/>
                <a:cs typeface="#9Slide03 Arima Madurai Black" panose="00000A00000000000000" pitchFamily="2" charset="0"/>
              </a:rPr>
              <a:t>Tình</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yêu</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th</a:t>
            </a:r>
            <a:r>
              <a:rPr lang="vi-VN" sz="2800" dirty="0">
                <a:solidFill>
                  <a:schemeClr val="bg1"/>
                </a:solidFill>
                <a:latin typeface="#9Slide03 Arima Madurai Black" panose="00000A00000000000000" pitchFamily="2" charset="0"/>
                <a:cs typeface="#9Slide03 Arima Madurai Black" panose="00000A00000000000000" pitchFamily="2" charset="0"/>
              </a:rPr>
              <a:t>ư</a:t>
            </a:r>
            <a:r>
              <a:rPr lang="en-SG" sz="2800" dirty="0" err="1">
                <a:solidFill>
                  <a:schemeClr val="bg1"/>
                </a:solidFill>
                <a:latin typeface="#9Slide03 Arima Madurai Black" panose="00000A00000000000000" pitchFamily="2" charset="0"/>
                <a:cs typeface="#9Slide03 Arima Madurai Black" panose="00000A00000000000000" pitchFamily="2" charset="0"/>
              </a:rPr>
              <a:t>ơng</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nhân</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ái</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của</a:t>
            </a:r>
            <a:r>
              <a:rPr lang="en-SG" sz="2800" dirty="0">
                <a:solidFill>
                  <a:schemeClr val="bg1"/>
                </a:solidFill>
                <a:latin typeface="#9Slide03 Arima Madurai Black" panose="00000A00000000000000" pitchFamily="2" charset="0"/>
                <a:cs typeface="#9Slide03 Arima Madurai Black" panose="00000A00000000000000" pitchFamily="2" charset="0"/>
              </a:rPr>
              <a:t> con ng</a:t>
            </a:r>
            <a:r>
              <a:rPr lang="vi-VN" sz="2800" dirty="0">
                <a:solidFill>
                  <a:schemeClr val="bg1"/>
                </a:solidFill>
                <a:latin typeface="#9Slide03 Arima Madurai Black" panose="00000A00000000000000" pitchFamily="2" charset="0"/>
                <a:cs typeface="#9Slide03 Arima Madurai Black" panose="00000A00000000000000" pitchFamily="2" charset="0"/>
              </a:rPr>
              <a:t>ư</a:t>
            </a:r>
            <a:r>
              <a:rPr lang="en-SG" sz="2800" dirty="0" err="1">
                <a:solidFill>
                  <a:schemeClr val="bg1"/>
                </a:solidFill>
                <a:latin typeface="#9Slide03 Arima Madurai Black" panose="00000A00000000000000" pitchFamily="2" charset="0"/>
                <a:cs typeface="#9Slide03 Arima Madurai Black" panose="00000A00000000000000" pitchFamily="2" charset="0"/>
              </a:rPr>
              <a:t>ời</a:t>
            </a:r>
            <a:endParaRPr lang="en-SG" sz="2800" dirty="0">
              <a:solidFill>
                <a:schemeClr val="bg1"/>
              </a:solidFill>
              <a:latin typeface="#9Slide03 Arima Madurai Black" panose="00000A00000000000000" pitchFamily="2" charset="0"/>
              <a:cs typeface="#9Slide03 Arima Madurai Black" panose="00000A00000000000000" pitchFamily="2" charset="0"/>
            </a:endParaRPr>
          </a:p>
          <a:p>
            <a:pPr marL="342900" indent="-342900" algn="just">
              <a:buAutoNum type="alphaUcPeriod"/>
            </a:pPr>
            <a:r>
              <a:rPr lang="en-SG" sz="2800" dirty="0" err="1">
                <a:solidFill>
                  <a:schemeClr val="bg1"/>
                </a:solidFill>
                <a:latin typeface="#9Slide03 Arima Madurai Black" panose="00000A00000000000000" pitchFamily="2" charset="0"/>
                <a:cs typeface="#9Slide03 Arima Madurai Black" panose="00000A00000000000000" pitchFamily="2" charset="0"/>
              </a:rPr>
              <a:t>Cái</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nhìn</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thực</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tế</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nghiêm</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túc</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bình</a:t>
            </a:r>
            <a:r>
              <a:rPr lang="en-SG" sz="2800" dirty="0">
                <a:solidFill>
                  <a:schemeClr val="bg1"/>
                </a:solidFill>
                <a:latin typeface="#9Slide03 Arima Madurai Black" panose="00000A00000000000000" pitchFamily="2" charset="0"/>
                <a:cs typeface="#9Slide03 Arima Madurai Black" panose="00000A00000000000000" pitchFamily="2" charset="0"/>
              </a:rPr>
              <a:t> </a:t>
            </a:r>
            <a:r>
              <a:rPr lang="en-SG" sz="2800" dirty="0" err="1">
                <a:solidFill>
                  <a:schemeClr val="bg1"/>
                </a:solidFill>
                <a:latin typeface="#9Slide03 Arima Madurai Black" panose="00000A00000000000000" pitchFamily="2" charset="0"/>
                <a:cs typeface="#9Slide03 Arima Madurai Black" panose="00000A00000000000000" pitchFamily="2" charset="0"/>
              </a:rPr>
              <a:t>tĩnh</a:t>
            </a:r>
            <a:endParaRPr lang="en-SG" sz="2800" dirty="0">
              <a:solidFill>
                <a:schemeClr val="bg1"/>
              </a:solidFill>
              <a:latin typeface="#9Slide03 Arima Madurai Black" panose="00000A00000000000000" pitchFamily="2" charset="0"/>
              <a:cs typeface="#9Slide03 Arima Madurai Black" panose="00000A00000000000000" pitchFamily="2" charset="0"/>
            </a:endParaRPr>
          </a:p>
        </p:txBody>
      </p:sp>
      <p:pic>
        <p:nvPicPr>
          <p:cNvPr id="3" name="Picture 2">
            <a:extLst>
              <a:ext uri="{FF2B5EF4-FFF2-40B4-BE49-F238E27FC236}">
                <a16:creationId xmlns="" xmlns:a16="http://schemas.microsoft.com/office/drawing/2014/main" id="{511140B3-4FAF-43E3-9E33-5E4CF2DA3F1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50986" y="3611643"/>
            <a:ext cx="609606" cy="609606"/>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148"/>
                                        </p:tgtEl>
                                        <p:attrNameLst>
                                          <p:attrName>style.visibility</p:attrName>
                                        </p:attrNameLst>
                                      </p:cBhvr>
                                      <p:to>
                                        <p:strVal val="visible"/>
                                      </p:to>
                                    </p:set>
                                    <p:anim calcmode="lin" valueType="num">
                                      <p:cBhvr additive="base">
                                        <p:cTn id="7" dur="500" fill="hold"/>
                                        <p:tgtEl>
                                          <p:spTgt spid="6148"/>
                                        </p:tgtEl>
                                        <p:attrNameLst>
                                          <p:attrName>ppt_x</p:attrName>
                                        </p:attrNameLst>
                                      </p:cBhvr>
                                      <p:tavLst>
                                        <p:tav tm="0">
                                          <p:val>
                                            <p:strVal val="#ppt_x"/>
                                          </p:val>
                                        </p:tav>
                                        <p:tav tm="100000">
                                          <p:val>
                                            <p:strVal val="#ppt_x"/>
                                          </p:val>
                                        </p:tav>
                                      </p:tavLst>
                                    </p:anim>
                                    <p:anim calcmode="lin" valueType="num">
                                      <p:cBhvr additive="base">
                                        <p:cTn id="8" dur="500" fill="hold"/>
                                        <p:tgtEl>
                                          <p:spTgt spid="614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149"/>
                                        </p:tgtEl>
                                        <p:attrNameLst>
                                          <p:attrName>style.visibility</p:attrName>
                                        </p:attrNameLst>
                                      </p:cBhvr>
                                      <p:to>
                                        <p:strVal val="visible"/>
                                      </p:to>
                                    </p:set>
                                    <p:anim calcmode="lin" valueType="num">
                                      <p:cBhvr additive="base">
                                        <p:cTn id="12" dur="500" fill="hold"/>
                                        <p:tgtEl>
                                          <p:spTgt spid="6149"/>
                                        </p:tgtEl>
                                        <p:attrNameLst>
                                          <p:attrName>ppt_x</p:attrName>
                                        </p:attrNameLst>
                                      </p:cBhvr>
                                      <p:tavLst>
                                        <p:tav tm="0">
                                          <p:val>
                                            <p:strVal val="#ppt_x"/>
                                          </p:val>
                                        </p:tav>
                                        <p:tav tm="100000">
                                          <p:val>
                                            <p:strVal val="#ppt_x"/>
                                          </p:val>
                                        </p:tav>
                                      </p:tavLst>
                                    </p:anim>
                                    <p:anim calcmode="lin" valueType="num">
                                      <p:cBhvr additive="base">
                                        <p:cTn id="13" dur="500" fill="hold"/>
                                        <p:tgtEl>
                                          <p:spTgt spid="614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circle(in)">
                                      <p:cBhvr>
                                        <p:cTn id="2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949687" y="-815008"/>
            <a:ext cx="4075043" cy="646331"/>
          </a:xfrm>
          <a:prstGeom prst="rect">
            <a:avLst/>
          </a:prstGeom>
          <a:noFill/>
        </p:spPr>
        <p:txBody>
          <a:bodyPr wrap="square" rtlCol="0">
            <a:spAutoFit/>
          </a:bodyPr>
          <a:lstStyle/>
          <a:p>
            <a:r>
              <a:rPr lang="en-US" dirty="0"/>
              <a:t>Water </a:t>
            </a:r>
            <a:r>
              <a:rPr lang="en-US" dirty="0" err="1"/>
              <a:t>colour</a:t>
            </a:r>
            <a:endParaRPr lang="en-US" dirty="0"/>
          </a:p>
          <a:p>
            <a:endParaRPr lang="en-US" dirty="0"/>
          </a:p>
        </p:txBody>
      </p:sp>
      <p:pic>
        <p:nvPicPr>
          <p:cNvPr id="1026" name="Picture 2" descr="Watercolor Paper Paint Frame Texture Free (Paint-Stains-And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 xmlns:a16="http://schemas.microsoft.com/office/drawing/2014/main" id="{EC3F8B0E-B718-4993-8ED6-C02336B03F96}"/>
              </a:ext>
            </a:extLst>
          </p:cNvPr>
          <p:cNvSpPr txBox="1"/>
          <p:nvPr/>
        </p:nvSpPr>
        <p:spPr>
          <a:xfrm>
            <a:off x="2209800" y="2743200"/>
            <a:ext cx="8458200" cy="1862048"/>
          </a:xfrm>
          <a:prstGeom prst="rect">
            <a:avLst/>
          </a:prstGeom>
          <a:noFill/>
        </p:spPr>
        <p:txBody>
          <a:bodyPr wrap="square" rtlCol="0">
            <a:spAutoFit/>
          </a:bodyPr>
          <a:lstStyle/>
          <a:p>
            <a:pPr algn="ctr"/>
            <a:r>
              <a:rPr lang="en-SG" sz="11500" b="1" dirty="0">
                <a:latin typeface="#9Slide05 Claudia" pitchFamily="2" charset="0"/>
              </a:rPr>
              <a:t>2. </a:t>
            </a:r>
            <a:r>
              <a:rPr lang="en-SG" sz="11500" b="1" dirty="0" err="1">
                <a:latin typeface="#9Slide05 Claudia" pitchFamily="2" charset="0"/>
              </a:rPr>
              <a:t>Sự</a:t>
            </a:r>
            <a:r>
              <a:rPr lang="en-SG" sz="11500" b="1" dirty="0">
                <a:latin typeface="#9Slide05 Claudia" pitchFamily="2" charset="0"/>
              </a:rPr>
              <a:t> </a:t>
            </a:r>
            <a:r>
              <a:rPr lang="en-SG" sz="11500" b="1" dirty="0" err="1">
                <a:latin typeface="#9Slide05 Claudia" pitchFamily="2" charset="0"/>
              </a:rPr>
              <a:t>thách</a:t>
            </a:r>
            <a:r>
              <a:rPr lang="en-SG" sz="11500" b="1" dirty="0">
                <a:latin typeface="#9Slide05 Claudia" pitchFamily="2" charset="0"/>
              </a:rPr>
              <a:t> </a:t>
            </a:r>
            <a:r>
              <a:rPr lang="en-SG" sz="11500" b="1" dirty="0" err="1">
                <a:latin typeface="#9Slide05 Claudia" pitchFamily="2" charset="0"/>
              </a:rPr>
              <a:t>thức</a:t>
            </a:r>
            <a:endParaRPr lang="en-SG" sz="11500" b="1" dirty="0">
              <a:latin typeface="#9Slide05 Claudia" pitchFamily="2" charset="0"/>
            </a:endParaRPr>
          </a:p>
        </p:txBody>
      </p:sp>
    </p:spTree>
    <p:extLst>
      <p:ext uri="{BB962C8B-B14F-4D97-AF65-F5344CB8AC3E}">
        <p14:creationId xmlns:p14="http://schemas.microsoft.com/office/powerpoint/2010/main" val="1546992538"/>
      </p:ext>
    </p:extLst>
  </p:cSld>
  <p:clrMapOvr>
    <a:masterClrMapping/>
  </p:clrMapOvr>
  <p:transition spd="slow">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E077B115-6030-440B-88CD-B4017E225069}"/>
              </a:ext>
            </a:extLst>
          </p:cNvPr>
          <p:cNvSpPr txBox="1"/>
          <p:nvPr/>
        </p:nvSpPr>
        <p:spPr>
          <a:xfrm flipH="1">
            <a:off x="457199" y="457200"/>
            <a:ext cx="11277601" cy="646331"/>
          </a:xfrm>
          <a:prstGeom prst="rect">
            <a:avLst/>
          </a:prstGeom>
          <a:noFill/>
        </p:spPr>
        <p:txBody>
          <a:bodyPr wrap="square" rtlCol="0">
            <a:spAutoFit/>
          </a:bodyPr>
          <a:lstStyle/>
          <a:p>
            <a:pPr algn="ctr"/>
            <a:r>
              <a:rPr lang="en-SG" sz="3600" dirty="0" err="1">
                <a:solidFill>
                  <a:srgbClr val="FF0000"/>
                </a:solidFill>
                <a:latin typeface="#9Slide03 Arima Madurai Black" panose="00000A00000000000000" pitchFamily="2" charset="0"/>
                <a:cs typeface="#9Slide03 Arima Madurai Black" panose="00000A00000000000000" pitchFamily="2" charset="0"/>
              </a:rPr>
              <a:t>Đọc</a:t>
            </a:r>
            <a:r>
              <a:rPr lang="en-SG" sz="3600" dirty="0">
                <a:solidFill>
                  <a:srgbClr val="FF0000"/>
                </a:solidFill>
                <a:latin typeface="#9Slide03 Arima Madurai Black" panose="00000A00000000000000" pitchFamily="2" charset="0"/>
                <a:cs typeface="#9Slide03 Arima Madurai Black" panose="00000A00000000000000" pitchFamily="2" charset="0"/>
              </a:rPr>
              <a:t> </a:t>
            </a:r>
            <a:r>
              <a:rPr lang="en-SG" sz="3600" dirty="0" err="1">
                <a:solidFill>
                  <a:srgbClr val="FF0000"/>
                </a:solidFill>
                <a:latin typeface="#9Slide03 Arima Madurai Black" panose="00000A00000000000000" pitchFamily="2" charset="0"/>
                <a:cs typeface="#9Slide03 Arima Madurai Black" panose="00000A00000000000000" pitchFamily="2" charset="0"/>
              </a:rPr>
              <a:t>thầm</a:t>
            </a:r>
            <a:r>
              <a:rPr lang="en-SG" sz="3600" dirty="0">
                <a:solidFill>
                  <a:srgbClr val="FF0000"/>
                </a:solidFill>
                <a:latin typeface="#9Slide03 Arima Madurai Black" panose="00000A00000000000000" pitchFamily="2" charset="0"/>
                <a:cs typeface="#9Slide03 Arima Madurai Black" panose="00000A00000000000000" pitchFamily="2" charset="0"/>
              </a:rPr>
              <a:t> P2, </a:t>
            </a:r>
            <a:r>
              <a:rPr lang="en-SG" sz="3600" dirty="0" err="1">
                <a:solidFill>
                  <a:srgbClr val="FF0000"/>
                </a:solidFill>
                <a:latin typeface="#9Slide03 Arima Madurai Black" panose="00000A00000000000000" pitchFamily="2" charset="0"/>
                <a:cs typeface="#9Slide03 Arima Madurai Black" panose="00000A00000000000000" pitchFamily="2" charset="0"/>
              </a:rPr>
              <a:t>hoàn</a:t>
            </a:r>
            <a:r>
              <a:rPr lang="en-SG" sz="3600" dirty="0">
                <a:solidFill>
                  <a:srgbClr val="FF0000"/>
                </a:solidFill>
                <a:latin typeface="#9Slide03 Arima Madurai Black" panose="00000A00000000000000" pitchFamily="2" charset="0"/>
                <a:cs typeface="#9Slide03 Arima Madurai Black" panose="00000A00000000000000" pitchFamily="2" charset="0"/>
              </a:rPr>
              <a:t> </a:t>
            </a:r>
            <a:r>
              <a:rPr lang="en-SG" sz="3600" dirty="0" err="1">
                <a:solidFill>
                  <a:srgbClr val="FF0000"/>
                </a:solidFill>
                <a:latin typeface="#9Slide03 Arima Madurai Black" panose="00000A00000000000000" pitchFamily="2" charset="0"/>
                <a:cs typeface="#9Slide03 Arima Madurai Black" panose="00000A00000000000000" pitchFamily="2" charset="0"/>
              </a:rPr>
              <a:t>thiện</a:t>
            </a:r>
            <a:r>
              <a:rPr lang="en-SG" sz="3600" dirty="0">
                <a:solidFill>
                  <a:srgbClr val="FF0000"/>
                </a:solidFill>
                <a:latin typeface="#9Slide03 Arima Madurai Black" panose="00000A00000000000000" pitchFamily="2" charset="0"/>
                <a:cs typeface="#9Slide03 Arima Madurai Black" panose="00000A00000000000000" pitchFamily="2" charset="0"/>
              </a:rPr>
              <a:t> </a:t>
            </a:r>
            <a:r>
              <a:rPr lang="en-SG" sz="3600" dirty="0" err="1">
                <a:solidFill>
                  <a:srgbClr val="FF0000"/>
                </a:solidFill>
                <a:latin typeface="#9Slide03 Arima Madurai Black" panose="00000A00000000000000" pitchFamily="2" charset="0"/>
                <a:cs typeface="#9Slide03 Arima Madurai Black" panose="00000A00000000000000" pitchFamily="2" charset="0"/>
              </a:rPr>
              <a:t>sơ</a:t>
            </a:r>
            <a:r>
              <a:rPr lang="en-SG" sz="3600" dirty="0">
                <a:solidFill>
                  <a:srgbClr val="FF0000"/>
                </a:solidFill>
                <a:latin typeface="#9Slide03 Arima Madurai Black" panose="00000A00000000000000" pitchFamily="2" charset="0"/>
                <a:cs typeface="#9Slide03 Arima Madurai Black" panose="00000A00000000000000" pitchFamily="2" charset="0"/>
              </a:rPr>
              <a:t> </a:t>
            </a:r>
            <a:r>
              <a:rPr lang="en-SG" sz="3600" dirty="0" err="1">
                <a:solidFill>
                  <a:srgbClr val="FF0000"/>
                </a:solidFill>
                <a:latin typeface="#9Slide03 Arima Madurai Black" panose="00000A00000000000000" pitchFamily="2" charset="0"/>
                <a:cs typeface="#9Slide03 Arima Madurai Black" panose="00000A00000000000000" pitchFamily="2" charset="0"/>
              </a:rPr>
              <a:t>đồ</a:t>
            </a:r>
            <a:r>
              <a:rPr lang="en-SG" sz="3600" dirty="0">
                <a:solidFill>
                  <a:srgbClr val="FF0000"/>
                </a:solidFill>
                <a:latin typeface="#9Slide03 Arima Madurai Black" panose="00000A00000000000000" pitchFamily="2" charset="0"/>
                <a:cs typeface="#9Slide03 Arima Madurai Black" panose="00000A00000000000000" pitchFamily="2" charset="0"/>
              </a:rPr>
              <a:t> </a:t>
            </a:r>
            <a:r>
              <a:rPr lang="en-SG" sz="3600" dirty="0" err="1">
                <a:solidFill>
                  <a:srgbClr val="FF0000"/>
                </a:solidFill>
                <a:latin typeface="#9Slide03 Arima Madurai Black" panose="00000A00000000000000" pitchFamily="2" charset="0"/>
                <a:cs typeface="#9Slide03 Arima Madurai Black" panose="00000A00000000000000" pitchFamily="2" charset="0"/>
              </a:rPr>
              <a:t>sau</a:t>
            </a:r>
            <a:r>
              <a:rPr lang="en-SG" sz="3600" dirty="0">
                <a:solidFill>
                  <a:srgbClr val="FF0000"/>
                </a:solidFill>
                <a:latin typeface="#9Slide03 Arima Madurai Black" panose="00000A00000000000000" pitchFamily="2" charset="0"/>
                <a:cs typeface="#9Slide03 Arima Madurai Black" panose="00000A00000000000000" pitchFamily="2" charset="0"/>
              </a:rPr>
              <a:t> </a:t>
            </a:r>
            <a:r>
              <a:rPr lang="en-SG" sz="3600" dirty="0" err="1">
                <a:solidFill>
                  <a:srgbClr val="FF0000"/>
                </a:solidFill>
                <a:latin typeface="#9Slide03 Arima Madurai Black" panose="00000A00000000000000" pitchFamily="2" charset="0"/>
                <a:cs typeface="#9Slide03 Arima Madurai Black" panose="00000A00000000000000" pitchFamily="2" charset="0"/>
              </a:rPr>
              <a:t>theo</a:t>
            </a:r>
            <a:r>
              <a:rPr lang="en-SG" sz="3600" dirty="0">
                <a:solidFill>
                  <a:srgbClr val="FF0000"/>
                </a:solidFill>
                <a:latin typeface="#9Slide03 Arima Madurai Black" panose="00000A00000000000000" pitchFamily="2" charset="0"/>
                <a:cs typeface="#9Slide03 Arima Madurai Black" panose="00000A00000000000000" pitchFamily="2" charset="0"/>
              </a:rPr>
              <a:t> </a:t>
            </a:r>
            <a:r>
              <a:rPr lang="en-SG" sz="3600" dirty="0" err="1">
                <a:solidFill>
                  <a:srgbClr val="FF0000"/>
                </a:solidFill>
                <a:latin typeface="#9Slide03 Arima Madurai Black" panose="00000A00000000000000" pitchFamily="2" charset="0"/>
                <a:cs typeface="#9Slide03 Arima Madurai Black" panose="00000A00000000000000" pitchFamily="2" charset="0"/>
              </a:rPr>
              <a:t>nhóm</a:t>
            </a:r>
            <a:r>
              <a:rPr lang="en-SG" sz="3600" dirty="0">
                <a:solidFill>
                  <a:srgbClr val="FF0000"/>
                </a:solidFill>
                <a:latin typeface="#9Slide03 Arima Madurai Black" panose="00000A00000000000000" pitchFamily="2" charset="0"/>
                <a:cs typeface="#9Slide03 Arima Madurai Black" panose="00000A00000000000000" pitchFamily="2" charset="0"/>
              </a:rPr>
              <a:t> 4 </a:t>
            </a:r>
            <a:r>
              <a:rPr lang="en-SG" sz="3600" dirty="0" err="1">
                <a:solidFill>
                  <a:srgbClr val="FF0000"/>
                </a:solidFill>
                <a:latin typeface="#9Slide03 Arima Madurai Black" panose="00000A00000000000000" pitchFamily="2" charset="0"/>
                <a:cs typeface="#9Slide03 Arima Madurai Black" panose="00000A00000000000000" pitchFamily="2" charset="0"/>
              </a:rPr>
              <a:t>người</a:t>
            </a:r>
            <a:endParaRPr lang="en-SG" sz="3600" dirty="0">
              <a:solidFill>
                <a:srgbClr val="FF0000"/>
              </a:solidFill>
              <a:latin typeface="#9Slide03 Arima Madurai Black" panose="00000A00000000000000" pitchFamily="2" charset="0"/>
              <a:cs typeface="#9Slide03 Arima Madurai Black" panose="00000A00000000000000" pitchFamily="2" charset="0"/>
            </a:endParaRPr>
          </a:p>
        </p:txBody>
      </p:sp>
      <p:grpSp>
        <p:nvGrpSpPr>
          <p:cNvPr id="23" name="Group 22">
            <a:extLst>
              <a:ext uri="{FF2B5EF4-FFF2-40B4-BE49-F238E27FC236}">
                <a16:creationId xmlns="" xmlns:a16="http://schemas.microsoft.com/office/drawing/2014/main" id="{2485FAC7-EFB8-489B-9D3C-AD117FF5B180}"/>
              </a:ext>
            </a:extLst>
          </p:cNvPr>
          <p:cNvGrpSpPr/>
          <p:nvPr/>
        </p:nvGrpSpPr>
        <p:grpSpPr>
          <a:xfrm>
            <a:off x="762000" y="1066800"/>
            <a:ext cx="10706100" cy="5486400"/>
            <a:chOff x="762000" y="914400"/>
            <a:chExt cx="10706100" cy="5486400"/>
          </a:xfrm>
        </p:grpSpPr>
        <p:sp>
          <p:nvSpPr>
            <p:cNvPr id="9" name="Rectangle: Rounded Corners 8">
              <a:extLst>
                <a:ext uri="{FF2B5EF4-FFF2-40B4-BE49-F238E27FC236}">
                  <a16:creationId xmlns="" xmlns:a16="http://schemas.microsoft.com/office/drawing/2014/main" id="{2D78A44C-5E6F-4BBD-AF53-8D247AF07B6E}"/>
                </a:ext>
              </a:extLst>
            </p:cNvPr>
            <p:cNvSpPr/>
            <p:nvPr/>
          </p:nvSpPr>
          <p:spPr>
            <a:xfrm>
              <a:off x="7277100" y="3886200"/>
              <a:ext cx="4191000" cy="91440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dirty="0" err="1">
                  <a:solidFill>
                    <a:schemeClr val="tx1"/>
                  </a:solidFill>
                  <a:latin typeface="#9Slide03 Arima Madurai Black" panose="00000A00000000000000" pitchFamily="2" charset="0"/>
                  <a:cs typeface="#9Slide03 Arima Madurai Black" panose="00000A00000000000000" pitchFamily="2" charset="0"/>
                </a:rPr>
                <a:t>Về</a:t>
              </a:r>
              <a:r>
                <a:rPr lang="en-SG" sz="3200" dirty="0">
                  <a:solidFill>
                    <a:schemeClr val="tx1"/>
                  </a:solidFill>
                  <a:latin typeface="#9Slide03 Arima Madurai Black" panose="00000A00000000000000" pitchFamily="2" charset="0"/>
                  <a:cs typeface="#9Slide03 Arima Madurai Black" panose="00000A00000000000000" pitchFamily="2" charset="0"/>
                </a:rPr>
                <a:t> </a:t>
              </a:r>
              <a:r>
                <a:rPr lang="en-SG" sz="3200" dirty="0" err="1">
                  <a:solidFill>
                    <a:schemeClr val="tx1"/>
                  </a:solidFill>
                  <a:latin typeface="#9Slide03 Arima Madurai Black" panose="00000A00000000000000" pitchFamily="2" charset="0"/>
                  <a:cs typeface="#9Slide03 Arima Madurai Black" panose="00000A00000000000000" pitchFamily="2" charset="0"/>
                </a:rPr>
                <a:t>xã</a:t>
              </a:r>
              <a:r>
                <a:rPr lang="en-SG" sz="3200" dirty="0">
                  <a:solidFill>
                    <a:schemeClr val="tx1"/>
                  </a:solidFill>
                  <a:latin typeface="#9Slide03 Arima Madurai Black" panose="00000A00000000000000" pitchFamily="2" charset="0"/>
                  <a:cs typeface="#9Slide03 Arima Madurai Black" panose="00000A00000000000000" pitchFamily="2" charset="0"/>
                </a:rPr>
                <a:t> </a:t>
              </a:r>
              <a:r>
                <a:rPr lang="en-SG" sz="3200" dirty="0" err="1">
                  <a:solidFill>
                    <a:schemeClr val="tx1"/>
                  </a:solidFill>
                  <a:latin typeface="#9Slide03 Arima Madurai Black" panose="00000A00000000000000" pitchFamily="2" charset="0"/>
                  <a:cs typeface="#9Slide03 Arima Madurai Black" panose="00000A00000000000000" pitchFamily="2" charset="0"/>
                </a:rPr>
                <a:t>hội</a:t>
              </a:r>
              <a:endParaRPr lang="en-SG" sz="3200" dirty="0">
                <a:solidFill>
                  <a:schemeClr val="tx1"/>
                </a:solidFill>
                <a:latin typeface="#9Slide03 Arima Madurai Black" panose="00000A00000000000000" pitchFamily="2" charset="0"/>
                <a:cs typeface="#9Slide03 Arima Madurai Black" panose="00000A00000000000000" pitchFamily="2" charset="0"/>
              </a:endParaRPr>
            </a:p>
          </p:txBody>
        </p:sp>
        <p:grpSp>
          <p:nvGrpSpPr>
            <p:cNvPr id="19" name="Group 18">
              <a:extLst>
                <a:ext uri="{FF2B5EF4-FFF2-40B4-BE49-F238E27FC236}">
                  <a16:creationId xmlns="" xmlns:a16="http://schemas.microsoft.com/office/drawing/2014/main" id="{F56B9907-2EED-4969-861B-54738366CE2D}"/>
                </a:ext>
              </a:extLst>
            </p:cNvPr>
            <p:cNvGrpSpPr/>
            <p:nvPr/>
          </p:nvGrpSpPr>
          <p:grpSpPr>
            <a:xfrm>
              <a:off x="762000" y="914400"/>
              <a:ext cx="8610600" cy="5486400"/>
              <a:chOff x="762000" y="914400"/>
              <a:chExt cx="8610600" cy="5486400"/>
            </a:xfrm>
          </p:grpSpPr>
          <p:grpSp>
            <p:nvGrpSpPr>
              <p:cNvPr id="5" name="Group 4">
                <a:extLst>
                  <a:ext uri="{FF2B5EF4-FFF2-40B4-BE49-F238E27FC236}">
                    <a16:creationId xmlns="" xmlns:a16="http://schemas.microsoft.com/office/drawing/2014/main" id="{9ECEE92D-8237-4AD5-94C2-A7432074B456}"/>
                  </a:ext>
                </a:extLst>
              </p:cNvPr>
              <p:cNvGrpSpPr/>
              <p:nvPr/>
            </p:nvGrpSpPr>
            <p:grpSpPr>
              <a:xfrm>
                <a:off x="3657600" y="914400"/>
                <a:ext cx="5715000" cy="2726055"/>
                <a:chOff x="3238500" y="457200"/>
                <a:chExt cx="5715000" cy="2726055"/>
              </a:xfrm>
            </p:grpSpPr>
            <p:pic>
              <p:nvPicPr>
                <p:cNvPr id="6" name="Picture 5">
                  <a:extLst>
                    <a:ext uri="{FF2B5EF4-FFF2-40B4-BE49-F238E27FC236}">
                      <a16:creationId xmlns="" xmlns:a16="http://schemas.microsoft.com/office/drawing/2014/main" id="{BBFA5462-533D-4A9D-AD5F-A2E474007B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8500" y="457200"/>
                  <a:ext cx="5715000" cy="2726055"/>
                </a:xfrm>
                <a:prstGeom prst="rect">
                  <a:avLst/>
                </a:prstGeom>
              </p:spPr>
            </p:pic>
            <p:sp>
              <p:nvSpPr>
                <p:cNvPr id="7" name="TextBox 6">
                  <a:extLst>
                    <a:ext uri="{FF2B5EF4-FFF2-40B4-BE49-F238E27FC236}">
                      <a16:creationId xmlns="" xmlns:a16="http://schemas.microsoft.com/office/drawing/2014/main" id="{F42DD412-B93E-4773-81F6-F523EA4DA739}"/>
                    </a:ext>
                  </a:extLst>
                </p:cNvPr>
                <p:cNvSpPr txBox="1"/>
                <p:nvPr/>
              </p:nvSpPr>
              <p:spPr>
                <a:xfrm flipH="1">
                  <a:off x="4648200" y="1158507"/>
                  <a:ext cx="2667000" cy="1323439"/>
                </a:xfrm>
                <a:prstGeom prst="rect">
                  <a:avLst/>
                </a:prstGeom>
                <a:noFill/>
              </p:spPr>
              <p:txBody>
                <a:bodyPr wrap="square" rtlCol="0">
                  <a:spAutoFit/>
                </a:bodyPr>
                <a:lstStyle/>
                <a:p>
                  <a:pPr algn="ctr"/>
                  <a:r>
                    <a:rPr lang="en-SG" sz="4000" dirty="0" err="1">
                      <a:latin typeface="#9Slide03 Arima Madurai Black" panose="00000A00000000000000" pitchFamily="2" charset="0"/>
                      <a:cs typeface="#9Slide03 Arima Madurai Black" panose="00000A00000000000000" pitchFamily="2" charset="0"/>
                    </a:rPr>
                    <a:t>Sự</a:t>
                  </a:r>
                  <a:r>
                    <a:rPr lang="en-SG" sz="4000" dirty="0">
                      <a:latin typeface="#9Slide03 Arima Madurai Black" panose="00000A00000000000000" pitchFamily="2" charset="0"/>
                      <a:cs typeface="#9Slide03 Arima Madurai Black" panose="00000A00000000000000" pitchFamily="2" charset="0"/>
                    </a:rPr>
                    <a:t> </a:t>
                  </a:r>
                  <a:r>
                    <a:rPr lang="en-SG" sz="4000" dirty="0" err="1">
                      <a:latin typeface="#9Slide03 Arima Madurai Black" panose="00000A00000000000000" pitchFamily="2" charset="0"/>
                      <a:cs typeface="#9Slide03 Arima Madurai Black" panose="00000A00000000000000" pitchFamily="2" charset="0"/>
                    </a:rPr>
                    <a:t>thách</a:t>
                  </a:r>
                  <a:r>
                    <a:rPr lang="en-SG" sz="4000" dirty="0">
                      <a:latin typeface="#9Slide03 Arima Madurai Black" panose="00000A00000000000000" pitchFamily="2" charset="0"/>
                      <a:cs typeface="#9Slide03 Arima Madurai Black" panose="00000A00000000000000" pitchFamily="2" charset="0"/>
                    </a:rPr>
                    <a:t> </a:t>
                  </a:r>
                  <a:r>
                    <a:rPr lang="en-SG" sz="4000" dirty="0" err="1">
                      <a:latin typeface="#9Slide03 Arima Madurai Black" panose="00000A00000000000000" pitchFamily="2" charset="0"/>
                      <a:cs typeface="#9Slide03 Arima Madurai Black" panose="00000A00000000000000" pitchFamily="2" charset="0"/>
                    </a:rPr>
                    <a:t>thức</a:t>
                  </a:r>
                  <a:endParaRPr lang="en-SG" sz="4000" dirty="0">
                    <a:latin typeface="#9Slide03 Arima Madurai Black" panose="00000A00000000000000" pitchFamily="2" charset="0"/>
                    <a:cs typeface="#9Slide03 Arima Madurai Black" panose="00000A00000000000000" pitchFamily="2" charset="0"/>
                  </a:endParaRPr>
                </a:p>
              </p:txBody>
            </p:sp>
          </p:grpSp>
          <p:sp>
            <p:nvSpPr>
              <p:cNvPr id="8" name="Rectangle: Rounded Corners 7">
                <a:extLst>
                  <a:ext uri="{FF2B5EF4-FFF2-40B4-BE49-F238E27FC236}">
                    <a16:creationId xmlns="" xmlns:a16="http://schemas.microsoft.com/office/drawing/2014/main" id="{BA0D504C-CCC2-43FD-A7D3-D6EFE6CB9FCF}"/>
                  </a:ext>
                </a:extLst>
              </p:cNvPr>
              <p:cNvSpPr/>
              <p:nvPr/>
            </p:nvSpPr>
            <p:spPr>
              <a:xfrm>
                <a:off x="1752600" y="3886200"/>
                <a:ext cx="4191000" cy="91440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dirty="0" err="1">
                    <a:solidFill>
                      <a:schemeClr val="tx1"/>
                    </a:solidFill>
                    <a:latin typeface="#9Slide03 Arima Madurai Black" panose="00000A00000000000000" pitchFamily="2" charset="0"/>
                    <a:cs typeface="#9Slide03 Arima Madurai Black" panose="00000A00000000000000" pitchFamily="2" charset="0"/>
                  </a:rPr>
                  <a:t>Về</a:t>
                </a:r>
                <a:r>
                  <a:rPr lang="en-SG" sz="3200" dirty="0">
                    <a:solidFill>
                      <a:schemeClr val="tx1"/>
                    </a:solidFill>
                    <a:latin typeface="#9Slide03 Arima Madurai Black" panose="00000A00000000000000" pitchFamily="2" charset="0"/>
                    <a:cs typeface="#9Slide03 Arima Madurai Black" panose="00000A00000000000000" pitchFamily="2" charset="0"/>
                  </a:rPr>
                  <a:t> </a:t>
                </a:r>
                <a:r>
                  <a:rPr lang="en-SG" sz="3200" dirty="0" err="1">
                    <a:solidFill>
                      <a:schemeClr val="tx1"/>
                    </a:solidFill>
                    <a:latin typeface="#9Slide03 Arima Madurai Black" panose="00000A00000000000000" pitchFamily="2" charset="0"/>
                    <a:cs typeface="#9Slide03 Arima Madurai Black" panose="00000A00000000000000" pitchFamily="2" charset="0"/>
                  </a:rPr>
                  <a:t>kinh</a:t>
                </a:r>
                <a:r>
                  <a:rPr lang="en-SG" sz="3200" dirty="0">
                    <a:solidFill>
                      <a:schemeClr val="tx1"/>
                    </a:solidFill>
                    <a:latin typeface="#9Slide03 Arima Madurai Black" panose="00000A00000000000000" pitchFamily="2" charset="0"/>
                    <a:cs typeface="#9Slide03 Arima Madurai Black" panose="00000A00000000000000" pitchFamily="2" charset="0"/>
                  </a:rPr>
                  <a:t> </a:t>
                </a:r>
                <a:r>
                  <a:rPr lang="en-SG" sz="3200" dirty="0" err="1">
                    <a:solidFill>
                      <a:schemeClr val="tx1"/>
                    </a:solidFill>
                    <a:latin typeface="#9Slide03 Arima Madurai Black" panose="00000A00000000000000" pitchFamily="2" charset="0"/>
                    <a:cs typeface="#9Slide03 Arima Madurai Black" panose="00000A00000000000000" pitchFamily="2" charset="0"/>
                  </a:rPr>
                  <a:t>tế</a:t>
                </a:r>
                <a:r>
                  <a:rPr lang="en-SG" sz="3200" dirty="0">
                    <a:solidFill>
                      <a:schemeClr val="tx1"/>
                    </a:solidFill>
                    <a:latin typeface="#9Slide03 Arima Madurai Black" panose="00000A00000000000000" pitchFamily="2" charset="0"/>
                    <a:cs typeface="#9Slide03 Arima Madurai Black" panose="00000A00000000000000" pitchFamily="2" charset="0"/>
                  </a:rPr>
                  <a:t> - </a:t>
                </a:r>
                <a:r>
                  <a:rPr lang="en-SG" sz="3200" dirty="0" err="1">
                    <a:solidFill>
                      <a:schemeClr val="tx1"/>
                    </a:solidFill>
                    <a:latin typeface="#9Slide03 Arima Madurai Black" panose="00000A00000000000000" pitchFamily="2" charset="0"/>
                    <a:cs typeface="#9Slide03 Arima Madurai Black" panose="00000A00000000000000" pitchFamily="2" charset="0"/>
                  </a:rPr>
                  <a:t>chính</a:t>
                </a:r>
                <a:r>
                  <a:rPr lang="en-SG" sz="3200" dirty="0">
                    <a:solidFill>
                      <a:schemeClr val="tx1"/>
                    </a:solidFill>
                    <a:latin typeface="#9Slide03 Arima Madurai Black" panose="00000A00000000000000" pitchFamily="2" charset="0"/>
                    <a:cs typeface="#9Slide03 Arima Madurai Black" panose="00000A00000000000000" pitchFamily="2" charset="0"/>
                  </a:rPr>
                  <a:t> </a:t>
                </a:r>
                <a:r>
                  <a:rPr lang="en-SG" sz="3200" dirty="0" err="1">
                    <a:solidFill>
                      <a:schemeClr val="tx1"/>
                    </a:solidFill>
                    <a:latin typeface="#9Slide03 Arima Madurai Black" panose="00000A00000000000000" pitchFamily="2" charset="0"/>
                    <a:cs typeface="#9Slide03 Arima Madurai Black" panose="00000A00000000000000" pitchFamily="2" charset="0"/>
                  </a:rPr>
                  <a:t>trị</a:t>
                </a:r>
                <a:endParaRPr lang="en-SG" sz="3200" dirty="0">
                  <a:solidFill>
                    <a:schemeClr val="tx1"/>
                  </a:solidFill>
                  <a:latin typeface="#9Slide03 Arima Madurai Black" panose="00000A00000000000000" pitchFamily="2" charset="0"/>
                  <a:cs typeface="#9Slide03 Arima Madurai Black" panose="00000A00000000000000" pitchFamily="2" charset="0"/>
                </a:endParaRPr>
              </a:p>
            </p:txBody>
          </p:sp>
          <p:sp>
            <p:nvSpPr>
              <p:cNvPr id="10" name="Rectangle: Rounded Corners 9">
                <a:extLst>
                  <a:ext uri="{FF2B5EF4-FFF2-40B4-BE49-F238E27FC236}">
                    <a16:creationId xmlns="" xmlns:a16="http://schemas.microsoft.com/office/drawing/2014/main" id="{A932627F-09B0-4BF3-AC26-F08BE29AB1FF}"/>
                  </a:ext>
                </a:extLst>
              </p:cNvPr>
              <p:cNvSpPr/>
              <p:nvPr/>
            </p:nvSpPr>
            <p:spPr>
              <a:xfrm>
                <a:off x="762000" y="5486400"/>
                <a:ext cx="2781300" cy="9144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dirty="0" err="1">
                    <a:solidFill>
                      <a:schemeClr val="tx1"/>
                    </a:solidFill>
                    <a:latin typeface="#9Slide03 Arima Madurai Black" panose="00000A00000000000000" pitchFamily="2" charset="0"/>
                    <a:cs typeface="#9Slide03 Arima Madurai Black" panose="00000A00000000000000" pitchFamily="2" charset="0"/>
                  </a:rPr>
                  <a:t>Tầm</a:t>
                </a:r>
                <a:r>
                  <a:rPr lang="en-SG" sz="3200" dirty="0">
                    <a:solidFill>
                      <a:schemeClr val="tx1"/>
                    </a:solidFill>
                    <a:latin typeface="#9Slide03 Arima Madurai Black" panose="00000A00000000000000" pitchFamily="2" charset="0"/>
                    <a:cs typeface="#9Slide03 Arima Madurai Black" panose="00000A00000000000000" pitchFamily="2" charset="0"/>
                  </a:rPr>
                  <a:t> </a:t>
                </a:r>
                <a:r>
                  <a:rPr lang="en-SG" sz="3200" dirty="0" err="1">
                    <a:solidFill>
                      <a:schemeClr val="tx1"/>
                    </a:solidFill>
                    <a:latin typeface="#9Slide03 Arima Madurai Black" panose="00000A00000000000000" pitchFamily="2" charset="0"/>
                    <a:cs typeface="#9Slide03 Arima Madurai Black" panose="00000A00000000000000" pitchFamily="2" charset="0"/>
                  </a:rPr>
                  <a:t>quốc</a:t>
                </a:r>
                <a:r>
                  <a:rPr lang="en-SG" sz="3200" dirty="0">
                    <a:solidFill>
                      <a:schemeClr val="tx1"/>
                    </a:solidFill>
                    <a:latin typeface="#9Slide03 Arima Madurai Black" panose="00000A00000000000000" pitchFamily="2" charset="0"/>
                    <a:cs typeface="#9Slide03 Arima Madurai Black" panose="00000A00000000000000" pitchFamily="2" charset="0"/>
                  </a:rPr>
                  <a:t> </a:t>
                </a:r>
                <a:r>
                  <a:rPr lang="en-SG" sz="3200" dirty="0" err="1">
                    <a:solidFill>
                      <a:schemeClr val="tx1"/>
                    </a:solidFill>
                    <a:latin typeface="#9Slide03 Arima Madurai Black" panose="00000A00000000000000" pitchFamily="2" charset="0"/>
                    <a:cs typeface="#9Slide03 Arima Madurai Black" panose="00000A00000000000000" pitchFamily="2" charset="0"/>
                  </a:rPr>
                  <a:t>tế</a:t>
                </a:r>
                <a:endParaRPr lang="en-SG" sz="3200" dirty="0">
                  <a:solidFill>
                    <a:schemeClr val="tx1"/>
                  </a:solidFill>
                  <a:latin typeface="#9Slide03 Arima Madurai Black" panose="00000A00000000000000" pitchFamily="2" charset="0"/>
                  <a:cs typeface="#9Slide03 Arima Madurai Black" panose="00000A00000000000000" pitchFamily="2" charset="0"/>
                </a:endParaRPr>
              </a:p>
            </p:txBody>
          </p:sp>
          <p:sp>
            <p:nvSpPr>
              <p:cNvPr id="11" name="Rectangle: Rounded Corners 10">
                <a:extLst>
                  <a:ext uri="{FF2B5EF4-FFF2-40B4-BE49-F238E27FC236}">
                    <a16:creationId xmlns="" xmlns:a16="http://schemas.microsoft.com/office/drawing/2014/main" id="{450EB6DF-1FFE-422E-990E-4FEE6BD16F62}"/>
                  </a:ext>
                </a:extLst>
              </p:cNvPr>
              <p:cNvSpPr/>
              <p:nvPr/>
            </p:nvSpPr>
            <p:spPr>
              <a:xfrm>
                <a:off x="4231728" y="5486400"/>
                <a:ext cx="2781300" cy="9144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dirty="0" err="1">
                    <a:solidFill>
                      <a:schemeClr val="tx1"/>
                    </a:solidFill>
                    <a:latin typeface="#9Slide03 Arima Madurai Black" panose="00000A00000000000000" pitchFamily="2" charset="0"/>
                    <a:cs typeface="#9Slide03 Arima Madurai Black" panose="00000A00000000000000" pitchFamily="2" charset="0"/>
                  </a:rPr>
                  <a:t>Tầm</a:t>
                </a:r>
                <a:r>
                  <a:rPr lang="en-SG" sz="3200" dirty="0">
                    <a:solidFill>
                      <a:schemeClr val="tx1"/>
                    </a:solidFill>
                    <a:latin typeface="#9Slide03 Arima Madurai Black" panose="00000A00000000000000" pitchFamily="2" charset="0"/>
                    <a:cs typeface="#9Slide03 Arima Madurai Black" panose="00000A00000000000000" pitchFamily="2" charset="0"/>
                  </a:rPr>
                  <a:t> </a:t>
                </a:r>
                <a:r>
                  <a:rPr lang="en-SG" sz="3200" dirty="0" err="1">
                    <a:solidFill>
                      <a:schemeClr val="tx1"/>
                    </a:solidFill>
                    <a:latin typeface="#9Slide03 Arima Madurai Black" panose="00000A00000000000000" pitchFamily="2" charset="0"/>
                    <a:cs typeface="#9Slide03 Arima Madurai Black" panose="00000A00000000000000" pitchFamily="2" charset="0"/>
                  </a:rPr>
                  <a:t>quốc</a:t>
                </a:r>
                <a:r>
                  <a:rPr lang="en-SG" sz="3200" dirty="0">
                    <a:solidFill>
                      <a:schemeClr val="tx1"/>
                    </a:solidFill>
                    <a:latin typeface="#9Slide03 Arima Madurai Black" panose="00000A00000000000000" pitchFamily="2" charset="0"/>
                    <a:cs typeface="#9Slide03 Arima Madurai Black" panose="00000A00000000000000" pitchFamily="2" charset="0"/>
                  </a:rPr>
                  <a:t> </a:t>
                </a:r>
                <a:r>
                  <a:rPr lang="en-SG" sz="3200" dirty="0" err="1">
                    <a:solidFill>
                      <a:schemeClr val="tx1"/>
                    </a:solidFill>
                    <a:latin typeface="#9Slide03 Arima Madurai Black" panose="00000A00000000000000" pitchFamily="2" charset="0"/>
                    <a:cs typeface="#9Slide03 Arima Madurai Black" panose="00000A00000000000000" pitchFamily="2" charset="0"/>
                  </a:rPr>
                  <a:t>gia</a:t>
                </a:r>
                <a:endParaRPr lang="en-SG" sz="3200" dirty="0">
                  <a:solidFill>
                    <a:schemeClr val="tx1"/>
                  </a:solidFill>
                  <a:latin typeface="#9Slide03 Arima Madurai Black" panose="00000A00000000000000" pitchFamily="2" charset="0"/>
                  <a:cs typeface="#9Slide03 Arima Madurai Black" panose="00000A00000000000000" pitchFamily="2" charset="0"/>
                </a:endParaRPr>
              </a:p>
            </p:txBody>
          </p:sp>
          <p:cxnSp>
            <p:nvCxnSpPr>
              <p:cNvPr id="12" name="Straight Arrow Connector 11">
                <a:extLst>
                  <a:ext uri="{FF2B5EF4-FFF2-40B4-BE49-F238E27FC236}">
                    <a16:creationId xmlns="" xmlns:a16="http://schemas.microsoft.com/office/drawing/2014/main" id="{6714B98B-5C43-4E82-90D9-F51E61036AE6}"/>
                  </a:ext>
                </a:extLst>
              </p:cNvPr>
              <p:cNvCxnSpPr>
                <a:cxnSpLocks/>
                <a:stCxn id="7" idx="2"/>
                <a:endCxn id="8" idx="0"/>
              </p:cNvCxnSpPr>
              <p:nvPr/>
            </p:nvCxnSpPr>
            <p:spPr>
              <a:xfrm flipH="1">
                <a:off x="3848100" y="2939146"/>
                <a:ext cx="2552700" cy="9470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 xmlns:a16="http://schemas.microsoft.com/office/drawing/2014/main" id="{3A292C0C-A9D9-4D0F-9613-E7CDD976F666}"/>
                  </a:ext>
                </a:extLst>
              </p:cNvPr>
              <p:cNvCxnSpPr>
                <a:cxnSpLocks/>
                <a:stCxn id="7" idx="2"/>
                <a:endCxn id="9" idx="0"/>
              </p:cNvCxnSpPr>
              <p:nvPr/>
            </p:nvCxnSpPr>
            <p:spPr>
              <a:xfrm>
                <a:off x="6400800" y="2939146"/>
                <a:ext cx="2971800" cy="9470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 xmlns:a16="http://schemas.microsoft.com/office/drawing/2014/main" id="{CE9977EE-0BE9-451D-AE6A-9FE8333AC833}"/>
                  </a:ext>
                </a:extLst>
              </p:cNvPr>
              <p:cNvCxnSpPr>
                <a:cxnSpLocks/>
                <a:stCxn id="8" idx="2"/>
                <a:endCxn id="10" idx="0"/>
              </p:cNvCxnSpPr>
              <p:nvPr/>
            </p:nvCxnSpPr>
            <p:spPr>
              <a:xfrm flipH="1">
                <a:off x="2152650" y="4800600"/>
                <a:ext cx="1695450" cy="685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 xmlns:a16="http://schemas.microsoft.com/office/drawing/2014/main" id="{AB220922-C5DB-4F4A-A7E9-E67D797175D2}"/>
                  </a:ext>
                </a:extLst>
              </p:cNvPr>
              <p:cNvCxnSpPr>
                <a:cxnSpLocks/>
                <a:stCxn id="8" idx="2"/>
                <a:endCxn id="11" idx="0"/>
              </p:cNvCxnSpPr>
              <p:nvPr/>
            </p:nvCxnSpPr>
            <p:spPr>
              <a:xfrm>
                <a:off x="3848100" y="4800600"/>
                <a:ext cx="1774278" cy="685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94192778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circle(in)">
                                      <p:cBhvr>
                                        <p:cTn id="12"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descr="未 标题-1"/>
          <p:cNvPicPr>
            <a:picLocks noChangeAspect="1"/>
          </p:cNvPicPr>
          <p:nvPr/>
        </p:nvPicPr>
        <p:blipFill>
          <a:blip r:embed="rId3" cstate="print"/>
          <a:stretch>
            <a:fillRect/>
          </a:stretch>
        </p:blipFill>
        <p:spPr>
          <a:xfrm>
            <a:off x="88265" y="73025"/>
            <a:ext cx="803275" cy="781050"/>
          </a:xfrm>
          <a:prstGeom prst="rect">
            <a:avLst/>
          </a:prstGeom>
        </p:spPr>
      </p:pic>
      <p:sp>
        <p:nvSpPr>
          <p:cNvPr id="16" name="TextBox 15"/>
          <p:cNvSpPr txBox="1"/>
          <p:nvPr/>
        </p:nvSpPr>
        <p:spPr>
          <a:xfrm>
            <a:off x="834650" y="0"/>
            <a:ext cx="2554009" cy="1015663"/>
          </a:xfrm>
          <a:prstGeom prst="rect">
            <a:avLst/>
          </a:prstGeom>
          <a:noFill/>
        </p:spPr>
        <p:txBody>
          <a:bodyPr wrap="square" rtlCol="0">
            <a:spAutoFit/>
          </a:bodyPr>
          <a:lstStyle/>
          <a:p>
            <a:r>
              <a:rPr lang="en-US" altLang="zh-CN" sz="6000" dirty="0" err="1">
                <a:solidFill>
                  <a:schemeClr val="accent2"/>
                </a:solidFill>
                <a:latin typeface="#9Slide05 IcielSanelma" pitchFamily="2" charset="0"/>
                <a:ea typeface="黑体" panose="02010609060101010101" charset="-122"/>
              </a:rPr>
              <a:t>Khởi</a:t>
            </a:r>
            <a:r>
              <a:rPr lang="en-US" altLang="zh-CN" sz="6000" dirty="0">
                <a:solidFill>
                  <a:schemeClr val="accent2"/>
                </a:solidFill>
                <a:latin typeface="#9Slide05 IcielSanelma" pitchFamily="2" charset="0"/>
                <a:ea typeface="黑体" panose="02010609060101010101" charset="-122"/>
              </a:rPr>
              <a:t> </a:t>
            </a:r>
            <a:r>
              <a:rPr lang="vi-VN" altLang="zh-CN" sz="6000" dirty="0">
                <a:solidFill>
                  <a:schemeClr val="accent2"/>
                </a:solidFill>
                <a:latin typeface="#9Slide05 IcielSanelma" pitchFamily="2" charset="0"/>
                <a:ea typeface="黑体" panose="02010609060101010101" charset="-122"/>
              </a:rPr>
              <a:t>động</a:t>
            </a:r>
            <a:endParaRPr lang="zh-CN" altLang="en-US" sz="6000" dirty="0">
              <a:solidFill>
                <a:schemeClr val="accent2"/>
              </a:solidFill>
              <a:latin typeface="#9Slide05 IcielSanelma" pitchFamily="2" charset="0"/>
              <a:ea typeface="黑体" panose="02010609060101010101" charset="-122"/>
            </a:endParaRPr>
          </a:p>
        </p:txBody>
      </p:sp>
      <p:pic>
        <p:nvPicPr>
          <p:cNvPr id="1026" name="Picture 2"/>
          <p:cNvPicPr>
            <a:picLocks noChangeAspect="1" noChangeArrowheads="1"/>
          </p:cNvPicPr>
          <p:nvPr/>
        </p:nvPicPr>
        <p:blipFill>
          <a:blip r:embed="rId4" cstate="print"/>
          <a:srcRect/>
          <a:stretch>
            <a:fillRect/>
          </a:stretch>
        </p:blipFill>
        <p:spPr bwMode="auto">
          <a:xfrm>
            <a:off x="0" y="860612"/>
            <a:ext cx="3133165" cy="1857375"/>
          </a:xfrm>
          <a:prstGeom prst="rect">
            <a:avLst/>
          </a:prstGeom>
          <a:noFill/>
          <a:ln w="9525">
            <a:noFill/>
            <a:miter lim="800000"/>
            <a:headEnd/>
            <a:tailEnd/>
          </a:ln>
        </p:spPr>
      </p:pic>
      <p:pic>
        <p:nvPicPr>
          <p:cNvPr id="1027" name="Picture 3"/>
          <p:cNvPicPr>
            <a:picLocks noChangeAspect="1" noChangeArrowheads="1"/>
          </p:cNvPicPr>
          <p:nvPr/>
        </p:nvPicPr>
        <p:blipFill>
          <a:blip r:embed="rId5" cstate="print"/>
          <a:srcRect/>
          <a:stretch>
            <a:fillRect/>
          </a:stretch>
        </p:blipFill>
        <p:spPr bwMode="auto">
          <a:xfrm>
            <a:off x="6735296" y="0"/>
            <a:ext cx="2619375" cy="2460812"/>
          </a:xfrm>
          <a:prstGeom prst="rect">
            <a:avLst/>
          </a:prstGeom>
          <a:noFill/>
          <a:ln w="9525">
            <a:noFill/>
            <a:miter lim="800000"/>
            <a:headEnd/>
            <a:tailEnd/>
          </a:ln>
        </p:spPr>
      </p:pic>
      <p:pic>
        <p:nvPicPr>
          <p:cNvPr id="19" name="Picture 18"/>
          <p:cNvPicPr/>
          <p:nvPr/>
        </p:nvPicPr>
        <p:blipFill>
          <a:blip r:embed="rId6" cstate="print"/>
          <a:srcRect/>
          <a:stretch>
            <a:fillRect/>
          </a:stretch>
        </p:blipFill>
        <p:spPr bwMode="auto">
          <a:xfrm>
            <a:off x="3254188" y="2770096"/>
            <a:ext cx="2520763" cy="1936377"/>
          </a:xfrm>
          <a:prstGeom prst="rect">
            <a:avLst/>
          </a:prstGeom>
          <a:noFill/>
          <a:ln w="9525">
            <a:noFill/>
            <a:miter lim="800000"/>
            <a:headEnd/>
            <a:tailEnd/>
          </a:ln>
        </p:spPr>
      </p:pic>
      <p:pic>
        <p:nvPicPr>
          <p:cNvPr id="20" name="Picture 19" descr="thach-thuc-danh-hai-1.png"/>
          <p:cNvPicPr>
            <a:picLocks noChangeAspect="1"/>
          </p:cNvPicPr>
          <p:nvPr/>
        </p:nvPicPr>
        <p:blipFill>
          <a:blip r:embed="rId7" cstate="print"/>
          <a:stretch>
            <a:fillRect/>
          </a:stretch>
        </p:blipFill>
        <p:spPr>
          <a:xfrm>
            <a:off x="8162364" y="4948518"/>
            <a:ext cx="2913529" cy="1909482"/>
          </a:xfrm>
          <a:prstGeom prst="rect">
            <a:avLst/>
          </a:prstGeom>
        </p:spPr>
      </p:pic>
      <p:pic>
        <p:nvPicPr>
          <p:cNvPr id="21" name="Picture 20"/>
          <p:cNvPicPr/>
          <p:nvPr/>
        </p:nvPicPr>
        <p:blipFill>
          <a:blip r:embed="rId8" cstate="print"/>
          <a:srcRect/>
          <a:stretch>
            <a:fillRect/>
          </a:stretch>
        </p:blipFill>
        <p:spPr bwMode="auto">
          <a:xfrm>
            <a:off x="3361204" y="0"/>
            <a:ext cx="3321984" cy="2366682"/>
          </a:xfrm>
          <a:prstGeom prst="rect">
            <a:avLst/>
          </a:prstGeom>
          <a:noFill/>
          <a:ln w="9525">
            <a:noFill/>
            <a:miter lim="800000"/>
            <a:headEnd/>
            <a:tailEnd/>
          </a:ln>
        </p:spPr>
      </p:pic>
      <p:pic>
        <p:nvPicPr>
          <p:cNvPr id="22" name="Picture 21"/>
          <p:cNvPicPr/>
          <p:nvPr/>
        </p:nvPicPr>
        <p:blipFill>
          <a:blip r:embed="rId9" cstate="print"/>
          <a:srcRect/>
          <a:stretch>
            <a:fillRect/>
          </a:stretch>
        </p:blipFill>
        <p:spPr bwMode="auto">
          <a:xfrm>
            <a:off x="9009529" y="2675965"/>
            <a:ext cx="3182471" cy="1909483"/>
          </a:xfrm>
          <a:prstGeom prst="rect">
            <a:avLst/>
          </a:prstGeom>
          <a:noFill/>
          <a:ln w="9525">
            <a:noFill/>
            <a:miter lim="800000"/>
            <a:headEnd/>
            <a:tailEnd/>
          </a:ln>
        </p:spPr>
      </p:pic>
      <p:pic>
        <p:nvPicPr>
          <p:cNvPr id="23" name="Picture 22"/>
          <p:cNvPicPr/>
          <p:nvPr/>
        </p:nvPicPr>
        <p:blipFill>
          <a:blip r:embed="rId10" cstate="print"/>
          <a:srcRect/>
          <a:stretch>
            <a:fillRect/>
          </a:stretch>
        </p:blipFill>
        <p:spPr bwMode="auto">
          <a:xfrm>
            <a:off x="0" y="3079656"/>
            <a:ext cx="2752725" cy="1666875"/>
          </a:xfrm>
          <a:prstGeom prst="rect">
            <a:avLst/>
          </a:prstGeom>
          <a:noFill/>
          <a:ln w="9525">
            <a:noFill/>
            <a:miter lim="800000"/>
            <a:headEnd/>
            <a:tailEnd/>
          </a:ln>
        </p:spPr>
      </p:pic>
      <p:pic>
        <p:nvPicPr>
          <p:cNvPr id="24" name="Picture 23"/>
          <p:cNvPicPr/>
          <p:nvPr/>
        </p:nvPicPr>
        <p:blipFill>
          <a:blip r:embed="rId11" cstate="print"/>
          <a:srcRect/>
          <a:stretch>
            <a:fillRect/>
          </a:stretch>
        </p:blipFill>
        <p:spPr bwMode="auto">
          <a:xfrm>
            <a:off x="9572625" y="0"/>
            <a:ext cx="2619375" cy="2084294"/>
          </a:xfrm>
          <a:prstGeom prst="rect">
            <a:avLst/>
          </a:prstGeom>
          <a:noFill/>
          <a:ln w="9525">
            <a:noFill/>
            <a:miter lim="800000"/>
            <a:headEnd/>
            <a:tailEnd/>
          </a:ln>
        </p:spPr>
      </p:pic>
      <p:pic>
        <p:nvPicPr>
          <p:cNvPr id="25" name="Picture 24"/>
          <p:cNvPicPr/>
          <p:nvPr/>
        </p:nvPicPr>
        <p:blipFill>
          <a:blip r:embed="rId12" cstate="print"/>
          <a:srcRect/>
          <a:stretch>
            <a:fillRect/>
          </a:stretch>
        </p:blipFill>
        <p:spPr bwMode="auto">
          <a:xfrm>
            <a:off x="6145306" y="2946028"/>
            <a:ext cx="2524125" cy="1733550"/>
          </a:xfrm>
          <a:prstGeom prst="rect">
            <a:avLst/>
          </a:prstGeom>
          <a:noFill/>
          <a:ln w="9525">
            <a:noFill/>
            <a:miter lim="800000"/>
            <a:headEnd/>
            <a:tailEnd/>
          </a:ln>
        </p:spPr>
      </p:pic>
      <p:pic>
        <p:nvPicPr>
          <p:cNvPr id="26" name="Picture 25"/>
          <p:cNvPicPr/>
          <p:nvPr/>
        </p:nvPicPr>
        <p:blipFill>
          <a:blip r:embed="rId13" cstate="print"/>
          <a:srcRect/>
          <a:stretch>
            <a:fillRect/>
          </a:stretch>
        </p:blipFill>
        <p:spPr bwMode="auto">
          <a:xfrm>
            <a:off x="0" y="5114925"/>
            <a:ext cx="2619375" cy="1743075"/>
          </a:xfrm>
          <a:prstGeom prst="rect">
            <a:avLst/>
          </a:prstGeom>
          <a:noFill/>
          <a:ln w="9525">
            <a:noFill/>
            <a:miter lim="800000"/>
            <a:headEnd/>
            <a:tailEnd/>
          </a:ln>
        </p:spPr>
      </p:pic>
      <p:sp>
        <p:nvSpPr>
          <p:cNvPr id="27" name="Rectangle 26"/>
          <p:cNvSpPr/>
          <p:nvPr/>
        </p:nvSpPr>
        <p:spPr>
          <a:xfrm>
            <a:off x="3918438" y="2383722"/>
            <a:ext cx="2472536" cy="369332"/>
          </a:xfrm>
          <a:prstGeom prst="rect">
            <a:avLst/>
          </a:prstGeom>
        </p:spPr>
        <p:txBody>
          <a:bodyPr wrap="none">
            <a:spAutoFit/>
          </a:bodyPr>
          <a:lstStyle/>
          <a:p>
            <a:r>
              <a:rPr lang="en-US" i="1" dirty="0" err="1"/>
              <a:t>Những</a:t>
            </a:r>
            <a:r>
              <a:rPr lang="en-US" i="1" dirty="0"/>
              <a:t> </a:t>
            </a:r>
            <a:r>
              <a:rPr lang="en-US" i="1" dirty="0" err="1"/>
              <a:t>tòa</a:t>
            </a:r>
            <a:r>
              <a:rPr lang="en-US" i="1" dirty="0"/>
              <a:t> </a:t>
            </a:r>
            <a:r>
              <a:rPr lang="en-US" i="1" dirty="0" err="1"/>
              <a:t>nhà</a:t>
            </a:r>
            <a:r>
              <a:rPr lang="en-US" i="1" dirty="0"/>
              <a:t> </a:t>
            </a:r>
            <a:r>
              <a:rPr lang="en-US" i="1" dirty="0" err="1"/>
              <a:t>chọc</a:t>
            </a:r>
            <a:r>
              <a:rPr lang="en-US" i="1" dirty="0"/>
              <a:t> </a:t>
            </a:r>
            <a:r>
              <a:rPr lang="en-US" i="1" dirty="0" err="1"/>
              <a:t>trời</a:t>
            </a:r>
            <a:endParaRPr lang="en-US" dirty="0"/>
          </a:p>
        </p:txBody>
      </p:sp>
      <p:sp>
        <p:nvSpPr>
          <p:cNvPr id="28" name="Rectangle 27"/>
          <p:cNvSpPr/>
          <p:nvPr/>
        </p:nvSpPr>
        <p:spPr>
          <a:xfrm>
            <a:off x="9894890" y="4548699"/>
            <a:ext cx="1707583" cy="369332"/>
          </a:xfrm>
          <a:prstGeom prst="rect">
            <a:avLst/>
          </a:prstGeom>
        </p:spPr>
        <p:txBody>
          <a:bodyPr wrap="none">
            <a:spAutoFit/>
          </a:bodyPr>
          <a:lstStyle/>
          <a:p>
            <a:r>
              <a:rPr lang="en-US" i="1" dirty="0" err="1"/>
              <a:t>Siêu</a:t>
            </a:r>
            <a:r>
              <a:rPr lang="en-US" i="1" dirty="0"/>
              <a:t> </a:t>
            </a:r>
            <a:r>
              <a:rPr lang="en-US" i="1" dirty="0" err="1"/>
              <a:t>xe</a:t>
            </a:r>
            <a:r>
              <a:rPr lang="en-US" i="1" dirty="0"/>
              <a:t> </a:t>
            </a:r>
            <a:r>
              <a:rPr lang="en-US" i="1" dirty="0" err="1"/>
              <a:t>dát</a:t>
            </a:r>
            <a:r>
              <a:rPr lang="en-US" i="1" dirty="0"/>
              <a:t> </a:t>
            </a:r>
            <a:r>
              <a:rPr lang="en-US" i="1" dirty="0" err="1"/>
              <a:t>vàng</a:t>
            </a:r>
            <a:endParaRPr lang="en-US" dirty="0"/>
          </a:p>
        </p:txBody>
      </p:sp>
      <p:sp>
        <p:nvSpPr>
          <p:cNvPr id="29" name="Rectangle 28"/>
          <p:cNvSpPr/>
          <p:nvPr/>
        </p:nvSpPr>
        <p:spPr>
          <a:xfrm>
            <a:off x="0" y="4777299"/>
            <a:ext cx="2446504" cy="369332"/>
          </a:xfrm>
          <a:prstGeom prst="rect">
            <a:avLst/>
          </a:prstGeom>
        </p:spPr>
        <p:txBody>
          <a:bodyPr wrap="none">
            <a:spAutoFit/>
          </a:bodyPr>
          <a:lstStyle/>
          <a:p>
            <a:r>
              <a:rPr lang="en-US" dirty="0"/>
              <a:t> </a:t>
            </a:r>
            <a:r>
              <a:rPr lang="en-US" dirty="0" err="1"/>
              <a:t>Một</a:t>
            </a:r>
            <a:r>
              <a:rPr lang="en-US" dirty="0"/>
              <a:t> </a:t>
            </a:r>
            <a:r>
              <a:rPr lang="en-US" dirty="0" err="1"/>
              <a:t>thành</a:t>
            </a:r>
            <a:r>
              <a:rPr lang="en-US" dirty="0"/>
              <a:t> </a:t>
            </a:r>
            <a:r>
              <a:rPr lang="en-US" dirty="0" err="1"/>
              <a:t>phố</a:t>
            </a:r>
            <a:r>
              <a:rPr lang="en-US" dirty="0"/>
              <a:t> ở Dubai</a:t>
            </a:r>
          </a:p>
        </p:txBody>
      </p:sp>
      <p:sp>
        <p:nvSpPr>
          <p:cNvPr id="30" name="Rectangle 29"/>
          <p:cNvSpPr/>
          <p:nvPr/>
        </p:nvSpPr>
        <p:spPr>
          <a:xfrm>
            <a:off x="9933120" y="2114781"/>
            <a:ext cx="1846275" cy="369332"/>
          </a:xfrm>
          <a:prstGeom prst="rect">
            <a:avLst/>
          </a:prstGeom>
        </p:spPr>
        <p:txBody>
          <a:bodyPr wrap="none">
            <a:spAutoFit/>
          </a:bodyPr>
          <a:lstStyle/>
          <a:p>
            <a:r>
              <a:rPr lang="en-US" dirty="0" err="1"/>
              <a:t>Ẩm</a:t>
            </a:r>
            <a:r>
              <a:rPr lang="en-US" dirty="0"/>
              <a:t> </a:t>
            </a:r>
            <a:r>
              <a:rPr lang="en-US" dirty="0" err="1"/>
              <a:t>thức</a:t>
            </a:r>
            <a:r>
              <a:rPr lang="en-US" dirty="0"/>
              <a:t> </a:t>
            </a:r>
            <a:r>
              <a:rPr lang="en-US" dirty="0" err="1"/>
              <a:t>dát</a:t>
            </a:r>
            <a:r>
              <a:rPr lang="en-US" dirty="0"/>
              <a:t> </a:t>
            </a:r>
            <a:r>
              <a:rPr lang="en-US" dirty="0" err="1"/>
              <a:t>vàng</a:t>
            </a:r>
            <a:endParaRPr lang="en-US" dirty="0"/>
          </a:p>
        </p:txBody>
      </p:sp>
      <p:sp>
        <p:nvSpPr>
          <p:cNvPr id="31" name="Rectangle 30"/>
          <p:cNvSpPr/>
          <p:nvPr/>
        </p:nvSpPr>
        <p:spPr>
          <a:xfrm>
            <a:off x="6066790" y="4683170"/>
            <a:ext cx="2646904" cy="369332"/>
          </a:xfrm>
          <a:prstGeom prst="rect">
            <a:avLst/>
          </a:prstGeom>
        </p:spPr>
        <p:txBody>
          <a:bodyPr wrap="square">
            <a:spAutoFit/>
          </a:bodyPr>
          <a:lstStyle/>
          <a:p>
            <a:r>
              <a:rPr lang="en-US" i="1" dirty="0" err="1"/>
              <a:t>Trẻ</a:t>
            </a:r>
            <a:r>
              <a:rPr lang="en-US" i="1" dirty="0"/>
              <a:t> </a:t>
            </a:r>
            <a:r>
              <a:rPr lang="en-US" i="1" dirty="0" err="1"/>
              <a:t>em</a:t>
            </a:r>
            <a:r>
              <a:rPr lang="en-US" i="1" dirty="0"/>
              <a:t> </a:t>
            </a:r>
            <a:r>
              <a:rPr lang="en-US" i="1" dirty="0" err="1"/>
              <a:t>sống</a:t>
            </a:r>
            <a:r>
              <a:rPr lang="en-US" i="1" dirty="0"/>
              <a:t> </a:t>
            </a:r>
            <a:r>
              <a:rPr lang="en-US" i="1" dirty="0" err="1"/>
              <a:t>dưới</a:t>
            </a:r>
            <a:r>
              <a:rPr lang="en-US" i="1" dirty="0"/>
              <a:t> </a:t>
            </a:r>
            <a:r>
              <a:rPr lang="en-US" i="1" dirty="0" err="1"/>
              <a:t>gầm</a:t>
            </a:r>
            <a:r>
              <a:rPr lang="en-US" i="1" dirty="0"/>
              <a:t> </a:t>
            </a:r>
            <a:r>
              <a:rPr lang="en-US" i="1" dirty="0" err="1"/>
              <a:t>cầu</a:t>
            </a:r>
            <a:r>
              <a:rPr lang="en-US" i="1" dirty="0"/>
              <a:t> </a:t>
            </a:r>
            <a:endParaRPr lang="en-US" dirty="0"/>
          </a:p>
        </p:txBody>
      </p:sp>
      <p:sp>
        <p:nvSpPr>
          <p:cNvPr id="32" name="Rectangle 31"/>
          <p:cNvSpPr/>
          <p:nvPr/>
        </p:nvSpPr>
        <p:spPr>
          <a:xfrm>
            <a:off x="2717659" y="5177118"/>
            <a:ext cx="1181987" cy="1477328"/>
          </a:xfrm>
          <a:prstGeom prst="rect">
            <a:avLst/>
          </a:prstGeom>
        </p:spPr>
        <p:txBody>
          <a:bodyPr wrap="square">
            <a:spAutoFit/>
          </a:bodyPr>
          <a:lstStyle/>
          <a:p>
            <a:r>
              <a:rPr lang="en-US" i="1" dirty="0" err="1"/>
              <a:t>Thực</a:t>
            </a:r>
            <a:r>
              <a:rPr lang="en-US" i="1" dirty="0"/>
              <a:t> </a:t>
            </a:r>
            <a:r>
              <a:rPr lang="en-US" i="1" dirty="0" err="1"/>
              <a:t>đơn</a:t>
            </a:r>
            <a:r>
              <a:rPr lang="en-US" i="1" dirty="0"/>
              <a:t> </a:t>
            </a:r>
            <a:r>
              <a:rPr lang="en-US" i="1" dirty="0" err="1"/>
              <a:t>bữa</a:t>
            </a:r>
            <a:r>
              <a:rPr lang="en-US" i="1" dirty="0"/>
              <a:t> </a:t>
            </a:r>
            <a:r>
              <a:rPr lang="en-US" i="1" dirty="0" err="1"/>
              <a:t>trưa</a:t>
            </a:r>
            <a:r>
              <a:rPr lang="en-US" i="1" dirty="0"/>
              <a:t> </a:t>
            </a:r>
            <a:r>
              <a:rPr lang="en-US" i="1" dirty="0" err="1"/>
              <a:t>của</a:t>
            </a:r>
            <a:r>
              <a:rPr lang="en-US" i="1" dirty="0"/>
              <a:t> </a:t>
            </a:r>
            <a:r>
              <a:rPr lang="en-US" i="1" dirty="0" err="1"/>
              <a:t>học</a:t>
            </a:r>
            <a:r>
              <a:rPr lang="en-US" i="1" dirty="0"/>
              <a:t> </a:t>
            </a:r>
            <a:r>
              <a:rPr lang="en-US" i="1" dirty="0" err="1"/>
              <a:t>sinh</a:t>
            </a:r>
            <a:r>
              <a:rPr lang="en-US" i="1" dirty="0"/>
              <a:t> </a:t>
            </a:r>
            <a:r>
              <a:rPr lang="en-US" i="1" dirty="0" err="1"/>
              <a:t>vùng</a:t>
            </a:r>
            <a:r>
              <a:rPr lang="en-US" i="1" dirty="0"/>
              <a:t> </a:t>
            </a:r>
            <a:r>
              <a:rPr lang="en-US" i="1" dirty="0" err="1"/>
              <a:t>cao</a:t>
            </a:r>
            <a:endParaRPr lang="en-US" dirty="0"/>
          </a:p>
        </p:txBody>
      </p:sp>
      <p:pic>
        <p:nvPicPr>
          <p:cNvPr id="34" name="Picture 33"/>
          <p:cNvPicPr/>
          <p:nvPr/>
        </p:nvPicPr>
        <p:blipFill>
          <a:blip r:embed="rId14" cstate="print"/>
          <a:srcRect/>
          <a:stretch>
            <a:fillRect/>
          </a:stretch>
        </p:blipFill>
        <p:spPr bwMode="auto">
          <a:xfrm>
            <a:off x="3982011" y="5048250"/>
            <a:ext cx="2533650" cy="1809750"/>
          </a:xfrm>
          <a:prstGeom prst="rect">
            <a:avLst/>
          </a:prstGeom>
          <a:noFill/>
          <a:ln w="9525">
            <a:noFill/>
            <a:miter lim="800000"/>
            <a:headEnd/>
            <a:tailEnd/>
          </a:ln>
        </p:spPr>
      </p:pic>
      <p:sp>
        <p:nvSpPr>
          <p:cNvPr id="35" name="Rectangle 34"/>
          <p:cNvSpPr/>
          <p:nvPr/>
        </p:nvSpPr>
        <p:spPr>
          <a:xfrm>
            <a:off x="6617717" y="5126922"/>
            <a:ext cx="1316048" cy="1477328"/>
          </a:xfrm>
          <a:prstGeom prst="rect">
            <a:avLst/>
          </a:prstGeom>
        </p:spPr>
        <p:txBody>
          <a:bodyPr wrap="square">
            <a:spAutoFit/>
          </a:bodyPr>
          <a:lstStyle/>
          <a:p>
            <a:r>
              <a:rPr lang="en-US" dirty="0" err="1"/>
              <a:t>Học</a:t>
            </a:r>
            <a:r>
              <a:rPr lang="en-US" dirty="0"/>
              <a:t> </a:t>
            </a:r>
            <a:r>
              <a:rPr lang="en-US" dirty="0" err="1"/>
              <a:t>sinh</a:t>
            </a:r>
            <a:r>
              <a:rPr lang="en-US" dirty="0"/>
              <a:t> VN </a:t>
            </a:r>
            <a:r>
              <a:rPr lang="en-US" dirty="0" err="1"/>
              <a:t>chui</a:t>
            </a:r>
            <a:r>
              <a:rPr lang="en-US" dirty="0"/>
              <a:t> </a:t>
            </a:r>
            <a:r>
              <a:rPr lang="en-US" dirty="0" err="1"/>
              <a:t>túi</a:t>
            </a:r>
            <a:r>
              <a:rPr lang="en-US" dirty="0"/>
              <a:t> </a:t>
            </a:r>
            <a:r>
              <a:rPr lang="en-US" dirty="0" err="1"/>
              <a:t>bóng</a:t>
            </a:r>
            <a:r>
              <a:rPr lang="en-US" dirty="0"/>
              <a:t> </a:t>
            </a:r>
            <a:r>
              <a:rPr lang="en-US" dirty="0" err="1"/>
              <a:t>để</a:t>
            </a:r>
            <a:r>
              <a:rPr lang="en-US" dirty="0"/>
              <a:t> qua </a:t>
            </a:r>
            <a:r>
              <a:rPr lang="en-US" dirty="0" err="1"/>
              <a:t>sông</a:t>
            </a:r>
            <a:r>
              <a:rPr lang="en-US" dirty="0"/>
              <a:t> </a:t>
            </a:r>
            <a:r>
              <a:rPr lang="en-US" dirty="0" err="1"/>
              <a:t>đến</a:t>
            </a:r>
            <a:r>
              <a:rPr lang="en-US" dirty="0"/>
              <a:t> </a:t>
            </a:r>
            <a:r>
              <a:rPr lang="en-US" dirty="0" err="1"/>
              <a:t>trường</a:t>
            </a:r>
            <a:r>
              <a:rPr lang="en-US" dirty="0"/>
              <a:t> </a:t>
            </a:r>
          </a:p>
        </p:txBody>
      </p:sp>
      <p:sp>
        <p:nvSpPr>
          <p:cNvPr id="36" name="Rectangle 35"/>
          <p:cNvSpPr/>
          <p:nvPr/>
        </p:nvSpPr>
        <p:spPr>
          <a:xfrm>
            <a:off x="3605574" y="4656275"/>
            <a:ext cx="1890582" cy="369332"/>
          </a:xfrm>
          <a:prstGeom prst="rect">
            <a:avLst/>
          </a:prstGeom>
        </p:spPr>
        <p:txBody>
          <a:bodyPr wrap="none">
            <a:spAutoFit/>
          </a:bodyPr>
          <a:lstStyle/>
          <a:p>
            <a:r>
              <a:rPr lang="en-US" dirty="0" err="1"/>
              <a:t>Trẻ</a:t>
            </a:r>
            <a:r>
              <a:rPr lang="en-US" dirty="0"/>
              <a:t> </a:t>
            </a:r>
            <a:r>
              <a:rPr lang="en-US" dirty="0" err="1"/>
              <a:t>em</a:t>
            </a:r>
            <a:r>
              <a:rPr lang="en-US" dirty="0"/>
              <a:t> ở </a:t>
            </a:r>
            <a:r>
              <a:rPr lang="en-US" dirty="0" err="1"/>
              <a:t>Châu</a:t>
            </a:r>
            <a:r>
              <a:rPr lang="en-US" dirty="0"/>
              <a:t> Phi</a:t>
            </a:r>
          </a:p>
        </p:txBody>
      </p:sp>
      <p:sp>
        <p:nvSpPr>
          <p:cNvPr id="37" name="Rectangle 36"/>
          <p:cNvSpPr/>
          <p:nvPr/>
        </p:nvSpPr>
        <p:spPr>
          <a:xfrm>
            <a:off x="7146632" y="2441992"/>
            <a:ext cx="1890582" cy="369332"/>
          </a:xfrm>
          <a:prstGeom prst="rect">
            <a:avLst/>
          </a:prstGeom>
        </p:spPr>
        <p:txBody>
          <a:bodyPr wrap="none">
            <a:spAutoFit/>
          </a:bodyPr>
          <a:lstStyle/>
          <a:p>
            <a:r>
              <a:rPr lang="en-US" dirty="0" err="1"/>
              <a:t>Trẻ</a:t>
            </a:r>
            <a:r>
              <a:rPr lang="en-US" dirty="0"/>
              <a:t> </a:t>
            </a:r>
            <a:r>
              <a:rPr lang="en-US" dirty="0" err="1"/>
              <a:t>em</a:t>
            </a:r>
            <a:r>
              <a:rPr lang="en-US" dirty="0"/>
              <a:t> ở </a:t>
            </a:r>
            <a:r>
              <a:rPr lang="en-US" dirty="0" err="1"/>
              <a:t>Châu</a:t>
            </a:r>
            <a:r>
              <a:rPr lang="en-US" dirty="0"/>
              <a:t> Phi</a:t>
            </a:r>
          </a:p>
        </p:txBody>
      </p:sp>
      <p:sp>
        <p:nvSpPr>
          <p:cNvPr id="38" name="Rectangle 37"/>
          <p:cNvSpPr/>
          <p:nvPr/>
        </p:nvSpPr>
        <p:spPr>
          <a:xfrm>
            <a:off x="293114" y="2675075"/>
            <a:ext cx="1890582" cy="369332"/>
          </a:xfrm>
          <a:prstGeom prst="rect">
            <a:avLst/>
          </a:prstGeom>
        </p:spPr>
        <p:txBody>
          <a:bodyPr wrap="none">
            <a:spAutoFit/>
          </a:bodyPr>
          <a:lstStyle/>
          <a:p>
            <a:r>
              <a:rPr lang="en-US" dirty="0" err="1"/>
              <a:t>Trẻ</a:t>
            </a:r>
            <a:r>
              <a:rPr lang="en-US" dirty="0"/>
              <a:t> </a:t>
            </a:r>
            <a:r>
              <a:rPr lang="en-US" dirty="0" err="1"/>
              <a:t>em</a:t>
            </a:r>
            <a:r>
              <a:rPr lang="en-US" dirty="0"/>
              <a:t> ở </a:t>
            </a:r>
            <a:r>
              <a:rPr lang="en-US" dirty="0" err="1"/>
              <a:t>Châu</a:t>
            </a:r>
            <a:r>
              <a:rPr lang="en-US" dirty="0"/>
              <a:t> Phi</a:t>
            </a:r>
          </a:p>
        </p:txBody>
      </p:sp>
      <p:sp>
        <p:nvSpPr>
          <p:cNvPr id="39" name="Rectangle 38"/>
          <p:cNvSpPr/>
          <p:nvPr/>
        </p:nvSpPr>
        <p:spPr>
          <a:xfrm>
            <a:off x="11144890" y="5221052"/>
            <a:ext cx="997803" cy="1477328"/>
          </a:xfrm>
          <a:prstGeom prst="rect">
            <a:avLst/>
          </a:prstGeom>
        </p:spPr>
        <p:txBody>
          <a:bodyPr wrap="square">
            <a:spAutoFit/>
          </a:bodyPr>
          <a:lstStyle/>
          <a:p>
            <a:r>
              <a:rPr lang="en-US" dirty="0"/>
              <a:t>5 </a:t>
            </a:r>
            <a:r>
              <a:rPr lang="en-US" dirty="0" err="1"/>
              <a:t>chú</a:t>
            </a:r>
            <a:r>
              <a:rPr lang="en-US" dirty="0"/>
              <a:t> </a:t>
            </a:r>
            <a:r>
              <a:rPr lang="en-US" dirty="0" err="1"/>
              <a:t>tiểu</a:t>
            </a:r>
            <a:r>
              <a:rPr lang="en-US" dirty="0"/>
              <a:t> ở </a:t>
            </a:r>
            <a:r>
              <a:rPr lang="en-US" dirty="0" err="1"/>
              <a:t>Tịnh</a:t>
            </a:r>
            <a:r>
              <a:rPr lang="en-US" dirty="0"/>
              <a:t> </a:t>
            </a:r>
            <a:r>
              <a:rPr lang="en-US" dirty="0" err="1"/>
              <a:t>Thất</a:t>
            </a:r>
            <a:r>
              <a:rPr lang="en-US" dirty="0"/>
              <a:t> </a:t>
            </a:r>
            <a:r>
              <a:rPr lang="en-US" dirty="0" err="1"/>
              <a:t>Bồng</a:t>
            </a:r>
            <a:r>
              <a:rPr lang="en-US" dirty="0"/>
              <a:t> Lai</a:t>
            </a:r>
          </a:p>
        </p:txBody>
      </p:sp>
    </p:spTree>
  </p:cSld>
  <p:clrMapOvr>
    <a:masterClrMapping/>
  </p:clrMapOvr>
  <p:transition spd="slow">
    <p:randomBar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2485FAC7-EFB8-489B-9D3C-AD117FF5B180}"/>
              </a:ext>
            </a:extLst>
          </p:cNvPr>
          <p:cNvGrpSpPr/>
          <p:nvPr/>
        </p:nvGrpSpPr>
        <p:grpSpPr>
          <a:xfrm>
            <a:off x="647700" y="-76200"/>
            <a:ext cx="11315700" cy="4800600"/>
            <a:chOff x="647700" y="762000"/>
            <a:chExt cx="11315700" cy="4800600"/>
          </a:xfrm>
        </p:grpSpPr>
        <p:sp>
          <p:nvSpPr>
            <p:cNvPr id="9" name="Rectangle: Rounded Corners 8">
              <a:extLst>
                <a:ext uri="{FF2B5EF4-FFF2-40B4-BE49-F238E27FC236}">
                  <a16:creationId xmlns="" xmlns:a16="http://schemas.microsoft.com/office/drawing/2014/main" id="{2D78A44C-5E6F-4BBD-AF53-8D247AF07B6E}"/>
                </a:ext>
              </a:extLst>
            </p:cNvPr>
            <p:cNvSpPr/>
            <p:nvPr/>
          </p:nvSpPr>
          <p:spPr>
            <a:xfrm>
              <a:off x="9657036" y="3048000"/>
              <a:ext cx="2306364" cy="91440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dirty="0" err="1">
                  <a:solidFill>
                    <a:schemeClr val="tx1"/>
                  </a:solidFill>
                  <a:latin typeface="#9Slide03 Arima Madurai Black" panose="00000A00000000000000" pitchFamily="2" charset="0"/>
                  <a:cs typeface="#9Slide03 Arima Madurai Black" panose="00000A00000000000000" pitchFamily="2" charset="0"/>
                </a:rPr>
                <a:t>Về</a:t>
              </a:r>
              <a:r>
                <a:rPr lang="en-SG" sz="3200" dirty="0">
                  <a:solidFill>
                    <a:schemeClr val="tx1"/>
                  </a:solidFill>
                  <a:latin typeface="#9Slide03 Arima Madurai Black" panose="00000A00000000000000" pitchFamily="2" charset="0"/>
                  <a:cs typeface="#9Slide03 Arima Madurai Black" panose="00000A00000000000000" pitchFamily="2" charset="0"/>
                </a:rPr>
                <a:t> </a:t>
              </a:r>
              <a:r>
                <a:rPr lang="en-SG" sz="3200" dirty="0" err="1">
                  <a:solidFill>
                    <a:schemeClr val="tx1"/>
                  </a:solidFill>
                  <a:latin typeface="#9Slide03 Arima Madurai Black" panose="00000A00000000000000" pitchFamily="2" charset="0"/>
                  <a:cs typeface="#9Slide03 Arima Madurai Black" panose="00000A00000000000000" pitchFamily="2" charset="0"/>
                </a:rPr>
                <a:t>xã</a:t>
              </a:r>
              <a:r>
                <a:rPr lang="en-SG" sz="3200" dirty="0">
                  <a:solidFill>
                    <a:schemeClr val="tx1"/>
                  </a:solidFill>
                  <a:latin typeface="#9Slide03 Arima Madurai Black" panose="00000A00000000000000" pitchFamily="2" charset="0"/>
                  <a:cs typeface="#9Slide03 Arima Madurai Black" panose="00000A00000000000000" pitchFamily="2" charset="0"/>
                </a:rPr>
                <a:t> </a:t>
              </a:r>
              <a:r>
                <a:rPr lang="en-SG" sz="3200" dirty="0" err="1">
                  <a:solidFill>
                    <a:schemeClr val="tx1"/>
                  </a:solidFill>
                  <a:latin typeface="#9Slide03 Arima Madurai Black" panose="00000A00000000000000" pitchFamily="2" charset="0"/>
                  <a:cs typeface="#9Slide03 Arima Madurai Black" panose="00000A00000000000000" pitchFamily="2" charset="0"/>
                </a:rPr>
                <a:t>hội</a:t>
              </a:r>
              <a:endParaRPr lang="en-SG" sz="3200" dirty="0">
                <a:solidFill>
                  <a:schemeClr val="tx1"/>
                </a:solidFill>
                <a:latin typeface="#9Slide03 Arima Madurai Black" panose="00000A00000000000000" pitchFamily="2" charset="0"/>
                <a:cs typeface="#9Slide03 Arima Madurai Black" panose="00000A00000000000000" pitchFamily="2" charset="0"/>
              </a:endParaRPr>
            </a:p>
          </p:txBody>
        </p:sp>
        <p:grpSp>
          <p:nvGrpSpPr>
            <p:cNvPr id="19" name="Group 18">
              <a:extLst>
                <a:ext uri="{FF2B5EF4-FFF2-40B4-BE49-F238E27FC236}">
                  <a16:creationId xmlns="" xmlns:a16="http://schemas.microsoft.com/office/drawing/2014/main" id="{F56B9907-2EED-4969-861B-54738366CE2D}"/>
                </a:ext>
              </a:extLst>
            </p:cNvPr>
            <p:cNvGrpSpPr/>
            <p:nvPr/>
          </p:nvGrpSpPr>
          <p:grpSpPr>
            <a:xfrm>
              <a:off x="647700" y="762000"/>
              <a:ext cx="10162518" cy="4800600"/>
              <a:chOff x="647700" y="762000"/>
              <a:chExt cx="10162518" cy="4800600"/>
            </a:xfrm>
          </p:grpSpPr>
          <p:grpSp>
            <p:nvGrpSpPr>
              <p:cNvPr id="5" name="Group 4">
                <a:extLst>
                  <a:ext uri="{FF2B5EF4-FFF2-40B4-BE49-F238E27FC236}">
                    <a16:creationId xmlns="" xmlns:a16="http://schemas.microsoft.com/office/drawing/2014/main" id="{9ECEE92D-8237-4AD5-94C2-A7432074B456}"/>
                  </a:ext>
                </a:extLst>
              </p:cNvPr>
              <p:cNvGrpSpPr/>
              <p:nvPr/>
            </p:nvGrpSpPr>
            <p:grpSpPr>
              <a:xfrm>
                <a:off x="3124200" y="762000"/>
                <a:ext cx="6934200" cy="2057400"/>
                <a:chOff x="2705100" y="304800"/>
                <a:chExt cx="6934200" cy="2057400"/>
              </a:xfrm>
            </p:grpSpPr>
            <p:pic>
              <p:nvPicPr>
                <p:cNvPr id="6" name="Picture 5">
                  <a:extLst>
                    <a:ext uri="{FF2B5EF4-FFF2-40B4-BE49-F238E27FC236}">
                      <a16:creationId xmlns="" xmlns:a16="http://schemas.microsoft.com/office/drawing/2014/main" id="{BBFA5462-533D-4A9D-AD5F-A2E474007B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5100" y="304800"/>
                  <a:ext cx="6934200" cy="2057400"/>
                </a:xfrm>
                <a:prstGeom prst="rect">
                  <a:avLst/>
                </a:prstGeom>
              </p:spPr>
            </p:pic>
            <p:sp>
              <p:nvSpPr>
                <p:cNvPr id="7" name="TextBox 6">
                  <a:extLst>
                    <a:ext uri="{FF2B5EF4-FFF2-40B4-BE49-F238E27FC236}">
                      <a16:creationId xmlns="" xmlns:a16="http://schemas.microsoft.com/office/drawing/2014/main" id="{F42DD412-B93E-4773-81F6-F523EA4DA739}"/>
                    </a:ext>
                  </a:extLst>
                </p:cNvPr>
                <p:cNvSpPr txBox="1"/>
                <p:nvPr/>
              </p:nvSpPr>
              <p:spPr>
                <a:xfrm flipH="1">
                  <a:off x="4000500" y="1006106"/>
                  <a:ext cx="3886200" cy="707886"/>
                </a:xfrm>
                <a:prstGeom prst="rect">
                  <a:avLst/>
                </a:prstGeom>
                <a:noFill/>
              </p:spPr>
              <p:txBody>
                <a:bodyPr wrap="square" rtlCol="0">
                  <a:spAutoFit/>
                </a:bodyPr>
                <a:lstStyle/>
                <a:p>
                  <a:pPr algn="ctr"/>
                  <a:r>
                    <a:rPr lang="en-SG" sz="4000" dirty="0" err="1">
                      <a:latin typeface="#9Slide03 Arima Madurai Black" panose="00000A00000000000000" pitchFamily="2" charset="0"/>
                      <a:cs typeface="#9Slide03 Arima Madurai Black" panose="00000A00000000000000" pitchFamily="2" charset="0"/>
                    </a:rPr>
                    <a:t>Sự</a:t>
                  </a:r>
                  <a:r>
                    <a:rPr lang="en-SG" sz="4000" dirty="0">
                      <a:latin typeface="#9Slide03 Arima Madurai Black" panose="00000A00000000000000" pitchFamily="2" charset="0"/>
                      <a:cs typeface="#9Slide03 Arima Madurai Black" panose="00000A00000000000000" pitchFamily="2" charset="0"/>
                    </a:rPr>
                    <a:t> </a:t>
                  </a:r>
                  <a:r>
                    <a:rPr lang="en-SG" sz="4000" dirty="0" err="1">
                      <a:latin typeface="#9Slide03 Arima Madurai Black" panose="00000A00000000000000" pitchFamily="2" charset="0"/>
                      <a:cs typeface="#9Slide03 Arima Madurai Black" panose="00000A00000000000000" pitchFamily="2" charset="0"/>
                    </a:rPr>
                    <a:t>thách</a:t>
                  </a:r>
                  <a:r>
                    <a:rPr lang="en-SG" sz="4000" dirty="0">
                      <a:latin typeface="#9Slide03 Arima Madurai Black" panose="00000A00000000000000" pitchFamily="2" charset="0"/>
                      <a:cs typeface="#9Slide03 Arima Madurai Black" panose="00000A00000000000000" pitchFamily="2" charset="0"/>
                    </a:rPr>
                    <a:t> </a:t>
                  </a:r>
                  <a:r>
                    <a:rPr lang="en-SG" sz="4000" dirty="0" err="1">
                      <a:latin typeface="#9Slide03 Arima Madurai Black" panose="00000A00000000000000" pitchFamily="2" charset="0"/>
                      <a:cs typeface="#9Slide03 Arima Madurai Black" panose="00000A00000000000000" pitchFamily="2" charset="0"/>
                    </a:rPr>
                    <a:t>thức</a:t>
                  </a:r>
                  <a:endParaRPr lang="en-SG" sz="4000" dirty="0">
                    <a:latin typeface="#9Slide03 Arima Madurai Black" panose="00000A00000000000000" pitchFamily="2" charset="0"/>
                    <a:cs typeface="#9Slide03 Arima Madurai Black" panose="00000A00000000000000" pitchFamily="2" charset="0"/>
                  </a:endParaRPr>
                </a:p>
              </p:txBody>
            </p:sp>
          </p:grpSp>
          <p:sp>
            <p:nvSpPr>
              <p:cNvPr id="8" name="Rectangle: Rounded Corners 7">
                <a:extLst>
                  <a:ext uri="{FF2B5EF4-FFF2-40B4-BE49-F238E27FC236}">
                    <a16:creationId xmlns="" xmlns:a16="http://schemas.microsoft.com/office/drawing/2014/main" id="{BA0D504C-CCC2-43FD-A7D3-D6EFE6CB9FCF}"/>
                  </a:ext>
                </a:extLst>
              </p:cNvPr>
              <p:cNvSpPr/>
              <p:nvPr/>
            </p:nvSpPr>
            <p:spPr>
              <a:xfrm>
                <a:off x="1752600" y="3048000"/>
                <a:ext cx="4191000" cy="91440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dirty="0" err="1">
                    <a:solidFill>
                      <a:schemeClr val="tx1"/>
                    </a:solidFill>
                    <a:latin typeface="#9Slide03 Arima Madurai Black" panose="00000A00000000000000" pitchFamily="2" charset="0"/>
                    <a:cs typeface="#9Slide03 Arima Madurai Black" panose="00000A00000000000000" pitchFamily="2" charset="0"/>
                  </a:rPr>
                  <a:t>Về</a:t>
                </a:r>
                <a:r>
                  <a:rPr lang="en-SG" sz="3200" dirty="0">
                    <a:solidFill>
                      <a:schemeClr val="tx1"/>
                    </a:solidFill>
                    <a:latin typeface="#9Slide03 Arima Madurai Black" panose="00000A00000000000000" pitchFamily="2" charset="0"/>
                    <a:cs typeface="#9Slide03 Arima Madurai Black" panose="00000A00000000000000" pitchFamily="2" charset="0"/>
                  </a:rPr>
                  <a:t> </a:t>
                </a:r>
                <a:r>
                  <a:rPr lang="en-SG" sz="3200" dirty="0" err="1">
                    <a:solidFill>
                      <a:schemeClr val="tx1"/>
                    </a:solidFill>
                    <a:latin typeface="#9Slide03 Arima Madurai Black" panose="00000A00000000000000" pitchFamily="2" charset="0"/>
                    <a:cs typeface="#9Slide03 Arima Madurai Black" panose="00000A00000000000000" pitchFamily="2" charset="0"/>
                  </a:rPr>
                  <a:t>kinh</a:t>
                </a:r>
                <a:r>
                  <a:rPr lang="en-SG" sz="3200" dirty="0">
                    <a:solidFill>
                      <a:schemeClr val="tx1"/>
                    </a:solidFill>
                    <a:latin typeface="#9Slide03 Arima Madurai Black" panose="00000A00000000000000" pitchFamily="2" charset="0"/>
                    <a:cs typeface="#9Slide03 Arima Madurai Black" panose="00000A00000000000000" pitchFamily="2" charset="0"/>
                  </a:rPr>
                  <a:t> </a:t>
                </a:r>
                <a:r>
                  <a:rPr lang="en-SG" sz="3200" dirty="0" err="1">
                    <a:solidFill>
                      <a:schemeClr val="tx1"/>
                    </a:solidFill>
                    <a:latin typeface="#9Slide03 Arima Madurai Black" panose="00000A00000000000000" pitchFamily="2" charset="0"/>
                    <a:cs typeface="#9Slide03 Arima Madurai Black" panose="00000A00000000000000" pitchFamily="2" charset="0"/>
                  </a:rPr>
                  <a:t>tế</a:t>
                </a:r>
                <a:r>
                  <a:rPr lang="en-SG" sz="3200" dirty="0">
                    <a:solidFill>
                      <a:schemeClr val="tx1"/>
                    </a:solidFill>
                    <a:latin typeface="#9Slide03 Arima Madurai Black" panose="00000A00000000000000" pitchFamily="2" charset="0"/>
                    <a:cs typeface="#9Slide03 Arima Madurai Black" panose="00000A00000000000000" pitchFamily="2" charset="0"/>
                  </a:rPr>
                  <a:t> - </a:t>
                </a:r>
                <a:r>
                  <a:rPr lang="en-SG" sz="3200" dirty="0" err="1">
                    <a:solidFill>
                      <a:schemeClr val="tx1"/>
                    </a:solidFill>
                    <a:latin typeface="#9Slide03 Arima Madurai Black" panose="00000A00000000000000" pitchFamily="2" charset="0"/>
                    <a:cs typeface="#9Slide03 Arima Madurai Black" panose="00000A00000000000000" pitchFamily="2" charset="0"/>
                  </a:rPr>
                  <a:t>chính</a:t>
                </a:r>
                <a:r>
                  <a:rPr lang="en-SG" sz="3200" dirty="0">
                    <a:solidFill>
                      <a:schemeClr val="tx1"/>
                    </a:solidFill>
                    <a:latin typeface="#9Slide03 Arima Madurai Black" panose="00000A00000000000000" pitchFamily="2" charset="0"/>
                    <a:cs typeface="#9Slide03 Arima Madurai Black" panose="00000A00000000000000" pitchFamily="2" charset="0"/>
                  </a:rPr>
                  <a:t> </a:t>
                </a:r>
                <a:r>
                  <a:rPr lang="en-SG" sz="3200" dirty="0" err="1">
                    <a:solidFill>
                      <a:schemeClr val="tx1"/>
                    </a:solidFill>
                    <a:latin typeface="#9Slide03 Arima Madurai Black" panose="00000A00000000000000" pitchFamily="2" charset="0"/>
                    <a:cs typeface="#9Slide03 Arima Madurai Black" panose="00000A00000000000000" pitchFamily="2" charset="0"/>
                  </a:rPr>
                  <a:t>trị</a:t>
                </a:r>
                <a:endParaRPr lang="en-SG" sz="3200" dirty="0">
                  <a:solidFill>
                    <a:schemeClr val="tx1"/>
                  </a:solidFill>
                  <a:latin typeface="#9Slide03 Arima Madurai Black" panose="00000A00000000000000" pitchFamily="2" charset="0"/>
                  <a:cs typeface="#9Slide03 Arima Madurai Black" panose="00000A00000000000000" pitchFamily="2" charset="0"/>
                </a:endParaRPr>
              </a:p>
            </p:txBody>
          </p:sp>
          <p:sp>
            <p:nvSpPr>
              <p:cNvPr id="10" name="Rectangle: Rounded Corners 9">
                <a:extLst>
                  <a:ext uri="{FF2B5EF4-FFF2-40B4-BE49-F238E27FC236}">
                    <a16:creationId xmlns="" xmlns:a16="http://schemas.microsoft.com/office/drawing/2014/main" id="{A932627F-09B0-4BF3-AC26-F08BE29AB1FF}"/>
                  </a:ext>
                </a:extLst>
              </p:cNvPr>
              <p:cNvSpPr/>
              <p:nvPr/>
            </p:nvSpPr>
            <p:spPr>
              <a:xfrm>
                <a:off x="647700" y="4648200"/>
                <a:ext cx="2781300" cy="9144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dirty="0" err="1">
                    <a:solidFill>
                      <a:schemeClr val="tx1"/>
                    </a:solidFill>
                    <a:latin typeface="#9Slide03 Arima Madurai Black" panose="00000A00000000000000" pitchFamily="2" charset="0"/>
                    <a:cs typeface="#9Slide03 Arima Madurai Black" panose="00000A00000000000000" pitchFamily="2" charset="0"/>
                  </a:rPr>
                  <a:t>Tầm</a:t>
                </a:r>
                <a:r>
                  <a:rPr lang="en-SG" sz="3200" dirty="0">
                    <a:solidFill>
                      <a:schemeClr val="tx1"/>
                    </a:solidFill>
                    <a:latin typeface="#9Slide03 Arima Madurai Black" panose="00000A00000000000000" pitchFamily="2" charset="0"/>
                    <a:cs typeface="#9Slide03 Arima Madurai Black" panose="00000A00000000000000" pitchFamily="2" charset="0"/>
                  </a:rPr>
                  <a:t> </a:t>
                </a:r>
                <a:r>
                  <a:rPr lang="en-SG" sz="3200" dirty="0" err="1">
                    <a:solidFill>
                      <a:schemeClr val="tx1"/>
                    </a:solidFill>
                    <a:latin typeface="#9Slide03 Arima Madurai Black" panose="00000A00000000000000" pitchFamily="2" charset="0"/>
                    <a:cs typeface="#9Slide03 Arima Madurai Black" panose="00000A00000000000000" pitchFamily="2" charset="0"/>
                  </a:rPr>
                  <a:t>quốc</a:t>
                </a:r>
                <a:r>
                  <a:rPr lang="en-SG" sz="3200" dirty="0">
                    <a:solidFill>
                      <a:schemeClr val="tx1"/>
                    </a:solidFill>
                    <a:latin typeface="#9Slide03 Arima Madurai Black" panose="00000A00000000000000" pitchFamily="2" charset="0"/>
                    <a:cs typeface="#9Slide03 Arima Madurai Black" panose="00000A00000000000000" pitchFamily="2" charset="0"/>
                  </a:rPr>
                  <a:t> </a:t>
                </a:r>
                <a:r>
                  <a:rPr lang="en-SG" sz="3200" dirty="0" err="1">
                    <a:solidFill>
                      <a:schemeClr val="tx1"/>
                    </a:solidFill>
                    <a:latin typeface="#9Slide03 Arima Madurai Black" panose="00000A00000000000000" pitchFamily="2" charset="0"/>
                    <a:cs typeface="#9Slide03 Arima Madurai Black" panose="00000A00000000000000" pitchFamily="2" charset="0"/>
                  </a:rPr>
                  <a:t>tế</a:t>
                </a:r>
                <a:endParaRPr lang="en-SG" sz="3200" dirty="0">
                  <a:solidFill>
                    <a:schemeClr val="tx1"/>
                  </a:solidFill>
                  <a:latin typeface="#9Slide03 Arima Madurai Black" panose="00000A00000000000000" pitchFamily="2" charset="0"/>
                  <a:cs typeface="#9Slide03 Arima Madurai Black" panose="00000A00000000000000" pitchFamily="2" charset="0"/>
                </a:endParaRPr>
              </a:p>
            </p:txBody>
          </p:sp>
          <p:sp>
            <p:nvSpPr>
              <p:cNvPr id="11" name="Rectangle: Rounded Corners 10">
                <a:extLst>
                  <a:ext uri="{FF2B5EF4-FFF2-40B4-BE49-F238E27FC236}">
                    <a16:creationId xmlns="" xmlns:a16="http://schemas.microsoft.com/office/drawing/2014/main" id="{450EB6DF-1FFE-422E-990E-4FEE6BD16F62}"/>
                  </a:ext>
                </a:extLst>
              </p:cNvPr>
              <p:cNvSpPr/>
              <p:nvPr/>
            </p:nvSpPr>
            <p:spPr>
              <a:xfrm>
                <a:off x="5105400" y="4648200"/>
                <a:ext cx="2781300" cy="9144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dirty="0" err="1">
                    <a:solidFill>
                      <a:schemeClr val="tx1"/>
                    </a:solidFill>
                    <a:latin typeface="#9Slide03 Arima Madurai Black" panose="00000A00000000000000" pitchFamily="2" charset="0"/>
                    <a:cs typeface="#9Slide03 Arima Madurai Black" panose="00000A00000000000000" pitchFamily="2" charset="0"/>
                  </a:rPr>
                  <a:t>Tầm</a:t>
                </a:r>
                <a:r>
                  <a:rPr lang="en-SG" sz="3200" dirty="0">
                    <a:solidFill>
                      <a:schemeClr val="tx1"/>
                    </a:solidFill>
                    <a:latin typeface="#9Slide03 Arima Madurai Black" panose="00000A00000000000000" pitchFamily="2" charset="0"/>
                    <a:cs typeface="#9Slide03 Arima Madurai Black" panose="00000A00000000000000" pitchFamily="2" charset="0"/>
                  </a:rPr>
                  <a:t> </a:t>
                </a:r>
                <a:r>
                  <a:rPr lang="en-SG" sz="3200" dirty="0" err="1">
                    <a:solidFill>
                      <a:schemeClr val="tx1"/>
                    </a:solidFill>
                    <a:latin typeface="#9Slide03 Arima Madurai Black" panose="00000A00000000000000" pitchFamily="2" charset="0"/>
                    <a:cs typeface="#9Slide03 Arima Madurai Black" panose="00000A00000000000000" pitchFamily="2" charset="0"/>
                  </a:rPr>
                  <a:t>quốc</a:t>
                </a:r>
                <a:r>
                  <a:rPr lang="en-SG" sz="3200" dirty="0">
                    <a:solidFill>
                      <a:schemeClr val="tx1"/>
                    </a:solidFill>
                    <a:latin typeface="#9Slide03 Arima Madurai Black" panose="00000A00000000000000" pitchFamily="2" charset="0"/>
                    <a:cs typeface="#9Slide03 Arima Madurai Black" panose="00000A00000000000000" pitchFamily="2" charset="0"/>
                  </a:rPr>
                  <a:t> </a:t>
                </a:r>
                <a:r>
                  <a:rPr lang="en-SG" sz="3200" dirty="0" err="1">
                    <a:solidFill>
                      <a:schemeClr val="tx1"/>
                    </a:solidFill>
                    <a:latin typeface="#9Slide03 Arima Madurai Black" panose="00000A00000000000000" pitchFamily="2" charset="0"/>
                    <a:cs typeface="#9Slide03 Arima Madurai Black" panose="00000A00000000000000" pitchFamily="2" charset="0"/>
                  </a:rPr>
                  <a:t>gia</a:t>
                </a:r>
                <a:endParaRPr lang="en-SG" sz="3200" dirty="0">
                  <a:solidFill>
                    <a:schemeClr val="tx1"/>
                  </a:solidFill>
                  <a:latin typeface="#9Slide03 Arima Madurai Black" panose="00000A00000000000000" pitchFamily="2" charset="0"/>
                  <a:cs typeface="#9Slide03 Arima Madurai Black" panose="00000A00000000000000" pitchFamily="2" charset="0"/>
                </a:endParaRPr>
              </a:p>
            </p:txBody>
          </p:sp>
          <p:cxnSp>
            <p:nvCxnSpPr>
              <p:cNvPr id="12" name="Straight Arrow Connector 11">
                <a:extLst>
                  <a:ext uri="{FF2B5EF4-FFF2-40B4-BE49-F238E27FC236}">
                    <a16:creationId xmlns="" xmlns:a16="http://schemas.microsoft.com/office/drawing/2014/main" id="{6714B98B-5C43-4E82-90D9-F51E61036AE6}"/>
                  </a:ext>
                </a:extLst>
              </p:cNvPr>
              <p:cNvCxnSpPr>
                <a:cxnSpLocks/>
                <a:stCxn id="7" idx="2"/>
                <a:endCxn id="8" idx="0"/>
              </p:cNvCxnSpPr>
              <p:nvPr/>
            </p:nvCxnSpPr>
            <p:spPr>
              <a:xfrm flipH="1">
                <a:off x="3848100" y="2171192"/>
                <a:ext cx="2514600" cy="8768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 xmlns:a16="http://schemas.microsoft.com/office/drawing/2014/main" id="{3A292C0C-A9D9-4D0F-9613-E7CDD976F666}"/>
                  </a:ext>
                </a:extLst>
              </p:cNvPr>
              <p:cNvCxnSpPr>
                <a:cxnSpLocks/>
                <a:stCxn id="7" idx="2"/>
                <a:endCxn id="9" idx="0"/>
              </p:cNvCxnSpPr>
              <p:nvPr/>
            </p:nvCxnSpPr>
            <p:spPr>
              <a:xfrm>
                <a:off x="6362700" y="2171192"/>
                <a:ext cx="4447518" cy="8768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 xmlns:a16="http://schemas.microsoft.com/office/drawing/2014/main" id="{CE9977EE-0BE9-451D-AE6A-9FE8333AC833}"/>
                  </a:ext>
                </a:extLst>
              </p:cNvPr>
              <p:cNvCxnSpPr>
                <a:cxnSpLocks/>
                <a:stCxn id="8" idx="2"/>
                <a:endCxn id="10" idx="0"/>
              </p:cNvCxnSpPr>
              <p:nvPr/>
            </p:nvCxnSpPr>
            <p:spPr>
              <a:xfrm flipH="1">
                <a:off x="2038350" y="3962400"/>
                <a:ext cx="1809750" cy="685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 xmlns:a16="http://schemas.microsoft.com/office/drawing/2014/main" id="{AB220922-C5DB-4F4A-A7E9-E67D797175D2}"/>
                  </a:ext>
                </a:extLst>
              </p:cNvPr>
              <p:cNvCxnSpPr>
                <a:cxnSpLocks/>
                <a:stCxn id="8" idx="2"/>
                <a:endCxn id="11" idx="0"/>
              </p:cNvCxnSpPr>
              <p:nvPr/>
            </p:nvCxnSpPr>
            <p:spPr>
              <a:xfrm>
                <a:off x="3848100" y="3962400"/>
                <a:ext cx="2647950" cy="685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sp>
        <p:nvSpPr>
          <p:cNvPr id="41" name="Rectangle 40">
            <a:extLst>
              <a:ext uri="{FF2B5EF4-FFF2-40B4-BE49-F238E27FC236}">
                <a16:creationId xmlns="" xmlns:a16="http://schemas.microsoft.com/office/drawing/2014/main" id="{1E279796-1207-4FF0-9161-E80263540022}"/>
              </a:ext>
            </a:extLst>
          </p:cNvPr>
          <p:cNvSpPr/>
          <p:nvPr/>
        </p:nvSpPr>
        <p:spPr>
          <a:xfrm>
            <a:off x="93936" y="5105400"/>
            <a:ext cx="3581400" cy="1200329"/>
          </a:xfrm>
          <a:prstGeom prst="rect">
            <a:avLst/>
          </a:prstGeom>
        </p:spPr>
        <p:txBody>
          <a:bodyPr wrap="square">
            <a:spAutoFit/>
          </a:bodyPr>
          <a:lstStyle/>
          <a:p>
            <a:pPr marL="342900" indent="-342900" algn="just">
              <a:buFont typeface="Wingdings" panose="05000000000000000000" pitchFamily="2" charset="2"/>
              <a:buChar char="ü"/>
            </a:pPr>
            <a:r>
              <a:rPr lang="en-SG" sz="2400" dirty="0" err="1">
                <a:latin typeface="#9Slide03 Arima Madurai" panose="00000500000000000000" pitchFamily="2" charset="0"/>
                <a:cs typeface="#9Slide03 Arima Madurai" panose="00000500000000000000" pitchFamily="2" charset="0"/>
              </a:rPr>
              <a:t>Chiến</a:t>
            </a:r>
            <a:r>
              <a:rPr lang="en-SG" sz="2400" dirty="0">
                <a:latin typeface="#9Slide03 Arima Madurai" panose="00000500000000000000" pitchFamily="2" charset="0"/>
                <a:cs typeface="#9Slide03 Arima Madurai" panose="00000500000000000000" pitchFamily="2" charset="0"/>
              </a:rPr>
              <a:t> </a:t>
            </a:r>
            <a:r>
              <a:rPr lang="en-SG" sz="2400" dirty="0" err="1">
                <a:latin typeface="#9Slide03 Arima Madurai" panose="00000500000000000000" pitchFamily="2" charset="0"/>
                <a:cs typeface="#9Slide03 Arima Madurai" panose="00000500000000000000" pitchFamily="2" charset="0"/>
              </a:rPr>
              <a:t>tranh</a:t>
            </a:r>
            <a:r>
              <a:rPr lang="en-SG" sz="2400" dirty="0">
                <a:latin typeface="#9Slide03 Arima Madurai" panose="00000500000000000000" pitchFamily="2" charset="0"/>
                <a:cs typeface="#9Slide03 Arima Madurai" panose="00000500000000000000" pitchFamily="2" charset="0"/>
              </a:rPr>
              <a:t> </a:t>
            </a:r>
            <a:r>
              <a:rPr lang="en-SG" sz="2400" dirty="0" err="1">
                <a:latin typeface="#9Slide03 Arima Madurai" panose="00000500000000000000" pitchFamily="2" charset="0"/>
                <a:cs typeface="#9Slide03 Arima Madurai" panose="00000500000000000000" pitchFamily="2" charset="0"/>
              </a:rPr>
              <a:t>và</a:t>
            </a:r>
            <a:r>
              <a:rPr lang="en-SG" sz="2400" dirty="0">
                <a:latin typeface="#9Slide03 Arima Madurai" panose="00000500000000000000" pitchFamily="2" charset="0"/>
                <a:cs typeface="#9Slide03 Arima Madurai" panose="00000500000000000000" pitchFamily="2" charset="0"/>
              </a:rPr>
              <a:t> </a:t>
            </a:r>
            <a:r>
              <a:rPr lang="en-SG" sz="2400" dirty="0" err="1">
                <a:latin typeface="#9Slide03 Arima Madurai" panose="00000500000000000000" pitchFamily="2" charset="0"/>
                <a:cs typeface="#9Slide03 Arima Madurai" panose="00000500000000000000" pitchFamily="2" charset="0"/>
              </a:rPr>
              <a:t>bạo</a:t>
            </a:r>
            <a:r>
              <a:rPr lang="en-SG" sz="2400" dirty="0">
                <a:latin typeface="#9Slide03 Arima Madurai" panose="00000500000000000000" pitchFamily="2" charset="0"/>
                <a:cs typeface="#9Slide03 Arima Madurai" panose="00000500000000000000" pitchFamily="2" charset="0"/>
              </a:rPr>
              <a:t> </a:t>
            </a:r>
            <a:r>
              <a:rPr lang="en-SG" sz="2400" dirty="0" err="1">
                <a:latin typeface="#9Slide03 Arima Madurai" panose="00000500000000000000" pitchFamily="2" charset="0"/>
                <a:cs typeface="#9Slide03 Arima Madurai" panose="00000500000000000000" pitchFamily="2" charset="0"/>
              </a:rPr>
              <a:t>lực</a:t>
            </a:r>
            <a:endParaRPr lang="en-SG" sz="2400" dirty="0">
              <a:latin typeface="#9Slide03 Arima Madurai" panose="00000500000000000000" pitchFamily="2" charset="0"/>
              <a:cs typeface="#9Slide03 Arima Madurai" panose="00000500000000000000" pitchFamily="2" charset="0"/>
            </a:endParaRPr>
          </a:p>
          <a:p>
            <a:pPr marL="342900" indent="-342900" algn="just">
              <a:buFont typeface="Wingdings" panose="05000000000000000000" pitchFamily="2" charset="2"/>
              <a:buChar char="ü"/>
            </a:pPr>
            <a:r>
              <a:rPr lang="en-SG" sz="2400" dirty="0" err="1">
                <a:latin typeface="#9Slide03 Arima Madurai" panose="00000500000000000000" pitchFamily="2" charset="0"/>
                <a:cs typeface="#9Slide03 Arima Madurai" panose="00000500000000000000" pitchFamily="2" charset="0"/>
              </a:rPr>
              <a:t>Phân</a:t>
            </a:r>
            <a:r>
              <a:rPr lang="en-SG" sz="2400" dirty="0">
                <a:latin typeface="#9Slide03 Arima Madurai" panose="00000500000000000000" pitchFamily="2" charset="0"/>
                <a:cs typeface="#9Slide03 Arima Madurai" panose="00000500000000000000" pitchFamily="2" charset="0"/>
              </a:rPr>
              <a:t> </a:t>
            </a:r>
            <a:r>
              <a:rPr lang="en-SG" sz="2400" dirty="0" err="1">
                <a:latin typeface="#9Slide03 Arima Madurai" panose="00000500000000000000" pitchFamily="2" charset="0"/>
                <a:cs typeface="#9Slide03 Arima Madurai" panose="00000500000000000000" pitchFamily="2" charset="0"/>
              </a:rPr>
              <a:t>biệt</a:t>
            </a:r>
            <a:r>
              <a:rPr lang="en-SG" sz="2400" dirty="0">
                <a:latin typeface="#9Slide03 Arima Madurai" panose="00000500000000000000" pitchFamily="2" charset="0"/>
                <a:cs typeface="#9Slide03 Arima Madurai" panose="00000500000000000000" pitchFamily="2" charset="0"/>
              </a:rPr>
              <a:t> </a:t>
            </a:r>
            <a:r>
              <a:rPr lang="en-SG" sz="2400" dirty="0" err="1">
                <a:latin typeface="#9Slide03 Arima Madurai" panose="00000500000000000000" pitchFamily="2" charset="0"/>
                <a:cs typeface="#9Slide03 Arima Madurai" panose="00000500000000000000" pitchFamily="2" charset="0"/>
              </a:rPr>
              <a:t>chủng</a:t>
            </a:r>
            <a:r>
              <a:rPr lang="en-SG" sz="2400" dirty="0">
                <a:latin typeface="#9Slide03 Arima Madurai" panose="00000500000000000000" pitchFamily="2" charset="0"/>
                <a:cs typeface="#9Slide03 Arima Madurai" panose="00000500000000000000" pitchFamily="2" charset="0"/>
              </a:rPr>
              <a:t> </a:t>
            </a:r>
            <a:r>
              <a:rPr lang="en-SG" sz="2400" dirty="0" err="1">
                <a:latin typeface="#9Slide03 Arima Madurai" panose="00000500000000000000" pitchFamily="2" charset="0"/>
                <a:cs typeface="#9Slide03 Arima Madurai" panose="00000500000000000000" pitchFamily="2" charset="0"/>
              </a:rPr>
              <a:t>tộc</a:t>
            </a:r>
            <a:endParaRPr lang="en-SG" sz="2400" dirty="0">
              <a:latin typeface="#9Slide03 Arima Madurai" panose="00000500000000000000" pitchFamily="2" charset="0"/>
              <a:cs typeface="#9Slide03 Arima Madurai" panose="00000500000000000000" pitchFamily="2" charset="0"/>
            </a:endParaRPr>
          </a:p>
          <a:p>
            <a:pPr marL="342900" indent="-342900" algn="just">
              <a:buFont typeface="Wingdings" panose="05000000000000000000" pitchFamily="2" charset="2"/>
              <a:buChar char="ü"/>
            </a:pPr>
            <a:r>
              <a:rPr lang="en-SG" sz="2400" dirty="0" err="1">
                <a:latin typeface="#9Slide03 Arima Madurai" panose="00000500000000000000" pitchFamily="2" charset="0"/>
                <a:cs typeface="#9Slide03 Arima Madurai" panose="00000500000000000000" pitchFamily="2" charset="0"/>
              </a:rPr>
              <a:t>Xâm</a:t>
            </a:r>
            <a:r>
              <a:rPr lang="en-SG" sz="2400" dirty="0">
                <a:latin typeface="#9Slide03 Arima Madurai" panose="00000500000000000000" pitchFamily="2" charset="0"/>
                <a:cs typeface="#9Slide03 Arima Madurai" panose="00000500000000000000" pitchFamily="2" charset="0"/>
              </a:rPr>
              <a:t> </a:t>
            </a:r>
            <a:r>
              <a:rPr lang="en-SG" sz="2400" dirty="0" err="1">
                <a:latin typeface="#9Slide03 Arima Madurai" panose="00000500000000000000" pitchFamily="2" charset="0"/>
                <a:cs typeface="#9Slide03 Arima Madurai" panose="00000500000000000000" pitchFamily="2" charset="0"/>
              </a:rPr>
              <a:t>lược</a:t>
            </a:r>
            <a:r>
              <a:rPr lang="en-SG" sz="2400" dirty="0">
                <a:latin typeface="#9Slide03 Arima Madurai" panose="00000500000000000000" pitchFamily="2" charset="0"/>
                <a:cs typeface="#9Slide03 Arima Madurai" panose="00000500000000000000" pitchFamily="2" charset="0"/>
              </a:rPr>
              <a:t>, </a:t>
            </a:r>
            <a:r>
              <a:rPr lang="en-SG" sz="2400" dirty="0" err="1">
                <a:latin typeface="#9Slide03 Arima Madurai" panose="00000500000000000000" pitchFamily="2" charset="0"/>
                <a:cs typeface="#9Slide03 Arima Madurai" panose="00000500000000000000" pitchFamily="2" charset="0"/>
              </a:rPr>
              <a:t>chiếm</a:t>
            </a:r>
            <a:r>
              <a:rPr lang="en-SG" sz="2400" dirty="0">
                <a:latin typeface="#9Slide03 Arima Madurai" panose="00000500000000000000" pitchFamily="2" charset="0"/>
                <a:cs typeface="#9Slide03 Arima Madurai" panose="00000500000000000000" pitchFamily="2" charset="0"/>
              </a:rPr>
              <a:t> </a:t>
            </a:r>
            <a:r>
              <a:rPr lang="en-SG" sz="2400" dirty="0" err="1">
                <a:latin typeface="#9Slide03 Arima Madurai" panose="00000500000000000000" pitchFamily="2" charset="0"/>
                <a:cs typeface="#9Slide03 Arima Madurai" panose="00000500000000000000" pitchFamily="2" charset="0"/>
              </a:rPr>
              <a:t>đóng</a:t>
            </a:r>
            <a:endParaRPr lang="en-SG" sz="4000" dirty="0">
              <a:latin typeface="#9Slide03 Arima Madurai" panose="00000500000000000000" pitchFamily="2" charset="0"/>
              <a:cs typeface="#9Slide03 Arima Madurai" panose="00000500000000000000" pitchFamily="2" charset="0"/>
            </a:endParaRPr>
          </a:p>
        </p:txBody>
      </p:sp>
      <p:sp>
        <p:nvSpPr>
          <p:cNvPr id="45" name="Rectangle 44">
            <a:extLst>
              <a:ext uri="{FF2B5EF4-FFF2-40B4-BE49-F238E27FC236}">
                <a16:creationId xmlns="" xmlns:a16="http://schemas.microsoft.com/office/drawing/2014/main" id="{3B2E24B1-618D-44B9-A139-4B7D0987B9E6}"/>
              </a:ext>
            </a:extLst>
          </p:cNvPr>
          <p:cNvSpPr/>
          <p:nvPr/>
        </p:nvSpPr>
        <p:spPr>
          <a:xfrm>
            <a:off x="4191000" y="5105400"/>
            <a:ext cx="2382564" cy="1569660"/>
          </a:xfrm>
          <a:prstGeom prst="rect">
            <a:avLst/>
          </a:prstGeom>
        </p:spPr>
        <p:txBody>
          <a:bodyPr wrap="square">
            <a:spAutoFit/>
          </a:bodyPr>
          <a:lstStyle/>
          <a:p>
            <a:pPr marL="342900" indent="-342900" algn="just">
              <a:buFont typeface="Wingdings" panose="05000000000000000000" pitchFamily="2" charset="2"/>
              <a:buChar char="ü"/>
            </a:pPr>
            <a:r>
              <a:rPr lang="en-SG" sz="2400" dirty="0" err="1">
                <a:solidFill>
                  <a:srgbClr val="0070C0"/>
                </a:solidFill>
                <a:latin typeface="#9Slide03 Arima Madurai" panose="00000500000000000000" pitchFamily="2" charset="0"/>
                <a:cs typeface="#9Slide03 Arima Madurai" panose="00000500000000000000" pitchFamily="2" charset="0"/>
              </a:rPr>
              <a:t>Đói</a:t>
            </a:r>
            <a:r>
              <a:rPr lang="en-SG" sz="2400" dirty="0">
                <a:solidFill>
                  <a:srgbClr val="0070C0"/>
                </a:solidFill>
                <a:latin typeface="#9Slide03 Arima Madurai" panose="00000500000000000000" pitchFamily="2" charset="0"/>
                <a:cs typeface="#9Slide03 Arima Madurai" panose="00000500000000000000" pitchFamily="2" charset="0"/>
              </a:rPr>
              <a:t> </a:t>
            </a:r>
            <a:r>
              <a:rPr lang="en-SG" sz="2400" dirty="0" err="1">
                <a:solidFill>
                  <a:srgbClr val="0070C0"/>
                </a:solidFill>
                <a:latin typeface="#9Slide03 Arima Madurai" panose="00000500000000000000" pitchFamily="2" charset="0"/>
                <a:cs typeface="#9Slide03 Arima Madurai" panose="00000500000000000000" pitchFamily="2" charset="0"/>
              </a:rPr>
              <a:t>nghèo</a:t>
            </a:r>
            <a:endParaRPr lang="en-SG" sz="2400" dirty="0">
              <a:solidFill>
                <a:srgbClr val="0070C0"/>
              </a:solidFill>
              <a:latin typeface="#9Slide03 Arima Madurai" panose="00000500000000000000" pitchFamily="2" charset="0"/>
              <a:cs typeface="#9Slide03 Arima Madurai" panose="00000500000000000000" pitchFamily="2" charset="0"/>
            </a:endParaRPr>
          </a:p>
          <a:p>
            <a:pPr marL="342900" indent="-342900" algn="just">
              <a:buFont typeface="Wingdings" panose="05000000000000000000" pitchFamily="2" charset="2"/>
              <a:buChar char="ü"/>
            </a:pPr>
            <a:r>
              <a:rPr lang="en-SG" sz="2400" dirty="0" err="1">
                <a:solidFill>
                  <a:srgbClr val="0070C0"/>
                </a:solidFill>
                <a:latin typeface="#9Slide03 Arima Madurai" panose="00000500000000000000" pitchFamily="2" charset="0"/>
                <a:cs typeface="#9Slide03 Arima Madurai" panose="00000500000000000000" pitchFamily="2" charset="0"/>
              </a:rPr>
              <a:t>Khủng</a:t>
            </a:r>
            <a:r>
              <a:rPr lang="en-SG" sz="2400" dirty="0">
                <a:solidFill>
                  <a:srgbClr val="0070C0"/>
                </a:solidFill>
                <a:latin typeface="#9Slide03 Arima Madurai" panose="00000500000000000000" pitchFamily="2" charset="0"/>
                <a:cs typeface="#9Slide03 Arima Madurai" panose="00000500000000000000" pitchFamily="2" charset="0"/>
              </a:rPr>
              <a:t> </a:t>
            </a:r>
            <a:r>
              <a:rPr lang="en-SG" sz="2400" dirty="0" err="1">
                <a:solidFill>
                  <a:srgbClr val="0070C0"/>
                </a:solidFill>
                <a:latin typeface="#9Slide03 Arima Madurai" panose="00000500000000000000" pitchFamily="2" charset="0"/>
                <a:cs typeface="#9Slide03 Arima Madurai" panose="00000500000000000000" pitchFamily="2" charset="0"/>
              </a:rPr>
              <a:t>hoảng</a:t>
            </a:r>
            <a:r>
              <a:rPr lang="en-SG" sz="2400" dirty="0">
                <a:solidFill>
                  <a:srgbClr val="0070C0"/>
                </a:solidFill>
                <a:latin typeface="#9Slide03 Arima Madurai" panose="00000500000000000000" pitchFamily="2" charset="0"/>
                <a:cs typeface="#9Slide03 Arima Madurai" panose="00000500000000000000" pitchFamily="2" charset="0"/>
              </a:rPr>
              <a:t> </a:t>
            </a:r>
            <a:r>
              <a:rPr lang="en-SG" sz="2400" dirty="0" err="1">
                <a:solidFill>
                  <a:srgbClr val="0070C0"/>
                </a:solidFill>
                <a:latin typeface="#9Slide03 Arima Madurai" panose="00000500000000000000" pitchFamily="2" charset="0"/>
                <a:cs typeface="#9Slide03 Arima Madurai" panose="00000500000000000000" pitchFamily="2" charset="0"/>
              </a:rPr>
              <a:t>kinh</a:t>
            </a:r>
            <a:r>
              <a:rPr lang="en-SG" sz="2400" dirty="0">
                <a:solidFill>
                  <a:srgbClr val="0070C0"/>
                </a:solidFill>
                <a:latin typeface="#9Slide03 Arima Madurai" panose="00000500000000000000" pitchFamily="2" charset="0"/>
                <a:cs typeface="#9Slide03 Arima Madurai" panose="00000500000000000000" pitchFamily="2" charset="0"/>
              </a:rPr>
              <a:t> </a:t>
            </a:r>
            <a:r>
              <a:rPr lang="en-SG" sz="2400" dirty="0" err="1">
                <a:solidFill>
                  <a:srgbClr val="0070C0"/>
                </a:solidFill>
                <a:latin typeface="#9Slide03 Arima Madurai" panose="00000500000000000000" pitchFamily="2" charset="0"/>
                <a:cs typeface="#9Slide03 Arima Madurai" panose="00000500000000000000" pitchFamily="2" charset="0"/>
              </a:rPr>
              <a:t>tế</a:t>
            </a:r>
            <a:endParaRPr lang="en-SG" sz="2400" dirty="0">
              <a:solidFill>
                <a:srgbClr val="0070C0"/>
              </a:solidFill>
              <a:latin typeface="#9Slide03 Arima Madurai" panose="00000500000000000000" pitchFamily="2" charset="0"/>
              <a:cs typeface="#9Slide03 Arima Madurai" panose="00000500000000000000" pitchFamily="2" charset="0"/>
            </a:endParaRPr>
          </a:p>
          <a:p>
            <a:pPr marL="342900" indent="-342900" algn="just">
              <a:buFont typeface="Wingdings" panose="05000000000000000000" pitchFamily="2" charset="2"/>
              <a:buChar char="ü"/>
            </a:pPr>
            <a:r>
              <a:rPr lang="en-SG" sz="2400" dirty="0" err="1">
                <a:solidFill>
                  <a:srgbClr val="0070C0"/>
                </a:solidFill>
                <a:latin typeface="#9Slide03 Arima Madurai" panose="00000500000000000000" pitchFamily="2" charset="0"/>
                <a:cs typeface="#9Slide03 Arima Madurai" panose="00000500000000000000" pitchFamily="2" charset="0"/>
              </a:rPr>
              <a:t>Vô</a:t>
            </a:r>
            <a:r>
              <a:rPr lang="en-SG" sz="2400" dirty="0">
                <a:solidFill>
                  <a:srgbClr val="0070C0"/>
                </a:solidFill>
                <a:latin typeface="#9Slide03 Arima Madurai" panose="00000500000000000000" pitchFamily="2" charset="0"/>
                <a:cs typeface="#9Slide03 Arima Madurai" panose="00000500000000000000" pitchFamily="2" charset="0"/>
              </a:rPr>
              <a:t> </a:t>
            </a:r>
            <a:r>
              <a:rPr lang="en-SG" sz="2400" dirty="0" err="1">
                <a:solidFill>
                  <a:srgbClr val="0070C0"/>
                </a:solidFill>
                <a:latin typeface="#9Slide03 Arima Madurai" panose="00000500000000000000" pitchFamily="2" charset="0"/>
                <a:cs typeface="#9Slide03 Arima Madurai" panose="00000500000000000000" pitchFamily="2" charset="0"/>
              </a:rPr>
              <a:t>gia</a:t>
            </a:r>
            <a:r>
              <a:rPr lang="en-SG" sz="2400" dirty="0">
                <a:solidFill>
                  <a:srgbClr val="0070C0"/>
                </a:solidFill>
                <a:latin typeface="#9Slide03 Arima Madurai" panose="00000500000000000000" pitchFamily="2" charset="0"/>
                <a:cs typeface="#9Slide03 Arima Madurai" panose="00000500000000000000" pitchFamily="2" charset="0"/>
              </a:rPr>
              <a:t> </a:t>
            </a:r>
            <a:r>
              <a:rPr lang="en-SG" sz="2400" dirty="0" err="1">
                <a:solidFill>
                  <a:srgbClr val="0070C0"/>
                </a:solidFill>
                <a:latin typeface="#9Slide03 Arima Madurai" panose="00000500000000000000" pitchFamily="2" charset="0"/>
                <a:cs typeface="#9Slide03 Arima Madurai" panose="00000500000000000000" pitchFamily="2" charset="0"/>
              </a:rPr>
              <a:t>cư</a:t>
            </a:r>
            <a:endParaRPr lang="en-SG" sz="4000" dirty="0">
              <a:solidFill>
                <a:srgbClr val="0070C0"/>
              </a:solidFill>
              <a:latin typeface="#9Slide03 Arima Madurai" panose="00000500000000000000" pitchFamily="2" charset="0"/>
              <a:cs typeface="#9Slide03 Arima Madurai" panose="00000500000000000000" pitchFamily="2" charset="0"/>
            </a:endParaRPr>
          </a:p>
        </p:txBody>
      </p:sp>
      <p:sp>
        <p:nvSpPr>
          <p:cNvPr id="46" name="Rectangle 45">
            <a:extLst>
              <a:ext uri="{FF2B5EF4-FFF2-40B4-BE49-F238E27FC236}">
                <a16:creationId xmlns="" xmlns:a16="http://schemas.microsoft.com/office/drawing/2014/main" id="{C29AE8B9-3EF0-4FD9-A2E3-241E716B9765}"/>
              </a:ext>
            </a:extLst>
          </p:cNvPr>
          <p:cNvSpPr/>
          <p:nvPr/>
        </p:nvSpPr>
        <p:spPr>
          <a:xfrm>
            <a:off x="6858000" y="5105400"/>
            <a:ext cx="2514600" cy="1569660"/>
          </a:xfrm>
          <a:prstGeom prst="rect">
            <a:avLst/>
          </a:prstGeom>
        </p:spPr>
        <p:txBody>
          <a:bodyPr wrap="square">
            <a:spAutoFit/>
          </a:bodyPr>
          <a:lstStyle/>
          <a:p>
            <a:pPr marL="342900" indent="-342900">
              <a:buFont typeface="Wingdings" panose="05000000000000000000" pitchFamily="2" charset="2"/>
              <a:buChar char="ü"/>
            </a:pPr>
            <a:r>
              <a:rPr lang="en-SG" sz="2400" dirty="0" err="1">
                <a:solidFill>
                  <a:srgbClr val="0070C0"/>
                </a:solidFill>
                <a:latin typeface="#9Slide03 Arima Madurai" panose="00000500000000000000" pitchFamily="2" charset="0"/>
                <a:cs typeface="#9Slide03 Arima Madurai" panose="00000500000000000000" pitchFamily="2" charset="0"/>
              </a:rPr>
              <a:t>Mù</a:t>
            </a:r>
            <a:r>
              <a:rPr lang="en-SG" sz="2400" dirty="0">
                <a:solidFill>
                  <a:srgbClr val="0070C0"/>
                </a:solidFill>
                <a:latin typeface="#9Slide03 Arima Madurai" panose="00000500000000000000" pitchFamily="2" charset="0"/>
                <a:cs typeface="#9Slide03 Arima Madurai" panose="00000500000000000000" pitchFamily="2" charset="0"/>
              </a:rPr>
              <a:t> </a:t>
            </a:r>
            <a:r>
              <a:rPr lang="en-SG" sz="2400" dirty="0" err="1">
                <a:solidFill>
                  <a:srgbClr val="0070C0"/>
                </a:solidFill>
                <a:latin typeface="#9Slide03 Arima Madurai" panose="00000500000000000000" pitchFamily="2" charset="0"/>
                <a:cs typeface="#9Slide03 Arima Madurai" panose="00000500000000000000" pitchFamily="2" charset="0"/>
              </a:rPr>
              <a:t>chữ</a:t>
            </a:r>
            <a:endParaRPr lang="en-SG" sz="2400" dirty="0">
              <a:solidFill>
                <a:srgbClr val="0070C0"/>
              </a:solidFill>
              <a:latin typeface="#9Slide03 Arima Madurai" panose="00000500000000000000" pitchFamily="2" charset="0"/>
              <a:cs typeface="#9Slide03 Arima Madurai" panose="00000500000000000000" pitchFamily="2" charset="0"/>
            </a:endParaRPr>
          </a:p>
          <a:p>
            <a:pPr marL="342900" indent="-342900">
              <a:buFont typeface="Wingdings" panose="05000000000000000000" pitchFamily="2" charset="2"/>
              <a:buChar char="ü"/>
            </a:pPr>
            <a:r>
              <a:rPr lang="en-SG" sz="2400" dirty="0" err="1">
                <a:solidFill>
                  <a:srgbClr val="0070C0"/>
                </a:solidFill>
                <a:latin typeface="#9Slide03 Arima Madurai" panose="00000500000000000000" pitchFamily="2" charset="0"/>
                <a:cs typeface="#9Slide03 Arima Madurai" panose="00000500000000000000" pitchFamily="2" charset="0"/>
              </a:rPr>
              <a:t>Môi</a:t>
            </a:r>
            <a:r>
              <a:rPr lang="en-SG" sz="2400" dirty="0">
                <a:solidFill>
                  <a:srgbClr val="0070C0"/>
                </a:solidFill>
                <a:latin typeface="#9Slide03 Arima Madurai" panose="00000500000000000000" pitchFamily="2" charset="0"/>
                <a:cs typeface="#9Slide03 Arima Madurai" panose="00000500000000000000" pitchFamily="2" charset="0"/>
              </a:rPr>
              <a:t> </a:t>
            </a:r>
            <a:r>
              <a:rPr lang="en-SG" sz="2400" dirty="0" err="1">
                <a:solidFill>
                  <a:srgbClr val="0070C0"/>
                </a:solidFill>
                <a:latin typeface="#9Slide03 Arima Madurai" panose="00000500000000000000" pitchFamily="2" charset="0"/>
                <a:cs typeface="#9Slide03 Arima Madurai" panose="00000500000000000000" pitchFamily="2" charset="0"/>
              </a:rPr>
              <a:t>trường</a:t>
            </a:r>
            <a:r>
              <a:rPr lang="en-SG" sz="2400" dirty="0">
                <a:solidFill>
                  <a:srgbClr val="0070C0"/>
                </a:solidFill>
                <a:latin typeface="#9Slide03 Arima Madurai" panose="00000500000000000000" pitchFamily="2" charset="0"/>
                <a:cs typeface="#9Slide03 Arima Madurai" panose="00000500000000000000" pitchFamily="2" charset="0"/>
              </a:rPr>
              <a:t> </a:t>
            </a:r>
            <a:r>
              <a:rPr lang="en-SG" sz="2400" dirty="0" err="1">
                <a:solidFill>
                  <a:srgbClr val="0070C0"/>
                </a:solidFill>
                <a:latin typeface="#9Slide03 Arima Madurai" panose="00000500000000000000" pitchFamily="2" charset="0"/>
                <a:cs typeface="#9Slide03 Arima Madurai" panose="00000500000000000000" pitchFamily="2" charset="0"/>
              </a:rPr>
              <a:t>xuống</a:t>
            </a:r>
            <a:r>
              <a:rPr lang="en-SG" sz="2400" dirty="0">
                <a:solidFill>
                  <a:srgbClr val="0070C0"/>
                </a:solidFill>
                <a:latin typeface="#9Slide03 Arima Madurai" panose="00000500000000000000" pitchFamily="2" charset="0"/>
                <a:cs typeface="#9Slide03 Arima Madurai" panose="00000500000000000000" pitchFamily="2" charset="0"/>
              </a:rPr>
              <a:t> </a:t>
            </a:r>
            <a:r>
              <a:rPr lang="en-SG" sz="2400" dirty="0" err="1">
                <a:solidFill>
                  <a:srgbClr val="0070C0"/>
                </a:solidFill>
                <a:latin typeface="#9Slide03 Arima Madurai" panose="00000500000000000000" pitchFamily="2" charset="0"/>
                <a:cs typeface="#9Slide03 Arima Madurai" panose="00000500000000000000" pitchFamily="2" charset="0"/>
              </a:rPr>
              <a:t>cấp</a:t>
            </a:r>
            <a:endParaRPr lang="en-SG" sz="2400" dirty="0">
              <a:solidFill>
                <a:srgbClr val="0070C0"/>
              </a:solidFill>
              <a:latin typeface="#9Slide03 Arima Madurai" panose="00000500000000000000" pitchFamily="2" charset="0"/>
              <a:cs typeface="#9Slide03 Arima Madurai" panose="00000500000000000000" pitchFamily="2" charset="0"/>
            </a:endParaRPr>
          </a:p>
          <a:p>
            <a:pPr marL="342900" indent="-342900" algn="just">
              <a:buFont typeface="Wingdings" panose="05000000000000000000" pitchFamily="2" charset="2"/>
              <a:buChar char="ü"/>
            </a:pPr>
            <a:r>
              <a:rPr lang="en-SG" sz="2400" dirty="0" err="1">
                <a:solidFill>
                  <a:srgbClr val="0070C0"/>
                </a:solidFill>
                <a:latin typeface="#9Slide03 Arima Madurai" panose="00000500000000000000" pitchFamily="2" charset="0"/>
                <a:cs typeface="#9Slide03 Arima Madurai" panose="00000500000000000000" pitchFamily="2" charset="0"/>
              </a:rPr>
              <a:t>Nợ</a:t>
            </a:r>
            <a:r>
              <a:rPr lang="en-SG" sz="2400" dirty="0">
                <a:solidFill>
                  <a:srgbClr val="0070C0"/>
                </a:solidFill>
                <a:latin typeface="#9Slide03 Arima Madurai" panose="00000500000000000000" pitchFamily="2" charset="0"/>
                <a:cs typeface="#9Slide03 Arima Madurai" panose="00000500000000000000" pitchFamily="2" charset="0"/>
              </a:rPr>
              <a:t> </a:t>
            </a:r>
            <a:r>
              <a:rPr lang="en-SG" sz="2400" dirty="0" err="1">
                <a:solidFill>
                  <a:srgbClr val="0070C0"/>
                </a:solidFill>
                <a:latin typeface="#9Slide03 Arima Madurai" panose="00000500000000000000" pitchFamily="2" charset="0"/>
                <a:cs typeface="#9Slide03 Arima Madurai" panose="00000500000000000000" pitchFamily="2" charset="0"/>
              </a:rPr>
              <a:t>nước</a:t>
            </a:r>
            <a:r>
              <a:rPr lang="en-SG" sz="2400" dirty="0">
                <a:solidFill>
                  <a:srgbClr val="0070C0"/>
                </a:solidFill>
                <a:latin typeface="#9Slide03 Arima Madurai" panose="00000500000000000000" pitchFamily="2" charset="0"/>
                <a:cs typeface="#9Slide03 Arima Madurai" panose="00000500000000000000" pitchFamily="2" charset="0"/>
              </a:rPr>
              <a:t> </a:t>
            </a:r>
            <a:r>
              <a:rPr lang="en-SG" sz="2400" dirty="0" err="1">
                <a:solidFill>
                  <a:srgbClr val="0070C0"/>
                </a:solidFill>
                <a:latin typeface="#9Slide03 Arima Madurai" panose="00000500000000000000" pitchFamily="2" charset="0"/>
                <a:cs typeface="#9Slide03 Arima Madurai" panose="00000500000000000000" pitchFamily="2" charset="0"/>
              </a:rPr>
              <a:t>ngoài</a:t>
            </a:r>
            <a:endParaRPr lang="en-SG" sz="4000" dirty="0">
              <a:solidFill>
                <a:srgbClr val="0070C0"/>
              </a:solidFill>
              <a:latin typeface="#9Slide03 Arima Madurai" panose="00000500000000000000" pitchFamily="2" charset="0"/>
              <a:cs typeface="#9Slide03 Arima Madurai" panose="00000500000000000000" pitchFamily="2" charset="0"/>
            </a:endParaRPr>
          </a:p>
        </p:txBody>
      </p:sp>
      <p:sp>
        <p:nvSpPr>
          <p:cNvPr id="51" name="Rectangle 50">
            <a:extLst>
              <a:ext uri="{FF2B5EF4-FFF2-40B4-BE49-F238E27FC236}">
                <a16:creationId xmlns="" xmlns:a16="http://schemas.microsoft.com/office/drawing/2014/main" id="{41CE11F0-BD2D-4562-8DAA-71F8E9A16670}"/>
              </a:ext>
            </a:extLst>
          </p:cNvPr>
          <p:cNvSpPr/>
          <p:nvPr/>
        </p:nvSpPr>
        <p:spPr>
          <a:xfrm>
            <a:off x="9929966" y="3567158"/>
            <a:ext cx="1981200" cy="2308324"/>
          </a:xfrm>
          <a:prstGeom prst="rect">
            <a:avLst/>
          </a:prstGeom>
        </p:spPr>
        <p:txBody>
          <a:bodyPr wrap="square">
            <a:spAutoFit/>
          </a:bodyPr>
          <a:lstStyle/>
          <a:p>
            <a:pPr marL="342900" indent="-342900">
              <a:buFont typeface="Wingdings" panose="05000000000000000000" pitchFamily="2" charset="2"/>
              <a:buChar char="ü"/>
            </a:pPr>
            <a:r>
              <a:rPr lang="en-SG" sz="2400" dirty="0" err="1">
                <a:solidFill>
                  <a:srgbClr val="7030A0"/>
                </a:solidFill>
                <a:latin typeface="#9Slide03 Arima Madurai" panose="00000500000000000000" pitchFamily="2" charset="0"/>
                <a:cs typeface="#9Slide03 Arima Madurai" panose="00000500000000000000" pitchFamily="2" charset="0"/>
              </a:rPr>
              <a:t>Suy</a:t>
            </a:r>
            <a:r>
              <a:rPr lang="en-SG" sz="2400" dirty="0">
                <a:solidFill>
                  <a:srgbClr val="7030A0"/>
                </a:solidFill>
                <a:latin typeface="#9Slide03 Arima Madurai" panose="00000500000000000000" pitchFamily="2" charset="0"/>
                <a:cs typeface="#9Slide03 Arima Madurai" panose="00000500000000000000" pitchFamily="2" charset="0"/>
              </a:rPr>
              <a:t> </a:t>
            </a:r>
            <a:r>
              <a:rPr lang="en-SG" sz="2400" dirty="0" err="1">
                <a:solidFill>
                  <a:srgbClr val="7030A0"/>
                </a:solidFill>
                <a:latin typeface="#9Slide03 Arima Madurai" panose="00000500000000000000" pitchFamily="2" charset="0"/>
                <a:cs typeface="#9Slide03 Arima Madurai" panose="00000500000000000000" pitchFamily="2" charset="0"/>
              </a:rPr>
              <a:t>dinh</a:t>
            </a:r>
            <a:r>
              <a:rPr lang="en-SG" sz="2400" dirty="0">
                <a:solidFill>
                  <a:srgbClr val="7030A0"/>
                </a:solidFill>
                <a:latin typeface="#9Slide03 Arima Madurai" panose="00000500000000000000" pitchFamily="2" charset="0"/>
                <a:cs typeface="#9Slide03 Arima Madurai" panose="00000500000000000000" pitchFamily="2" charset="0"/>
              </a:rPr>
              <a:t> </a:t>
            </a:r>
            <a:r>
              <a:rPr lang="en-SG" sz="2400" dirty="0" err="1">
                <a:solidFill>
                  <a:srgbClr val="7030A0"/>
                </a:solidFill>
                <a:latin typeface="#9Slide03 Arima Madurai" panose="00000500000000000000" pitchFamily="2" charset="0"/>
                <a:cs typeface="#9Slide03 Arima Madurai" panose="00000500000000000000" pitchFamily="2" charset="0"/>
              </a:rPr>
              <a:t>dưỡng</a:t>
            </a:r>
            <a:endParaRPr lang="en-SG" sz="2400" dirty="0">
              <a:solidFill>
                <a:srgbClr val="7030A0"/>
              </a:solidFill>
              <a:latin typeface="#9Slide03 Arima Madurai" panose="00000500000000000000" pitchFamily="2" charset="0"/>
              <a:cs typeface="#9Slide03 Arima Madurai" panose="00000500000000000000" pitchFamily="2" charset="0"/>
            </a:endParaRPr>
          </a:p>
          <a:p>
            <a:pPr marL="342900" indent="-342900" algn="just">
              <a:buFont typeface="Wingdings" panose="05000000000000000000" pitchFamily="2" charset="2"/>
              <a:buChar char="ü"/>
            </a:pPr>
            <a:r>
              <a:rPr lang="en-SG" sz="2400" dirty="0" err="1">
                <a:solidFill>
                  <a:srgbClr val="7030A0"/>
                </a:solidFill>
                <a:latin typeface="#9Slide03 Arima Madurai" panose="00000500000000000000" pitchFamily="2" charset="0"/>
                <a:cs typeface="#9Slide03 Arima Madurai" panose="00000500000000000000" pitchFamily="2" charset="0"/>
              </a:rPr>
              <a:t>Bệnh</a:t>
            </a:r>
            <a:r>
              <a:rPr lang="en-SG" sz="2400" dirty="0">
                <a:solidFill>
                  <a:srgbClr val="7030A0"/>
                </a:solidFill>
                <a:latin typeface="#9Slide03 Arima Madurai" panose="00000500000000000000" pitchFamily="2" charset="0"/>
                <a:cs typeface="#9Slide03 Arima Madurai" panose="00000500000000000000" pitchFamily="2" charset="0"/>
              </a:rPr>
              <a:t> </a:t>
            </a:r>
            <a:r>
              <a:rPr lang="en-SG" sz="2400" dirty="0" err="1">
                <a:solidFill>
                  <a:srgbClr val="7030A0"/>
                </a:solidFill>
                <a:latin typeface="#9Slide03 Arima Madurai" panose="00000500000000000000" pitchFamily="2" charset="0"/>
                <a:cs typeface="#9Slide03 Arima Madurai" panose="00000500000000000000" pitchFamily="2" charset="0"/>
              </a:rPr>
              <a:t>tật</a:t>
            </a:r>
            <a:endParaRPr lang="en-SG" sz="2400" dirty="0">
              <a:solidFill>
                <a:srgbClr val="7030A0"/>
              </a:solidFill>
              <a:latin typeface="#9Slide03 Arima Madurai" panose="00000500000000000000" pitchFamily="2" charset="0"/>
              <a:cs typeface="#9Slide03 Arima Madurai" panose="00000500000000000000" pitchFamily="2" charset="0"/>
            </a:endParaRPr>
          </a:p>
          <a:p>
            <a:pPr marL="342900" indent="-342900" algn="just">
              <a:buFont typeface="Wingdings" panose="05000000000000000000" pitchFamily="2" charset="2"/>
              <a:buChar char="ü"/>
            </a:pPr>
            <a:r>
              <a:rPr lang="en-SG" sz="2400" dirty="0" err="1">
                <a:solidFill>
                  <a:srgbClr val="7030A0"/>
                </a:solidFill>
                <a:latin typeface="#9Slide03 Arima Madurai" panose="00000500000000000000" pitchFamily="2" charset="0"/>
                <a:cs typeface="#9Slide03 Arima Madurai" panose="00000500000000000000" pitchFamily="2" charset="0"/>
              </a:rPr>
              <a:t>Nước</a:t>
            </a:r>
            <a:r>
              <a:rPr lang="en-SG" sz="2400" dirty="0">
                <a:solidFill>
                  <a:srgbClr val="7030A0"/>
                </a:solidFill>
                <a:latin typeface="#9Slide03 Arima Madurai" panose="00000500000000000000" pitchFamily="2" charset="0"/>
                <a:cs typeface="#9Slide03 Arima Madurai" panose="00000500000000000000" pitchFamily="2" charset="0"/>
              </a:rPr>
              <a:t> </a:t>
            </a:r>
            <a:r>
              <a:rPr lang="en-SG" sz="2400" dirty="0" err="1">
                <a:solidFill>
                  <a:srgbClr val="7030A0"/>
                </a:solidFill>
                <a:latin typeface="#9Slide03 Arima Madurai" panose="00000500000000000000" pitchFamily="2" charset="0"/>
                <a:cs typeface="#9Slide03 Arima Madurai" panose="00000500000000000000" pitchFamily="2" charset="0"/>
              </a:rPr>
              <a:t>sạch</a:t>
            </a:r>
            <a:endParaRPr lang="en-SG" sz="2400" dirty="0">
              <a:solidFill>
                <a:srgbClr val="7030A0"/>
              </a:solidFill>
              <a:latin typeface="#9Slide03 Arima Madurai" panose="00000500000000000000" pitchFamily="2" charset="0"/>
              <a:cs typeface="#9Slide03 Arima Madurai" panose="00000500000000000000" pitchFamily="2" charset="0"/>
            </a:endParaRPr>
          </a:p>
          <a:p>
            <a:pPr marL="342900" indent="-342900" algn="just">
              <a:buFont typeface="Wingdings" panose="05000000000000000000" pitchFamily="2" charset="2"/>
              <a:buChar char="ü"/>
            </a:pPr>
            <a:r>
              <a:rPr lang="en-SG" sz="2400" dirty="0" err="1">
                <a:solidFill>
                  <a:srgbClr val="7030A0"/>
                </a:solidFill>
                <a:latin typeface="#9Slide03 Arima Madurai" panose="00000500000000000000" pitchFamily="2" charset="0"/>
                <a:cs typeface="#9Slide03 Arima Madurai" panose="00000500000000000000" pitchFamily="2" charset="0"/>
              </a:rPr>
              <a:t>Vệ</a:t>
            </a:r>
            <a:r>
              <a:rPr lang="en-SG" sz="2400" dirty="0">
                <a:solidFill>
                  <a:srgbClr val="7030A0"/>
                </a:solidFill>
                <a:latin typeface="#9Slide03 Arima Madurai" panose="00000500000000000000" pitchFamily="2" charset="0"/>
                <a:cs typeface="#9Slide03 Arima Madurai" panose="00000500000000000000" pitchFamily="2" charset="0"/>
              </a:rPr>
              <a:t> </a:t>
            </a:r>
            <a:r>
              <a:rPr lang="en-SG" sz="2400" dirty="0" err="1">
                <a:solidFill>
                  <a:srgbClr val="7030A0"/>
                </a:solidFill>
                <a:latin typeface="#9Slide03 Arima Madurai" panose="00000500000000000000" pitchFamily="2" charset="0"/>
                <a:cs typeface="#9Slide03 Arima Madurai" panose="00000500000000000000" pitchFamily="2" charset="0"/>
              </a:rPr>
              <a:t>sinh</a:t>
            </a:r>
            <a:endParaRPr lang="en-SG" sz="2400" dirty="0">
              <a:solidFill>
                <a:srgbClr val="7030A0"/>
              </a:solidFill>
              <a:latin typeface="#9Slide03 Arima Madurai" panose="00000500000000000000" pitchFamily="2" charset="0"/>
              <a:cs typeface="#9Slide03 Arima Madurai" panose="00000500000000000000" pitchFamily="2" charset="0"/>
            </a:endParaRPr>
          </a:p>
          <a:p>
            <a:pPr marL="342900" indent="-342900" algn="just">
              <a:buFont typeface="Wingdings" panose="05000000000000000000" pitchFamily="2" charset="2"/>
              <a:buChar char="ü"/>
            </a:pPr>
            <a:r>
              <a:rPr lang="en-SG" sz="2400" dirty="0">
                <a:solidFill>
                  <a:srgbClr val="7030A0"/>
                </a:solidFill>
                <a:latin typeface="#9Slide03 Arima Madurai" panose="00000500000000000000" pitchFamily="2" charset="0"/>
                <a:cs typeface="#9Slide03 Arima Madurai" panose="00000500000000000000" pitchFamily="2" charset="0"/>
              </a:rPr>
              <a:t>Ma </a:t>
            </a:r>
            <a:r>
              <a:rPr lang="en-SG" sz="2400" dirty="0" err="1">
                <a:solidFill>
                  <a:srgbClr val="7030A0"/>
                </a:solidFill>
                <a:latin typeface="#9Slide03 Arima Madurai" panose="00000500000000000000" pitchFamily="2" charset="0"/>
                <a:cs typeface="#9Slide03 Arima Madurai" panose="00000500000000000000" pitchFamily="2" charset="0"/>
              </a:rPr>
              <a:t>túy</a:t>
            </a:r>
            <a:endParaRPr lang="en-SG" sz="4000" dirty="0">
              <a:solidFill>
                <a:srgbClr val="7030A0"/>
              </a:solidFill>
              <a:latin typeface="#9Slide03 Arima Madurai" panose="00000500000000000000" pitchFamily="2" charset="0"/>
              <a:cs typeface="#9Slide03 Arima Madurai" panose="00000500000000000000" pitchFamily="2" charset="0"/>
            </a:endParaRPr>
          </a:p>
        </p:txBody>
      </p:sp>
    </p:spTree>
    <p:extLst>
      <p:ext uri="{BB962C8B-B14F-4D97-AF65-F5344CB8AC3E}">
        <p14:creationId xmlns:p14="http://schemas.microsoft.com/office/powerpoint/2010/main" val="69531184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randombar(horizontal)">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randombar(horizontal)">
                                      <p:cBhvr>
                                        <p:cTn id="17" dur="500"/>
                                        <p:tgtEl>
                                          <p:spTgt spid="4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randombar(horizontal)">
                                      <p:cBhvr>
                                        <p:cTn id="22" dur="500"/>
                                        <p:tgtEl>
                                          <p:spTgt spid="46"/>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randombar(horizontal)">
                                      <p:cBhvr>
                                        <p:cTn id="27"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5" grpId="0"/>
      <p:bldP spid="46" grpId="0"/>
      <p:bldP spid="5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图片 14339" descr="12"/>
          <p:cNvPicPr>
            <a:picLocks noChangeAspect="1"/>
          </p:cNvPicPr>
          <p:nvPr/>
        </p:nvPicPr>
        <p:blipFill>
          <a:blip r:embed="rId3"/>
          <a:stretch>
            <a:fillRect/>
          </a:stretch>
        </p:blipFill>
        <p:spPr>
          <a:xfrm>
            <a:off x="24447" y="5782596"/>
            <a:ext cx="12143107" cy="1075404"/>
          </a:xfrm>
          <a:prstGeom prst="rect">
            <a:avLst/>
          </a:prstGeom>
          <a:noFill/>
          <a:ln w="9525">
            <a:noFill/>
          </a:ln>
        </p:spPr>
      </p:pic>
      <p:pic>
        <p:nvPicPr>
          <p:cNvPr id="14342" name="图片 14341" descr="30"/>
          <p:cNvPicPr>
            <a:picLocks noChangeAspect="1"/>
          </p:cNvPicPr>
          <p:nvPr/>
        </p:nvPicPr>
        <p:blipFill>
          <a:blip r:embed="rId4"/>
          <a:stretch>
            <a:fillRect/>
          </a:stretch>
        </p:blipFill>
        <p:spPr>
          <a:xfrm>
            <a:off x="3145172" y="631990"/>
            <a:ext cx="8546937" cy="5594020"/>
          </a:xfrm>
          <a:prstGeom prst="rect">
            <a:avLst/>
          </a:prstGeom>
          <a:noFill/>
          <a:ln w="9525">
            <a:noFill/>
          </a:ln>
        </p:spPr>
      </p:pic>
      <p:pic>
        <p:nvPicPr>
          <p:cNvPr id="14341" name="图片 14340" descr="28"/>
          <p:cNvPicPr>
            <a:picLocks noChangeAspect="1"/>
          </p:cNvPicPr>
          <p:nvPr/>
        </p:nvPicPr>
        <p:blipFill>
          <a:blip r:embed="rId5"/>
          <a:stretch>
            <a:fillRect/>
          </a:stretch>
        </p:blipFill>
        <p:spPr>
          <a:xfrm>
            <a:off x="467936" y="3970723"/>
            <a:ext cx="3387064" cy="2652894"/>
          </a:xfrm>
          <a:prstGeom prst="rect">
            <a:avLst/>
          </a:prstGeom>
          <a:noFill/>
          <a:ln w="9525">
            <a:noFill/>
          </a:ln>
        </p:spPr>
      </p:pic>
      <p:sp>
        <p:nvSpPr>
          <p:cNvPr id="14344" name="文本框 14343"/>
          <p:cNvSpPr txBox="1"/>
          <p:nvPr/>
        </p:nvSpPr>
        <p:spPr>
          <a:xfrm>
            <a:off x="3754895" y="1775080"/>
            <a:ext cx="7391400" cy="3847207"/>
          </a:xfrm>
          <a:prstGeom prst="rect">
            <a:avLst/>
          </a:prstGeom>
          <a:noFill/>
          <a:ln w="9525">
            <a:noFill/>
          </a:ln>
        </p:spPr>
        <p:txBody>
          <a:bodyPr wrap="square">
            <a:spAutoFit/>
          </a:bodyPr>
          <a:lstStyle/>
          <a:p>
            <a:pPr algn="ctr" defTabSz="1085915">
              <a:spcBef>
                <a:spcPct val="50000"/>
              </a:spcBef>
            </a:pPr>
            <a:r>
              <a:rPr lang="en-US" altLang="zh-CN" sz="3600" dirty="0" err="1">
                <a:solidFill>
                  <a:srgbClr val="FF0000"/>
                </a:solidFill>
                <a:latin typeface="#9Slide03 Arima Madurai Black" panose="00000A00000000000000" pitchFamily="2" charset="0"/>
                <a:ea typeface="宋体" panose="02010600030101010101" pitchFamily="2" charset="-122"/>
                <a:cs typeface="#9Slide03 Arima Madurai Black" panose="00000A00000000000000" pitchFamily="2" charset="0"/>
              </a:rPr>
              <a:t>Nhận</a:t>
            </a:r>
            <a:r>
              <a:rPr lang="en-US" altLang="zh-CN" sz="3600" dirty="0">
                <a:solidFill>
                  <a:srgbClr val="FF0000"/>
                </a:solidFill>
                <a:latin typeface="#9Slide03 Arima Madurai Black" panose="00000A00000000000000" pitchFamily="2" charset="0"/>
                <a:ea typeface="宋体" panose="02010600030101010101" pitchFamily="2" charset="-122"/>
                <a:cs typeface="#9Slide03 Arima Madurai Black" panose="00000A00000000000000" pitchFamily="2" charset="0"/>
              </a:rPr>
              <a:t> </a:t>
            </a:r>
            <a:r>
              <a:rPr lang="en-US" altLang="zh-CN" sz="3600" dirty="0" err="1">
                <a:solidFill>
                  <a:srgbClr val="FF0000"/>
                </a:solidFill>
                <a:latin typeface="#9Slide03 Arima Madurai Black" panose="00000A00000000000000" pitchFamily="2" charset="0"/>
                <a:ea typeface="宋体" panose="02010600030101010101" pitchFamily="2" charset="-122"/>
                <a:cs typeface="#9Slide03 Arima Madurai Black" panose="00000A00000000000000" pitchFamily="2" charset="0"/>
              </a:rPr>
              <a:t>xét</a:t>
            </a:r>
            <a:endParaRPr lang="en-US" altLang="zh-CN" sz="3600" dirty="0">
              <a:solidFill>
                <a:srgbClr val="FF0000"/>
              </a:solidFill>
              <a:latin typeface="#9Slide03 Arima Madurai Black" panose="00000A00000000000000" pitchFamily="2" charset="0"/>
              <a:ea typeface="宋体" panose="02010600030101010101" pitchFamily="2" charset="-122"/>
              <a:cs typeface="#9Slide03 Arima Madurai Black" panose="00000A00000000000000" pitchFamily="2" charset="0"/>
            </a:endParaRPr>
          </a:p>
          <a:p>
            <a:pPr marL="342900" indent="-342900" defTabSz="1085915">
              <a:spcBef>
                <a:spcPct val="50000"/>
              </a:spcBef>
              <a:buFontTx/>
              <a:buChar char="-"/>
            </a:pPr>
            <a:r>
              <a:rPr lang="en-US" altLang="zh-CN" sz="3200" dirty="0" err="1">
                <a:latin typeface="#9Slide03 Arima Madurai" panose="00000500000000000000" pitchFamily="2" charset="0"/>
                <a:ea typeface="宋体" panose="02010600030101010101" pitchFamily="2" charset="-122"/>
                <a:cs typeface="#9Slide03 Arima Madurai" panose="00000500000000000000" pitchFamily="2" charset="0"/>
              </a:rPr>
              <a:t>Rất</a:t>
            </a:r>
            <a:r>
              <a:rPr lang="en-US" altLang="zh-CN" sz="3200" dirty="0">
                <a:latin typeface="#9Slide03 Arima Madurai" panose="00000500000000000000" pitchFamily="2" charset="0"/>
                <a:ea typeface="宋体" panose="02010600030101010101" pitchFamily="2" charset="-122"/>
                <a:cs typeface="#9Slide03 Arima Madurai" panose="00000500000000000000" pitchFamily="2" charset="0"/>
              </a:rPr>
              <a:t> </a:t>
            </a:r>
            <a:r>
              <a:rPr lang="en-US" altLang="zh-CN" sz="3200" dirty="0" err="1">
                <a:latin typeface="#9Slide03 Arima Madurai" panose="00000500000000000000" pitchFamily="2" charset="0"/>
                <a:ea typeface="宋体" panose="02010600030101010101" pitchFamily="2" charset="-122"/>
                <a:cs typeface="#9Slide03 Arima Madurai" panose="00000500000000000000" pitchFamily="2" charset="0"/>
              </a:rPr>
              <a:t>nhiều</a:t>
            </a:r>
            <a:r>
              <a:rPr lang="en-US" altLang="zh-CN" sz="3200" dirty="0">
                <a:latin typeface="#9Slide03 Arima Madurai" panose="00000500000000000000" pitchFamily="2" charset="0"/>
                <a:ea typeface="宋体" panose="02010600030101010101" pitchFamily="2" charset="-122"/>
                <a:cs typeface="#9Slide03 Arima Madurai" panose="00000500000000000000" pitchFamily="2" charset="0"/>
              </a:rPr>
              <a:t> </a:t>
            </a:r>
            <a:r>
              <a:rPr lang="en-US" altLang="zh-CN" sz="3200" dirty="0" err="1">
                <a:solidFill>
                  <a:srgbClr val="FF0000"/>
                </a:solidFill>
                <a:latin typeface="#9Slide03 Arima Madurai" panose="00000500000000000000" pitchFamily="2" charset="0"/>
                <a:ea typeface="宋体" panose="02010600030101010101" pitchFamily="2" charset="-122"/>
                <a:cs typeface="#9Slide03 Arima Madurai" panose="00000500000000000000" pitchFamily="2" charset="0"/>
              </a:rPr>
              <a:t>khó</a:t>
            </a:r>
            <a:r>
              <a:rPr lang="en-US" altLang="zh-CN" sz="3200" dirty="0">
                <a:solidFill>
                  <a:srgbClr val="FF0000"/>
                </a:solidFill>
                <a:latin typeface="#9Slide03 Arima Madurai" panose="00000500000000000000" pitchFamily="2" charset="0"/>
                <a:ea typeface="宋体" panose="02010600030101010101" pitchFamily="2" charset="-122"/>
                <a:cs typeface="#9Slide03 Arima Madurai" panose="00000500000000000000" pitchFamily="2" charset="0"/>
              </a:rPr>
              <a:t> </a:t>
            </a:r>
            <a:r>
              <a:rPr lang="en-US" altLang="zh-CN" sz="3200" dirty="0" err="1">
                <a:solidFill>
                  <a:srgbClr val="FF0000"/>
                </a:solidFill>
                <a:latin typeface="#9Slide03 Arima Madurai" panose="00000500000000000000" pitchFamily="2" charset="0"/>
                <a:ea typeface="宋体" panose="02010600030101010101" pitchFamily="2" charset="-122"/>
                <a:cs typeface="#9Slide03 Arima Madurai" panose="00000500000000000000" pitchFamily="2" charset="0"/>
              </a:rPr>
              <a:t>khăn</a:t>
            </a:r>
            <a:r>
              <a:rPr lang="en-US" altLang="zh-CN" sz="3200" dirty="0">
                <a:solidFill>
                  <a:srgbClr val="FF0000"/>
                </a:solidFill>
                <a:latin typeface="#9Slide03 Arima Madurai" panose="00000500000000000000" pitchFamily="2" charset="0"/>
                <a:ea typeface="宋体" panose="02010600030101010101" pitchFamily="2" charset="-122"/>
                <a:cs typeface="#9Slide03 Arima Madurai" panose="00000500000000000000" pitchFamily="2" charset="0"/>
              </a:rPr>
              <a:t> </a:t>
            </a:r>
            <a:r>
              <a:rPr lang="en-US" altLang="zh-CN" sz="3200" dirty="0" err="1">
                <a:solidFill>
                  <a:srgbClr val="FF0000"/>
                </a:solidFill>
                <a:latin typeface="#9Slide03 Arima Madurai" panose="00000500000000000000" pitchFamily="2" charset="0"/>
                <a:ea typeface="宋体" panose="02010600030101010101" pitchFamily="2" charset="-122"/>
                <a:cs typeface="#9Slide03 Arima Madurai" panose="00000500000000000000" pitchFamily="2" charset="0"/>
              </a:rPr>
              <a:t>thuộc</a:t>
            </a:r>
            <a:r>
              <a:rPr lang="en-US" altLang="zh-CN" sz="3200" dirty="0">
                <a:solidFill>
                  <a:srgbClr val="FF0000"/>
                </a:solidFill>
                <a:latin typeface="#9Slide03 Arima Madurai" panose="00000500000000000000" pitchFamily="2" charset="0"/>
                <a:ea typeface="宋体" panose="02010600030101010101" pitchFamily="2" charset="-122"/>
                <a:cs typeface="#9Slide03 Arima Madurai" panose="00000500000000000000" pitchFamily="2" charset="0"/>
              </a:rPr>
              <a:t> </a:t>
            </a:r>
            <a:r>
              <a:rPr lang="en-US" altLang="zh-CN" sz="3200" dirty="0" err="1">
                <a:solidFill>
                  <a:srgbClr val="FF0000"/>
                </a:solidFill>
                <a:latin typeface="#9Slide03 Arima Madurai" panose="00000500000000000000" pitchFamily="2" charset="0"/>
                <a:ea typeface="宋体" panose="02010600030101010101" pitchFamily="2" charset="-122"/>
                <a:cs typeface="#9Slide03 Arima Madurai" panose="00000500000000000000" pitchFamily="2" charset="0"/>
              </a:rPr>
              <a:t>mọi</a:t>
            </a:r>
            <a:r>
              <a:rPr lang="en-US" altLang="zh-CN" sz="3200" dirty="0">
                <a:solidFill>
                  <a:srgbClr val="FF0000"/>
                </a:solidFill>
                <a:latin typeface="#9Slide03 Arima Madurai" panose="00000500000000000000" pitchFamily="2" charset="0"/>
                <a:ea typeface="宋体" panose="02010600030101010101" pitchFamily="2" charset="-122"/>
                <a:cs typeface="#9Slide03 Arima Madurai" panose="00000500000000000000" pitchFamily="2" charset="0"/>
              </a:rPr>
              <a:t> </a:t>
            </a:r>
            <a:r>
              <a:rPr lang="en-US" altLang="zh-CN" sz="3200" dirty="0" err="1">
                <a:solidFill>
                  <a:srgbClr val="FF0000"/>
                </a:solidFill>
                <a:latin typeface="#9Slide03 Arima Madurai" panose="00000500000000000000" pitchFamily="2" charset="0"/>
                <a:ea typeface="宋体" panose="02010600030101010101" pitchFamily="2" charset="-122"/>
                <a:cs typeface="#9Slide03 Arima Madurai" panose="00000500000000000000" pitchFamily="2" charset="0"/>
              </a:rPr>
              <a:t>phương</a:t>
            </a:r>
            <a:r>
              <a:rPr lang="en-US" altLang="zh-CN" sz="3200" dirty="0">
                <a:solidFill>
                  <a:srgbClr val="FF0000"/>
                </a:solidFill>
                <a:latin typeface="#9Slide03 Arima Madurai" panose="00000500000000000000" pitchFamily="2" charset="0"/>
                <a:ea typeface="宋体" panose="02010600030101010101" pitchFamily="2" charset="-122"/>
                <a:cs typeface="#9Slide03 Arima Madurai" panose="00000500000000000000" pitchFamily="2" charset="0"/>
              </a:rPr>
              <a:t> </a:t>
            </a:r>
            <a:r>
              <a:rPr lang="en-US" altLang="zh-CN" sz="3200" dirty="0" err="1">
                <a:solidFill>
                  <a:srgbClr val="FF0000"/>
                </a:solidFill>
                <a:latin typeface="#9Slide03 Arima Madurai" panose="00000500000000000000" pitchFamily="2" charset="0"/>
                <a:ea typeface="宋体" panose="02010600030101010101" pitchFamily="2" charset="-122"/>
                <a:cs typeface="#9Slide03 Arima Madurai" panose="00000500000000000000" pitchFamily="2" charset="0"/>
              </a:rPr>
              <a:t>diện</a:t>
            </a:r>
            <a:r>
              <a:rPr lang="en-US" altLang="zh-CN" sz="3200" dirty="0">
                <a:solidFill>
                  <a:srgbClr val="FF0000"/>
                </a:solidFill>
                <a:latin typeface="#9Slide03 Arima Madurai" panose="00000500000000000000" pitchFamily="2" charset="0"/>
                <a:ea typeface="宋体" panose="02010600030101010101" pitchFamily="2" charset="-122"/>
                <a:cs typeface="#9Slide03 Arima Madurai" panose="00000500000000000000" pitchFamily="2" charset="0"/>
              </a:rPr>
              <a:t> </a:t>
            </a:r>
            <a:r>
              <a:rPr lang="en-US" altLang="zh-CN" sz="3200" dirty="0" err="1">
                <a:latin typeface="#9Slide03 Arima Madurai" panose="00000500000000000000" pitchFamily="2" charset="0"/>
                <a:ea typeface="宋体" panose="02010600030101010101" pitchFamily="2" charset="-122"/>
                <a:cs typeface="#9Slide03 Arima Madurai" panose="00000500000000000000" pitchFamily="2" charset="0"/>
              </a:rPr>
              <a:t>của</a:t>
            </a:r>
            <a:r>
              <a:rPr lang="en-US" altLang="zh-CN" sz="3200" dirty="0">
                <a:latin typeface="#9Slide03 Arima Madurai" panose="00000500000000000000" pitchFamily="2" charset="0"/>
                <a:ea typeface="宋体" panose="02010600030101010101" pitchFamily="2" charset="-122"/>
                <a:cs typeface="#9Slide03 Arima Madurai" panose="00000500000000000000" pitchFamily="2" charset="0"/>
              </a:rPr>
              <a:t> </a:t>
            </a:r>
            <a:r>
              <a:rPr lang="en-US" altLang="zh-CN" sz="3200" dirty="0" err="1">
                <a:latin typeface="#9Slide03 Arima Madurai" panose="00000500000000000000" pitchFamily="2" charset="0"/>
                <a:ea typeface="宋体" panose="02010600030101010101" pitchFamily="2" charset="-122"/>
                <a:cs typeface="#9Slide03 Arima Madurai" panose="00000500000000000000" pitchFamily="2" charset="0"/>
              </a:rPr>
              <a:t>đời</a:t>
            </a:r>
            <a:r>
              <a:rPr lang="en-US" altLang="zh-CN" sz="3200" dirty="0">
                <a:latin typeface="#9Slide03 Arima Madurai" panose="00000500000000000000" pitchFamily="2" charset="0"/>
                <a:ea typeface="宋体" panose="02010600030101010101" pitchFamily="2" charset="-122"/>
                <a:cs typeface="#9Slide03 Arima Madurai" panose="00000500000000000000" pitchFamily="2" charset="0"/>
              </a:rPr>
              <a:t> </a:t>
            </a:r>
            <a:r>
              <a:rPr lang="en-US" altLang="zh-CN" sz="3200" dirty="0" err="1">
                <a:latin typeface="#9Slide03 Arima Madurai" panose="00000500000000000000" pitchFamily="2" charset="0"/>
                <a:ea typeface="宋体" panose="02010600030101010101" pitchFamily="2" charset="-122"/>
                <a:cs typeface="#9Slide03 Arima Madurai" panose="00000500000000000000" pitchFamily="2" charset="0"/>
              </a:rPr>
              <a:t>sống</a:t>
            </a:r>
            <a:r>
              <a:rPr lang="en-US" altLang="zh-CN" sz="3200" dirty="0">
                <a:latin typeface="#9Slide03 Arima Madurai" panose="00000500000000000000" pitchFamily="2" charset="0"/>
                <a:ea typeface="宋体" panose="02010600030101010101" pitchFamily="2" charset="-122"/>
                <a:cs typeface="#9Slide03 Arima Madurai" panose="00000500000000000000" pitchFamily="2" charset="0"/>
              </a:rPr>
              <a:t> </a:t>
            </a:r>
            <a:r>
              <a:rPr lang="en-US" altLang="zh-CN" sz="3200" dirty="0" err="1">
                <a:latin typeface="#9Slide03 Arima Madurai" panose="00000500000000000000" pitchFamily="2" charset="0"/>
                <a:ea typeface="宋体" panose="02010600030101010101" pitchFamily="2" charset="-122"/>
                <a:cs typeface="#9Slide03 Arima Madurai" panose="00000500000000000000" pitchFamily="2" charset="0"/>
              </a:rPr>
              <a:t>quốc</a:t>
            </a:r>
            <a:r>
              <a:rPr lang="en-US" altLang="zh-CN" sz="3200" dirty="0">
                <a:latin typeface="#9Slide03 Arima Madurai" panose="00000500000000000000" pitchFamily="2" charset="0"/>
                <a:ea typeface="宋体" panose="02010600030101010101" pitchFamily="2" charset="-122"/>
                <a:cs typeface="#9Slide03 Arima Madurai" panose="00000500000000000000" pitchFamily="2" charset="0"/>
              </a:rPr>
              <a:t> </a:t>
            </a:r>
            <a:r>
              <a:rPr lang="en-US" altLang="zh-CN" sz="3200" dirty="0" err="1">
                <a:latin typeface="#9Slide03 Arima Madurai" panose="00000500000000000000" pitchFamily="2" charset="0"/>
                <a:ea typeface="宋体" panose="02010600030101010101" pitchFamily="2" charset="-122"/>
                <a:cs typeface="#9Slide03 Arima Madurai" panose="00000500000000000000" pitchFamily="2" charset="0"/>
              </a:rPr>
              <a:t>gia</a:t>
            </a:r>
            <a:r>
              <a:rPr lang="en-US" altLang="zh-CN" sz="3200" dirty="0">
                <a:latin typeface="#9Slide03 Arima Madurai" panose="00000500000000000000" pitchFamily="2" charset="0"/>
                <a:ea typeface="宋体" panose="02010600030101010101" pitchFamily="2" charset="-122"/>
                <a:cs typeface="#9Slide03 Arima Madurai" panose="00000500000000000000" pitchFamily="2" charset="0"/>
              </a:rPr>
              <a:t> </a:t>
            </a:r>
            <a:r>
              <a:rPr lang="en-US" altLang="zh-CN" sz="3200" dirty="0" err="1">
                <a:latin typeface="#9Slide03 Arima Madurai" panose="00000500000000000000" pitchFamily="2" charset="0"/>
                <a:ea typeface="宋体" panose="02010600030101010101" pitchFamily="2" charset="-122"/>
                <a:cs typeface="#9Slide03 Arima Madurai" panose="00000500000000000000" pitchFamily="2" charset="0"/>
              </a:rPr>
              <a:t>và</a:t>
            </a:r>
            <a:r>
              <a:rPr lang="en-US" altLang="zh-CN" sz="3200" dirty="0">
                <a:latin typeface="#9Slide03 Arima Madurai" panose="00000500000000000000" pitchFamily="2" charset="0"/>
                <a:ea typeface="宋体" panose="02010600030101010101" pitchFamily="2" charset="-122"/>
                <a:cs typeface="#9Slide03 Arima Madurai" panose="00000500000000000000" pitchFamily="2" charset="0"/>
              </a:rPr>
              <a:t> </a:t>
            </a:r>
            <a:r>
              <a:rPr lang="en-US" altLang="zh-CN" sz="3200" dirty="0" err="1">
                <a:latin typeface="#9Slide03 Arima Madurai" panose="00000500000000000000" pitchFamily="2" charset="0"/>
                <a:ea typeface="宋体" panose="02010600030101010101" pitchFamily="2" charset="-122"/>
                <a:cs typeface="#9Slide03 Arima Madurai" panose="00000500000000000000" pitchFamily="2" charset="0"/>
              </a:rPr>
              <a:t>thế</a:t>
            </a:r>
            <a:r>
              <a:rPr lang="en-US" altLang="zh-CN" sz="3200" dirty="0">
                <a:latin typeface="#9Slide03 Arima Madurai" panose="00000500000000000000" pitchFamily="2" charset="0"/>
                <a:ea typeface="宋体" panose="02010600030101010101" pitchFamily="2" charset="-122"/>
                <a:cs typeface="#9Slide03 Arima Madurai" panose="00000500000000000000" pitchFamily="2" charset="0"/>
              </a:rPr>
              <a:t> </a:t>
            </a:r>
            <a:r>
              <a:rPr lang="en-US" altLang="zh-CN" sz="3200" dirty="0" err="1">
                <a:latin typeface="#9Slide03 Arima Madurai" panose="00000500000000000000" pitchFamily="2" charset="0"/>
                <a:ea typeface="宋体" panose="02010600030101010101" pitchFamily="2" charset="-122"/>
                <a:cs typeface="#9Slide03 Arima Madurai" panose="00000500000000000000" pitchFamily="2" charset="0"/>
              </a:rPr>
              <a:t>giới</a:t>
            </a:r>
            <a:endParaRPr lang="en-US" altLang="zh-CN" sz="3200" dirty="0">
              <a:latin typeface="#9Slide03 Arima Madurai" panose="00000500000000000000" pitchFamily="2" charset="0"/>
              <a:ea typeface="宋体" panose="02010600030101010101" pitchFamily="2" charset="-122"/>
              <a:cs typeface="#9Slide03 Arima Madurai" panose="00000500000000000000" pitchFamily="2" charset="0"/>
            </a:endParaRPr>
          </a:p>
          <a:p>
            <a:pPr marL="342900" indent="-342900" defTabSz="1085915">
              <a:spcBef>
                <a:spcPct val="50000"/>
              </a:spcBef>
              <a:buFontTx/>
              <a:buChar char="-"/>
            </a:pPr>
            <a:r>
              <a:rPr lang="en-US" altLang="zh-CN" sz="3200" dirty="0">
                <a:solidFill>
                  <a:srgbClr val="FF0000"/>
                </a:solidFill>
                <a:latin typeface="#9Slide03 Arima Madurai" panose="00000500000000000000" pitchFamily="2" charset="0"/>
                <a:ea typeface="宋体" panose="02010600030101010101" pitchFamily="2" charset="-122"/>
                <a:cs typeface="#9Slide03 Arima Madurai" panose="00000500000000000000" pitchFamily="2" charset="0"/>
              </a:rPr>
              <a:t>Nghệ thuật tổng hợp vấn đề: </a:t>
            </a:r>
            <a:r>
              <a:rPr lang="en-US" altLang="zh-CN" sz="3200" dirty="0">
                <a:latin typeface="#9Slide03 Arima Madurai" panose="00000500000000000000" pitchFamily="2" charset="0"/>
                <a:ea typeface="宋体" panose="02010600030101010101" pitchFamily="2" charset="-122"/>
                <a:cs typeface="#9Slide03 Arima Madurai" panose="00000500000000000000" pitchFamily="2" charset="0"/>
              </a:rPr>
              <a:t>vừa ngắn gọn, rành mạch </a:t>
            </a:r>
            <a:r>
              <a:rPr lang="en-US" altLang="zh-CN" sz="3200" dirty="0" smtClean="0">
                <a:latin typeface="#9Slide03 Arima Madurai" panose="00000500000000000000" pitchFamily="2" charset="0"/>
                <a:ea typeface="宋体" panose="02010600030101010101" pitchFamily="2" charset="-122"/>
                <a:cs typeface="#9Slide03 Arima Madurai" panose="00000500000000000000" pitchFamily="2" charset="0"/>
              </a:rPr>
              <a:t>lại </a:t>
            </a:r>
            <a:r>
              <a:rPr lang="en-US" altLang="zh-CN" sz="3200" dirty="0">
                <a:latin typeface="#9Slide03 Arima Madurai" panose="00000500000000000000" pitchFamily="2" charset="0"/>
                <a:ea typeface="宋体" panose="02010600030101010101" pitchFamily="2" charset="-122"/>
                <a:cs typeface="#9Slide03 Arima Madurai" panose="00000500000000000000" pitchFamily="2" charset="0"/>
              </a:rPr>
              <a:t>vừa đầy đủ</a:t>
            </a:r>
            <a:endParaRPr lang="zh-CN" altLang="en-US" sz="3200" dirty="0">
              <a:latin typeface="#9Slide03 Arima Madurai" panose="00000500000000000000" pitchFamily="2" charset="0"/>
              <a:ea typeface="宋体" panose="02010600030101010101" pitchFamily="2" charset="-122"/>
              <a:cs typeface="#9Slide03 Arima Madurai" panose="00000500000000000000" pitchFamily="2" charset="0"/>
            </a:endParaRPr>
          </a:p>
          <a:p>
            <a:pPr defTabSz="1085915">
              <a:spcBef>
                <a:spcPct val="50000"/>
              </a:spcBef>
            </a:pPr>
            <a:endParaRPr lang="zh-CN" altLang="en-US" sz="3200" dirty="0">
              <a:solidFill>
                <a:srgbClr val="FF0000"/>
              </a:solidFill>
              <a:latin typeface="#9Slide03 Arima Madurai Black" panose="00000A00000000000000" pitchFamily="2" charset="0"/>
              <a:ea typeface="宋体" panose="02010600030101010101" pitchFamily="2" charset="-122"/>
              <a:cs typeface="#9Slide03 Arima Madurai Black" panose="00000A00000000000000" pitchFamily="2"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340"/>
                                        </p:tgtEl>
                                        <p:attrNameLst>
                                          <p:attrName>style.visibility</p:attrName>
                                        </p:attrNameLst>
                                      </p:cBhvr>
                                      <p:to>
                                        <p:strVal val="visible"/>
                                      </p:to>
                                    </p:set>
                                    <p:anim calcmode="lin" valueType="num">
                                      <p:cBhvr additive="base">
                                        <p:cTn id="7" dur="500" fill="hold"/>
                                        <p:tgtEl>
                                          <p:spTgt spid="14340"/>
                                        </p:tgtEl>
                                        <p:attrNameLst>
                                          <p:attrName>ppt_x</p:attrName>
                                        </p:attrNameLst>
                                      </p:cBhvr>
                                      <p:tavLst>
                                        <p:tav tm="0">
                                          <p:val>
                                            <p:strVal val="#ppt_x"/>
                                          </p:val>
                                        </p:tav>
                                        <p:tav tm="100000">
                                          <p:val>
                                            <p:strVal val="#ppt_x"/>
                                          </p:val>
                                        </p:tav>
                                      </p:tavLst>
                                    </p:anim>
                                    <p:anim calcmode="lin" valueType="num">
                                      <p:cBhvr additive="base">
                                        <p:cTn id="8" dur="500" fill="hold"/>
                                        <p:tgtEl>
                                          <p:spTgt spid="1434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14341"/>
                                        </p:tgtEl>
                                        <p:attrNameLst>
                                          <p:attrName>style.visibility</p:attrName>
                                        </p:attrNameLst>
                                      </p:cBhvr>
                                      <p:to>
                                        <p:strVal val="visible"/>
                                      </p:to>
                                    </p:set>
                                    <p:anim calcmode="lin" valueType="num">
                                      <p:cBhvr additive="base">
                                        <p:cTn id="12" dur="1000" fill="hold"/>
                                        <p:tgtEl>
                                          <p:spTgt spid="14341"/>
                                        </p:tgtEl>
                                        <p:attrNameLst>
                                          <p:attrName>ppt_x</p:attrName>
                                        </p:attrNameLst>
                                      </p:cBhvr>
                                      <p:tavLst>
                                        <p:tav tm="0">
                                          <p:val>
                                            <p:strVal val="1+#ppt_w/2"/>
                                          </p:val>
                                        </p:tav>
                                        <p:tav tm="100000">
                                          <p:val>
                                            <p:strVal val="#ppt_x"/>
                                          </p:val>
                                        </p:tav>
                                      </p:tavLst>
                                    </p:anim>
                                    <p:anim calcmode="lin" valueType="num">
                                      <p:cBhvr additive="base">
                                        <p:cTn id="13" dur="1000" fill="hold"/>
                                        <p:tgtEl>
                                          <p:spTgt spid="14341"/>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9" presetClass="entr" presetSubtype="0" fill="hold" nodeType="afterEffect">
                                  <p:stCondLst>
                                    <p:cond delay="0"/>
                                  </p:stCondLst>
                                  <p:childTnLst>
                                    <p:set>
                                      <p:cBhvr>
                                        <p:cTn id="16" dur="1" fill="hold">
                                          <p:stCondLst>
                                            <p:cond delay="0"/>
                                          </p:stCondLst>
                                        </p:cTn>
                                        <p:tgtEl>
                                          <p:spTgt spid="14342"/>
                                        </p:tgtEl>
                                        <p:attrNameLst>
                                          <p:attrName>style.visibility</p:attrName>
                                        </p:attrNameLst>
                                      </p:cBhvr>
                                      <p:to>
                                        <p:strVal val="visible"/>
                                      </p:to>
                                    </p:set>
                                    <p:anim calcmode="lin" valueType="num">
                                      <p:cBhvr>
                                        <p:cTn id="17" dur="1000" fill="hold"/>
                                        <p:tgtEl>
                                          <p:spTgt spid="14342"/>
                                        </p:tgtEl>
                                        <p:attrNameLst>
                                          <p:attrName>ppt_x</p:attrName>
                                        </p:attrNameLst>
                                      </p:cBhvr>
                                      <p:tavLst>
                                        <p:tav tm="0">
                                          <p:val>
                                            <p:strVal val="#ppt_x-.2"/>
                                          </p:val>
                                        </p:tav>
                                        <p:tav tm="100000">
                                          <p:val>
                                            <p:strVal val="#ppt_x"/>
                                          </p:val>
                                        </p:tav>
                                      </p:tavLst>
                                    </p:anim>
                                    <p:anim calcmode="lin" valueType="num">
                                      <p:cBhvr>
                                        <p:cTn id="18" dur="1000" fill="hold"/>
                                        <p:tgtEl>
                                          <p:spTgt spid="14342"/>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4342"/>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4344"/>
                                        </p:tgtEl>
                                        <p:attrNameLst>
                                          <p:attrName>style.visibility</p:attrName>
                                        </p:attrNameLst>
                                      </p:cBhvr>
                                      <p:to>
                                        <p:strVal val="visible"/>
                                      </p:to>
                                    </p:set>
                                    <p:animEffect transition="in" filter="randombar(horizontal)">
                                      <p:cBhvr>
                                        <p:cTn id="24" dur="500"/>
                                        <p:tgtEl>
                                          <p:spTgt spid="143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B14D763F-3F8C-49AE-8AED-98B0B32663C3}"/>
              </a:ext>
            </a:extLst>
          </p:cNvPr>
          <p:cNvPicPr>
            <a:picLocks noChangeAspect="1"/>
          </p:cNvPicPr>
          <p:nvPr/>
        </p:nvPicPr>
        <p:blipFill rotWithShape="1">
          <a:blip r:embed="rId3"/>
          <a:srcRect l="17500" t="24159" r="42877" b="28328"/>
          <a:stretch/>
        </p:blipFill>
        <p:spPr>
          <a:xfrm>
            <a:off x="0" y="-1"/>
            <a:ext cx="12192000" cy="6887555"/>
          </a:xfrm>
          <a:prstGeom prst="rect">
            <a:avLst/>
          </a:prstGeom>
        </p:spPr>
      </p:pic>
    </p:spTree>
    <p:extLst>
      <p:ext uri="{BB962C8B-B14F-4D97-AF65-F5344CB8AC3E}">
        <p14:creationId xmlns:p14="http://schemas.microsoft.com/office/powerpoint/2010/main" val="1408301262"/>
      </p:ext>
    </p:extLst>
  </p:cSld>
  <p:clrMapOvr>
    <a:masterClrMapping/>
  </p:clrMapOvr>
  <p:transition spd="slow">
    <p:randomBa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28600"/>
            <a:ext cx="6191250" cy="335279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819400" y="5181600"/>
            <a:ext cx="8686800" cy="646331"/>
          </a:xfrm>
          <a:prstGeom prst="rect">
            <a:avLst/>
          </a:prstGeom>
          <a:noFill/>
        </p:spPr>
        <p:txBody>
          <a:bodyPr wrap="square" rtlCol="0">
            <a:spAutoFit/>
          </a:bodyPr>
          <a:lstStyle/>
          <a:p>
            <a:pPr algn="ctr">
              <a:lnSpc>
                <a:spcPct val="150000"/>
              </a:lnSpc>
            </a:pPr>
            <a:r>
              <a:rPr lang="en-US" sz="24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Nhiều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trẻ</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em</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chết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mỗi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ngày</a:t>
            </a:r>
            <a:r>
              <a:rPr lang="en-US" sz="2400" b="1" dirty="0">
                <a:solidFill>
                  <a:srgbClr val="FF0000"/>
                </a:solidFill>
                <a:latin typeface="Times New Roman" panose="02020603050405020304" pitchFamily="18" charset="0"/>
                <a:cs typeface="Times New Roman" panose="02020603050405020304" pitchFamily="18" charset="0"/>
              </a:rPr>
              <a:t> do </a:t>
            </a:r>
            <a:r>
              <a:rPr lang="en-US" sz="2400" b="1" dirty="0" err="1">
                <a:solidFill>
                  <a:srgbClr val="FF0000"/>
                </a:solidFill>
                <a:latin typeface="Times New Roman" panose="02020603050405020304" pitchFamily="18" charset="0"/>
                <a:cs typeface="Times New Roman" panose="02020603050405020304" pitchFamily="18" charset="0"/>
              </a:rPr>
              <a:t>suy</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dinh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dưỡng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và</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bệnh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tật</a:t>
            </a:r>
            <a:r>
              <a:rPr lang="en-US" sz="2400" b="1" dirty="0">
                <a:solidFill>
                  <a:srgbClr val="FF0000"/>
                </a:solidFill>
                <a:latin typeface="Times New Roman" panose="02020603050405020304" pitchFamily="18" charset="0"/>
                <a:cs typeface="Times New Roman" panose="02020603050405020304" pitchFamily="18" charset="0"/>
              </a:rPr>
              <a:t>. </a:t>
            </a:r>
          </a:p>
        </p:txBody>
      </p:sp>
      <p:sp>
        <p:nvSpPr>
          <p:cNvPr id="3" name="Rectangle 2"/>
          <p:cNvSpPr/>
          <p:nvPr/>
        </p:nvSpPr>
        <p:spPr>
          <a:xfrm>
            <a:off x="2362200" y="3606309"/>
            <a:ext cx="7696200" cy="1200329"/>
          </a:xfrm>
          <a:prstGeom prst="rect">
            <a:avLst/>
          </a:prstGeom>
        </p:spPr>
        <p:txBody>
          <a:bodyPr wrap="square">
            <a:spAutoFit/>
          </a:bodyPr>
          <a:lstStyle/>
          <a:p>
            <a:pPr algn="ctr"/>
            <a:r>
              <a:rPr lang="vi-VN" sz="2400" b="1" dirty="0">
                <a:latin typeface="+mj-lt"/>
              </a:rPr>
              <a:t>Tổ chức UNICEF và TCYTTG vừa công bố tình hình tử vong ở trẻ em trên toàn thế giới - năm 2018. </a:t>
            </a:r>
            <a:r>
              <a:rPr lang="en-US" sz="2400" b="1" dirty="0">
                <a:latin typeface="+mj-lt"/>
              </a:rPr>
              <a:t>C</a:t>
            </a:r>
            <a:r>
              <a:rPr lang="vi-VN" sz="2400" b="1" dirty="0">
                <a:latin typeface="+mj-lt"/>
              </a:rPr>
              <a:t>ứ mỗi 5 giây thì có 1 trẻ </a:t>
            </a:r>
            <a:r>
              <a:rPr lang="vi-VN" sz="2400" b="1" dirty="0">
                <a:latin typeface="+mj-lt"/>
              </a:rPr>
              <a:t>15 em </a:t>
            </a:r>
            <a:r>
              <a:rPr lang="vi-VN" sz="2400" b="1" dirty="0">
                <a:latin typeface="+mj-lt"/>
              </a:rPr>
              <a:t>dưới </a:t>
            </a:r>
            <a:r>
              <a:rPr lang="vi-VN" sz="2400" b="1" dirty="0" smtClean="0">
                <a:latin typeface="+mj-lt"/>
              </a:rPr>
              <a:t>tuổi </a:t>
            </a:r>
            <a:r>
              <a:rPr lang="vi-VN" sz="2400" b="1" dirty="0">
                <a:latin typeface="+mj-lt"/>
              </a:rPr>
              <a:t>tử vong</a:t>
            </a:r>
            <a:r>
              <a:rPr lang="en-US" sz="2400" b="1" dirty="0">
                <a:latin typeface="+mj-lt"/>
              </a:rPr>
              <a:t>.</a:t>
            </a:r>
            <a:endParaRPr lang="vi-VN" sz="2400" b="1" dirty="0">
              <a:latin typeface="+mj-lt"/>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A_图片 3">
            <a:extLst>
              <a:ext uri="{FF2B5EF4-FFF2-40B4-BE49-F238E27FC236}">
                <a16:creationId xmlns="" xmlns:a16="http://schemas.microsoft.com/office/drawing/2014/main" id="{339EE5BE-9E62-41D2-B3F2-00B9AD162D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1524000"/>
            <a:ext cx="5557157" cy="4800600"/>
          </a:xfrm>
          <a:prstGeom prst="rect">
            <a:avLst/>
          </a:prstGeom>
        </p:spPr>
      </p:pic>
      <p:sp>
        <p:nvSpPr>
          <p:cNvPr id="4" name="TextBox 3">
            <a:extLst>
              <a:ext uri="{FF2B5EF4-FFF2-40B4-BE49-F238E27FC236}">
                <a16:creationId xmlns="" xmlns:a16="http://schemas.microsoft.com/office/drawing/2014/main" id="{85C4328E-C1F7-4F2A-B169-858258E12176}"/>
              </a:ext>
            </a:extLst>
          </p:cNvPr>
          <p:cNvSpPr txBox="1"/>
          <p:nvPr/>
        </p:nvSpPr>
        <p:spPr>
          <a:xfrm flipH="1">
            <a:off x="723900" y="3008055"/>
            <a:ext cx="4724400" cy="2554545"/>
          </a:xfrm>
          <a:prstGeom prst="rect">
            <a:avLst/>
          </a:prstGeom>
          <a:noFill/>
        </p:spPr>
        <p:txBody>
          <a:bodyPr wrap="square" rtlCol="0">
            <a:spAutoFit/>
          </a:bodyPr>
          <a:lstStyle/>
          <a:p>
            <a:pPr algn="ctr"/>
            <a:r>
              <a:rPr lang="en-US" sz="3200" dirty="0" err="1">
                <a:latin typeface="#9Slide03 Arima Madurai" panose="00000500000000000000" pitchFamily="2" charset="0"/>
                <a:cs typeface="#9Slide03 Arima Madurai" panose="00000500000000000000" pitchFamily="2" charset="0"/>
              </a:rPr>
              <a:t>Em</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đã</a:t>
            </a:r>
            <a:r>
              <a:rPr lang="en-US" sz="3200" dirty="0">
                <a:latin typeface="#9Slide03 Arima Madurai" panose="00000500000000000000" pitchFamily="2" charset="0"/>
                <a:cs typeface="#9Slide03 Arima Madurai" panose="00000500000000000000" pitchFamily="2" charset="0"/>
              </a:rPr>
              <a:t> bao </a:t>
            </a:r>
            <a:r>
              <a:rPr lang="en-US" sz="3200" dirty="0" err="1">
                <a:latin typeface="#9Slide03 Arima Madurai" panose="00000500000000000000" pitchFamily="2" charset="0"/>
                <a:cs typeface="#9Slide03 Arima Madurai" panose="00000500000000000000" pitchFamily="2" charset="0"/>
              </a:rPr>
              <a:t>giờ</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chứng</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kiến</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cảnh</a:t>
            </a:r>
            <a:r>
              <a:rPr lang="en-US" sz="3200" dirty="0">
                <a:latin typeface="#9Slide03 Arima Madurai" panose="00000500000000000000" pitchFamily="2" charset="0"/>
                <a:cs typeface="#9Slide03 Arima Madurai" panose="00000500000000000000" pitchFamily="2" charset="0"/>
              </a:rPr>
              <a:t> ng</a:t>
            </a:r>
            <a:r>
              <a:rPr lang="vi-VN" sz="3200" dirty="0">
                <a:latin typeface="#9Slide03 Arima Madurai" panose="00000500000000000000" pitchFamily="2" charset="0"/>
                <a:cs typeface="#9Slide03 Arima Madurai" panose="00000500000000000000" pitchFamily="2" charset="0"/>
              </a:rPr>
              <a:t>ư</a:t>
            </a:r>
            <a:r>
              <a:rPr lang="en-US" sz="3200" dirty="0" err="1">
                <a:latin typeface="#9Slide03 Arima Madurai" panose="00000500000000000000" pitchFamily="2" charset="0"/>
                <a:cs typeface="#9Slide03 Arima Madurai" panose="00000500000000000000" pitchFamily="2" charset="0"/>
              </a:rPr>
              <a:t>ợc</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đãi</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bóc</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lột</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sức</a:t>
            </a:r>
            <a:r>
              <a:rPr lang="en-US" sz="3200" dirty="0">
                <a:latin typeface="#9Slide03 Arima Madurai" panose="00000500000000000000" pitchFamily="2" charset="0"/>
                <a:cs typeface="#9Slide03 Arima Madurai" panose="00000500000000000000" pitchFamily="2" charset="0"/>
              </a:rPr>
              <a:t> lao </a:t>
            </a:r>
            <a:r>
              <a:rPr lang="en-US" sz="3200" dirty="0" err="1">
                <a:latin typeface="#9Slide03 Arima Madurai" panose="00000500000000000000" pitchFamily="2" charset="0"/>
                <a:cs typeface="#9Slide03 Arima Madurai" panose="00000500000000000000" pitchFamily="2" charset="0"/>
              </a:rPr>
              <a:t>động</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trẻ</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em</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ch</a:t>
            </a:r>
            <a:r>
              <a:rPr lang="vi-VN" sz="3200" dirty="0">
                <a:latin typeface="#9Slide03 Arima Madurai" panose="00000500000000000000" pitchFamily="2" charset="0"/>
                <a:cs typeface="#9Slide03 Arima Madurai" panose="00000500000000000000" pitchFamily="2" charset="0"/>
              </a:rPr>
              <a:t>ư</a:t>
            </a:r>
            <a:r>
              <a:rPr lang="en-US" sz="3200" dirty="0">
                <a:latin typeface="#9Slide03 Arima Madurai" panose="00000500000000000000" pitchFamily="2" charset="0"/>
                <a:cs typeface="#9Slide03 Arima Madurai" panose="00000500000000000000" pitchFamily="2" charset="0"/>
              </a:rPr>
              <a:t>a? </a:t>
            </a:r>
            <a:r>
              <a:rPr lang="en-US" sz="3200" dirty="0" err="1">
                <a:latin typeface="#9Slide03 Arima Madurai" panose="00000500000000000000" pitchFamily="2" charset="0"/>
                <a:cs typeface="#9Slide03 Arima Madurai" panose="00000500000000000000" pitchFamily="2" charset="0"/>
              </a:rPr>
              <a:t>Nếu</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phải</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chứng</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kiến</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em</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sẽ</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làm</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gì</a:t>
            </a:r>
            <a:r>
              <a:rPr lang="en-US" sz="3200" dirty="0">
                <a:latin typeface="#9Slide03 Arima Madurai" panose="00000500000000000000" pitchFamily="2" charset="0"/>
                <a:cs typeface="#9Slide03 Arima Madurai" panose="00000500000000000000" pitchFamily="2" charset="0"/>
              </a:rPr>
              <a:t>? </a:t>
            </a:r>
            <a:endParaRPr lang="en-SG" sz="3200" dirty="0">
              <a:latin typeface="#9Slide03 Arima Madurai" panose="00000500000000000000" pitchFamily="2" charset="0"/>
              <a:cs typeface="#9Slide03 Arima Madurai" panose="00000500000000000000" pitchFamily="2" charset="0"/>
            </a:endParaRPr>
          </a:p>
        </p:txBody>
      </p:sp>
      <p:pic>
        <p:nvPicPr>
          <p:cNvPr id="5" name="PA_图片 3">
            <a:extLst>
              <a:ext uri="{FF2B5EF4-FFF2-40B4-BE49-F238E27FC236}">
                <a16:creationId xmlns="" xmlns:a16="http://schemas.microsoft.com/office/drawing/2014/main" id="{D0BDEC1A-1B16-4CA3-B305-A164BB80FF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3843" y="1524000"/>
            <a:ext cx="5557157" cy="4800600"/>
          </a:xfrm>
          <a:prstGeom prst="rect">
            <a:avLst/>
          </a:prstGeom>
        </p:spPr>
      </p:pic>
      <p:sp>
        <p:nvSpPr>
          <p:cNvPr id="6" name="TextBox 5">
            <a:extLst>
              <a:ext uri="{FF2B5EF4-FFF2-40B4-BE49-F238E27FC236}">
                <a16:creationId xmlns="" xmlns:a16="http://schemas.microsoft.com/office/drawing/2014/main" id="{F7A25B19-A63E-444A-9663-69051D83F5EB}"/>
              </a:ext>
            </a:extLst>
          </p:cNvPr>
          <p:cNvSpPr txBox="1"/>
          <p:nvPr/>
        </p:nvSpPr>
        <p:spPr>
          <a:xfrm flipH="1">
            <a:off x="6629400" y="2820412"/>
            <a:ext cx="4724400" cy="3046988"/>
          </a:xfrm>
          <a:prstGeom prst="rect">
            <a:avLst/>
          </a:prstGeom>
          <a:noFill/>
        </p:spPr>
        <p:txBody>
          <a:bodyPr wrap="square" rtlCol="0">
            <a:spAutoFit/>
          </a:bodyPr>
          <a:lstStyle/>
          <a:p>
            <a:pPr algn="ctr"/>
            <a:r>
              <a:rPr lang="en-US" sz="3200" dirty="0" err="1">
                <a:latin typeface="#9Slide03 Arima Madurai" panose="00000500000000000000" pitchFamily="2" charset="0"/>
                <a:cs typeface="#9Slide03 Arima Madurai" panose="00000500000000000000" pitchFamily="2" charset="0"/>
              </a:rPr>
              <a:t>Nêu</a:t>
            </a:r>
            <a:r>
              <a:rPr lang="en-US" sz="3200" dirty="0">
                <a:latin typeface="#9Slide03 Arima Madurai" panose="00000500000000000000" pitchFamily="2" charset="0"/>
                <a:cs typeface="#9Slide03 Arima Madurai" panose="00000500000000000000" pitchFamily="2" charset="0"/>
              </a:rPr>
              <a:t> ý </a:t>
            </a:r>
            <a:r>
              <a:rPr lang="en-US" sz="3200" dirty="0" err="1">
                <a:latin typeface="#9Slide03 Arima Madurai" panose="00000500000000000000" pitchFamily="2" charset="0"/>
                <a:cs typeface="#9Slide03 Arima Madurai" panose="00000500000000000000" pitchFamily="2" charset="0"/>
              </a:rPr>
              <a:t>kiến</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của</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em</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về</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việc</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chính</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quyền</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luôn</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nhắc</a:t>
            </a:r>
            <a:r>
              <a:rPr lang="en-US" sz="3200" dirty="0">
                <a:latin typeface="#9Slide03 Arima Madurai" panose="00000500000000000000" pitchFamily="2" charset="0"/>
                <a:cs typeface="#9Slide03 Arima Madurai" panose="00000500000000000000" pitchFamily="2" charset="0"/>
              </a:rPr>
              <a:t> du </a:t>
            </a:r>
            <a:r>
              <a:rPr lang="en-US" sz="3200" dirty="0" err="1">
                <a:latin typeface="#9Slide03 Arima Madurai" panose="00000500000000000000" pitchFamily="2" charset="0"/>
                <a:cs typeface="#9Slide03 Arima Madurai" panose="00000500000000000000" pitchFamily="2" charset="0"/>
              </a:rPr>
              <a:t>khách</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không</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mua</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hàng</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của</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trẻ</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em</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trông</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rất</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nghèo</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khổ</a:t>
            </a:r>
            <a:r>
              <a:rPr lang="en-US" sz="3200" dirty="0">
                <a:latin typeface="#9Slide03 Arima Madurai" panose="00000500000000000000" pitchFamily="2" charset="0"/>
                <a:cs typeface="#9Slide03 Arima Madurai" panose="00000500000000000000" pitchFamily="2" charset="0"/>
              </a:rPr>
              <a:t> ở 1 </a:t>
            </a:r>
            <a:r>
              <a:rPr lang="en-US" sz="3200" dirty="0" err="1">
                <a:latin typeface="#9Slide03 Arima Madurai" panose="00000500000000000000" pitchFamily="2" charset="0"/>
                <a:cs typeface="#9Slide03 Arima Madurai" panose="00000500000000000000" pitchFamily="2" charset="0"/>
              </a:rPr>
              <a:t>số</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địa</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điểm</a:t>
            </a:r>
            <a:r>
              <a:rPr lang="en-US" sz="3200" dirty="0">
                <a:latin typeface="#9Slide03 Arima Madurai" panose="00000500000000000000" pitchFamily="2" charset="0"/>
                <a:cs typeface="#9Slide03 Arima Madurai" panose="00000500000000000000" pitchFamily="2" charset="0"/>
              </a:rPr>
              <a:t> du </a:t>
            </a:r>
            <a:r>
              <a:rPr lang="en-US" sz="3200" dirty="0" err="1">
                <a:latin typeface="#9Slide03 Arima Madurai" panose="00000500000000000000" pitchFamily="2" charset="0"/>
                <a:cs typeface="#9Slide03 Arima Madurai" panose="00000500000000000000" pitchFamily="2" charset="0"/>
              </a:rPr>
              <a:t>lịch</a:t>
            </a:r>
            <a:r>
              <a:rPr lang="en-US" sz="3200" dirty="0">
                <a:latin typeface="#9Slide03 Arima Madurai" panose="00000500000000000000" pitchFamily="2" charset="0"/>
                <a:cs typeface="#9Slide03 Arima Madurai" panose="00000500000000000000" pitchFamily="2" charset="0"/>
              </a:rPr>
              <a:t> </a:t>
            </a:r>
            <a:endParaRPr lang="en-SG" sz="3200" dirty="0">
              <a:latin typeface="#9Slide03 Arima Madurai" panose="00000500000000000000" pitchFamily="2" charset="0"/>
              <a:cs typeface="#9Slide03 Arima Madurai" panose="00000500000000000000" pitchFamily="2" charset="0"/>
            </a:endParaRPr>
          </a:p>
        </p:txBody>
      </p:sp>
    </p:spTree>
    <p:extLst>
      <p:ext uri="{BB962C8B-B14F-4D97-AF65-F5344CB8AC3E}">
        <p14:creationId xmlns:p14="http://schemas.microsoft.com/office/powerpoint/2010/main" val="50681741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par>
                                <p:cTn id="16" presetID="14" presetClass="entr" presetSubtype="1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randombar(horizont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hong hoa\HH tu laptop\năm học 2017- 2018\VĂN 9\PP\QUYỀN TRẺ EM\cưỡng bức lao động trẻ em\2.jpg"/>
          <p:cNvPicPr>
            <a:picLocks noChangeAspect="1" noChangeArrowheads="1"/>
          </p:cNvPicPr>
          <p:nvPr/>
        </p:nvPicPr>
        <p:blipFill>
          <a:blip r:embed="rId3"/>
          <a:srcRect/>
          <a:stretch>
            <a:fillRect/>
          </a:stretch>
        </p:blipFill>
        <p:spPr bwMode="auto">
          <a:xfrm>
            <a:off x="32657" y="0"/>
            <a:ext cx="6074229" cy="3429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7" name="Picture 3" descr="E:\hong hoa\HH tu laptop\năm học 2017- 2018\VĂN 9\PP\QUYỀN TRẺ EM\trẻ em bị bạo hành\danh-vao-mong-cung-khien-tre-bi-tam-than-1.jpg"/>
          <p:cNvPicPr>
            <a:picLocks noChangeAspect="1" noChangeArrowheads="1"/>
          </p:cNvPicPr>
          <p:nvPr/>
        </p:nvPicPr>
        <p:blipFill>
          <a:blip r:embed="rId4"/>
          <a:srcRect/>
          <a:stretch>
            <a:fillRect/>
          </a:stretch>
        </p:blipFill>
        <p:spPr bwMode="auto">
          <a:xfrm>
            <a:off x="6172200" y="-1"/>
            <a:ext cx="6019800" cy="34163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9" name="Picture 5" descr="E:\hong hoa\HH tu laptop\năm học 2017- 2018\VĂN 9\PP\QUYỀN TRẺ EM\TRẺ EM VÀ CHIẾN TRANH\113033treemmalijpg1356492812.jpg"/>
          <p:cNvPicPr>
            <a:picLocks noChangeAspect="1" noChangeArrowheads="1"/>
          </p:cNvPicPr>
          <p:nvPr/>
        </p:nvPicPr>
        <p:blipFill>
          <a:blip r:embed="rId5"/>
          <a:srcRect/>
          <a:stretch>
            <a:fillRect/>
          </a:stretch>
        </p:blipFill>
        <p:spPr bwMode="auto">
          <a:xfrm>
            <a:off x="21770" y="3463451"/>
            <a:ext cx="6074229" cy="34163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p:cNvSpPr txBox="1"/>
          <p:nvPr/>
        </p:nvSpPr>
        <p:spPr>
          <a:xfrm>
            <a:off x="6248400" y="3767078"/>
            <a:ext cx="5769430" cy="2862322"/>
          </a:xfrm>
          <a:prstGeom prst="rect">
            <a:avLst/>
          </a:prstGeom>
          <a:noFill/>
        </p:spPr>
        <p:txBody>
          <a:bodyPr wrap="square" rtlCol="0">
            <a:spAutoFit/>
          </a:bodyPr>
          <a:lstStyle/>
          <a:p>
            <a:pPr algn="ctr"/>
            <a:r>
              <a:rPr lang="en-US" sz="3600" b="1" dirty="0" err="1">
                <a:latin typeface="#9Slide03 Arima Madurai Black" panose="00000A00000000000000" pitchFamily="2" charset="0"/>
                <a:cs typeface="#9Slide03 Arima Madurai Black" panose="00000A00000000000000" pitchFamily="2" charset="0"/>
              </a:rPr>
              <a:t>Trẻ</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em</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trở</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thành</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nạn</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nhân</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của</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chiến</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tranh</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và</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bạo</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lực</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sự</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phân</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biệt</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chủng</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tộc</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sự</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xâm</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lược</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chiếm</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đóng</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và</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thôn</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tính</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của</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nước</a:t>
            </a:r>
            <a:r>
              <a:rPr lang="en-US" sz="3600" b="1" dirty="0">
                <a:latin typeface="#9Slide03 Arima Madurai Black" panose="00000A00000000000000" pitchFamily="2" charset="0"/>
                <a:cs typeface="#9Slide03 Arima Madurai Black" panose="00000A00000000000000" pitchFamily="2" charset="0"/>
              </a:rPr>
              <a:t> </a:t>
            </a:r>
            <a:r>
              <a:rPr lang="en-US" sz="3600" b="1" dirty="0" err="1">
                <a:latin typeface="#9Slide03 Arima Madurai Black" panose="00000A00000000000000" pitchFamily="2" charset="0"/>
                <a:cs typeface="#9Slide03 Arima Madurai Black" panose="00000A00000000000000" pitchFamily="2" charset="0"/>
              </a:rPr>
              <a:t>ngoài</a:t>
            </a:r>
            <a:r>
              <a:rPr lang="en-US" sz="3600" b="1" dirty="0">
                <a:latin typeface="#9Slide03 Arima Madurai Black" panose="00000A00000000000000" pitchFamily="2" charset="0"/>
                <a:cs typeface="#9Slide03 Arima Madurai Black" panose="00000A00000000000000" pitchFamily="2" charset="0"/>
              </a:rPr>
              <a:t>. </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hong hoa\HH tu laptop\năm học 2017- 2018\VĂN 9\PP\QUYỀN TRẺ EM\TRẺ EM VÀ NGHÈO ĐÓI\viet-nam-co-ti-le-suy-dinh-duong-cao.jpg"/>
          <p:cNvPicPr>
            <a:picLocks noChangeAspect="1" noChangeArrowheads="1"/>
          </p:cNvPicPr>
          <p:nvPr/>
        </p:nvPicPr>
        <p:blipFill>
          <a:blip r:embed="rId3"/>
          <a:srcRect/>
          <a:stretch>
            <a:fillRect/>
          </a:stretch>
        </p:blipFill>
        <p:spPr bwMode="auto">
          <a:xfrm>
            <a:off x="-9361" y="26453"/>
            <a:ext cx="6096000" cy="3397989"/>
          </a:xfrm>
          <a:prstGeom prst="rect">
            <a:avLst/>
          </a:prstGeom>
          <a:noFill/>
        </p:spPr>
      </p:pic>
      <p:pic>
        <p:nvPicPr>
          <p:cNvPr id="2051" name="Picture 3" descr="E:\hong hoa\HH tu laptop\năm học 2017- 2018\VĂN 9\PP\QUYỀN TRẺ EM\TRẺ EM VÀ NGHÈO ĐÓI\hinh-anh-mam-map-cua-em-be-tung-bi-bo-doi-chan-dong-the-gioi-1-1459415202-width500height579.jpg"/>
          <p:cNvPicPr>
            <a:picLocks noChangeAspect="1" noChangeArrowheads="1"/>
          </p:cNvPicPr>
          <p:nvPr/>
        </p:nvPicPr>
        <p:blipFill>
          <a:blip r:embed="rId4"/>
          <a:srcRect/>
          <a:stretch>
            <a:fillRect/>
          </a:stretch>
        </p:blipFill>
        <p:spPr bwMode="auto">
          <a:xfrm>
            <a:off x="6086639" y="20252"/>
            <a:ext cx="6105361" cy="3408748"/>
          </a:xfrm>
          <a:prstGeom prst="rect">
            <a:avLst/>
          </a:prstGeom>
          <a:noFill/>
        </p:spPr>
      </p:pic>
      <p:pic>
        <p:nvPicPr>
          <p:cNvPr id="2052" name="Picture 4" descr="E:\hong hoa\HH tu laptop\năm học 2017- 2018\VĂN 9\PP\QUYỀN TRẺ EM\TRẺ EM VÀ NGHÈO ĐÓI\image-493-1434372648-tin8-3.png"/>
          <p:cNvPicPr>
            <a:picLocks noChangeAspect="1" noChangeArrowheads="1"/>
          </p:cNvPicPr>
          <p:nvPr/>
        </p:nvPicPr>
        <p:blipFill>
          <a:blip r:embed="rId5"/>
          <a:srcRect/>
          <a:stretch>
            <a:fillRect/>
          </a:stretch>
        </p:blipFill>
        <p:spPr bwMode="auto">
          <a:xfrm>
            <a:off x="0" y="3429000"/>
            <a:ext cx="6105362" cy="3581400"/>
          </a:xfrm>
          <a:prstGeom prst="rect">
            <a:avLst/>
          </a:prstGeom>
          <a:noFill/>
        </p:spPr>
      </p:pic>
      <p:sp>
        <p:nvSpPr>
          <p:cNvPr id="5" name="TextBox 4"/>
          <p:cNvSpPr txBox="1"/>
          <p:nvPr/>
        </p:nvSpPr>
        <p:spPr>
          <a:xfrm>
            <a:off x="6248400" y="3920656"/>
            <a:ext cx="5867400" cy="2554545"/>
          </a:xfrm>
          <a:prstGeom prst="rect">
            <a:avLst/>
          </a:prstGeom>
          <a:noFill/>
        </p:spPr>
        <p:txBody>
          <a:bodyPr wrap="square" rtlCol="0">
            <a:spAutoFit/>
          </a:bodyPr>
          <a:lstStyle/>
          <a:p>
            <a:pPr algn="ctr"/>
            <a:r>
              <a:rPr lang="en-US" sz="3200" b="1" dirty="0" err="1">
                <a:latin typeface="#9Slide03 Arima Madurai Black" panose="00000A00000000000000" pitchFamily="2" charset="0"/>
                <a:cs typeface="#9Slide03 Arima Madurai Black" panose="00000A00000000000000" pitchFamily="2" charset="0"/>
              </a:rPr>
              <a:t>Trẻ</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em</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chịu</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đựng</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những</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thảm</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họa</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của</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đói</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nghèo</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khủng</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hoảng</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kinh</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tế</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tình</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trạng</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vô</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gia</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cơ</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dịch</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bệnh</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mù</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chữ</a:t>
            </a:r>
            <a:r>
              <a:rPr lang="en-US" sz="3200" b="1" dirty="0">
                <a:latin typeface="#9Slide03 Arima Madurai Black" panose="00000A00000000000000" pitchFamily="2" charset="0"/>
                <a:cs typeface="#9Slide03 Arima Madurai Black" panose="00000A00000000000000" pitchFamily="2" charset="0"/>
              </a:rPr>
              <a:t>, </a:t>
            </a:r>
          </a:p>
          <a:p>
            <a:pPr algn="ctr"/>
            <a:r>
              <a:rPr lang="en-US" sz="3200" b="1" dirty="0" err="1">
                <a:latin typeface="#9Slide03 Arima Madurai Black" panose="00000A00000000000000" pitchFamily="2" charset="0"/>
                <a:cs typeface="#9Slide03 Arima Madurai Black" panose="00000A00000000000000" pitchFamily="2" charset="0"/>
              </a:rPr>
              <a:t>môi</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trường</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xuống</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cấp</a:t>
            </a:r>
            <a:r>
              <a:rPr lang="en-US" sz="3200" b="1" dirty="0">
                <a:latin typeface="#9Slide03 Arima Madurai Black" panose="00000A00000000000000" pitchFamily="2" charset="0"/>
                <a:cs typeface="#9Slide03 Arima Madurai Black" panose="00000A00000000000000" pitchFamily="2" charset="0"/>
              </a:rPr>
              <a:t> . </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plus(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949687" y="-815008"/>
            <a:ext cx="4075043" cy="646331"/>
          </a:xfrm>
          <a:prstGeom prst="rect">
            <a:avLst/>
          </a:prstGeom>
          <a:noFill/>
        </p:spPr>
        <p:txBody>
          <a:bodyPr wrap="square" rtlCol="0">
            <a:spAutoFit/>
          </a:bodyPr>
          <a:lstStyle/>
          <a:p>
            <a:r>
              <a:rPr lang="en-US" dirty="0"/>
              <a:t>Water </a:t>
            </a:r>
            <a:r>
              <a:rPr lang="en-US" dirty="0" err="1"/>
              <a:t>colour</a:t>
            </a:r>
            <a:endParaRPr lang="en-US" dirty="0"/>
          </a:p>
          <a:p>
            <a:endParaRPr lang="en-US" dirty="0"/>
          </a:p>
        </p:txBody>
      </p:sp>
      <p:pic>
        <p:nvPicPr>
          <p:cNvPr id="1026" name="Picture 2" descr="Watercolor Paper Paint Frame Texture Free (Paint-Stains-And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 xmlns:a16="http://schemas.microsoft.com/office/drawing/2014/main" id="{EC3F8B0E-B718-4993-8ED6-C02336B03F96}"/>
              </a:ext>
            </a:extLst>
          </p:cNvPr>
          <p:cNvSpPr txBox="1"/>
          <p:nvPr/>
        </p:nvSpPr>
        <p:spPr>
          <a:xfrm>
            <a:off x="1866900" y="2105561"/>
            <a:ext cx="8458200" cy="2646878"/>
          </a:xfrm>
          <a:prstGeom prst="rect">
            <a:avLst/>
          </a:prstGeom>
          <a:noFill/>
        </p:spPr>
        <p:txBody>
          <a:bodyPr wrap="square" rtlCol="0">
            <a:spAutoFit/>
          </a:bodyPr>
          <a:lstStyle/>
          <a:p>
            <a:pPr algn="ctr"/>
            <a:r>
              <a:rPr lang="en-SG" sz="16600" b="1" dirty="0">
                <a:latin typeface="#9Slide05 Claudia" pitchFamily="2" charset="0"/>
              </a:rPr>
              <a:t>3. C</a:t>
            </a:r>
            <a:r>
              <a:rPr lang="vi-VN" sz="16600" b="1" dirty="0">
                <a:latin typeface="#9Slide05 Claudia" pitchFamily="2" charset="0"/>
              </a:rPr>
              <a:t>ơ</a:t>
            </a:r>
            <a:r>
              <a:rPr lang="en-US" sz="16600" b="1" dirty="0">
                <a:latin typeface="#9Slide05 Claudia" pitchFamily="2" charset="0"/>
              </a:rPr>
              <a:t> </a:t>
            </a:r>
            <a:r>
              <a:rPr lang="en-US" sz="16600" b="1" dirty="0" err="1">
                <a:latin typeface="#9Slide05 Claudia" pitchFamily="2" charset="0"/>
              </a:rPr>
              <a:t>hội</a:t>
            </a:r>
            <a:endParaRPr lang="en-SG" sz="16600" b="1" dirty="0">
              <a:latin typeface="#9Slide05 Claudia" pitchFamily="2" charset="0"/>
            </a:endParaRPr>
          </a:p>
        </p:txBody>
      </p:sp>
    </p:spTree>
    <p:extLst>
      <p:ext uri="{BB962C8B-B14F-4D97-AF65-F5344CB8AC3E}">
        <p14:creationId xmlns:p14="http://schemas.microsoft.com/office/powerpoint/2010/main" val="819609763"/>
      </p:ext>
    </p:extLst>
  </p:cSld>
  <p:clrMapOvr>
    <a:masterClrMapping/>
  </p:clrMapOvr>
  <p:transition spd="slow">
    <p:randomBar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 xmlns:a16="http://schemas.microsoft.com/office/drawing/2014/main" id="{3FBDA9EA-2296-46B3-91DA-E8AC51A932AC}"/>
              </a:ext>
            </a:extLst>
          </p:cNvPr>
          <p:cNvGrpSpPr/>
          <p:nvPr/>
        </p:nvGrpSpPr>
        <p:grpSpPr>
          <a:xfrm>
            <a:off x="-838200" y="-533400"/>
            <a:ext cx="5736771" cy="5660566"/>
            <a:chOff x="-990600" y="0"/>
            <a:chExt cx="6096012" cy="6096012"/>
          </a:xfrm>
        </p:grpSpPr>
        <p:pic>
          <p:nvPicPr>
            <p:cNvPr id="4" name="Picture 3">
              <a:extLst>
                <a:ext uri="{FF2B5EF4-FFF2-40B4-BE49-F238E27FC236}">
                  <a16:creationId xmlns="" xmlns:a16="http://schemas.microsoft.com/office/drawing/2014/main" id="{E6B7313A-5F25-44AF-95FE-D193479392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600" y="0"/>
              <a:ext cx="6096012" cy="6096012"/>
            </a:xfrm>
            <a:prstGeom prst="rect">
              <a:avLst/>
            </a:prstGeom>
          </p:spPr>
        </p:pic>
        <p:sp>
          <p:nvSpPr>
            <p:cNvPr id="5" name="TextBox 4">
              <a:extLst>
                <a:ext uri="{FF2B5EF4-FFF2-40B4-BE49-F238E27FC236}">
                  <a16:creationId xmlns="" xmlns:a16="http://schemas.microsoft.com/office/drawing/2014/main" id="{BBC249E9-D1E4-4CB2-AEE5-0B248C12E927}"/>
                </a:ext>
              </a:extLst>
            </p:cNvPr>
            <p:cNvSpPr txBox="1"/>
            <p:nvPr/>
          </p:nvSpPr>
          <p:spPr>
            <a:xfrm>
              <a:off x="1219200" y="2743200"/>
              <a:ext cx="1447800" cy="1569660"/>
            </a:xfrm>
            <a:prstGeom prst="rect">
              <a:avLst/>
            </a:prstGeom>
            <a:noFill/>
          </p:spPr>
          <p:txBody>
            <a:bodyPr wrap="square" rtlCol="0">
              <a:spAutoFit/>
            </a:bodyPr>
            <a:lstStyle/>
            <a:p>
              <a:pPr algn="ctr"/>
              <a:r>
                <a:rPr lang="en-US" sz="4800" dirty="0">
                  <a:latin typeface="#9Slide03 Arima Madurai Black" panose="00000A00000000000000" pitchFamily="2" charset="0"/>
                  <a:cs typeface="#9Slide03 Arima Madurai Black" panose="00000A00000000000000" pitchFamily="2" charset="0"/>
                </a:rPr>
                <a:t>C</a:t>
              </a:r>
              <a:r>
                <a:rPr lang="vi-VN" sz="4800" dirty="0">
                  <a:latin typeface="#9Slide03 Arima Madurai Black" panose="00000A00000000000000" pitchFamily="2" charset="0"/>
                  <a:cs typeface="#9Slide03 Arima Madurai Black" panose="00000A00000000000000" pitchFamily="2" charset="0"/>
                </a:rPr>
                <a:t>ơ</a:t>
              </a:r>
              <a:r>
                <a:rPr lang="en-US" sz="4800" dirty="0">
                  <a:latin typeface="#9Slide03 Arima Madurai Black" panose="00000A00000000000000" pitchFamily="2" charset="0"/>
                  <a:cs typeface="#9Slide03 Arima Madurai Black" panose="00000A00000000000000" pitchFamily="2" charset="0"/>
                </a:rPr>
                <a:t> </a:t>
              </a:r>
              <a:r>
                <a:rPr lang="en-US" sz="4800" dirty="0" err="1">
                  <a:latin typeface="#9Slide03 Arima Madurai Black" panose="00000A00000000000000" pitchFamily="2" charset="0"/>
                  <a:cs typeface="#9Slide03 Arima Madurai Black" panose="00000A00000000000000" pitchFamily="2" charset="0"/>
                </a:rPr>
                <a:t>hội</a:t>
              </a:r>
              <a:endParaRPr lang="en-SG" sz="4800" dirty="0">
                <a:latin typeface="#9Slide03 Arima Madurai Black" panose="00000A00000000000000" pitchFamily="2" charset="0"/>
                <a:cs typeface="#9Slide03 Arima Madurai Black" panose="00000A00000000000000" pitchFamily="2" charset="0"/>
              </a:endParaRPr>
            </a:p>
          </p:txBody>
        </p:sp>
      </p:grpSp>
      <p:sp>
        <p:nvSpPr>
          <p:cNvPr id="7" name="Rectangle: Rounded Corners 6">
            <a:extLst>
              <a:ext uri="{FF2B5EF4-FFF2-40B4-BE49-F238E27FC236}">
                <a16:creationId xmlns="" xmlns:a16="http://schemas.microsoft.com/office/drawing/2014/main" id="{6DB55983-259E-447A-AC84-B2F605BEA8AC}"/>
              </a:ext>
            </a:extLst>
          </p:cNvPr>
          <p:cNvSpPr/>
          <p:nvPr/>
        </p:nvSpPr>
        <p:spPr>
          <a:xfrm>
            <a:off x="4114800" y="462661"/>
            <a:ext cx="7620000" cy="1121227"/>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000" dirty="0">
                <a:solidFill>
                  <a:schemeClr val="tx1"/>
                </a:solidFill>
                <a:latin typeface="#9Slide03 Arima Madurai Black" panose="00000A00000000000000" pitchFamily="2" charset="0"/>
                <a:cs typeface="#9Slide03 Arima Madurai Black" panose="00000A00000000000000" pitchFamily="2" charset="0"/>
              </a:rPr>
              <a:t>Khoa </a:t>
            </a:r>
            <a:r>
              <a:rPr lang="en-US" sz="3000" dirty="0" err="1">
                <a:solidFill>
                  <a:schemeClr val="tx1"/>
                </a:solidFill>
                <a:latin typeface="#9Slide03 Arima Madurai Black" panose="00000A00000000000000" pitchFamily="2" charset="0"/>
                <a:cs typeface="#9Slide03 Arima Madurai Black" panose="00000A00000000000000" pitchFamily="2" charset="0"/>
              </a:rPr>
              <a:t>học</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a:solidFill>
                  <a:schemeClr val="tx1"/>
                </a:solidFill>
                <a:latin typeface="#9Slide03 Arima Madurai" panose="00000500000000000000" pitchFamily="2" charset="0"/>
                <a:cs typeface="#9Slide03 Arima Madurai" panose="00000500000000000000" pitchFamily="2" charset="0"/>
              </a:rPr>
              <a:t>Ph</a:t>
            </a:r>
            <a:r>
              <a:rPr lang="vi-VN" sz="3000" dirty="0">
                <a:solidFill>
                  <a:schemeClr val="tx1"/>
                </a:solidFill>
                <a:latin typeface="#9Slide03 Arima Madurai" panose="00000500000000000000" pitchFamily="2" charset="0"/>
                <a:cs typeface="#9Slide03 Arima Madurai" panose="00000500000000000000" pitchFamily="2" charset="0"/>
              </a:rPr>
              <a:t>ư</a:t>
            </a:r>
            <a:r>
              <a:rPr lang="en-US" sz="3000" dirty="0" err="1">
                <a:solidFill>
                  <a:schemeClr val="tx1"/>
                </a:solidFill>
                <a:latin typeface="#9Slide03 Arima Madurai" panose="00000500000000000000" pitchFamily="2" charset="0"/>
                <a:cs typeface="#9Slide03 Arima Madurai" panose="00000500000000000000" pitchFamily="2" charset="0"/>
              </a:rPr>
              <a:t>ơng</a:t>
            </a:r>
            <a:r>
              <a:rPr lang="en-US" sz="3000" dirty="0">
                <a:solidFill>
                  <a:schemeClr val="tx1"/>
                </a:solidFill>
                <a:latin typeface="#9Slide03 Arima Madurai" panose="00000500000000000000" pitchFamily="2" charset="0"/>
                <a:cs typeface="#9Slide03 Arima Madurai" panose="00000500000000000000" pitchFamily="2" charset="0"/>
              </a:rPr>
              <a:t> </a:t>
            </a:r>
            <a:r>
              <a:rPr lang="en-US" sz="3000" dirty="0" err="1">
                <a:solidFill>
                  <a:schemeClr val="tx1"/>
                </a:solidFill>
                <a:latin typeface="#9Slide03 Arima Madurai" panose="00000500000000000000" pitchFamily="2" charset="0"/>
                <a:cs typeface="#9Slide03 Arima Madurai" panose="00000500000000000000" pitchFamily="2" charset="0"/>
              </a:rPr>
              <a:t>tiện</a:t>
            </a:r>
            <a:r>
              <a:rPr lang="en-US" sz="3000" dirty="0">
                <a:solidFill>
                  <a:schemeClr val="tx1"/>
                </a:solidFill>
                <a:latin typeface="#9Slide03 Arima Madurai" panose="00000500000000000000" pitchFamily="2" charset="0"/>
                <a:cs typeface="#9Slide03 Arima Madurai" panose="00000500000000000000" pitchFamily="2" charset="0"/>
              </a:rPr>
              <a:t> </a:t>
            </a:r>
            <a:r>
              <a:rPr lang="en-US" sz="3000" dirty="0" err="1">
                <a:solidFill>
                  <a:schemeClr val="tx1"/>
                </a:solidFill>
                <a:latin typeface="#9Slide03 Arima Madurai" panose="00000500000000000000" pitchFamily="2" charset="0"/>
                <a:cs typeface="#9Slide03 Arima Madurai" panose="00000500000000000000" pitchFamily="2" charset="0"/>
              </a:rPr>
              <a:t>và</a:t>
            </a:r>
            <a:r>
              <a:rPr lang="en-US" sz="3000" dirty="0">
                <a:solidFill>
                  <a:schemeClr val="tx1"/>
                </a:solidFill>
                <a:latin typeface="#9Slide03 Arima Madurai" panose="00000500000000000000" pitchFamily="2" charset="0"/>
                <a:cs typeface="#9Slide03 Arima Madurai" panose="00000500000000000000" pitchFamily="2" charset="0"/>
              </a:rPr>
              <a:t> </a:t>
            </a:r>
            <a:r>
              <a:rPr lang="en-US" sz="3000" dirty="0" err="1">
                <a:solidFill>
                  <a:schemeClr val="tx1"/>
                </a:solidFill>
                <a:latin typeface="#9Slide03 Arima Madurai" panose="00000500000000000000" pitchFamily="2" charset="0"/>
                <a:cs typeface="#9Slide03 Arima Madurai" panose="00000500000000000000" pitchFamily="2" charset="0"/>
              </a:rPr>
              <a:t>kiến</a:t>
            </a:r>
            <a:r>
              <a:rPr lang="en-US" sz="3000" dirty="0">
                <a:solidFill>
                  <a:schemeClr val="tx1"/>
                </a:solidFill>
                <a:latin typeface="#9Slide03 Arima Madurai" panose="00000500000000000000" pitchFamily="2" charset="0"/>
                <a:cs typeface="#9Slide03 Arima Madurai" panose="00000500000000000000" pitchFamily="2" charset="0"/>
              </a:rPr>
              <a:t> </a:t>
            </a:r>
            <a:r>
              <a:rPr lang="en-US" sz="3000" dirty="0" err="1">
                <a:solidFill>
                  <a:schemeClr val="tx1"/>
                </a:solidFill>
                <a:latin typeface="#9Slide03 Arima Madurai" panose="00000500000000000000" pitchFamily="2" charset="0"/>
                <a:cs typeface="#9Slide03 Arima Madurai" panose="00000500000000000000" pitchFamily="2" charset="0"/>
              </a:rPr>
              <a:t>thức</a:t>
            </a:r>
            <a:r>
              <a:rPr lang="en-US" sz="3000" dirty="0">
                <a:solidFill>
                  <a:schemeClr val="tx1"/>
                </a:solidFill>
                <a:latin typeface="#9Slide03 Arima Madurai" panose="00000500000000000000" pitchFamily="2" charset="0"/>
                <a:cs typeface="#9Slide03 Arima Madurai" panose="00000500000000000000" pitchFamily="2" charset="0"/>
              </a:rPr>
              <a:t> </a:t>
            </a:r>
            <a:r>
              <a:rPr lang="en-US" sz="3000" dirty="0" err="1">
                <a:solidFill>
                  <a:schemeClr val="tx1"/>
                </a:solidFill>
                <a:latin typeface="#9Slide03 Arima Madurai" panose="00000500000000000000" pitchFamily="2" charset="0"/>
                <a:cs typeface="#9Slide03 Arima Madurai" panose="00000500000000000000" pitchFamily="2" charset="0"/>
              </a:rPr>
              <a:t>hiện</a:t>
            </a:r>
            <a:r>
              <a:rPr lang="en-US" sz="3000" dirty="0">
                <a:solidFill>
                  <a:schemeClr val="tx1"/>
                </a:solidFill>
                <a:latin typeface="#9Slide03 Arima Madurai" panose="00000500000000000000" pitchFamily="2" charset="0"/>
                <a:cs typeface="#9Slide03 Arima Madurai" panose="00000500000000000000" pitchFamily="2" charset="0"/>
              </a:rPr>
              <a:t> </a:t>
            </a:r>
            <a:r>
              <a:rPr lang="en-US" sz="3000" dirty="0" err="1">
                <a:solidFill>
                  <a:schemeClr val="tx1"/>
                </a:solidFill>
                <a:latin typeface="#9Slide03 Arima Madurai" panose="00000500000000000000" pitchFamily="2" charset="0"/>
                <a:cs typeface="#9Slide03 Arima Madurai" panose="00000500000000000000" pitchFamily="2" charset="0"/>
              </a:rPr>
              <a:t>đại</a:t>
            </a:r>
            <a:endParaRPr lang="en-SG" sz="3000" dirty="0">
              <a:solidFill>
                <a:schemeClr val="tx1"/>
              </a:solidFill>
              <a:latin typeface="#9Slide03 Arima Madurai" panose="00000500000000000000" pitchFamily="2" charset="0"/>
              <a:cs typeface="#9Slide03 Arima Madurai" panose="00000500000000000000" pitchFamily="2" charset="0"/>
            </a:endParaRPr>
          </a:p>
        </p:txBody>
      </p:sp>
      <p:sp>
        <p:nvSpPr>
          <p:cNvPr id="8" name="Rectangle: Rounded Corners 7">
            <a:extLst>
              <a:ext uri="{FF2B5EF4-FFF2-40B4-BE49-F238E27FC236}">
                <a16:creationId xmlns="" xmlns:a16="http://schemas.microsoft.com/office/drawing/2014/main" id="{065C650B-BD63-4FF9-B57A-45CD6AF03638}"/>
              </a:ext>
            </a:extLst>
          </p:cNvPr>
          <p:cNvSpPr/>
          <p:nvPr/>
        </p:nvSpPr>
        <p:spPr>
          <a:xfrm>
            <a:off x="4114800" y="1834261"/>
            <a:ext cx="7620000" cy="1121227"/>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000" dirty="0" err="1">
                <a:solidFill>
                  <a:schemeClr val="tx1"/>
                </a:solidFill>
                <a:latin typeface="#9Slide03 Arima Madurai Black" panose="00000A00000000000000" pitchFamily="2" charset="0"/>
                <a:cs typeface="#9Slide03 Arima Madurai Black" panose="00000A00000000000000" pitchFamily="2" charset="0"/>
              </a:rPr>
              <a:t>Pháp</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luật</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panose="00000500000000000000" pitchFamily="2" charset="0"/>
                <a:cs typeface="#9Slide03 Arima Madurai" panose="00000500000000000000" pitchFamily="2" charset="0"/>
              </a:rPr>
              <a:t>Công</a:t>
            </a:r>
            <a:r>
              <a:rPr lang="en-US" sz="3000" dirty="0">
                <a:solidFill>
                  <a:schemeClr val="tx1"/>
                </a:solidFill>
                <a:latin typeface="#9Slide03 Arima Madurai" panose="00000500000000000000" pitchFamily="2" charset="0"/>
                <a:cs typeface="#9Slide03 Arima Madurai" panose="00000500000000000000" pitchFamily="2" charset="0"/>
              </a:rPr>
              <a:t> </a:t>
            </a:r>
            <a:r>
              <a:rPr lang="vi-VN" sz="3000" dirty="0">
                <a:solidFill>
                  <a:schemeClr val="tx1"/>
                </a:solidFill>
                <a:latin typeface="#9Slide03 Arima Madurai" panose="00000500000000000000" pitchFamily="2" charset="0"/>
                <a:cs typeface="#9Slide03 Arima Madurai" panose="00000500000000000000" pitchFamily="2" charset="0"/>
              </a:rPr>
              <a:t>ư</a:t>
            </a:r>
            <a:r>
              <a:rPr lang="en-US" sz="3000" dirty="0" err="1">
                <a:solidFill>
                  <a:schemeClr val="tx1"/>
                </a:solidFill>
                <a:latin typeface="#9Slide03 Arima Madurai" panose="00000500000000000000" pitchFamily="2" charset="0"/>
                <a:cs typeface="#9Slide03 Arima Madurai" panose="00000500000000000000" pitchFamily="2" charset="0"/>
              </a:rPr>
              <a:t>ớc</a:t>
            </a:r>
            <a:r>
              <a:rPr lang="en-US" sz="3000" dirty="0">
                <a:solidFill>
                  <a:schemeClr val="tx1"/>
                </a:solidFill>
                <a:latin typeface="#9Slide03 Arima Madurai" panose="00000500000000000000" pitchFamily="2" charset="0"/>
                <a:cs typeface="#9Slide03 Arima Madurai" panose="00000500000000000000" pitchFamily="2" charset="0"/>
              </a:rPr>
              <a:t> </a:t>
            </a:r>
            <a:r>
              <a:rPr lang="en-US" sz="3000" dirty="0" err="1">
                <a:solidFill>
                  <a:schemeClr val="tx1"/>
                </a:solidFill>
                <a:latin typeface="#9Slide03 Arima Madurai" panose="00000500000000000000" pitchFamily="2" charset="0"/>
                <a:cs typeface="#9Slide03 Arima Madurai" panose="00000500000000000000" pitchFamily="2" charset="0"/>
              </a:rPr>
              <a:t>về</a:t>
            </a:r>
            <a:r>
              <a:rPr lang="en-US" sz="3000" dirty="0">
                <a:solidFill>
                  <a:schemeClr val="tx1"/>
                </a:solidFill>
                <a:latin typeface="#9Slide03 Arima Madurai" panose="00000500000000000000" pitchFamily="2" charset="0"/>
                <a:cs typeface="#9Slide03 Arima Madurai" panose="00000500000000000000" pitchFamily="2" charset="0"/>
              </a:rPr>
              <a:t> </a:t>
            </a:r>
            <a:r>
              <a:rPr lang="en-US" sz="3000" dirty="0" err="1">
                <a:solidFill>
                  <a:schemeClr val="tx1"/>
                </a:solidFill>
                <a:latin typeface="#9Slide03 Arima Madurai" panose="00000500000000000000" pitchFamily="2" charset="0"/>
                <a:cs typeface="#9Slide03 Arima Madurai" panose="00000500000000000000" pitchFamily="2" charset="0"/>
              </a:rPr>
              <a:t>quyền</a:t>
            </a:r>
            <a:r>
              <a:rPr lang="en-US" sz="3000" dirty="0">
                <a:solidFill>
                  <a:schemeClr val="tx1"/>
                </a:solidFill>
                <a:latin typeface="#9Slide03 Arima Madurai" panose="00000500000000000000" pitchFamily="2" charset="0"/>
                <a:cs typeface="#9Slide03 Arima Madurai" panose="00000500000000000000" pitchFamily="2" charset="0"/>
              </a:rPr>
              <a:t> </a:t>
            </a:r>
            <a:r>
              <a:rPr lang="en-US" sz="3000" dirty="0" err="1">
                <a:solidFill>
                  <a:schemeClr val="tx1"/>
                </a:solidFill>
                <a:latin typeface="#9Slide03 Arima Madurai" panose="00000500000000000000" pitchFamily="2" charset="0"/>
                <a:cs typeface="#9Slide03 Arima Madurai" panose="00000500000000000000" pitchFamily="2" charset="0"/>
              </a:rPr>
              <a:t>trẻ</a:t>
            </a:r>
            <a:r>
              <a:rPr lang="en-US" sz="3000" dirty="0">
                <a:solidFill>
                  <a:schemeClr val="tx1"/>
                </a:solidFill>
                <a:latin typeface="#9Slide03 Arima Madurai" panose="00000500000000000000" pitchFamily="2" charset="0"/>
                <a:cs typeface="#9Slide03 Arima Madurai" panose="00000500000000000000" pitchFamily="2" charset="0"/>
              </a:rPr>
              <a:t> </a:t>
            </a:r>
            <a:r>
              <a:rPr lang="en-US" sz="3000" dirty="0" err="1">
                <a:solidFill>
                  <a:schemeClr val="tx1"/>
                </a:solidFill>
                <a:latin typeface="#9Slide03 Arima Madurai" panose="00000500000000000000" pitchFamily="2" charset="0"/>
                <a:cs typeface="#9Slide03 Arima Madurai" panose="00000500000000000000" pitchFamily="2" charset="0"/>
              </a:rPr>
              <a:t>em</a:t>
            </a:r>
            <a:endParaRPr lang="en-SG" sz="3000" dirty="0">
              <a:solidFill>
                <a:schemeClr val="tx1"/>
              </a:solidFill>
              <a:latin typeface="#9Slide03 Arima Madurai" panose="00000500000000000000" pitchFamily="2" charset="0"/>
              <a:cs typeface="#9Slide03 Arima Madurai" panose="00000500000000000000" pitchFamily="2" charset="0"/>
            </a:endParaRPr>
          </a:p>
        </p:txBody>
      </p:sp>
      <p:sp>
        <p:nvSpPr>
          <p:cNvPr id="9" name="Rectangle: Rounded Corners 8">
            <a:extLst>
              <a:ext uri="{FF2B5EF4-FFF2-40B4-BE49-F238E27FC236}">
                <a16:creationId xmlns="" xmlns:a16="http://schemas.microsoft.com/office/drawing/2014/main" id="{36E577FC-22DE-440B-9664-A826403C4BE8}"/>
              </a:ext>
            </a:extLst>
          </p:cNvPr>
          <p:cNvSpPr/>
          <p:nvPr/>
        </p:nvSpPr>
        <p:spPr>
          <a:xfrm>
            <a:off x="4114800" y="3298373"/>
            <a:ext cx="7620000" cy="1121227"/>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000" dirty="0" err="1">
                <a:solidFill>
                  <a:schemeClr val="tx1"/>
                </a:solidFill>
                <a:latin typeface="#9Slide03 Arima Madurai Black" panose="00000A00000000000000" pitchFamily="2" charset="0"/>
                <a:cs typeface="#9Slide03 Arima Madurai Black" panose="00000A00000000000000" pitchFamily="2" charset="0"/>
              </a:rPr>
              <a:t>Chính</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trị</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panose="00000500000000000000" pitchFamily="2" charset="0"/>
                <a:cs typeface="#9Slide03 Arima Madurai" panose="00000500000000000000" pitchFamily="2" charset="0"/>
              </a:rPr>
              <a:t>Bầu</a:t>
            </a:r>
            <a:r>
              <a:rPr lang="en-US" sz="3000" dirty="0">
                <a:solidFill>
                  <a:schemeClr val="tx1"/>
                </a:solidFill>
                <a:latin typeface="#9Slide03 Arima Madurai" panose="00000500000000000000" pitchFamily="2" charset="0"/>
                <a:cs typeface="#9Slide03 Arima Madurai" panose="00000500000000000000" pitchFamily="2" charset="0"/>
              </a:rPr>
              <a:t> </a:t>
            </a:r>
            <a:r>
              <a:rPr lang="en-US" sz="3000" dirty="0" err="1">
                <a:solidFill>
                  <a:schemeClr val="tx1"/>
                </a:solidFill>
                <a:latin typeface="#9Slide03 Arima Madurai" panose="00000500000000000000" pitchFamily="2" charset="0"/>
                <a:cs typeface="#9Slide03 Arima Madurai" panose="00000500000000000000" pitchFamily="2" charset="0"/>
              </a:rPr>
              <a:t>không</a:t>
            </a:r>
            <a:r>
              <a:rPr lang="en-US" sz="3000" dirty="0">
                <a:solidFill>
                  <a:schemeClr val="tx1"/>
                </a:solidFill>
                <a:latin typeface="#9Slide03 Arima Madurai" panose="00000500000000000000" pitchFamily="2" charset="0"/>
                <a:cs typeface="#9Slide03 Arima Madurai" panose="00000500000000000000" pitchFamily="2" charset="0"/>
              </a:rPr>
              <a:t> </a:t>
            </a:r>
            <a:r>
              <a:rPr lang="en-US" sz="3000" dirty="0" err="1">
                <a:solidFill>
                  <a:schemeClr val="tx1"/>
                </a:solidFill>
                <a:latin typeface="#9Slide03 Arima Madurai" panose="00000500000000000000" pitchFamily="2" charset="0"/>
                <a:cs typeface="#9Slide03 Arima Madurai" panose="00000500000000000000" pitchFamily="2" charset="0"/>
              </a:rPr>
              <a:t>khí</a:t>
            </a:r>
            <a:r>
              <a:rPr lang="en-US" sz="3000" dirty="0">
                <a:solidFill>
                  <a:schemeClr val="tx1"/>
                </a:solidFill>
                <a:latin typeface="#9Slide03 Arima Madurai" panose="00000500000000000000" pitchFamily="2" charset="0"/>
                <a:cs typeface="#9Slide03 Arima Madurai" panose="00000500000000000000" pitchFamily="2" charset="0"/>
              </a:rPr>
              <a:t> </a:t>
            </a:r>
            <a:r>
              <a:rPr lang="en-US" sz="3000" dirty="0" err="1">
                <a:solidFill>
                  <a:schemeClr val="tx1"/>
                </a:solidFill>
                <a:latin typeface="#9Slide03 Arima Madurai" panose="00000500000000000000" pitchFamily="2" charset="0"/>
                <a:cs typeface="#9Slide03 Arima Madurai" panose="00000500000000000000" pitchFamily="2" charset="0"/>
              </a:rPr>
              <a:t>chính</a:t>
            </a:r>
            <a:r>
              <a:rPr lang="en-US" sz="3000" dirty="0">
                <a:solidFill>
                  <a:schemeClr val="tx1"/>
                </a:solidFill>
                <a:latin typeface="#9Slide03 Arima Madurai" panose="00000500000000000000" pitchFamily="2" charset="0"/>
                <a:cs typeface="#9Slide03 Arima Madurai" panose="00000500000000000000" pitchFamily="2" charset="0"/>
              </a:rPr>
              <a:t> </a:t>
            </a:r>
            <a:r>
              <a:rPr lang="en-US" sz="3000" dirty="0" err="1">
                <a:solidFill>
                  <a:schemeClr val="tx1"/>
                </a:solidFill>
                <a:latin typeface="#9Slide03 Arima Madurai" panose="00000500000000000000" pitchFamily="2" charset="0"/>
                <a:cs typeface="#9Slide03 Arima Madurai" panose="00000500000000000000" pitchFamily="2" charset="0"/>
              </a:rPr>
              <a:t>trị</a:t>
            </a:r>
            <a:r>
              <a:rPr lang="en-US" sz="3000" dirty="0">
                <a:solidFill>
                  <a:schemeClr val="tx1"/>
                </a:solidFill>
                <a:latin typeface="#9Slide03 Arima Madurai" panose="00000500000000000000" pitchFamily="2" charset="0"/>
                <a:cs typeface="#9Slide03 Arima Madurai" panose="00000500000000000000" pitchFamily="2" charset="0"/>
              </a:rPr>
              <a:t> </a:t>
            </a:r>
            <a:r>
              <a:rPr lang="en-US" sz="3000" dirty="0" err="1">
                <a:solidFill>
                  <a:schemeClr val="tx1"/>
                </a:solidFill>
                <a:latin typeface="#9Slide03 Arima Madurai" panose="00000500000000000000" pitchFamily="2" charset="0"/>
                <a:cs typeface="#9Slide03 Arima Madurai" panose="00000500000000000000" pitchFamily="2" charset="0"/>
              </a:rPr>
              <a:t>quốc</a:t>
            </a:r>
            <a:r>
              <a:rPr lang="en-US" sz="3000" dirty="0">
                <a:solidFill>
                  <a:schemeClr val="tx1"/>
                </a:solidFill>
                <a:latin typeface="#9Slide03 Arima Madurai" panose="00000500000000000000" pitchFamily="2" charset="0"/>
                <a:cs typeface="#9Slide03 Arima Madurai" panose="00000500000000000000" pitchFamily="2" charset="0"/>
              </a:rPr>
              <a:t> </a:t>
            </a:r>
            <a:r>
              <a:rPr lang="en-US" sz="3000" dirty="0" err="1">
                <a:solidFill>
                  <a:schemeClr val="tx1"/>
                </a:solidFill>
                <a:latin typeface="#9Slide03 Arima Madurai" panose="00000500000000000000" pitchFamily="2" charset="0"/>
                <a:cs typeface="#9Slide03 Arima Madurai" panose="00000500000000000000" pitchFamily="2" charset="0"/>
              </a:rPr>
              <a:t>tế</a:t>
            </a:r>
            <a:r>
              <a:rPr lang="en-US" sz="3000" dirty="0">
                <a:solidFill>
                  <a:schemeClr val="tx1"/>
                </a:solidFill>
                <a:latin typeface="#9Slide03 Arima Madurai" panose="00000500000000000000" pitchFamily="2" charset="0"/>
                <a:cs typeface="#9Slide03 Arima Madurai" panose="00000500000000000000" pitchFamily="2" charset="0"/>
              </a:rPr>
              <a:t> đ</a:t>
            </a:r>
            <a:r>
              <a:rPr lang="vi-VN" sz="3000" dirty="0">
                <a:solidFill>
                  <a:schemeClr val="tx1"/>
                </a:solidFill>
                <a:latin typeface="#9Slide03 Arima Madurai" panose="00000500000000000000" pitchFamily="2" charset="0"/>
                <a:cs typeface="#9Slide03 Arima Madurai" panose="00000500000000000000" pitchFamily="2" charset="0"/>
              </a:rPr>
              <a:t>ư</a:t>
            </a:r>
            <a:r>
              <a:rPr lang="en-US" sz="3000" dirty="0" err="1">
                <a:solidFill>
                  <a:schemeClr val="tx1"/>
                </a:solidFill>
                <a:latin typeface="#9Slide03 Arima Madurai" panose="00000500000000000000" pitchFamily="2" charset="0"/>
                <a:cs typeface="#9Slide03 Arima Madurai" panose="00000500000000000000" pitchFamily="2" charset="0"/>
              </a:rPr>
              <a:t>ợc</a:t>
            </a:r>
            <a:r>
              <a:rPr lang="en-US" sz="3000" dirty="0">
                <a:solidFill>
                  <a:schemeClr val="tx1"/>
                </a:solidFill>
                <a:latin typeface="#9Slide03 Arima Madurai" panose="00000500000000000000" pitchFamily="2" charset="0"/>
                <a:cs typeface="#9Slide03 Arima Madurai" panose="00000500000000000000" pitchFamily="2" charset="0"/>
              </a:rPr>
              <a:t> </a:t>
            </a:r>
            <a:r>
              <a:rPr lang="en-US" sz="3000" dirty="0" err="1">
                <a:solidFill>
                  <a:schemeClr val="tx1"/>
                </a:solidFill>
                <a:latin typeface="#9Slide03 Arima Madurai" panose="00000500000000000000" pitchFamily="2" charset="0"/>
                <a:cs typeface="#9Slide03 Arima Madurai" panose="00000500000000000000" pitchFamily="2" charset="0"/>
              </a:rPr>
              <a:t>cải</a:t>
            </a:r>
            <a:r>
              <a:rPr lang="en-US" sz="3000" dirty="0">
                <a:solidFill>
                  <a:schemeClr val="tx1"/>
                </a:solidFill>
                <a:latin typeface="#9Slide03 Arima Madurai" panose="00000500000000000000" pitchFamily="2" charset="0"/>
                <a:cs typeface="#9Slide03 Arima Madurai" panose="00000500000000000000" pitchFamily="2" charset="0"/>
              </a:rPr>
              <a:t> </a:t>
            </a:r>
            <a:r>
              <a:rPr lang="en-US" sz="3000" dirty="0" err="1">
                <a:solidFill>
                  <a:schemeClr val="tx1"/>
                </a:solidFill>
                <a:latin typeface="#9Slide03 Arima Madurai" panose="00000500000000000000" pitchFamily="2" charset="0"/>
                <a:cs typeface="#9Slide03 Arima Madurai" panose="00000500000000000000" pitchFamily="2" charset="0"/>
              </a:rPr>
              <a:t>thiện</a:t>
            </a:r>
            <a:endParaRPr lang="en-SG" sz="3000" dirty="0">
              <a:solidFill>
                <a:schemeClr val="tx1"/>
              </a:solidFill>
              <a:latin typeface="#9Slide03 Arima Madurai" panose="00000500000000000000" pitchFamily="2" charset="0"/>
              <a:cs typeface="#9Slide03 Arima Madurai" panose="00000500000000000000" pitchFamily="2" charset="0"/>
            </a:endParaRPr>
          </a:p>
        </p:txBody>
      </p:sp>
      <p:sp>
        <p:nvSpPr>
          <p:cNvPr id="10" name="Arrow: Right 9">
            <a:extLst>
              <a:ext uri="{FF2B5EF4-FFF2-40B4-BE49-F238E27FC236}">
                <a16:creationId xmlns="" xmlns:a16="http://schemas.microsoft.com/office/drawing/2014/main" id="{DCF39041-FD3A-4FD5-B0DC-6F5088CD7FDD}"/>
              </a:ext>
            </a:extLst>
          </p:cNvPr>
          <p:cNvSpPr/>
          <p:nvPr/>
        </p:nvSpPr>
        <p:spPr>
          <a:xfrm>
            <a:off x="685800" y="4860451"/>
            <a:ext cx="10972800" cy="1845149"/>
          </a:xfrm>
          <a:prstGeom prst="rightArrow">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rgbClr val="FF0000"/>
                </a:solidFill>
                <a:latin typeface="#9Slide03 Arima Madurai Black" panose="00000A00000000000000" pitchFamily="2" charset="0"/>
                <a:cs typeface="#9Slide03 Arima Madurai Black" panose="00000A00000000000000" pitchFamily="2" charset="0"/>
              </a:rPr>
              <a:t>Điều</a:t>
            </a:r>
            <a:r>
              <a:rPr lang="en-US" sz="4000" dirty="0">
                <a:solidFill>
                  <a:srgbClr val="FF0000"/>
                </a:solidFill>
                <a:latin typeface="#9Slide03 Arima Madurai Black" panose="00000A00000000000000" pitchFamily="2" charset="0"/>
                <a:cs typeface="#9Slide03 Arima Madurai Black" panose="00000A00000000000000" pitchFamily="2" charset="0"/>
              </a:rPr>
              <a:t> </a:t>
            </a:r>
            <a:r>
              <a:rPr lang="en-US" sz="4000" dirty="0" err="1">
                <a:solidFill>
                  <a:srgbClr val="FF0000"/>
                </a:solidFill>
                <a:latin typeface="#9Slide03 Arima Madurai Black" panose="00000A00000000000000" pitchFamily="2" charset="0"/>
                <a:cs typeface="#9Slide03 Arima Madurai Black" panose="00000A00000000000000" pitchFamily="2" charset="0"/>
              </a:rPr>
              <a:t>kiện</a:t>
            </a:r>
            <a:r>
              <a:rPr lang="en-US" sz="4000" dirty="0">
                <a:solidFill>
                  <a:srgbClr val="FF0000"/>
                </a:solidFill>
                <a:latin typeface="#9Slide03 Arima Madurai Black" panose="00000A00000000000000" pitchFamily="2" charset="0"/>
                <a:cs typeface="#9Slide03 Arima Madurai Black" panose="00000A00000000000000" pitchFamily="2" charset="0"/>
              </a:rPr>
              <a:t> </a:t>
            </a:r>
            <a:r>
              <a:rPr lang="en-US" sz="4000" dirty="0" err="1">
                <a:solidFill>
                  <a:srgbClr val="FF0000"/>
                </a:solidFill>
                <a:latin typeface="#9Slide03 Arima Madurai Black" panose="00000A00000000000000" pitchFamily="2" charset="0"/>
                <a:cs typeface="#9Slide03 Arima Madurai Black" panose="00000A00000000000000" pitchFamily="2" charset="0"/>
              </a:rPr>
              <a:t>tiên</a:t>
            </a:r>
            <a:r>
              <a:rPr lang="en-US" sz="4000" dirty="0">
                <a:solidFill>
                  <a:srgbClr val="FF0000"/>
                </a:solidFill>
                <a:latin typeface="#9Slide03 Arima Madurai Black" panose="00000A00000000000000" pitchFamily="2" charset="0"/>
                <a:cs typeface="#9Slide03 Arima Madurai Black" panose="00000A00000000000000" pitchFamily="2" charset="0"/>
              </a:rPr>
              <a:t> </a:t>
            </a:r>
            <a:r>
              <a:rPr lang="en-US" sz="4000" dirty="0" err="1">
                <a:solidFill>
                  <a:srgbClr val="FF0000"/>
                </a:solidFill>
                <a:latin typeface="#9Slide03 Arima Madurai Black" panose="00000A00000000000000" pitchFamily="2" charset="0"/>
                <a:cs typeface="#9Slide03 Arima Madurai Black" panose="00000A00000000000000" pitchFamily="2" charset="0"/>
              </a:rPr>
              <a:t>quyết</a:t>
            </a:r>
            <a:r>
              <a:rPr lang="en-US" sz="4000" dirty="0">
                <a:solidFill>
                  <a:srgbClr val="FF0000"/>
                </a:solidFill>
                <a:latin typeface="#9Slide03 Arima Madurai Black" panose="00000A00000000000000" pitchFamily="2" charset="0"/>
                <a:cs typeface="#9Slide03 Arima Madurai Black" panose="00000A00000000000000" pitchFamily="2" charset="0"/>
              </a:rPr>
              <a:t>: LIÊN KẾT LẠI</a:t>
            </a:r>
            <a:endParaRPr lang="en-SG" sz="4000" dirty="0">
              <a:solidFill>
                <a:srgbClr val="FF0000"/>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160983896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7mb_5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762000"/>
            <a:ext cx="5562599" cy="365741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81000" y="4534849"/>
            <a:ext cx="5562599" cy="2308324"/>
          </a:xfrm>
          <a:prstGeom prst="rect">
            <a:avLst/>
          </a:prstGeom>
          <a:ln>
            <a:solidFill>
              <a:schemeClr val="accent1"/>
            </a:solidFill>
          </a:ln>
        </p:spPr>
        <p:txBody>
          <a:bodyPr wrap="square">
            <a:spAutoFit/>
          </a:bodyPr>
          <a:lstStyle/>
          <a:p>
            <a:pPr algn="ctr"/>
            <a:r>
              <a:rPr lang="vi-VN" sz="2400" b="1" dirty="0">
                <a:latin typeface="#9Slide03 Arima Madurai Black" panose="00000A00000000000000" pitchFamily="2" charset="0"/>
                <a:cs typeface="#9Slide03 Arima Madurai Black" panose="00000A00000000000000" pitchFamily="2" charset="0"/>
              </a:rPr>
              <a:t>Luật Giáo dục 2005 (sửa đổi, bổ sung 2009), Luật Phổ cập giáo dục tiểu học năm 1991, Luật Bảo vệ chăm sóc và giáo dục trẻ em năm 2004 đều có các quy định để đảm bảo quyền được giáo dục của đồng bào các </a:t>
            </a:r>
            <a:r>
              <a:rPr lang="en-US" sz="2400" b="1" dirty="0" err="1">
                <a:latin typeface="#9Slide03 Arima Madurai Black" panose="00000A00000000000000" pitchFamily="2" charset="0"/>
                <a:cs typeface="#9Slide03 Arima Madurai Black" panose="00000A00000000000000" pitchFamily="2" charset="0"/>
              </a:rPr>
              <a:t>dân</a:t>
            </a:r>
            <a:r>
              <a:rPr lang="en-US" sz="2400" b="1" dirty="0">
                <a:latin typeface="#9Slide03 Arima Madurai Black" panose="00000A00000000000000" pitchFamily="2" charset="0"/>
                <a:cs typeface="#9Slide03 Arima Madurai Black" panose="00000A00000000000000" pitchFamily="2" charset="0"/>
              </a:rPr>
              <a:t> </a:t>
            </a:r>
            <a:r>
              <a:rPr lang="en-US" sz="2400" b="1" dirty="0" err="1">
                <a:latin typeface="#9Slide03 Arima Madurai Black" panose="00000A00000000000000" pitchFamily="2" charset="0"/>
                <a:cs typeface="#9Slide03 Arima Madurai Black" panose="00000A00000000000000" pitchFamily="2" charset="0"/>
              </a:rPr>
              <a:t>tộc</a:t>
            </a:r>
            <a:r>
              <a:rPr lang="en-US" sz="2400" b="1" dirty="0">
                <a:latin typeface="#9Slide03 Arima Madurai Black" panose="00000A00000000000000" pitchFamily="2" charset="0"/>
                <a:cs typeface="#9Slide03 Arima Madurai Black" panose="00000A00000000000000" pitchFamily="2" charset="0"/>
              </a:rPr>
              <a:t> </a:t>
            </a:r>
            <a:r>
              <a:rPr lang="en-US" sz="2400" b="1" dirty="0" err="1">
                <a:latin typeface="#9Slide03 Arima Madurai Black" panose="00000A00000000000000" pitchFamily="2" charset="0"/>
                <a:cs typeface="#9Slide03 Arima Madurai Black" panose="00000A00000000000000" pitchFamily="2" charset="0"/>
              </a:rPr>
              <a:t>thiểu</a:t>
            </a:r>
            <a:r>
              <a:rPr lang="en-US" sz="2400" b="1" dirty="0">
                <a:latin typeface="#9Slide03 Arima Madurai Black" panose="00000A00000000000000" pitchFamily="2" charset="0"/>
                <a:cs typeface="#9Slide03 Arima Madurai Black" panose="00000A00000000000000" pitchFamily="2" charset="0"/>
              </a:rPr>
              <a:t> </a:t>
            </a:r>
            <a:r>
              <a:rPr lang="en-US" sz="2400" b="1" dirty="0" err="1">
                <a:latin typeface="#9Slide03 Arima Madurai Black" panose="00000A00000000000000" pitchFamily="2" charset="0"/>
                <a:cs typeface="#9Slide03 Arima Madurai Black" panose="00000A00000000000000" pitchFamily="2" charset="0"/>
              </a:rPr>
              <a:t>số</a:t>
            </a:r>
            <a:r>
              <a:rPr lang="vi-VN" sz="2400" b="1" dirty="0">
                <a:latin typeface="#9Slide03 Arima Madurai Black" panose="00000A00000000000000" pitchFamily="2" charset="0"/>
                <a:cs typeface="#9Slide03 Arima Madurai Black" panose="00000A00000000000000" pitchFamily="2" charset="0"/>
              </a:rPr>
              <a:t>.</a:t>
            </a:r>
            <a:endParaRPr lang="en-US" sz="2400" b="1" dirty="0">
              <a:latin typeface="#9Slide03 Arima Madurai Black" panose="00000A00000000000000" pitchFamily="2" charset="0"/>
              <a:cs typeface="#9Slide03 Arima Madurai Black" panose="00000A00000000000000" pitchFamily="2" charset="0"/>
            </a:endParaRPr>
          </a:p>
        </p:txBody>
      </p:sp>
      <p:sp>
        <p:nvSpPr>
          <p:cNvPr id="5" name="Rectangle 4"/>
          <p:cNvSpPr/>
          <p:nvPr/>
        </p:nvSpPr>
        <p:spPr>
          <a:xfrm>
            <a:off x="6248399" y="4530355"/>
            <a:ext cx="5562599" cy="2308324"/>
          </a:xfrm>
          <a:prstGeom prst="rect">
            <a:avLst/>
          </a:prstGeom>
          <a:ln>
            <a:solidFill>
              <a:srgbClr val="FF0000"/>
            </a:solidFill>
          </a:ln>
        </p:spPr>
        <p:txBody>
          <a:bodyPr wrap="square">
            <a:spAutoFit/>
          </a:bodyPr>
          <a:lstStyle/>
          <a:p>
            <a:pPr algn="ctr"/>
            <a:r>
              <a:rPr lang="vi-VN" sz="2400" b="1" dirty="0">
                <a:latin typeface="#9Slide03 Arima Madurai Black" panose="00000A00000000000000" pitchFamily="2" charset="0"/>
                <a:cs typeface="#9Slide03 Arima Madurai Black" panose="00000A00000000000000" pitchFamily="2" charset="0"/>
              </a:rPr>
              <a:t>Công tác bảo vệ, chăm sóc và giáo dục trẻ em luôn được Đảng và Nhà nước quan tâm, xem là một trong những chính sách ưu tiên hàng đầu để bảo đảm an sinh xã hội, vì mục tiêu phát triển ổn định và lâu dài của đất nước.</a:t>
            </a:r>
            <a:endParaRPr lang="en-US" sz="2400" dirty="0">
              <a:latin typeface="#9Slide03 Arima Madurai Black" panose="00000A00000000000000" pitchFamily="2" charset="0"/>
              <a:cs typeface="#9Slide03 Arima Madurai Black" panose="00000A00000000000000" pitchFamily="2" charset="0"/>
            </a:endParaRPr>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762000"/>
            <a:ext cx="5562600" cy="36574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2895600" y="109649"/>
            <a:ext cx="6400800" cy="584775"/>
          </a:xfrm>
          <a:prstGeom prst="rect">
            <a:avLst/>
          </a:prstGeom>
          <a:noFill/>
        </p:spPr>
        <p:txBody>
          <a:bodyPr wrap="square" rtlCol="0">
            <a:spAutoFit/>
          </a:bodyPr>
          <a:lstStyle/>
          <a:p>
            <a:pPr algn="ctr"/>
            <a:r>
              <a:rPr lang="en-US" sz="3200" b="1" dirty="0">
                <a:solidFill>
                  <a:srgbClr val="FF0000"/>
                </a:solidFill>
                <a:latin typeface="#9Slide03 Arima Madurai Black" panose="00000A00000000000000" pitchFamily="2" charset="0"/>
                <a:cs typeface="#9Slide03 Arima Madurai Black" panose="00000A00000000000000" pitchFamily="2" charset="0"/>
              </a:rPr>
              <a:t>Ở </a:t>
            </a:r>
            <a:r>
              <a:rPr lang="en-US" sz="3200" b="1" dirty="0" err="1">
                <a:solidFill>
                  <a:srgbClr val="FF0000"/>
                </a:solidFill>
                <a:latin typeface="#9Slide03 Arima Madurai Black" panose="00000A00000000000000" pitchFamily="2" charset="0"/>
                <a:cs typeface="#9Slide03 Arima Madurai Black" panose="00000A00000000000000" pitchFamily="2" charset="0"/>
              </a:rPr>
              <a:t>Việt</a:t>
            </a:r>
            <a:r>
              <a:rPr lang="en-US" sz="3200" b="1" dirty="0">
                <a:solidFill>
                  <a:srgbClr val="FF0000"/>
                </a:solidFill>
                <a:latin typeface="#9Slide03 Arima Madurai Black" panose="00000A00000000000000" pitchFamily="2" charset="0"/>
                <a:cs typeface="#9Slide03 Arima Madurai Black" panose="00000A00000000000000" pitchFamily="2" charset="0"/>
              </a:rPr>
              <a:t> Nam</a:t>
            </a:r>
          </a:p>
        </p:txBody>
      </p:sp>
    </p:spTree>
    <p:extLst>
      <p:ext uri="{BB962C8B-B14F-4D97-AF65-F5344CB8AC3E}">
        <p14:creationId xmlns:p14="http://schemas.microsoft.com/office/powerpoint/2010/main" val="3854814710"/>
      </p:ext>
    </p:extLst>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descr="未 标题-1"/>
          <p:cNvPicPr>
            <a:picLocks noChangeAspect="1"/>
          </p:cNvPicPr>
          <p:nvPr/>
        </p:nvPicPr>
        <p:blipFill>
          <a:blip r:embed="rId3" cstate="print"/>
          <a:stretch>
            <a:fillRect/>
          </a:stretch>
        </p:blipFill>
        <p:spPr>
          <a:xfrm>
            <a:off x="88265" y="73025"/>
            <a:ext cx="803275" cy="781050"/>
          </a:xfrm>
          <a:prstGeom prst="rect">
            <a:avLst/>
          </a:prstGeom>
        </p:spPr>
      </p:pic>
      <p:pic>
        <p:nvPicPr>
          <p:cNvPr id="32"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4882118" y="1808831"/>
            <a:ext cx="2557232" cy="3696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组合 33"/>
          <p:cNvGrpSpPr/>
          <p:nvPr/>
        </p:nvGrpSpPr>
        <p:grpSpPr>
          <a:xfrm>
            <a:off x="3647731" y="1721557"/>
            <a:ext cx="1628311" cy="1257424"/>
            <a:chOff x="3854928" y="2308225"/>
            <a:chExt cx="1221113" cy="942975"/>
          </a:xfrm>
        </p:grpSpPr>
        <p:sp>
          <p:nvSpPr>
            <p:cNvPr id="35" name="椭圆 34"/>
            <p:cNvSpPr/>
            <p:nvPr/>
          </p:nvSpPr>
          <p:spPr>
            <a:xfrm>
              <a:off x="3854928" y="2308225"/>
              <a:ext cx="1099001" cy="827088"/>
            </a:xfrm>
            <a:prstGeom prst="ellipse">
              <a:avLst/>
            </a:prstGeom>
            <a:solidFill>
              <a:srgbClr val="01A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sp>
          <p:nvSpPr>
            <p:cNvPr id="36" name="椭圆 35"/>
            <p:cNvSpPr/>
            <p:nvPr/>
          </p:nvSpPr>
          <p:spPr>
            <a:xfrm>
              <a:off x="4589700" y="2906713"/>
              <a:ext cx="347386" cy="260350"/>
            </a:xfrm>
            <a:prstGeom prst="ellipse">
              <a:avLst/>
            </a:prstGeom>
            <a:solidFill>
              <a:srgbClr val="01AF00"/>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sp>
          <p:nvSpPr>
            <p:cNvPr id="37" name="椭圆 36"/>
            <p:cNvSpPr/>
            <p:nvPr/>
          </p:nvSpPr>
          <p:spPr>
            <a:xfrm>
              <a:off x="4918138" y="3132138"/>
              <a:ext cx="157903" cy="119062"/>
            </a:xfrm>
            <a:prstGeom prst="ellipse">
              <a:avLst/>
            </a:prstGeom>
            <a:solidFill>
              <a:srgbClr val="01A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sp>
          <p:nvSpPr>
            <p:cNvPr id="38" name="文本框 11"/>
            <p:cNvSpPr txBox="1">
              <a:spLocks noChangeArrowheads="1"/>
            </p:cNvSpPr>
            <p:nvPr/>
          </p:nvSpPr>
          <p:spPr bwMode="auto">
            <a:xfrm>
              <a:off x="3998092" y="2476500"/>
              <a:ext cx="641498" cy="50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r>
                <a:rPr lang="en-US" altLang="zh-CN" sz="3600" b="1" dirty="0">
                  <a:solidFill>
                    <a:schemeClr val="tx1"/>
                  </a:solidFill>
                  <a:latin typeface="微软雅黑" panose="020B0503020204020204" charset="-122"/>
                  <a:ea typeface="微软雅黑" panose="020B0503020204020204" charset="-122"/>
                </a:rPr>
                <a:t>01</a:t>
              </a:r>
            </a:p>
          </p:txBody>
        </p:sp>
      </p:grpSp>
      <p:grpSp>
        <p:nvGrpSpPr>
          <p:cNvPr id="4" name="组合 38"/>
          <p:cNvGrpSpPr/>
          <p:nvPr/>
        </p:nvGrpSpPr>
        <p:grpSpPr>
          <a:xfrm>
            <a:off x="7167464" y="1979290"/>
            <a:ext cx="1793947" cy="1369619"/>
            <a:chOff x="7008768" y="2279651"/>
            <a:chExt cx="1345328" cy="1027113"/>
          </a:xfrm>
        </p:grpSpPr>
        <p:sp>
          <p:nvSpPr>
            <p:cNvPr id="40" name="椭圆 39"/>
            <p:cNvSpPr/>
            <p:nvPr/>
          </p:nvSpPr>
          <p:spPr>
            <a:xfrm rot="4500000">
              <a:off x="7142878" y="2145541"/>
              <a:ext cx="828675" cy="109689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sp>
          <p:nvSpPr>
            <p:cNvPr id="41" name="椭圆 40"/>
            <p:cNvSpPr/>
            <p:nvPr/>
          </p:nvSpPr>
          <p:spPr>
            <a:xfrm rot="4500000">
              <a:off x="7115446" y="2863196"/>
              <a:ext cx="260350" cy="347385"/>
            </a:xfrm>
            <a:prstGeom prst="ellipse">
              <a:avLst/>
            </a:prstGeom>
            <a:solidFill>
              <a:schemeClr val="accent2"/>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sp>
          <p:nvSpPr>
            <p:cNvPr id="42" name="椭圆 41"/>
            <p:cNvSpPr/>
            <p:nvPr/>
          </p:nvSpPr>
          <p:spPr>
            <a:xfrm rot="4500000">
              <a:off x="7048187" y="3167228"/>
              <a:ext cx="119063" cy="16000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sp>
          <p:nvSpPr>
            <p:cNvPr id="43" name="文本框 15"/>
            <p:cNvSpPr txBox="1">
              <a:spLocks noChangeArrowheads="1"/>
            </p:cNvSpPr>
            <p:nvPr/>
          </p:nvSpPr>
          <p:spPr bwMode="auto">
            <a:xfrm>
              <a:off x="7168775" y="2454275"/>
              <a:ext cx="1185321" cy="50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r>
                <a:rPr lang="en-US" altLang="zh-CN" sz="3600" b="1" dirty="0">
                  <a:solidFill>
                    <a:schemeClr val="tx1"/>
                  </a:solidFill>
                  <a:latin typeface="微软雅黑" panose="020B0503020204020204" charset="-122"/>
                  <a:ea typeface="微软雅黑" panose="020B0503020204020204" charset="-122"/>
                </a:rPr>
                <a:t>02</a:t>
              </a:r>
            </a:p>
          </p:txBody>
        </p:sp>
      </p:grpSp>
      <p:pic>
        <p:nvPicPr>
          <p:cNvPr id="34" name="图片 32" descr="未 标题-1"/>
          <p:cNvPicPr>
            <a:picLocks noChangeAspect="1"/>
          </p:cNvPicPr>
          <p:nvPr/>
        </p:nvPicPr>
        <p:blipFill>
          <a:blip r:embed="rId3" cstate="print"/>
          <a:stretch>
            <a:fillRect/>
          </a:stretch>
        </p:blipFill>
        <p:spPr>
          <a:xfrm>
            <a:off x="88265" y="73025"/>
            <a:ext cx="803275" cy="781050"/>
          </a:xfrm>
          <a:prstGeom prst="rect">
            <a:avLst/>
          </a:prstGeom>
        </p:spPr>
      </p:pic>
      <p:sp>
        <p:nvSpPr>
          <p:cNvPr id="39" name="TextBox 38"/>
          <p:cNvSpPr txBox="1"/>
          <p:nvPr/>
        </p:nvSpPr>
        <p:spPr>
          <a:xfrm>
            <a:off x="834650" y="0"/>
            <a:ext cx="2554009" cy="1015663"/>
          </a:xfrm>
          <a:prstGeom prst="rect">
            <a:avLst/>
          </a:prstGeom>
          <a:noFill/>
        </p:spPr>
        <p:txBody>
          <a:bodyPr wrap="square" rtlCol="0">
            <a:spAutoFit/>
          </a:bodyPr>
          <a:lstStyle/>
          <a:p>
            <a:r>
              <a:rPr lang="en-US" altLang="zh-CN" sz="6000" dirty="0" err="1">
                <a:solidFill>
                  <a:schemeClr val="accent2"/>
                </a:solidFill>
                <a:latin typeface="#9Slide05 IcielSanelma" pitchFamily="2" charset="0"/>
                <a:ea typeface="黑体" panose="02010609060101010101" charset="-122"/>
              </a:rPr>
              <a:t>Khởi</a:t>
            </a:r>
            <a:r>
              <a:rPr lang="en-US" altLang="zh-CN" sz="6000" dirty="0">
                <a:solidFill>
                  <a:schemeClr val="accent2"/>
                </a:solidFill>
                <a:latin typeface="#9Slide05 IcielSanelma" pitchFamily="2" charset="0"/>
                <a:ea typeface="黑体" panose="02010609060101010101" charset="-122"/>
              </a:rPr>
              <a:t> </a:t>
            </a:r>
            <a:r>
              <a:rPr lang="vi-VN" altLang="zh-CN" sz="6000" dirty="0">
                <a:solidFill>
                  <a:schemeClr val="accent2"/>
                </a:solidFill>
                <a:latin typeface="#9Slide05 IcielSanelma" pitchFamily="2" charset="0"/>
                <a:ea typeface="黑体" panose="02010609060101010101" charset="-122"/>
              </a:rPr>
              <a:t>động</a:t>
            </a:r>
            <a:endParaRPr lang="zh-CN" altLang="en-US" sz="6000" dirty="0">
              <a:solidFill>
                <a:schemeClr val="accent2"/>
              </a:solidFill>
              <a:latin typeface="#9Slide05 IcielSanelma" pitchFamily="2" charset="0"/>
              <a:ea typeface="黑体" panose="02010609060101010101" charset="-122"/>
            </a:endParaRPr>
          </a:p>
        </p:txBody>
      </p:sp>
      <p:pic>
        <p:nvPicPr>
          <p:cNvPr id="44" name="Picture 2"/>
          <p:cNvPicPr>
            <a:picLocks noChangeAspect="1" noChangeArrowheads="1"/>
          </p:cNvPicPr>
          <p:nvPr/>
        </p:nvPicPr>
        <p:blipFill>
          <a:blip r:embed="rId5" cstate="print"/>
          <a:srcRect/>
          <a:stretch>
            <a:fillRect/>
          </a:stretch>
        </p:blipFill>
        <p:spPr bwMode="auto">
          <a:xfrm>
            <a:off x="188259" y="860612"/>
            <a:ext cx="2124635" cy="1857375"/>
          </a:xfrm>
          <a:prstGeom prst="rect">
            <a:avLst/>
          </a:prstGeom>
          <a:noFill/>
          <a:ln w="9525">
            <a:noFill/>
            <a:miter lim="800000"/>
            <a:headEnd/>
            <a:tailEnd/>
          </a:ln>
        </p:spPr>
      </p:pic>
      <p:pic>
        <p:nvPicPr>
          <p:cNvPr id="49" name="Picture 3"/>
          <p:cNvPicPr>
            <a:picLocks noChangeAspect="1" noChangeArrowheads="1"/>
          </p:cNvPicPr>
          <p:nvPr/>
        </p:nvPicPr>
        <p:blipFill>
          <a:blip r:embed="rId6" cstate="print"/>
          <a:srcRect/>
          <a:stretch>
            <a:fillRect/>
          </a:stretch>
        </p:blipFill>
        <p:spPr bwMode="auto">
          <a:xfrm>
            <a:off x="2405343" y="954741"/>
            <a:ext cx="1431352" cy="1344706"/>
          </a:xfrm>
          <a:prstGeom prst="rect">
            <a:avLst/>
          </a:prstGeom>
          <a:noFill/>
          <a:ln w="9525">
            <a:noFill/>
            <a:miter lim="800000"/>
            <a:headEnd/>
            <a:tailEnd/>
          </a:ln>
        </p:spPr>
      </p:pic>
      <p:pic>
        <p:nvPicPr>
          <p:cNvPr id="50" name="Picture 49"/>
          <p:cNvPicPr/>
          <p:nvPr/>
        </p:nvPicPr>
        <p:blipFill>
          <a:blip r:embed="rId7" cstate="print"/>
          <a:srcRect/>
          <a:stretch>
            <a:fillRect/>
          </a:stretch>
        </p:blipFill>
        <p:spPr bwMode="auto">
          <a:xfrm>
            <a:off x="0" y="2716308"/>
            <a:ext cx="1815353" cy="1936377"/>
          </a:xfrm>
          <a:prstGeom prst="rect">
            <a:avLst/>
          </a:prstGeom>
          <a:noFill/>
          <a:ln w="9525">
            <a:noFill/>
            <a:miter lim="800000"/>
            <a:headEnd/>
            <a:tailEnd/>
          </a:ln>
        </p:spPr>
      </p:pic>
      <p:pic>
        <p:nvPicPr>
          <p:cNvPr id="63" name="Picture 62" descr="thach-thuc-danh-hai-1.png"/>
          <p:cNvPicPr>
            <a:picLocks noChangeAspect="1"/>
          </p:cNvPicPr>
          <p:nvPr/>
        </p:nvPicPr>
        <p:blipFill>
          <a:blip r:embed="rId8" cstate="print"/>
          <a:stretch>
            <a:fillRect/>
          </a:stretch>
        </p:blipFill>
        <p:spPr>
          <a:xfrm>
            <a:off x="3899647" y="-1"/>
            <a:ext cx="2272553" cy="1653989"/>
          </a:xfrm>
          <a:prstGeom prst="rect">
            <a:avLst/>
          </a:prstGeom>
        </p:spPr>
      </p:pic>
      <p:pic>
        <p:nvPicPr>
          <p:cNvPr id="64" name="Picture 63"/>
          <p:cNvPicPr/>
          <p:nvPr/>
        </p:nvPicPr>
        <p:blipFill>
          <a:blip r:embed="rId9" cstate="print"/>
          <a:srcRect/>
          <a:stretch>
            <a:fillRect/>
          </a:stretch>
        </p:blipFill>
        <p:spPr bwMode="auto">
          <a:xfrm>
            <a:off x="1976717" y="2838451"/>
            <a:ext cx="2524125" cy="1733550"/>
          </a:xfrm>
          <a:prstGeom prst="rect">
            <a:avLst/>
          </a:prstGeom>
          <a:noFill/>
          <a:ln w="9525">
            <a:noFill/>
            <a:miter lim="800000"/>
            <a:headEnd/>
            <a:tailEnd/>
          </a:ln>
        </p:spPr>
      </p:pic>
      <p:pic>
        <p:nvPicPr>
          <p:cNvPr id="65" name="Picture 64"/>
          <p:cNvPicPr/>
          <p:nvPr/>
        </p:nvPicPr>
        <p:blipFill>
          <a:blip r:embed="rId10" cstate="print"/>
          <a:srcRect/>
          <a:stretch>
            <a:fillRect/>
          </a:stretch>
        </p:blipFill>
        <p:spPr bwMode="auto">
          <a:xfrm>
            <a:off x="0" y="4886325"/>
            <a:ext cx="2619375" cy="1743075"/>
          </a:xfrm>
          <a:prstGeom prst="rect">
            <a:avLst/>
          </a:prstGeom>
          <a:noFill/>
          <a:ln w="9525">
            <a:noFill/>
            <a:miter lim="800000"/>
            <a:headEnd/>
            <a:tailEnd/>
          </a:ln>
        </p:spPr>
      </p:pic>
      <p:pic>
        <p:nvPicPr>
          <p:cNvPr id="66" name="Picture 65"/>
          <p:cNvPicPr/>
          <p:nvPr/>
        </p:nvPicPr>
        <p:blipFill>
          <a:blip r:embed="rId11" cstate="print"/>
          <a:srcRect/>
          <a:stretch>
            <a:fillRect/>
          </a:stretch>
        </p:blipFill>
        <p:spPr bwMode="auto">
          <a:xfrm>
            <a:off x="2717987" y="5048250"/>
            <a:ext cx="2533650" cy="1809750"/>
          </a:xfrm>
          <a:prstGeom prst="rect">
            <a:avLst/>
          </a:prstGeom>
          <a:noFill/>
          <a:ln w="9525">
            <a:noFill/>
            <a:miter lim="800000"/>
            <a:headEnd/>
            <a:tailEnd/>
          </a:ln>
        </p:spPr>
      </p:pic>
      <p:pic>
        <p:nvPicPr>
          <p:cNvPr id="67" name="Picture 66"/>
          <p:cNvPicPr/>
          <p:nvPr/>
        </p:nvPicPr>
        <p:blipFill>
          <a:blip r:embed="rId12" cstate="print"/>
          <a:srcRect/>
          <a:stretch>
            <a:fillRect/>
          </a:stretch>
        </p:blipFill>
        <p:spPr bwMode="auto">
          <a:xfrm>
            <a:off x="8870016" y="4491318"/>
            <a:ext cx="3321984" cy="2366682"/>
          </a:xfrm>
          <a:prstGeom prst="rect">
            <a:avLst/>
          </a:prstGeom>
          <a:noFill/>
          <a:ln w="9525">
            <a:noFill/>
            <a:miter lim="800000"/>
            <a:headEnd/>
            <a:tailEnd/>
          </a:ln>
        </p:spPr>
      </p:pic>
      <p:pic>
        <p:nvPicPr>
          <p:cNvPr id="68" name="Picture 67"/>
          <p:cNvPicPr/>
          <p:nvPr/>
        </p:nvPicPr>
        <p:blipFill>
          <a:blip r:embed="rId13" cstate="print"/>
          <a:srcRect/>
          <a:stretch>
            <a:fillRect/>
          </a:stretch>
        </p:blipFill>
        <p:spPr bwMode="auto">
          <a:xfrm>
            <a:off x="9170894" y="2393577"/>
            <a:ext cx="3021106" cy="1909483"/>
          </a:xfrm>
          <a:prstGeom prst="rect">
            <a:avLst/>
          </a:prstGeom>
          <a:noFill/>
          <a:ln w="9525">
            <a:noFill/>
            <a:miter lim="800000"/>
            <a:headEnd/>
            <a:tailEnd/>
          </a:ln>
        </p:spPr>
      </p:pic>
      <p:pic>
        <p:nvPicPr>
          <p:cNvPr id="69" name="Picture 68"/>
          <p:cNvPicPr/>
          <p:nvPr/>
        </p:nvPicPr>
        <p:blipFill>
          <a:blip r:embed="rId14" cstate="print"/>
          <a:srcRect/>
          <a:stretch>
            <a:fillRect/>
          </a:stretch>
        </p:blipFill>
        <p:spPr bwMode="auto">
          <a:xfrm>
            <a:off x="7086600" y="201986"/>
            <a:ext cx="2353235" cy="1666875"/>
          </a:xfrm>
          <a:prstGeom prst="rect">
            <a:avLst/>
          </a:prstGeom>
          <a:noFill/>
          <a:ln w="9525">
            <a:noFill/>
            <a:miter lim="800000"/>
            <a:headEnd/>
            <a:tailEnd/>
          </a:ln>
        </p:spPr>
      </p:pic>
      <p:pic>
        <p:nvPicPr>
          <p:cNvPr id="70" name="Picture 69"/>
          <p:cNvPicPr/>
          <p:nvPr/>
        </p:nvPicPr>
        <p:blipFill>
          <a:blip r:embed="rId15" cstate="print"/>
          <a:srcRect/>
          <a:stretch>
            <a:fillRect/>
          </a:stretch>
        </p:blipFill>
        <p:spPr bwMode="auto">
          <a:xfrm>
            <a:off x="9572625" y="0"/>
            <a:ext cx="2619375" cy="2084294"/>
          </a:xfrm>
          <a:prstGeom prst="rect">
            <a:avLst/>
          </a:prstGeom>
          <a:noFill/>
          <a:ln w="9525">
            <a:noFill/>
            <a:miter lim="800000"/>
            <a:headEnd/>
            <a:tailEnd/>
          </a:ln>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p:cTn id="7" dur="500" fill="hold"/>
                                        <p:tgtEl>
                                          <p:spTgt spid="63"/>
                                        </p:tgtEl>
                                        <p:attrNameLst>
                                          <p:attrName>ppt_w</p:attrName>
                                        </p:attrNameLst>
                                      </p:cBhvr>
                                      <p:tavLst>
                                        <p:tav tm="0">
                                          <p:val>
                                            <p:fltVal val="0"/>
                                          </p:val>
                                        </p:tav>
                                        <p:tav tm="100000">
                                          <p:val>
                                            <p:strVal val="#ppt_w"/>
                                          </p:val>
                                        </p:tav>
                                      </p:tavLst>
                                    </p:anim>
                                    <p:anim calcmode="lin" valueType="num">
                                      <p:cBhvr>
                                        <p:cTn id="8" dur="500" fill="hold"/>
                                        <p:tgtEl>
                                          <p:spTgt spid="63"/>
                                        </p:tgtEl>
                                        <p:attrNameLst>
                                          <p:attrName>ppt_h</p:attrName>
                                        </p:attrNameLst>
                                      </p:cBhvr>
                                      <p:tavLst>
                                        <p:tav tm="0">
                                          <p:val>
                                            <p:fltVal val="0"/>
                                          </p:val>
                                        </p:tav>
                                        <p:tav tm="100000">
                                          <p:val>
                                            <p:strVal val="#ppt_h"/>
                                          </p:val>
                                        </p:tav>
                                      </p:tavLst>
                                    </p:anim>
                                    <p:animEffect transition="in" filter="fade">
                                      <p:cBhvr>
                                        <p:cTn id="9" dur="500"/>
                                        <p:tgtEl>
                                          <p:spTgt spid="63"/>
                                        </p:tgtEl>
                                      </p:cBhvr>
                                    </p:animEffect>
                                  </p:childTnLst>
                                </p:cTn>
                              </p:par>
                              <p:par>
                                <p:cTn id="10" presetID="53" presetClass="entr" presetSubtype="0" fill="hold" nodeType="withEffect">
                                  <p:stCondLst>
                                    <p:cond delay="0"/>
                                  </p:stCondLst>
                                  <p:childTnLst>
                                    <p:set>
                                      <p:cBhvr>
                                        <p:cTn id="11" dur="1" fill="hold">
                                          <p:stCondLst>
                                            <p:cond delay="0"/>
                                          </p:stCondLst>
                                        </p:cTn>
                                        <p:tgtEl>
                                          <p:spTgt spid="49"/>
                                        </p:tgtEl>
                                        <p:attrNameLst>
                                          <p:attrName>style.visibility</p:attrName>
                                        </p:attrNameLst>
                                      </p:cBhvr>
                                      <p:to>
                                        <p:strVal val="visible"/>
                                      </p:to>
                                    </p:set>
                                    <p:anim calcmode="lin" valueType="num">
                                      <p:cBhvr>
                                        <p:cTn id="12" dur="500" fill="hold"/>
                                        <p:tgtEl>
                                          <p:spTgt spid="49"/>
                                        </p:tgtEl>
                                        <p:attrNameLst>
                                          <p:attrName>ppt_w</p:attrName>
                                        </p:attrNameLst>
                                      </p:cBhvr>
                                      <p:tavLst>
                                        <p:tav tm="0">
                                          <p:val>
                                            <p:fltVal val="0"/>
                                          </p:val>
                                        </p:tav>
                                        <p:tav tm="100000">
                                          <p:val>
                                            <p:strVal val="#ppt_w"/>
                                          </p:val>
                                        </p:tav>
                                      </p:tavLst>
                                    </p:anim>
                                    <p:anim calcmode="lin" valueType="num">
                                      <p:cBhvr>
                                        <p:cTn id="13" dur="500" fill="hold"/>
                                        <p:tgtEl>
                                          <p:spTgt spid="49"/>
                                        </p:tgtEl>
                                        <p:attrNameLst>
                                          <p:attrName>ppt_h</p:attrName>
                                        </p:attrNameLst>
                                      </p:cBhvr>
                                      <p:tavLst>
                                        <p:tav tm="0">
                                          <p:val>
                                            <p:fltVal val="0"/>
                                          </p:val>
                                        </p:tav>
                                        <p:tav tm="100000">
                                          <p:val>
                                            <p:strVal val="#ppt_h"/>
                                          </p:val>
                                        </p:tav>
                                      </p:tavLst>
                                    </p:anim>
                                    <p:animEffect transition="in" filter="fade">
                                      <p:cBhvr>
                                        <p:cTn id="14" dur="500"/>
                                        <p:tgtEl>
                                          <p:spTgt spid="49"/>
                                        </p:tgtEl>
                                      </p:cBhvr>
                                    </p:animEffect>
                                  </p:childTnLst>
                                </p:cTn>
                              </p:par>
                              <p:par>
                                <p:cTn id="15" presetID="53" presetClass="entr" presetSubtype="0" fill="hold" nodeType="withEffect">
                                  <p:stCondLst>
                                    <p:cond delay="0"/>
                                  </p:stCondLst>
                                  <p:childTnLst>
                                    <p:set>
                                      <p:cBhvr>
                                        <p:cTn id="16" dur="1" fill="hold">
                                          <p:stCondLst>
                                            <p:cond delay="0"/>
                                          </p:stCondLst>
                                        </p:cTn>
                                        <p:tgtEl>
                                          <p:spTgt spid="44"/>
                                        </p:tgtEl>
                                        <p:attrNameLst>
                                          <p:attrName>style.visibility</p:attrName>
                                        </p:attrNameLst>
                                      </p:cBhvr>
                                      <p:to>
                                        <p:strVal val="visible"/>
                                      </p:to>
                                    </p:set>
                                    <p:anim calcmode="lin" valueType="num">
                                      <p:cBhvr>
                                        <p:cTn id="17" dur="500" fill="hold"/>
                                        <p:tgtEl>
                                          <p:spTgt spid="44"/>
                                        </p:tgtEl>
                                        <p:attrNameLst>
                                          <p:attrName>ppt_w</p:attrName>
                                        </p:attrNameLst>
                                      </p:cBhvr>
                                      <p:tavLst>
                                        <p:tav tm="0">
                                          <p:val>
                                            <p:fltVal val="0"/>
                                          </p:val>
                                        </p:tav>
                                        <p:tav tm="100000">
                                          <p:val>
                                            <p:strVal val="#ppt_w"/>
                                          </p:val>
                                        </p:tav>
                                      </p:tavLst>
                                    </p:anim>
                                    <p:anim calcmode="lin" valueType="num">
                                      <p:cBhvr>
                                        <p:cTn id="18" dur="500" fill="hold"/>
                                        <p:tgtEl>
                                          <p:spTgt spid="44"/>
                                        </p:tgtEl>
                                        <p:attrNameLst>
                                          <p:attrName>ppt_h</p:attrName>
                                        </p:attrNameLst>
                                      </p:cBhvr>
                                      <p:tavLst>
                                        <p:tav tm="0">
                                          <p:val>
                                            <p:fltVal val="0"/>
                                          </p:val>
                                        </p:tav>
                                        <p:tav tm="100000">
                                          <p:val>
                                            <p:strVal val="#ppt_h"/>
                                          </p:val>
                                        </p:tav>
                                      </p:tavLst>
                                    </p:anim>
                                    <p:animEffect transition="in" filter="fade">
                                      <p:cBhvr>
                                        <p:cTn id="19" dur="500"/>
                                        <p:tgtEl>
                                          <p:spTgt spid="44"/>
                                        </p:tgtEl>
                                      </p:cBhvr>
                                    </p:animEffect>
                                  </p:childTnLst>
                                </p:cTn>
                              </p:par>
                              <p:par>
                                <p:cTn id="20" presetID="53" presetClass="entr" presetSubtype="0" fill="hold" nodeType="withEffect">
                                  <p:stCondLst>
                                    <p:cond delay="0"/>
                                  </p:stCondLst>
                                  <p:childTnLst>
                                    <p:set>
                                      <p:cBhvr>
                                        <p:cTn id="21" dur="1" fill="hold">
                                          <p:stCondLst>
                                            <p:cond delay="0"/>
                                          </p:stCondLst>
                                        </p:cTn>
                                        <p:tgtEl>
                                          <p:spTgt spid="50"/>
                                        </p:tgtEl>
                                        <p:attrNameLst>
                                          <p:attrName>style.visibility</p:attrName>
                                        </p:attrNameLst>
                                      </p:cBhvr>
                                      <p:to>
                                        <p:strVal val="visible"/>
                                      </p:to>
                                    </p:set>
                                    <p:anim calcmode="lin" valueType="num">
                                      <p:cBhvr>
                                        <p:cTn id="22" dur="500" fill="hold"/>
                                        <p:tgtEl>
                                          <p:spTgt spid="50"/>
                                        </p:tgtEl>
                                        <p:attrNameLst>
                                          <p:attrName>ppt_w</p:attrName>
                                        </p:attrNameLst>
                                      </p:cBhvr>
                                      <p:tavLst>
                                        <p:tav tm="0">
                                          <p:val>
                                            <p:fltVal val="0"/>
                                          </p:val>
                                        </p:tav>
                                        <p:tav tm="100000">
                                          <p:val>
                                            <p:strVal val="#ppt_w"/>
                                          </p:val>
                                        </p:tav>
                                      </p:tavLst>
                                    </p:anim>
                                    <p:anim calcmode="lin" valueType="num">
                                      <p:cBhvr>
                                        <p:cTn id="23" dur="500" fill="hold"/>
                                        <p:tgtEl>
                                          <p:spTgt spid="50"/>
                                        </p:tgtEl>
                                        <p:attrNameLst>
                                          <p:attrName>ppt_h</p:attrName>
                                        </p:attrNameLst>
                                      </p:cBhvr>
                                      <p:tavLst>
                                        <p:tav tm="0">
                                          <p:val>
                                            <p:fltVal val="0"/>
                                          </p:val>
                                        </p:tav>
                                        <p:tav tm="100000">
                                          <p:val>
                                            <p:strVal val="#ppt_h"/>
                                          </p:val>
                                        </p:tav>
                                      </p:tavLst>
                                    </p:anim>
                                    <p:animEffect transition="in" filter="fade">
                                      <p:cBhvr>
                                        <p:cTn id="24" dur="500"/>
                                        <p:tgtEl>
                                          <p:spTgt spid="50"/>
                                        </p:tgtEl>
                                      </p:cBhvr>
                                    </p:animEffect>
                                  </p:childTnLst>
                                </p:cTn>
                              </p:par>
                              <p:par>
                                <p:cTn id="25" presetID="53" presetClass="entr" presetSubtype="0" fill="hold" nodeType="withEffect">
                                  <p:stCondLst>
                                    <p:cond delay="0"/>
                                  </p:stCondLst>
                                  <p:childTnLst>
                                    <p:set>
                                      <p:cBhvr>
                                        <p:cTn id="26" dur="1" fill="hold">
                                          <p:stCondLst>
                                            <p:cond delay="0"/>
                                          </p:stCondLst>
                                        </p:cTn>
                                        <p:tgtEl>
                                          <p:spTgt spid="64"/>
                                        </p:tgtEl>
                                        <p:attrNameLst>
                                          <p:attrName>style.visibility</p:attrName>
                                        </p:attrNameLst>
                                      </p:cBhvr>
                                      <p:to>
                                        <p:strVal val="visible"/>
                                      </p:to>
                                    </p:set>
                                    <p:anim calcmode="lin" valueType="num">
                                      <p:cBhvr>
                                        <p:cTn id="27" dur="500" fill="hold"/>
                                        <p:tgtEl>
                                          <p:spTgt spid="64"/>
                                        </p:tgtEl>
                                        <p:attrNameLst>
                                          <p:attrName>ppt_w</p:attrName>
                                        </p:attrNameLst>
                                      </p:cBhvr>
                                      <p:tavLst>
                                        <p:tav tm="0">
                                          <p:val>
                                            <p:fltVal val="0"/>
                                          </p:val>
                                        </p:tav>
                                        <p:tav tm="100000">
                                          <p:val>
                                            <p:strVal val="#ppt_w"/>
                                          </p:val>
                                        </p:tav>
                                      </p:tavLst>
                                    </p:anim>
                                    <p:anim calcmode="lin" valueType="num">
                                      <p:cBhvr>
                                        <p:cTn id="28" dur="500" fill="hold"/>
                                        <p:tgtEl>
                                          <p:spTgt spid="64"/>
                                        </p:tgtEl>
                                        <p:attrNameLst>
                                          <p:attrName>ppt_h</p:attrName>
                                        </p:attrNameLst>
                                      </p:cBhvr>
                                      <p:tavLst>
                                        <p:tav tm="0">
                                          <p:val>
                                            <p:fltVal val="0"/>
                                          </p:val>
                                        </p:tav>
                                        <p:tav tm="100000">
                                          <p:val>
                                            <p:strVal val="#ppt_h"/>
                                          </p:val>
                                        </p:tav>
                                      </p:tavLst>
                                    </p:anim>
                                    <p:animEffect transition="in" filter="fade">
                                      <p:cBhvr>
                                        <p:cTn id="29" dur="500"/>
                                        <p:tgtEl>
                                          <p:spTgt spid="64"/>
                                        </p:tgtEl>
                                      </p:cBhvr>
                                    </p:animEffect>
                                  </p:childTnLst>
                                </p:cTn>
                              </p:par>
                              <p:par>
                                <p:cTn id="30" presetID="53" presetClass="entr" presetSubtype="0" fill="hold" nodeType="withEffect">
                                  <p:stCondLst>
                                    <p:cond delay="0"/>
                                  </p:stCondLst>
                                  <p:childTnLst>
                                    <p:set>
                                      <p:cBhvr>
                                        <p:cTn id="31" dur="1" fill="hold">
                                          <p:stCondLst>
                                            <p:cond delay="0"/>
                                          </p:stCondLst>
                                        </p:cTn>
                                        <p:tgtEl>
                                          <p:spTgt spid="65"/>
                                        </p:tgtEl>
                                        <p:attrNameLst>
                                          <p:attrName>style.visibility</p:attrName>
                                        </p:attrNameLst>
                                      </p:cBhvr>
                                      <p:to>
                                        <p:strVal val="visible"/>
                                      </p:to>
                                    </p:set>
                                    <p:anim calcmode="lin" valueType="num">
                                      <p:cBhvr>
                                        <p:cTn id="32" dur="500" fill="hold"/>
                                        <p:tgtEl>
                                          <p:spTgt spid="65"/>
                                        </p:tgtEl>
                                        <p:attrNameLst>
                                          <p:attrName>ppt_w</p:attrName>
                                        </p:attrNameLst>
                                      </p:cBhvr>
                                      <p:tavLst>
                                        <p:tav tm="0">
                                          <p:val>
                                            <p:fltVal val="0"/>
                                          </p:val>
                                        </p:tav>
                                        <p:tav tm="100000">
                                          <p:val>
                                            <p:strVal val="#ppt_w"/>
                                          </p:val>
                                        </p:tav>
                                      </p:tavLst>
                                    </p:anim>
                                    <p:anim calcmode="lin" valueType="num">
                                      <p:cBhvr>
                                        <p:cTn id="33" dur="500" fill="hold"/>
                                        <p:tgtEl>
                                          <p:spTgt spid="65"/>
                                        </p:tgtEl>
                                        <p:attrNameLst>
                                          <p:attrName>ppt_h</p:attrName>
                                        </p:attrNameLst>
                                      </p:cBhvr>
                                      <p:tavLst>
                                        <p:tav tm="0">
                                          <p:val>
                                            <p:fltVal val="0"/>
                                          </p:val>
                                        </p:tav>
                                        <p:tav tm="100000">
                                          <p:val>
                                            <p:strVal val="#ppt_h"/>
                                          </p:val>
                                        </p:tav>
                                      </p:tavLst>
                                    </p:anim>
                                    <p:animEffect transition="in" filter="fade">
                                      <p:cBhvr>
                                        <p:cTn id="34" dur="500"/>
                                        <p:tgtEl>
                                          <p:spTgt spid="65"/>
                                        </p:tgtEl>
                                      </p:cBhvr>
                                    </p:animEffect>
                                  </p:childTnLst>
                                </p:cTn>
                              </p:par>
                              <p:par>
                                <p:cTn id="35" presetID="53" presetClass="entr" presetSubtype="0" fill="hold" nodeType="withEffect">
                                  <p:stCondLst>
                                    <p:cond delay="0"/>
                                  </p:stCondLst>
                                  <p:childTnLst>
                                    <p:set>
                                      <p:cBhvr>
                                        <p:cTn id="36" dur="1" fill="hold">
                                          <p:stCondLst>
                                            <p:cond delay="0"/>
                                          </p:stCondLst>
                                        </p:cTn>
                                        <p:tgtEl>
                                          <p:spTgt spid="66"/>
                                        </p:tgtEl>
                                        <p:attrNameLst>
                                          <p:attrName>style.visibility</p:attrName>
                                        </p:attrNameLst>
                                      </p:cBhvr>
                                      <p:to>
                                        <p:strVal val="visible"/>
                                      </p:to>
                                    </p:set>
                                    <p:anim calcmode="lin" valueType="num">
                                      <p:cBhvr>
                                        <p:cTn id="37" dur="500" fill="hold"/>
                                        <p:tgtEl>
                                          <p:spTgt spid="66"/>
                                        </p:tgtEl>
                                        <p:attrNameLst>
                                          <p:attrName>ppt_w</p:attrName>
                                        </p:attrNameLst>
                                      </p:cBhvr>
                                      <p:tavLst>
                                        <p:tav tm="0">
                                          <p:val>
                                            <p:fltVal val="0"/>
                                          </p:val>
                                        </p:tav>
                                        <p:tav tm="100000">
                                          <p:val>
                                            <p:strVal val="#ppt_w"/>
                                          </p:val>
                                        </p:tav>
                                      </p:tavLst>
                                    </p:anim>
                                    <p:anim calcmode="lin" valueType="num">
                                      <p:cBhvr>
                                        <p:cTn id="38" dur="500" fill="hold"/>
                                        <p:tgtEl>
                                          <p:spTgt spid="66"/>
                                        </p:tgtEl>
                                        <p:attrNameLst>
                                          <p:attrName>ppt_h</p:attrName>
                                        </p:attrNameLst>
                                      </p:cBhvr>
                                      <p:tavLst>
                                        <p:tav tm="0">
                                          <p:val>
                                            <p:fltVal val="0"/>
                                          </p:val>
                                        </p:tav>
                                        <p:tav tm="100000">
                                          <p:val>
                                            <p:strVal val="#ppt_h"/>
                                          </p:val>
                                        </p:tav>
                                      </p:tavLst>
                                    </p:anim>
                                    <p:animEffect transition="in" filter="fade">
                                      <p:cBhvr>
                                        <p:cTn id="39" dur="500"/>
                                        <p:tgtEl>
                                          <p:spTgt spid="66"/>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0" fill="hold" nodeType="clickEffect">
                                  <p:stCondLst>
                                    <p:cond delay="0"/>
                                  </p:stCondLst>
                                  <p:childTnLst>
                                    <p:set>
                                      <p:cBhvr>
                                        <p:cTn id="43" dur="1" fill="hold">
                                          <p:stCondLst>
                                            <p:cond delay="0"/>
                                          </p:stCondLst>
                                        </p:cTn>
                                        <p:tgtEl>
                                          <p:spTgt spid="69"/>
                                        </p:tgtEl>
                                        <p:attrNameLst>
                                          <p:attrName>style.visibility</p:attrName>
                                        </p:attrNameLst>
                                      </p:cBhvr>
                                      <p:to>
                                        <p:strVal val="visible"/>
                                      </p:to>
                                    </p:set>
                                    <p:anim calcmode="lin" valueType="num">
                                      <p:cBhvr>
                                        <p:cTn id="44" dur="500" fill="hold"/>
                                        <p:tgtEl>
                                          <p:spTgt spid="69"/>
                                        </p:tgtEl>
                                        <p:attrNameLst>
                                          <p:attrName>ppt_w</p:attrName>
                                        </p:attrNameLst>
                                      </p:cBhvr>
                                      <p:tavLst>
                                        <p:tav tm="0">
                                          <p:val>
                                            <p:fltVal val="0"/>
                                          </p:val>
                                        </p:tav>
                                        <p:tav tm="100000">
                                          <p:val>
                                            <p:strVal val="#ppt_w"/>
                                          </p:val>
                                        </p:tav>
                                      </p:tavLst>
                                    </p:anim>
                                    <p:anim calcmode="lin" valueType="num">
                                      <p:cBhvr>
                                        <p:cTn id="45" dur="500" fill="hold"/>
                                        <p:tgtEl>
                                          <p:spTgt spid="69"/>
                                        </p:tgtEl>
                                        <p:attrNameLst>
                                          <p:attrName>ppt_h</p:attrName>
                                        </p:attrNameLst>
                                      </p:cBhvr>
                                      <p:tavLst>
                                        <p:tav tm="0">
                                          <p:val>
                                            <p:fltVal val="0"/>
                                          </p:val>
                                        </p:tav>
                                        <p:tav tm="100000">
                                          <p:val>
                                            <p:strVal val="#ppt_h"/>
                                          </p:val>
                                        </p:tav>
                                      </p:tavLst>
                                    </p:anim>
                                    <p:animEffect transition="in" filter="fade">
                                      <p:cBhvr>
                                        <p:cTn id="46" dur="500"/>
                                        <p:tgtEl>
                                          <p:spTgt spid="69"/>
                                        </p:tgtEl>
                                      </p:cBhvr>
                                    </p:animEffect>
                                  </p:childTnLst>
                                </p:cTn>
                              </p:par>
                              <p:par>
                                <p:cTn id="47" presetID="53" presetClass="entr" presetSubtype="0" fill="hold" nodeType="withEffect">
                                  <p:stCondLst>
                                    <p:cond delay="0"/>
                                  </p:stCondLst>
                                  <p:childTnLst>
                                    <p:set>
                                      <p:cBhvr>
                                        <p:cTn id="48" dur="1" fill="hold">
                                          <p:stCondLst>
                                            <p:cond delay="0"/>
                                          </p:stCondLst>
                                        </p:cTn>
                                        <p:tgtEl>
                                          <p:spTgt spid="70"/>
                                        </p:tgtEl>
                                        <p:attrNameLst>
                                          <p:attrName>style.visibility</p:attrName>
                                        </p:attrNameLst>
                                      </p:cBhvr>
                                      <p:to>
                                        <p:strVal val="visible"/>
                                      </p:to>
                                    </p:set>
                                    <p:anim calcmode="lin" valueType="num">
                                      <p:cBhvr>
                                        <p:cTn id="49" dur="500" fill="hold"/>
                                        <p:tgtEl>
                                          <p:spTgt spid="70"/>
                                        </p:tgtEl>
                                        <p:attrNameLst>
                                          <p:attrName>ppt_w</p:attrName>
                                        </p:attrNameLst>
                                      </p:cBhvr>
                                      <p:tavLst>
                                        <p:tav tm="0">
                                          <p:val>
                                            <p:fltVal val="0"/>
                                          </p:val>
                                        </p:tav>
                                        <p:tav tm="100000">
                                          <p:val>
                                            <p:strVal val="#ppt_w"/>
                                          </p:val>
                                        </p:tav>
                                      </p:tavLst>
                                    </p:anim>
                                    <p:anim calcmode="lin" valueType="num">
                                      <p:cBhvr>
                                        <p:cTn id="50" dur="500" fill="hold"/>
                                        <p:tgtEl>
                                          <p:spTgt spid="70"/>
                                        </p:tgtEl>
                                        <p:attrNameLst>
                                          <p:attrName>ppt_h</p:attrName>
                                        </p:attrNameLst>
                                      </p:cBhvr>
                                      <p:tavLst>
                                        <p:tav tm="0">
                                          <p:val>
                                            <p:fltVal val="0"/>
                                          </p:val>
                                        </p:tav>
                                        <p:tav tm="100000">
                                          <p:val>
                                            <p:strVal val="#ppt_h"/>
                                          </p:val>
                                        </p:tav>
                                      </p:tavLst>
                                    </p:anim>
                                    <p:animEffect transition="in" filter="fade">
                                      <p:cBhvr>
                                        <p:cTn id="51" dur="500"/>
                                        <p:tgtEl>
                                          <p:spTgt spid="70"/>
                                        </p:tgtEl>
                                      </p:cBhvr>
                                    </p:animEffect>
                                  </p:childTnLst>
                                </p:cTn>
                              </p:par>
                              <p:par>
                                <p:cTn id="52" presetID="53" presetClass="entr" presetSubtype="0" fill="hold" nodeType="withEffect">
                                  <p:stCondLst>
                                    <p:cond delay="0"/>
                                  </p:stCondLst>
                                  <p:childTnLst>
                                    <p:set>
                                      <p:cBhvr>
                                        <p:cTn id="53" dur="1" fill="hold">
                                          <p:stCondLst>
                                            <p:cond delay="0"/>
                                          </p:stCondLst>
                                        </p:cTn>
                                        <p:tgtEl>
                                          <p:spTgt spid="68"/>
                                        </p:tgtEl>
                                        <p:attrNameLst>
                                          <p:attrName>style.visibility</p:attrName>
                                        </p:attrNameLst>
                                      </p:cBhvr>
                                      <p:to>
                                        <p:strVal val="visible"/>
                                      </p:to>
                                    </p:set>
                                    <p:anim calcmode="lin" valueType="num">
                                      <p:cBhvr>
                                        <p:cTn id="54" dur="500" fill="hold"/>
                                        <p:tgtEl>
                                          <p:spTgt spid="68"/>
                                        </p:tgtEl>
                                        <p:attrNameLst>
                                          <p:attrName>ppt_w</p:attrName>
                                        </p:attrNameLst>
                                      </p:cBhvr>
                                      <p:tavLst>
                                        <p:tav tm="0">
                                          <p:val>
                                            <p:fltVal val="0"/>
                                          </p:val>
                                        </p:tav>
                                        <p:tav tm="100000">
                                          <p:val>
                                            <p:strVal val="#ppt_w"/>
                                          </p:val>
                                        </p:tav>
                                      </p:tavLst>
                                    </p:anim>
                                    <p:anim calcmode="lin" valueType="num">
                                      <p:cBhvr>
                                        <p:cTn id="55" dur="500" fill="hold"/>
                                        <p:tgtEl>
                                          <p:spTgt spid="68"/>
                                        </p:tgtEl>
                                        <p:attrNameLst>
                                          <p:attrName>ppt_h</p:attrName>
                                        </p:attrNameLst>
                                      </p:cBhvr>
                                      <p:tavLst>
                                        <p:tav tm="0">
                                          <p:val>
                                            <p:fltVal val="0"/>
                                          </p:val>
                                        </p:tav>
                                        <p:tav tm="100000">
                                          <p:val>
                                            <p:strVal val="#ppt_h"/>
                                          </p:val>
                                        </p:tav>
                                      </p:tavLst>
                                    </p:anim>
                                    <p:animEffect transition="in" filter="fade">
                                      <p:cBhvr>
                                        <p:cTn id="56" dur="500"/>
                                        <p:tgtEl>
                                          <p:spTgt spid="68"/>
                                        </p:tgtEl>
                                      </p:cBhvr>
                                    </p:animEffect>
                                  </p:childTnLst>
                                </p:cTn>
                              </p:par>
                              <p:par>
                                <p:cTn id="57" presetID="53" presetClass="entr" presetSubtype="0" fill="hold" nodeType="withEffect">
                                  <p:stCondLst>
                                    <p:cond delay="0"/>
                                  </p:stCondLst>
                                  <p:childTnLst>
                                    <p:set>
                                      <p:cBhvr>
                                        <p:cTn id="58" dur="1" fill="hold">
                                          <p:stCondLst>
                                            <p:cond delay="0"/>
                                          </p:stCondLst>
                                        </p:cTn>
                                        <p:tgtEl>
                                          <p:spTgt spid="67"/>
                                        </p:tgtEl>
                                        <p:attrNameLst>
                                          <p:attrName>style.visibility</p:attrName>
                                        </p:attrNameLst>
                                      </p:cBhvr>
                                      <p:to>
                                        <p:strVal val="visible"/>
                                      </p:to>
                                    </p:set>
                                    <p:anim calcmode="lin" valueType="num">
                                      <p:cBhvr>
                                        <p:cTn id="59" dur="500" fill="hold"/>
                                        <p:tgtEl>
                                          <p:spTgt spid="67"/>
                                        </p:tgtEl>
                                        <p:attrNameLst>
                                          <p:attrName>ppt_w</p:attrName>
                                        </p:attrNameLst>
                                      </p:cBhvr>
                                      <p:tavLst>
                                        <p:tav tm="0">
                                          <p:val>
                                            <p:fltVal val="0"/>
                                          </p:val>
                                        </p:tav>
                                        <p:tav tm="100000">
                                          <p:val>
                                            <p:strVal val="#ppt_w"/>
                                          </p:val>
                                        </p:tav>
                                      </p:tavLst>
                                    </p:anim>
                                    <p:anim calcmode="lin" valueType="num">
                                      <p:cBhvr>
                                        <p:cTn id="60" dur="500" fill="hold"/>
                                        <p:tgtEl>
                                          <p:spTgt spid="67"/>
                                        </p:tgtEl>
                                        <p:attrNameLst>
                                          <p:attrName>ppt_h</p:attrName>
                                        </p:attrNameLst>
                                      </p:cBhvr>
                                      <p:tavLst>
                                        <p:tav tm="0">
                                          <p:val>
                                            <p:fltVal val="0"/>
                                          </p:val>
                                        </p:tav>
                                        <p:tav tm="100000">
                                          <p:val>
                                            <p:strVal val="#ppt_h"/>
                                          </p:val>
                                        </p:tav>
                                      </p:tavLst>
                                    </p:anim>
                                    <p:animEffect transition="in" filter="fade">
                                      <p:cBhvr>
                                        <p:cTn id="61"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Viá»c phÃ²ng, chá»ng xÃ¢m háº¡i tráº» em lÃ  váº¥n Äá» cáº¥p thiáº¿t, cáº§n sá»± vÃ o cuá»c cá»§a toÃ n xÃ£ há»i - áº¢nh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52400"/>
            <a:ext cx="11887200" cy="50292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28600" y="5334000"/>
            <a:ext cx="11734800" cy="1569660"/>
          </a:xfrm>
          <a:prstGeom prst="rect">
            <a:avLst/>
          </a:prstGeom>
        </p:spPr>
        <p:txBody>
          <a:bodyPr wrap="square">
            <a:spAutoFit/>
          </a:bodyPr>
          <a:lstStyle/>
          <a:p>
            <a:pPr algn="ctr"/>
            <a:r>
              <a:rPr lang="en-US" sz="3200" b="1" dirty="0">
                <a:latin typeface="#9Slide03 Arima Madurai Black" panose="00000A00000000000000" pitchFamily="2" charset="0"/>
                <a:cs typeface="#9Slide03 Arima Madurai Black" panose="00000A00000000000000" pitchFamily="2" charset="0"/>
              </a:rPr>
              <a:t>S</a:t>
            </a:r>
            <a:r>
              <a:rPr lang="vi-VN" sz="3200" b="1" dirty="0">
                <a:latin typeface="#9Slide03 Arima Madurai Black" panose="00000A00000000000000" pitchFamily="2" charset="0"/>
                <a:cs typeface="#9Slide03 Arima Madurai Black" panose="00000A00000000000000" pitchFamily="2" charset="0"/>
              </a:rPr>
              <a:t>áng 28/6</a:t>
            </a:r>
            <a:r>
              <a:rPr lang="en-US" sz="3200" b="1" dirty="0">
                <a:latin typeface="#9Slide03 Arima Madurai Black" panose="00000A00000000000000" pitchFamily="2" charset="0"/>
                <a:cs typeface="#9Slide03 Arima Madurai Black" panose="00000A00000000000000" pitchFamily="2" charset="0"/>
              </a:rPr>
              <a:t>/2019</a:t>
            </a:r>
            <a:r>
              <a:rPr lang="vi-VN" sz="3200" b="1" dirty="0">
                <a:latin typeface="#9Slide03 Arima Madurai Black" panose="00000A00000000000000" pitchFamily="2" charset="0"/>
                <a:cs typeface="#9Slide03 Arima Madurai Black" panose="00000A00000000000000" pitchFamily="2" charset="0"/>
              </a:rPr>
              <a:t>, tại Hà Nội, Bộ V</a:t>
            </a:r>
            <a:r>
              <a:rPr lang="en-US" sz="3200" b="1" dirty="0" err="1">
                <a:latin typeface="#9Slide03 Arima Madurai Black" panose="00000A00000000000000" pitchFamily="2" charset="0"/>
                <a:cs typeface="#9Slide03 Arima Madurai Black" panose="00000A00000000000000" pitchFamily="2" charset="0"/>
              </a:rPr>
              <a:t>ăn</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hóa</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thể</a:t>
            </a:r>
            <a:r>
              <a:rPr lang="en-US" sz="3200" b="1" dirty="0">
                <a:latin typeface="#9Slide03 Arima Madurai Black" panose="00000A00000000000000" pitchFamily="2" charset="0"/>
                <a:cs typeface="#9Slide03 Arima Madurai Black" panose="00000A00000000000000" pitchFamily="2" charset="0"/>
              </a:rPr>
              <a:t> </a:t>
            </a:r>
            <a:r>
              <a:rPr lang="en-US" sz="3200" b="1" dirty="0" err="1">
                <a:latin typeface="#9Slide03 Arima Madurai Black" panose="00000A00000000000000" pitchFamily="2" charset="0"/>
                <a:cs typeface="#9Slide03 Arima Madurai Black" panose="00000A00000000000000" pitchFamily="2" charset="0"/>
              </a:rPr>
              <a:t>thao</a:t>
            </a:r>
            <a:r>
              <a:rPr lang="en-US" sz="3200" b="1" dirty="0">
                <a:latin typeface="#9Slide03 Arima Madurai Black" panose="00000A00000000000000" pitchFamily="2" charset="0"/>
                <a:cs typeface="#9Slide03 Arima Madurai Black" panose="00000A00000000000000" pitchFamily="2" charset="0"/>
              </a:rPr>
              <a:t> du </a:t>
            </a:r>
            <a:r>
              <a:rPr lang="en-US" sz="3200" b="1" dirty="0" err="1">
                <a:latin typeface="#9Slide03 Arima Madurai Black" panose="00000A00000000000000" pitchFamily="2" charset="0"/>
                <a:cs typeface="#9Slide03 Arima Madurai Black" panose="00000A00000000000000" pitchFamily="2" charset="0"/>
              </a:rPr>
              <a:t>lịch</a:t>
            </a:r>
            <a:r>
              <a:rPr lang="vi-VN" sz="3200" b="1" dirty="0">
                <a:latin typeface="#9Slide03 Arima Madurai Black" panose="00000A00000000000000" pitchFamily="2" charset="0"/>
                <a:cs typeface="#9Slide03 Arima Madurai Black" panose="00000A00000000000000" pitchFamily="2" charset="0"/>
              </a:rPr>
              <a:t> đã tổ chức</a:t>
            </a:r>
            <a:r>
              <a:rPr lang="en-US" sz="3200" b="1" dirty="0">
                <a:latin typeface="#9Slide03 Arima Madurai Black" panose="00000A00000000000000" pitchFamily="2" charset="0"/>
                <a:cs typeface="#9Slide03 Arima Madurai Black" panose="00000A00000000000000" pitchFamily="2" charset="0"/>
              </a:rPr>
              <a:t> </a:t>
            </a:r>
            <a:r>
              <a:rPr lang="vi-VN" sz="3200" b="1" dirty="0">
                <a:latin typeface="#9Slide03 Arima Madurai Black" panose="00000A00000000000000" pitchFamily="2" charset="0"/>
                <a:cs typeface="#9Slide03 Arima Madurai Black" panose="00000A00000000000000" pitchFamily="2" charset="0"/>
              </a:rPr>
              <a:t>Hội thảo "Vai trò, trách nhiệm của Gia đình trong </a:t>
            </a:r>
            <a:endParaRPr lang="en-US" sz="3200" b="1" dirty="0">
              <a:latin typeface="#9Slide03 Arima Madurai Black" panose="00000A00000000000000" pitchFamily="2" charset="0"/>
              <a:cs typeface="#9Slide03 Arima Madurai Black" panose="00000A00000000000000" pitchFamily="2" charset="0"/>
            </a:endParaRPr>
          </a:p>
          <a:p>
            <a:pPr algn="ctr"/>
            <a:r>
              <a:rPr lang="vi-VN" sz="3200" b="1" dirty="0">
                <a:latin typeface="#9Slide03 Arima Madurai Black" panose="00000A00000000000000" pitchFamily="2" charset="0"/>
                <a:cs typeface="#9Slide03 Arima Madurai Black" panose="00000A00000000000000" pitchFamily="2" charset="0"/>
              </a:rPr>
              <a:t>phòng, chống xâm hại trẻ em".</a:t>
            </a:r>
            <a:endParaRPr lang="en-US" sz="3200" dirty="0">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3512616270"/>
      </p:ext>
    </p:extLst>
  </p:cSld>
  <p:clrMapOvr>
    <a:masterClrMapping/>
  </p:clrMapOvr>
  <p:transition spd="slow">
    <p:randomBar dir="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hông có mô tả ảnh.">
            <a:extLst>
              <a:ext uri="{FF2B5EF4-FFF2-40B4-BE49-F238E27FC236}">
                <a16:creationId xmlns="" xmlns:a16="http://schemas.microsoft.com/office/drawing/2014/main" id="{EAFCC0FE-070A-4C13-8284-7B01A8626F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05" y="0"/>
            <a:ext cx="1217479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819359"/>
      </p:ext>
    </p:extLst>
  </p:cSld>
  <p:clrMapOvr>
    <a:masterClrMapping/>
  </p:clrMapOvr>
  <p:transition spd="slow">
    <p:randomBar dir="ver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hông có mô tả ảnh.">
            <a:extLst>
              <a:ext uri="{FF2B5EF4-FFF2-40B4-BE49-F238E27FC236}">
                <a16:creationId xmlns="" xmlns:a16="http://schemas.microsoft.com/office/drawing/2014/main" id="{AF4F6502-A09E-45EF-9AF4-2FA656534A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018369"/>
      </p:ext>
    </p:extLst>
  </p:cSld>
  <p:clrMapOvr>
    <a:masterClrMapping/>
  </p:clrMapOvr>
  <p:transition spd="slow">
    <p:randomBar dir="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Không có mô tả ảnh.">
            <a:extLst>
              <a:ext uri="{FF2B5EF4-FFF2-40B4-BE49-F238E27FC236}">
                <a16:creationId xmlns="" xmlns:a16="http://schemas.microsoft.com/office/drawing/2014/main" id="{9FE002D1-DC60-4B27-A71E-1C6E238890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47" y="-4916"/>
            <a:ext cx="12177253" cy="6862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6459312"/>
      </p:ext>
    </p:extLst>
  </p:cSld>
  <p:clrMapOvr>
    <a:masterClrMapping/>
  </p:clrMapOvr>
  <p:transition spd="slow">
    <p:randomBar dir="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ình ảnh có thể có: văn bản cho biết '06 VUI CHOI, QUYEN 07 QUYEN GIU GIN VÀ PHAT HUY BAN SĂC GIAI TRÍ QUYÉN 10 SONG RIÊNG TU QUYEN BÍ MAT DOI 10 TRE EM 8 CUA 08 QUYEN TY DO TÍN NGUONG, TÔN GIAO 09 QUYEN VE TÀI SÀN'">
            <a:extLst>
              <a:ext uri="{FF2B5EF4-FFF2-40B4-BE49-F238E27FC236}">
                <a16:creationId xmlns="" xmlns:a16="http://schemas.microsoft.com/office/drawing/2014/main" id="{DB7EB93D-C181-465E-BA5C-F192E80908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23732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3781923"/>
      </p:ext>
    </p:extLst>
  </p:cSld>
  <p:clrMapOvr>
    <a:masterClrMapping/>
  </p:clrMapOvr>
  <p:transition spd="slow">
    <p:randomBar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Không có mô tả ảnh.">
            <a:extLst>
              <a:ext uri="{FF2B5EF4-FFF2-40B4-BE49-F238E27FC236}">
                <a16:creationId xmlns="" xmlns:a16="http://schemas.microsoft.com/office/drawing/2014/main" id="{67073434-E420-418E-B742-FF6A67C9A7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215900"/>
      </p:ext>
    </p:extLst>
  </p:cSld>
  <p:clrMapOvr>
    <a:masterClrMapping/>
  </p:clrMapOvr>
  <p:transition spd="slow">
    <p:randomBar dir="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Không có mô tả ảnh.">
            <a:extLst>
              <a:ext uri="{FF2B5EF4-FFF2-40B4-BE49-F238E27FC236}">
                <a16:creationId xmlns="" xmlns:a16="http://schemas.microsoft.com/office/drawing/2014/main" id="{024624F2-8DE4-4863-AB16-E9D4935D06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47" y="0"/>
            <a:ext cx="1223732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9249147"/>
      </p:ext>
    </p:extLst>
  </p:cSld>
  <p:clrMapOvr>
    <a:masterClrMapping/>
  </p:clrMapOvr>
  <p:transition spd="slow">
    <p:randomBar dir="ver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Không có mô tả ảnh.">
            <a:extLst>
              <a:ext uri="{FF2B5EF4-FFF2-40B4-BE49-F238E27FC236}">
                <a16:creationId xmlns="" xmlns:a16="http://schemas.microsoft.com/office/drawing/2014/main" id="{65720C71-3FEF-400B-87E5-97436146B9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91" y="0"/>
            <a:ext cx="1223732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619998"/>
      </p:ext>
    </p:extLst>
  </p:cSld>
  <p:clrMapOvr>
    <a:masterClrMapping/>
  </p:clrMapOvr>
  <p:transition spd="slow">
    <p:randomBar dir="ver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color Paper Paint Frame Texture Free (Paint-Stains-And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 xmlns:a16="http://schemas.microsoft.com/office/drawing/2014/main" id="{EC3F8B0E-B718-4993-8ED6-C02336B03F96}"/>
              </a:ext>
            </a:extLst>
          </p:cNvPr>
          <p:cNvSpPr txBox="1"/>
          <p:nvPr/>
        </p:nvSpPr>
        <p:spPr>
          <a:xfrm>
            <a:off x="1866900" y="2438400"/>
            <a:ext cx="8458200" cy="2215991"/>
          </a:xfrm>
          <a:prstGeom prst="rect">
            <a:avLst/>
          </a:prstGeom>
          <a:noFill/>
        </p:spPr>
        <p:txBody>
          <a:bodyPr wrap="square" rtlCol="0">
            <a:spAutoFit/>
          </a:bodyPr>
          <a:lstStyle/>
          <a:p>
            <a:pPr algn="ctr"/>
            <a:r>
              <a:rPr lang="en-US" sz="13800" b="1" dirty="0">
                <a:latin typeface="#9Slide05 Claudia" pitchFamily="2" charset="0"/>
              </a:rPr>
              <a:t>4. </a:t>
            </a:r>
            <a:r>
              <a:rPr lang="en-US" sz="13800" b="1" dirty="0" err="1">
                <a:latin typeface="#9Slide05 Claudia" pitchFamily="2" charset="0"/>
              </a:rPr>
              <a:t>Nhiệm</a:t>
            </a:r>
            <a:r>
              <a:rPr lang="en-US" sz="13800" b="1" dirty="0">
                <a:latin typeface="#9Slide05 Claudia" pitchFamily="2" charset="0"/>
              </a:rPr>
              <a:t> </a:t>
            </a:r>
            <a:r>
              <a:rPr lang="en-US" sz="13800" b="1" dirty="0" err="1">
                <a:latin typeface="#9Slide05 Claudia" pitchFamily="2" charset="0"/>
              </a:rPr>
              <a:t>vụ</a:t>
            </a:r>
            <a:endParaRPr lang="en-SG" sz="13800" b="1" dirty="0">
              <a:latin typeface="#9Slide05 Claudia" pitchFamily="2" charset="0"/>
            </a:endParaRPr>
          </a:p>
        </p:txBody>
      </p:sp>
    </p:spTree>
    <p:extLst>
      <p:ext uri="{BB962C8B-B14F-4D97-AF65-F5344CB8AC3E}">
        <p14:creationId xmlns:p14="http://schemas.microsoft.com/office/powerpoint/2010/main" val="3232637799"/>
      </p:ext>
    </p:extLst>
  </p:cSld>
  <p:clrMapOvr>
    <a:masterClrMapping/>
  </p:clrMapOvr>
  <p:transition spd="slow">
    <p:randomBar dir="ver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 xmlns:a16="http://schemas.microsoft.com/office/drawing/2014/main" id="{C51EE0F1-622F-4C6D-AD13-92F56C014348}"/>
              </a:ext>
            </a:extLst>
          </p:cNvPr>
          <p:cNvSpPr>
            <a:spLocks noChangeArrowheads="1"/>
          </p:cNvSpPr>
          <p:nvPr/>
        </p:nvSpPr>
        <p:spPr bwMode="auto">
          <a:xfrm>
            <a:off x="172065" y="-565758"/>
            <a:ext cx="11791335" cy="8202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rPr>
              <a:t>  </a:t>
            </a:r>
            <a:r>
              <a:rPr kumimoji="0" lang="en-US" altLang="en-US" sz="31100" b="0" i="0" u="none" strike="noStrike" cap="none" normalizeH="0" baseline="0" dirty="0">
                <a:ln>
                  <a:noFill/>
                </a:ln>
                <a:solidFill>
                  <a:schemeClr val="tx1"/>
                </a:solidFill>
                <a:effectLst/>
                <a:latin typeface="Arial" panose="020B0604020202020204" pitchFamily="34" charset="0"/>
              </a:rPr>
              <a:t>        </a:t>
            </a:r>
            <a:r>
              <a:rPr kumimoji="0" lang="en-US" altLang="en-US" sz="2400" b="0" i="0" u="none" strike="noStrike" cap="none" normalizeH="0" baseline="0" dirty="0">
                <a:ln>
                  <a:noFill/>
                </a:ln>
                <a:solidFill>
                  <a:schemeClr val="tx1"/>
                </a:solidFill>
                <a:effectLst/>
                <a:latin typeface="Arial" panose="020B0604020202020204" pitchFamily="34" charset="0"/>
              </a:rPr>
              <a:t/>
            </a:r>
            <a:br>
              <a:rPr kumimoji="0" lang="en-US" altLang="en-US" sz="2400" b="0" i="0" u="none" strike="noStrike" cap="none" normalizeH="0" baseline="0" dirty="0">
                <a:ln>
                  <a:noFill/>
                </a:ln>
                <a:solidFill>
                  <a:schemeClr val="tx1"/>
                </a:solidFill>
                <a:effectLst/>
                <a:latin typeface="Arial" panose="020B0604020202020204" pitchFamily="34" charset="0"/>
              </a:rPr>
            </a:br>
            <a:endParaRPr kumimoji="0" lang="en-US" altLang="en-US" sz="2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1.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Bản</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1"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Tuyên</a:t>
            </a:r>
            <a:r>
              <a:rPr kumimoji="0" lang="en-US" altLang="en-US" sz="3200" b="0" i="1"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1"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bố</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đã</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nêu</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lên</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những</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nhiệm</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vụ</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cơ</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bản</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nào</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để</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góp</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phần</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bảo</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vệ</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quyền</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trẻ</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em</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a:t>
            </a:r>
            <a:endParaRPr kumimoji="0" lang="en-US" altLang="en-US" sz="1000" b="0" i="0" u="none" strike="noStrike" cap="none" normalizeH="0" baseline="0" dirty="0">
              <a:ln>
                <a:noFill/>
              </a:ln>
              <a:solidFill>
                <a:schemeClr val="tx1"/>
              </a:solidFill>
              <a:effectLst/>
              <a:latin typeface="#9Slide03 Arima Madurai Black" panose="00000A00000000000000" pitchFamily="2" charset="0"/>
              <a:cs typeface="#9Slide03 Arima Madurai Black" panose="00000A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2.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Liên</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hệ</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đến</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quyền</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trẻ</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em</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của</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bản</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thân</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và</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nơi</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em</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sinh</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 </a:t>
            </a:r>
            <a:r>
              <a:rPr kumimoji="0" lang="en-US" altLang="en-US" sz="3200" b="0" i="0" u="none" strike="noStrike" cap="none" normalizeH="0" baseline="0" dirty="0" err="1">
                <a:ln>
                  <a:noFill/>
                </a:ln>
                <a:solidFill>
                  <a:srgbClr val="000000"/>
                </a:solidFill>
                <a:effectLst/>
                <a:latin typeface="#9Slide03 Arima Madurai Black" panose="00000A00000000000000" pitchFamily="2" charset="0"/>
                <a:cs typeface="#9Slide03 Arima Madurai Black" panose="00000A00000000000000" pitchFamily="2" charset="0"/>
              </a:rPr>
              <a:t>sống</a:t>
            </a:r>
            <a:r>
              <a:rPr kumimoji="0" lang="en-US" altLang="en-US" sz="3200" b="0" i="0" u="none" strike="noStrike" cap="none" normalizeH="0" baseline="0" dirty="0">
                <a:ln>
                  <a:noFill/>
                </a:ln>
                <a:solidFill>
                  <a:srgbClr val="000000"/>
                </a:solidFill>
                <a:effectLst/>
                <a:latin typeface="#9Slide03 Arima Madurai Black" panose="00000A00000000000000" pitchFamily="2" charset="0"/>
                <a:cs typeface="#9Slide03 Arima Madurai Black" panose="00000A00000000000000" pitchFamily="2" charset="0"/>
              </a:rPr>
              <a:t>.</a:t>
            </a:r>
            <a:endParaRPr kumimoji="0" lang="en-US" altLang="en-US" sz="1000" b="0" i="0" u="none" strike="noStrike" cap="none" normalizeH="0" baseline="0" dirty="0">
              <a:ln>
                <a:noFill/>
              </a:ln>
              <a:solidFill>
                <a:schemeClr val="tx1"/>
              </a:solidFill>
              <a:effectLst/>
              <a:latin typeface="#9Slide03 Arima Madurai Black" panose="00000A00000000000000" pitchFamily="2" charset="0"/>
              <a:cs typeface="#9Slide03 Arima Madurai Black" panose="00000A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9Slide03 Arima Madurai Black" panose="00000A00000000000000" pitchFamily="2" charset="0"/>
                <a:cs typeface="#9Slide03 Arima Madurai Black" panose="00000A00000000000000" pitchFamily="2" charset="0"/>
              </a:rPr>
              <a:t/>
            </a:r>
            <a:br>
              <a:rPr kumimoji="0" lang="en-US" altLang="en-US" sz="2400" b="0" i="0" u="none" strike="noStrike" cap="none" normalizeH="0" baseline="0" dirty="0">
                <a:ln>
                  <a:noFill/>
                </a:ln>
                <a:solidFill>
                  <a:schemeClr val="tx1"/>
                </a:solidFill>
                <a:effectLst/>
                <a:latin typeface="#9Slide03 Arima Madurai Black" panose="00000A00000000000000" pitchFamily="2" charset="0"/>
                <a:cs typeface="#9Slide03 Arima Madurai Black" panose="00000A00000000000000" pitchFamily="2" charset="0"/>
              </a:rPr>
            </a:br>
            <a:r>
              <a:rPr kumimoji="0" lang="en-US" altLang="en-US" sz="2400" b="0" i="0" u="none" strike="noStrike" cap="none" normalizeH="0" baseline="0" dirty="0">
                <a:ln>
                  <a:noFill/>
                </a:ln>
                <a:solidFill>
                  <a:schemeClr val="tx1"/>
                </a:solidFill>
                <a:effectLst/>
                <a:latin typeface="#9Slide03 Arima Madurai Black" panose="00000A00000000000000" pitchFamily="2" charset="0"/>
                <a:cs typeface="#9Slide03 Arima Madurai Black" panose="00000A00000000000000" pitchFamily="2" charset="0"/>
              </a:rPr>
              <a:t/>
            </a:r>
            <a:br>
              <a:rPr kumimoji="0" lang="en-US" altLang="en-US" sz="2400" b="0" i="0" u="none" strike="noStrike" cap="none" normalizeH="0" baseline="0" dirty="0">
                <a:ln>
                  <a:noFill/>
                </a:ln>
                <a:solidFill>
                  <a:schemeClr val="tx1"/>
                </a:solidFill>
                <a:effectLst/>
                <a:latin typeface="#9Slide03 Arima Madurai Black" panose="00000A00000000000000" pitchFamily="2" charset="0"/>
                <a:cs typeface="#9Slide03 Arima Madurai Black" panose="00000A00000000000000" pitchFamily="2" charset="0"/>
              </a:rPr>
            </a:br>
            <a:r>
              <a:rPr kumimoji="0" lang="en-US" altLang="en-US" sz="2400" b="0" i="0" u="none" strike="noStrike" cap="none" normalizeH="0" baseline="0" dirty="0">
                <a:ln>
                  <a:noFill/>
                </a:ln>
                <a:solidFill>
                  <a:schemeClr val="tx1"/>
                </a:solidFill>
                <a:effectLst/>
                <a:latin typeface="#9Slide03 Arima Madurai Black" panose="00000A00000000000000" pitchFamily="2" charset="0"/>
                <a:cs typeface="#9Slide03 Arima Madurai Black" panose="00000A00000000000000" pitchFamily="2" charset="0"/>
              </a:rPr>
              <a:t/>
            </a:r>
            <a:br>
              <a:rPr kumimoji="0" lang="en-US" altLang="en-US" sz="2400" b="0" i="0" u="none" strike="noStrike" cap="none" normalizeH="0" baseline="0" dirty="0">
                <a:ln>
                  <a:noFill/>
                </a:ln>
                <a:solidFill>
                  <a:schemeClr val="tx1"/>
                </a:solidFill>
                <a:effectLst/>
                <a:latin typeface="#9Slide03 Arima Madurai Black" panose="00000A00000000000000" pitchFamily="2" charset="0"/>
                <a:cs typeface="#9Slide03 Arima Madurai Black" panose="00000A00000000000000" pitchFamily="2" charset="0"/>
              </a:rPr>
            </a:br>
            <a:endParaRPr kumimoji="0" lang="en-US" altLang="en-US" sz="2400" b="0" i="0" u="none" strike="noStrike" cap="none" normalizeH="0" baseline="0" dirty="0">
              <a:ln>
                <a:noFill/>
              </a:ln>
              <a:solidFill>
                <a:schemeClr val="tx1"/>
              </a:solidFill>
              <a:effectLst/>
              <a:latin typeface="#9Slide03 Arima Madurai Black" panose="00000A00000000000000" pitchFamily="2" charset="0"/>
              <a:cs typeface="#9Slide03 Arima Madurai Black" panose="00000A00000000000000" pitchFamily="2" charset="0"/>
            </a:endParaRPr>
          </a:p>
        </p:txBody>
      </p:sp>
      <p:pic>
        <p:nvPicPr>
          <p:cNvPr id="9220" name="Picture 4" descr="ID # 15171 - Tư Duy Sáng Tạo Trên Ghế Công Viên - Clipart Thuyết Trình">
            <a:extLst>
              <a:ext uri="{FF2B5EF4-FFF2-40B4-BE49-F238E27FC236}">
                <a16:creationId xmlns="" xmlns:a16="http://schemas.microsoft.com/office/drawing/2014/main" id="{4138388B-928E-461C-9B91-A7EB91B2F3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685800"/>
            <a:ext cx="35814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721631"/>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descr="未 标题-1"/>
          <p:cNvPicPr>
            <a:picLocks noChangeAspect="1"/>
          </p:cNvPicPr>
          <p:nvPr/>
        </p:nvPicPr>
        <p:blipFill>
          <a:blip r:embed="rId3" cstate="print"/>
          <a:stretch>
            <a:fillRect/>
          </a:stretch>
        </p:blipFill>
        <p:spPr>
          <a:xfrm>
            <a:off x="88265" y="73025"/>
            <a:ext cx="803275" cy="781050"/>
          </a:xfrm>
          <a:prstGeom prst="rect">
            <a:avLst/>
          </a:prstGeom>
        </p:spPr>
      </p:pic>
      <p:pic>
        <p:nvPicPr>
          <p:cNvPr id="32"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8646459" y="1733351"/>
            <a:ext cx="3545541" cy="5124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 name="组合 8"/>
          <p:cNvGrpSpPr/>
          <p:nvPr/>
        </p:nvGrpSpPr>
        <p:grpSpPr>
          <a:xfrm>
            <a:off x="6516727" y="0"/>
            <a:ext cx="5675273" cy="1924755"/>
            <a:chOff x="6090385" y="241539"/>
            <a:chExt cx="5768152" cy="1924755"/>
          </a:xfrm>
        </p:grpSpPr>
        <p:pic>
          <p:nvPicPr>
            <p:cNvPr id="28" name="图片 9"/>
            <p:cNvPicPr>
              <a:picLocks noChangeAspect="1"/>
            </p:cNvPicPr>
            <p:nvPr/>
          </p:nvPicPr>
          <p:blipFill rotWithShape="1">
            <a:blip r:embed="rId5" cstate="print">
              <a:extLst>
                <a:ext uri="{28A0092B-C50C-407E-A947-70E740481C1C}">
                  <a14:useLocalDpi xmlns:a14="http://schemas.microsoft.com/office/drawing/2010/main" val="0"/>
                </a:ext>
              </a:extLst>
            </a:blip>
            <a:srcRect l="48391" r="31858" b="75292"/>
            <a:stretch>
              <a:fillRect/>
            </a:stretch>
          </p:blipFill>
          <p:spPr>
            <a:xfrm>
              <a:off x="6090385" y="1014166"/>
              <a:ext cx="1440160" cy="1152128"/>
            </a:xfrm>
            <a:prstGeom prst="rect">
              <a:avLst/>
            </a:prstGeom>
            <a:effectLst>
              <a:outerShdw blurRad="50800" dist="38100" dir="5400000" sx="101000" sy="101000" algn="t" rotWithShape="0">
                <a:prstClr val="black">
                  <a:alpha val="40000"/>
                </a:prstClr>
              </a:outerShdw>
            </a:effectLst>
          </p:spPr>
        </p:pic>
        <p:pic>
          <p:nvPicPr>
            <p:cNvPr id="29" name="图片 10"/>
            <p:cNvPicPr>
              <a:picLocks noChangeAspect="1"/>
            </p:cNvPicPr>
            <p:nvPr/>
          </p:nvPicPr>
          <p:blipFill rotWithShape="1">
            <a:blip r:embed="rId6" cstate="print">
              <a:extLst>
                <a:ext uri="{28A0092B-C50C-407E-A947-70E740481C1C}">
                  <a14:useLocalDpi xmlns:a14="http://schemas.microsoft.com/office/drawing/2010/main" val="0"/>
                </a:ext>
              </a:extLst>
            </a:blip>
            <a:srcRect l="42887" t="14976" r="36782" b="60124"/>
            <a:stretch>
              <a:fillRect/>
            </a:stretch>
          </p:blipFill>
          <p:spPr>
            <a:xfrm>
              <a:off x="10346368" y="241539"/>
              <a:ext cx="1512169" cy="1296144"/>
            </a:xfrm>
            <a:prstGeom prst="rect">
              <a:avLst/>
            </a:prstGeom>
            <a:effectLst>
              <a:outerShdw blurRad="50800" dist="38100" dir="5400000" sx="101000" sy="101000" algn="t" rotWithShape="0">
                <a:prstClr val="black">
                  <a:alpha val="40000"/>
                </a:prstClr>
              </a:outerShdw>
            </a:effectLst>
          </p:spPr>
        </p:pic>
        <p:pic>
          <p:nvPicPr>
            <p:cNvPr id="30" name="图片 11"/>
            <p:cNvPicPr>
              <a:picLocks noChangeAspect="1"/>
            </p:cNvPicPr>
            <p:nvPr/>
          </p:nvPicPr>
          <p:blipFill rotWithShape="1">
            <a:blip r:embed="rId7" cstate="print">
              <a:extLst>
                <a:ext uri="{28A0092B-C50C-407E-A947-70E740481C1C}">
                  <a14:useLocalDpi xmlns:a14="http://schemas.microsoft.com/office/drawing/2010/main" val="0"/>
                </a:ext>
              </a:extLst>
            </a:blip>
            <a:srcRect l="18245" r="61735" b="71006"/>
            <a:stretch>
              <a:fillRect/>
            </a:stretch>
          </p:blipFill>
          <p:spPr>
            <a:xfrm>
              <a:off x="8891858" y="575379"/>
              <a:ext cx="1440160" cy="1466360"/>
            </a:xfrm>
            <a:prstGeom prst="rect">
              <a:avLst/>
            </a:prstGeom>
            <a:effectLst>
              <a:outerShdw blurRad="50800" dist="38100" dir="5400000" sx="101000" sy="101000" algn="t" rotWithShape="0">
                <a:prstClr val="black">
                  <a:alpha val="40000"/>
                </a:prstClr>
              </a:outerShdw>
            </a:effectLst>
          </p:spPr>
        </p:pic>
        <p:pic>
          <p:nvPicPr>
            <p:cNvPr id="31" name="图片 12"/>
            <p:cNvPicPr>
              <a:picLocks noChangeAspect="1"/>
            </p:cNvPicPr>
            <p:nvPr/>
          </p:nvPicPr>
          <p:blipFill rotWithShape="1">
            <a:blip r:embed="rId8" cstate="print">
              <a:extLst>
                <a:ext uri="{28A0092B-C50C-407E-A947-70E740481C1C}">
                  <a14:useLocalDpi xmlns:a14="http://schemas.microsoft.com/office/drawing/2010/main" val="0"/>
                </a:ext>
              </a:extLst>
            </a:blip>
            <a:srcRect l="28380" t="10900" r="47724" b="68247"/>
            <a:stretch>
              <a:fillRect/>
            </a:stretch>
          </p:blipFill>
          <p:spPr>
            <a:xfrm>
              <a:off x="7291064" y="313546"/>
              <a:ext cx="1512168" cy="1152129"/>
            </a:xfrm>
            <a:prstGeom prst="rect">
              <a:avLst/>
            </a:prstGeom>
            <a:effectLst>
              <a:outerShdw blurRad="50800" dist="38100" dir="5400000" sx="101000" sy="101000" algn="t" rotWithShape="0">
                <a:prstClr val="black">
                  <a:alpha val="40000"/>
                </a:prstClr>
              </a:outerShdw>
            </a:effectLst>
          </p:spPr>
        </p:pic>
      </p:grpSp>
      <p:pic>
        <p:nvPicPr>
          <p:cNvPr id="45" name="图片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3751" y="3668171"/>
            <a:ext cx="4272280" cy="3549015"/>
          </a:xfrm>
          <a:prstGeom prst="rect">
            <a:avLst/>
          </a:prstGeom>
        </p:spPr>
      </p:pic>
      <p:grpSp>
        <p:nvGrpSpPr>
          <p:cNvPr id="47" name="组合 33"/>
          <p:cNvGrpSpPr/>
          <p:nvPr/>
        </p:nvGrpSpPr>
        <p:grpSpPr>
          <a:xfrm>
            <a:off x="1407931" y="563237"/>
            <a:ext cx="6997265" cy="2473926"/>
            <a:chOff x="3854928" y="2308225"/>
            <a:chExt cx="1221113" cy="942975"/>
          </a:xfrm>
        </p:grpSpPr>
        <p:sp>
          <p:nvSpPr>
            <p:cNvPr id="48" name="椭圆 34"/>
            <p:cNvSpPr/>
            <p:nvPr/>
          </p:nvSpPr>
          <p:spPr>
            <a:xfrm>
              <a:off x="3854928" y="2308225"/>
              <a:ext cx="1099001" cy="827088"/>
            </a:xfrm>
            <a:prstGeom prst="ellipse">
              <a:avLst/>
            </a:prstGeom>
            <a:solidFill>
              <a:srgbClr val="01A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sp>
          <p:nvSpPr>
            <p:cNvPr id="51" name="椭圆 35"/>
            <p:cNvSpPr/>
            <p:nvPr/>
          </p:nvSpPr>
          <p:spPr>
            <a:xfrm>
              <a:off x="4589700" y="2906713"/>
              <a:ext cx="347386" cy="260350"/>
            </a:xfrm>
            <a:prstGeom prst="ellipse">
              <a:avLst/>
            </a:prstGeom>
            <a:solidFill>
              <a:srgbClr val="01AF00"/>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sp>
          <p:nvSpPr>
            <p:cNvPr id="52" name="椭圆 36"/>
            <p:cNvSpPr/>
            <p:nvPr/>
          </p:nvSpPr>
          <p:spPr>
            <a:xfrm>
              <a:off x="4918138" y="3132138"/>
              <a:ext cx="157903" cy="119062"/>
            </a:xfrm>
            <a:prstGeom prst="ellipse">
              <a:avLst/>
            </a:prstGeom>
            <a:solidFill>
              <a:srgbClr val="01A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9" tIns="45724" rIns="91449" bIns="45724" anchor="ctr"/>
            <a:lstStyle/>
            <a:p>
              <a:pPr algn="ctr" eaLnBrk="1" fontAlgn="auto" hangingPunct="1">
                <a:spcBef>
                  <a:spcPts val="0"/>
                </a:spcBef>
                <a:spcAft>
                  <a:spcPts val="0"/>
                </a:spcAft>
                <a:defRPr/>
              </a:pPr>
              <a:endParaRPr lang="zh-CN" altLang="en-US" sz="1800">
                <a:solidFill>
                  <a:schemeClr val="tx1"/>
                </a:solidFill>
              </a:endParaRPr>
            </a:p>
          </p:txBody>
        </p:sp>
        <p:sp>
          <p:nvSpPr>
            <p:cNvPr id="53" name="文本框 11"/>
            <p:cNvSpPr txBox="1">
              <a:spLocks noChangeArrowheads="1"/>
            </p:cNvSpPr>
            <p:nvPr/>
          </p:nvSpPr>
          <p:spPr bwMode="auto">
            <a:xfrm>
              <a:off x="3937062" y="2548257"/>
              <a:ext cx="926941" cy="363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a:r>
                <a:rPr lang="en-US" altLang="zh-CN" sz="2800" dirty="0" err="1">
                  <a:solidFill>
                    <a:srgbClr val="FFFF00"/>
                  </a:solidFill>
                  <a:latin typeface="#9Slide05 SVNSteady" pitchFamily="2" charset="0"/>
                  <a:ea typeface="微软雅黑" panose="020B0503020204020204" charset="-122"/>
                </a:rPr>
                <a:t>Cảm</a:t>
              </a:r>
              <a:r>
                <a:rPr lang="en-US" altLang="zh-CN" sz="2800" dirty="0">
                  <a:solidFill>
                    <a:srgbClr val="FFFF00"/>
                  </a:solidFill>
                  <a:latin typeface="#9Slide05 SVNSteady" pitchFamily="2" charset="0"/>
                  <a:ea typeface="微软雅黑" panose="020B0503020204020204" charset="-122"/>
                </a:rPr>
                <a:t> </a:t>
              </a:r>
              <a:r>
                <a:rPr lang="en-US" altLang="zh-CN" sz="2800" dirty="0" err="1">
                  <a:solidFill>
                    <a:srgbClr val="FFFF00"/>
                  </a:solidFill>
                  <a:latin typeface="#9Slide05 SVNSteady" pitchFamily="2" charset="0"/>
                  <a:ea typeface="微软雅黑" panose="020B0503020204020204" charset="-122"/>
                </a:rPr>
                <a:t>nhận</a:t>
              </a:r>
              <a:r>
                <a:rPr lang="en-US" altLang="zh-CN" sz="2800" dirty="0">
                  <a:solidFill>
                    <a:srgbClr val="FFFF00"/>
                  </a:solidFill>
                  <a:latin typeface="#9Slide05 SVNSteady" pitchFamily="2" charset="0"/>
                  <a:ea typeface="微软雅黑" panose="020B0503020204020204" charset="-122"/>
                </a:rPr>
                <a:t> </a:t>
              </a:r>
              <a:r>
                <a:rPr lang="en-US" altLang="zh-CN" sz="2800" dirty="0" err="1">
                  <a:solidFill>
                    <a:srgbClr val="FFFF00"/>
                  </a:solidFill>
                  <a:latin typeface="#9Slide05 SVNSteady" pitchFamily="2" charset="0"/>
                  <a:ea typeface="微软雅黑" panose="020B0503020204020204" charset="-122"/>
                </a:rPr>
                <a:t>của</a:t>
              </a:r>
              <a:r>
                <a:rPr lang="en-US" altLang="zh-CN" sz="2800" dirty="0">
                  <a:solidFill>
                    <a:srgbClr val="FFFF00"/>
                  </a:solidFill>
                  <a:latin typeface="#9Slide05 SVNSteady" pitchFamily="2" charset="0"/>
                  <a:ea typeface="微软雅黑" panose="020B0503020204020204" charset="-122"/>
                </a:rPr>
                <a:t> </a:t>
              </a:r>
              <a:r>
                <a:rPr lang="en-US" altLang="zh-CN" sz="2800" dirty="0" err="1">
                  <a:solidFill>
                    <a:srgbClr val="FFFF00"/>
                  </a:solidFill>
                  <a:latin typeface="#9Slide05 SVNSteady" pitchFamily="2" charset="0"/>
                  <a:ea typeface="微软雅黑" panose="020B0503020204020204" charset="-122"/>
                </a:rPr>
                <a:t>em</a:t>
              </a:r>
              <a:r>
                <a:rPr lang="en-US" altLang="zh-CN" sz="2800" dirty="0">
                  <a:solidFill>
                    <a:srgbClr val="FFFF00"/>
                  </a:solidFill>
                  <a:latin typeface="#9Slide05 SVNSteady" pitchFamily="2" charset="0"/>
                  <a:ea typeface="微软雅黑" panose="020B0503020204020204" charset="-122"/>
                </a:rPr>
                <a:t> </a:t>
              </a:r>
              <a:r>
                <a:rPr lang="en-US" altLang="zh-CN" sz="2800" dirty="0" err="1">
                  <a:solidFill>
                    <a:srgbClr val="FFFF00"/>
                  </a:solidFill>
                  <a:latin typeface="#9Slide05 SVNSteady" pitchFamily="2" charset="0"/>
                  <a:ea typeface="微软雅黑" panose="020B0503020204020204" charset="-122"/>
                </a:rPr>
                <a:t>khi</a:t>
              </a:r>
              <a:r>
                <a:rPr lang="en-US" altLang="zh-CN" sz="2800" dirty="0">
                  <a:solidFill>
                    <a:srgbClr val="FFFF00"/>
                  </a:solidFill>
                  <a:latin typeface="#9Slide05 SVNSteady" pitchFamily="2" charset="0"/>
                  <a:ea typeface="微软雅黑" panose="020B0503020204020204" charset="-122"/>
                </a:rPr>
                <a:t> </a:t>
              </a:r>
              <a:r>
                <a:rPr lang="en-US" altLang="zh-CN" sz="2800" dirty="0" err="1">
                  <a:solidFill>
                    <a:srgbClr val="FFFF00"/>
                  </a:solidFill>
                  <a:latin typeface="#9Slide05 SVNSteady" pitchFamily="2" charset="0"/>
                  <a:ea typeface="微软雅黑" panose="020B0503020204020204" charset="-122"/>
                </a:rPr>
                <a:t>thấy</a:t>
              </a:r>
              <a:r>
                <a:rPr lang="en-US" altLang="zh-CN" sz="2800" dirty="0">
                  <a:solidFill>
                    <a:srgbClr val="FFFF00"/>
                  </a:solidFill>
                  <a:latin typeface="#9Slide05 SVNSteady" pitchFamily="2" charset="0"/>
                  <a:ea typeface="微软雅黑" panose="020B0503020204020204" charset="-122"/>
                </a:rPr>
                <a:t> </a:t>
              </a:r>
              <a:r>
                <a:rPr lang="en-US" altLang="zh-CN" sz="2800" dirty="0" err="1">
                  <a:solidFill>
                    <a:srgbClr val="FFFF00"/>
                  </a:solidFill>
                  <a:latin typeface="#9Slide05 SVNSteady" pitchFamily="2" charset="0"/>
                  <a:ea typeface="微软雅黑" panose="020B0503020204020204" charset="-122"/>
                </a:rPr>
                <a:t>những</a:t>
              </a:r>
              <a:r>
                <a:rPr lang="en-US" altLang="zh-CN" sz="2800" dirty="0">
                  <a:solidFill>
                    <a:srgbClr val="FFFF00"/>
                  </a:solidFill>
                  <a:latin typeface="#9Slide05 SVNSteady" pitchFamily="2" charset="0"/>
                  <a:ea typeface="微软雅黑" panose="020B0503020204020204" charset="-122"/>
                </a:rPr>
                <a:t> </a:t>
              </a:r>
              <a:r>
                <a:rPr lang="en-US" altLang="zh-CN" sz="2800" dirty="0" err="1">
                  <a:solidFill>
                    <a:srgbClr val="FFFF00"/>
                  </a:solidFill>
                  <a:latin typeface="#9Slide05 SVNSteady" pitchFamily="2" charset="0"/>
                  <a:ea typeface="微软雅黑" panose="020B0503020204020204" charset="-122"/>
                </a:rPr>
                <a:t>hình</a:t>
              </a:r>
              <a:r>
                <a:rPr lang="en-US" altLang="zh-CN" sz="2800" dirty="0">
                  <a:solidFill>
                    <a:srgbClr val="FFFF00"/>
                  </a:solidFill>
                  <a:latin typeface="#9Slide05 SVNSteady" pitchFamily="2" charset="0"/>
                  <a:ea typeface="微软雅黑" panose="020B0503020204020204" charset="-122"/>
                </a:rPr>
                <a:t> </a:t>
              </a:r>
              <a:r>
                <a:rPr lang="en-US" altLang="zh-CN" sz="2800" dirty="0" err="1">
                  <a:solidFill>
                    <a:srgbClr val="FFFF00"/>
                  </a:solidFill>
                  <a:latin typeface="#9Slide05 SVNSteady" pitchFamily="2" charset="0"/>
                  <a:ea typeface="微软雅黑" panose="020B0503020204020204" charset="-122"/>
                </a:rPr>
                <a:t>ảnh</a:t>
              </a:r>
              <a:r>
                <a:rPr lang="en-US" altLang="zh-CN" sz="2800" dirty="0">
                  <a:solidFill>
                    <a:srgbClr val="FFFF00"/>
                  </a:solidFill>
                  <a:latin typeface="#9Slide05 SVNSteady" pitchFamily="2" charset="0"/>
                  <a:ea typeface="微软雅黑" panose="020B0503020204020204" charset="-122"/>
                </a:rPr>
                <a:t> </a:t>
              </a:r>
              <a:r>
                <a:rPr lang="en-US" altLang="zh-CN" sz="2800" dirty="0" err="1">
                  <a:solidFill>
                    <a:srgbClr val="FFFF00"/>
                  </a:solidFill>
                  <a:latin typeface="#9Slide05 SVNSteady" pitchFamily="2" charset="0"/>
                  <a:ea typeface="微软雅黑" panose="020B0503020204020204" charset="-122"/>
                </a:rPr>
                <a:t>trái</a:t>
              </a:r>
              <a:r>
                <a:rPr lang="en-US" altLang="zh-CN" sz="2800" dirty="0">
                  <a:solidFill>
                    <a:srgbClr val="FFFF00"/>
                  </a:solidFill>
                  <a:latin typeface="#9Slide05 SVNSteady" pitchFamily="2" charset="0"/>
                  <a:ea typeface="微软雅黑" panose="020B0503020204020204" charset="-122"/>
                </a:rPr>
                <a:t> </a:t>
              </a:r>
              <a:r>
                <a:rPr lang="en-US" altLang="zh-CN" sz="2800" dirty="0" err="1">
                  <a:solidFill>
                    <a:srgbClr val="FFFF00"/>
                  </a:solidFill>
                  <a:latin typeface="#9Slide05 SVNSteady" pitchFamily="2" charset="0"/>
                  <a:ea typeface="微软雅黑" panose="020B0503020204020204" charset="-122"/>
                </a:rPr>
                <a:t>ng</a:t>
              </a:r>
              <a:r>
                <a:rPr lang="vi-VN" altLang="zh-CN" sz="2800" dirty="0">
                  <a:solidFill>
                    <a:srgbClr val="FFFF00"/>
                  </a:solidFill>
                  <a:latin typeface="#9Slide05 SVNSteady" pitchFamily="2" charset="0"/>
                  <a:ea typeface="微软雅黑" panose="020B0503020204020204" charset="-122"/>
                </a:rPr>
                <a:t>ượ</a:t>
              </a:r>
              <a:r>
                <a:rPr lang="en-US" altLang="zh-CN" sz="2800" dirty="0">
                  <a:solidFill>
                    <a:srgbClr val="FFFF00"/>
                  </a:solidFill>
                  <a:latin typeface="#9Slide05 SVNSteady" pitchFamily="2" charset="0"/>
                  <a:ea typeface="微软雅黑" panose="020B0503020204020204" charset="-122"/>
                </a:rPr>
                <a:t>c </a:t>
              </a:r>
              <a:r>
                <a:rPr lang="en-US" altLang="zh-CN" sz="2800" dirty="0" err="1">
                  <a:solidFill>
                    <a:srgbClr val="FFFF00"/>
                  </a:solidFill>
                  <a:latin typeface="#9Slide05 SVNSteady" pitchFamily="2" charset="0"/>
                  <a:ea typeface="微软雅黑" panose="020B0503020204020204" charset="-122"/>
                </a:rPr>
                <a:t>trên</a:t>
              </a:r>
              <a:r>
                <a:rPr lang="en-US" altLang="zh-CN" sz="2800" dirty="0">
                  <a:solidFill>
                    <a:srgbClr val="FFFF00"/>
                  </a:solidFill>
                  <a:latin typeface="#9Slide05 SVNSteady" pitchFamily="2" charset="0"/>
                  <a:ea typeface="微软雅黑" panose="020B0503020204020204" charset="-122"/>
                </a:rPr>
                <a:t>?</a:t>
              </a:r>
            </a:p>
          </p:txBody>
        </p:sp>
      </p:grpSp>
      <p:pic>
        <p:nvPicPr>
          <p:cNvPr id="54" name="Picture 12" descr="Digit 60"/>
          <p:cNvPicPr>
            <a:picLocks noChangeAspect="1" noChangeArrowheads="1" noCrop="1"/>
          </p:cNvPicPr>
          <p:nvPr/>
        </p:nvPicPr>
        <p:blipFill>
          <a:blip r:embed="rId10" cstate="print"/>
          <a:srcRect/>
          <a:stretch>
            <a:fillRect/>
          </a:stretch>
        </p:blipFill>
        <p:spPr bwMode="auto">
          <a:xfrm>
            <a:off x="4542865" y="3666350"/>
            <a:ext cx="3162300" cy="1737313"/>
          </a:xfrm>
          <a:prstGeom prst="rect">
            <a:avLst/>
          </a:prstGeom>
          <a:noFill/>
          <a:ln w="9525">
            <a:noFill/>
            <a:miter lim="800000"/>
            <a:headEnd/>
            <a:tailEnd/>
          </a:ln>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1000"/>
                                        <p:tgtEl>
                                          <p:spTgt spid="45"/>
                                        </p:tgtEl>
                                      </p:cBhvr>
                                    </p:animEffect>
                                    <p:anim calcmode="lin" valueType="num">
                                      <p:cBhvr>
                                        <p:cTn id="13" dur="1000" fill="hold"/>
                                        <p:tgtEl>
                                          <p:spTgt spid="45"/>
                                        </p:tgtEl>
                                        <p:attrNameLst>
                                          <p:attrName>ppt_x</p:attrName>
                                        </p:attrNameLst>
                                      </p:cBhvr>
                                      <p:tavLst>
                                        <p:tav tm="0">
                                          <p:val>
                                            <p:strVal val="#ppt_x"/>
                                          </p:val>
                                        </p:tav>
                                        <p:tav tm="100000">
                                          <p:val>
                                            <p:strVal val="#ppt_x"/>
                                          </p:val>
                                        </p:tav>
                                      </p:tavLst>
                                    </p:anim>
                                    <p:anim calcmode="lin" valueType="num">
                                      <p:cBhvr>
                                        <p:cTn id="14"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iterate type="lt">
                                    <p:tmPct val="0"/>
                                  </p:iterate>
                                  <p:childTnLst>
                                    <p:set>
                                      <p:cBhvr>
                                        <p:cTn id="18" dur="1" fill="hold">
                                          <p:stCondLst>
                                            <p:cond delay="0"/>
                                          </p:stCondLst>
                                        </p:cTn>
                                        <p:tgtEl>
                                          <p:spTgt spid="54"/>
                                        </p:tgtEl>
                                        <p:attrNameLst>
                                          <p:attrName>style.visibility</p:attrName>
                                        </p:attrNameLst>
                                      </p:cBhvr>
                                      <p:to>
                                        <p:strVal val="visible"/>
                                      </p:to>
                                    </p:set>
                                    <p:anim calcmode="lin" valueType="num">
                                      <p:cBhvr>
                                        <p:cTn id="19" dur="500" fill="hold"/>
                                        <p:tgtEl>
                                          <p:spTgt spid="54"/>
                                        </p:tgtEl>
                                        <p:attrNameLst>
                                          <p:attrName>ppt_w</p:attrName>
                                        </p:attrNameLst>
                                      </p:cBhvr>
                                      <p:tavLst>
                                        <p:tav tm="0">
                                          <p:val>
                                            <p:fltVal val="0"/>
                                          </p:val>
                                        </p:tav>
                                        <p:tav tm="100000">
                                          <p:val>
                                            <p:strVal val="#ppt_w"/>
                                          </p:val>
                                        </p:tav>
                                      </p:tavLst>
                                    </p:anim>
                                    <p:anim calcmode="lin" valueType="num">
                                      <p:cBhvr>
                                        <p:cTn id="20" dur="500" fill="hold"/>
                                        <p:tgtEl>
                                          <p:spTgt spid="54"/>
                                        </p:tgtEl>
                                        <p:attrNameLst>
                                          <p:attrName>ppt_h</p:attrName>
                                        </p:attrNameLst>
                                      </p:cBhvr>
                                      <p:tavLst>
                                        <p:tav tm="0">
                                          <p:val>
                                            <p:fltVal val="0"/>
                                          </p:val>
                                        </p:tav>
                                        <p:tav tm="100000">
                                          <p:val>
                                            <p:strVal val="#ppt_h"/>
                                          </p:val>
                                        </p:tav>
                                      </p:tavLst>
                                    </p:anim>
                                    <p:animEffect transition="in" filter="fade">
                                      <p:cBhvr>
                                        <p:cTn id="21"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336813"/>
            <a:ext cx="8382000" cy="553998"/>
          </a:xfrm>
          <a:prstGeom prst="rect">
            <a:avLst/>
          </a:prstGeom>
          <a:noFill/>
        </p:spPr>
        <p:txBody>
          <a:bodyPr wrap="square" rtlCol="0">
            <a:spAutoFit/>
          </a:bodyPr>
          <a:lstStyle/>
          <a:p>
            <a:pPr marL="285750" indent="-285750" algn="just">
              <a:buFontTx/>
              <a:buChar char="-"/>
            </a:pPr>
            <a:r>
              <a:rPr lang="en-US" sz="3000" b="1" dirty="0" err="1">
                <a:latin typeface="#9Slide03 Arima Madurai Black" panose="00000A00000000000000" pitchFamily="2" charset="0"/>
                <a:cs typeface="#9Slide03 Arima Madurai Black" panose="00000A00000000000000" pitchFamily="2" charset="0"/>
              </a:rPr>
              <a:t>Tăng</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cường</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sức</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khỏe</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và</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chế</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độ</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dinh</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dưỡng</a:t>
            </a:r>
            <a:r>
              <a:rPr lang="en-US" sz="3000" b="1" dirty="0">
                <a:latin typeface="#9Slide03 Arima Madurai Black" panose="00000A00000000000000" pitchFamily="2" charset="0"/>
                <a:cs typeface="#9Slide03 Arima Madurai Black" panose="00000A00000000000000" pitchFamily="2" charset="0"/>
              </a:rPr>
              <a:t>. </a:t>
            </a:r>
          </a:p>
        </p:txBody>
      </p:sp>
      <p:pic>
        <p:nvPicPr>
          <p:cNvPr id="5122"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5635" r="11995"/>
          <a:stretch/>
        </p:blipFill>
        <p:spPr bwMode="auto">
          <a:xfrm>
            <a:off x="7227366" y="1272787"/>
            <a:ext cx="4964634" cy="5585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 xmlns:a16="http://schemas.microsoft.com/office/drawing/2014/main" id="{C3028DC6-DD37-4C17-ABA7-1B149BD57EF4}"/>
              </a:ext>
            </a:extLst>
          </p:cNvPr>
          <p:cNvSpPr txBox="1"/>
          <p:nvPr/>
        </p:nvSpPr>
        <p:spPr>
          <a:xfrm>
            <a:off x="228600" y="1113472"/>
            <a:ext cx="6998766" cy="1477328"/>
          </a:xfrm>
          <a:prstGeom prst="rect">
            <a:avLst/>
          </a:prstGeom>
          <a:noFill/>
        </p:spPr>
        <p:txBody>
          <a:bodyPr wrap="square" rtlCol="0">
            <a:spAutoFit/>
          </a:bodyPr>
          <a:lstStyle/>
          <a:p>
            <a:pPr marL="285750" indent="-285750" algn="just">
              <a:buFontTx/>
              <a:buChar char="-"/>
            </a:pPr>
            <a:r>
              <a:rPr lang="en-US" sz="3000" b="1" dirty="0" err="1">
                <a:latin typeface="#9Slide03 Arima Madurai Black" panose="00000A00000000000000" pitchFamily="2" charset="0"/>
                <a:cs typeface="#9Slide03 Arima Madurai Black" panose="00000A00000000000000" pitchFamily="2" charset="0"/>
              </a:rPr>
              <a:t>Xác</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định</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đối</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tượng</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được</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quan</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tâm</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hàng</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đầu</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Trẻ</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em</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tàn</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tật</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có</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hoàn</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cảnh</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đặc</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biệt</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khó</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khăn</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các</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bà</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mẹ</a:t>
            </a:r>
            <a:r>
              <a:rPr lang="en-US" sz="3000" b="1" dirty="0">
                <a:latin typeface="#9Slide03 Arima Madurai Black" panose="00000A00000000000000" pitchFamily="2" charset="0"/>
                <a:cs typeface="#9Slide03 Arima Madurai Black" panose="00000A00000000000000" pitchFamily="2" charset="0"/>
              </a:rPr>
              <a:t>.</a:t>
            </a:r>
          </a:p>
        </p:txBody>
      </p:sp>
      <p:sp>
        <p:nvSpPr>
          <p:cNvPr id="11" name="TextBox 10">
            <a:extLst>
              <a:ext uri="{FF2B5EF4-FFF2-40B4-BE49-F238E27FC236}">
                <a16:creationId xmlns="" xmlns:a16="http://schemas.microsoft.com/office/drawing/2014/main" id="{7610AD39-4533-432E-8FB4-0A522CE70716}"/>
              </a:ext>
            </a:extLst>
          </p:cNvPr>
          <p:cNvSpPr txBox="1"/>
          <p:nvPr/>
        </p:nvSpPr>
        <p:spPr>
          <a:xfrm>
            <a:off x="228600" y="2754638"/>
            <a:ext cx="6629400" cy="553998"/>
          </a:xfrm>
          <a:prstGeom prst="rect">
            <a:avLst/>
          </a:prstGeom>
          <a:noFill/>
        </p:spPr>
        <p:txBody>
          <a:bodyPr wrap="square" rtlCol="0">
            <a:spAutoFit/>
          </a:bodyPr>
          <a:lstStyle/>
          <a:p>
            <a:pPr marL="285750" indent="-285750" algn="just">
              <a:buFontTx/>
              <a:buChar char="-"/>
            </a:pPr>
            <a:r>
              <a:rPr lang="en-US" sz="3000" b="1" dirty="0" err="1">
                <a:latin typeface="#9Slide03 Arima Madurai Black" panose="00000A00000000000000" pitchFamily="2" charset="0"/>
                <a:cs typeface="#9Slide03 Arima Madurai Black" panose="00000A00000000000000" pitchFamily="2" charset="0"/>
              </a:rPr>
              <a:t>Đảm</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bảo</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quyền</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bình</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đẳng</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nam</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nữ</a:t>
            </a:r>
            <a:r>
              <a:rPr lang="en-US" sz="3000" b="1" dirty="0">
                <a:latin typeface="#9Slide03 Arima Madurai Black" panose="00000A00000000000000" pitchFamily="2" charset="0"/>
                <a:cs typeface="#9Slide03 Arima Madurai Black" panose="00000A00000000000000" pitchFamily="2" charset="0"/>
              </a:rPr>
              <a:t>.</a:t>
            </a:r>
          </a:p>
        </p:txBody>
      </p:sp>
      <p:sp>
        <p:nvSpPr>
          <p:cNvPr id="12" name="TextBox 11">
            <a:extLst>
              <a:ext uri="{FF2B5EF4-FFF2-40B4-BE49-F238E27FC236}">
                <a16:creationId xmlns="" xmlns:a16="http://schemas.microsoft.com/office/drawing/2014/main" id="{27C79764-2295-4046-ABBE-ABFE103BA50E}"/>
              </a:ext>
            </a:extLst>
          </p:cNvPr>
          <p:cNvSpPr txBox="1"/>
          <p:nvPr/>
        </p:nvSpPr>
        <p:spPr>
          <a:xfrm>
            <a:off x="250371" y="3560802"/>
            <a:ext cx="6629400" cy="553998"/>
          </a:xfrm>
          <a:prstGeom prst="rect">
            <a:avLst/>
          </a:prstGeom>
          <a:noFill/>
        </p:spPr>
        <p:txBody>
          <a:bodyPr wrap="square" rtlCol="0">
            <a:spAutoFit/>
          </a:bodyPr>
          <a:lstStyle/>
          <a:p>
            <a:pPr marL="285750" indent="-285750" algn="just">
              <a:buFontTx/>
              <a:buChar char="-"/>
            </a:pPr>
            <a:r>
              <a:rPr lang="en-US" sz="3000" b="1" dirty="0" err="1">
                <a:latin typeface="#9Slide03 Arima Madurai Black" panose="00000A00000000000000" pitchFamily="2" charset="0"/>
                <a:cs typeface="#9Slide03 Arima Madurai Black" panose="00000A00000000000000" pitchFamily="2" charset="0"/>
              </a:rPr>
              <a:t>Phát</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triển</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giáo</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dục</a:t>
            </a:r>
            <a:r>
              <a:rPr lang="en-US" sz="3000" b="1" dirty="0">
                <a:latin typeface="#9Slide03 Arima Madurai Black" panose="00000A00000000000000" pitchFamily="2" charset="0"/>
                <a:cs typeface="#9Slide03 Arima Madurai Black" panose="00000A00000000000000" pitchFamily="2" charset="0"/>
              </a:rPr>
              <a:t>. </a:t>
            </a:r>
          </a:p>
        </p:txBody>
      </p:sp>
      <p:sp>
        <p:nvSpPr>
          <p:cNvPr id="13" name="TextBox 12">
            <a:extLst>
              <a:ext uri="{FF2B5EF4-FFF2-40B4-BE49-F238E27FC236}">
                <a16:creationId xmlns="" xmlns:a16="http://schemas.microsoft.com/office/drawing/2014/main" id="{80579153-6D1D-49A8-9107-6DC06691FEB1}"/>
              </a:ext>
            </a:extLst>
          </p:cNvPr>
          <p:cNvSpPr txBox="1"/>
          <p:nvPr/>
        </p:nvSpPr>
        <p:spPr>
          <a:xfrm>
            <a:off x="250371" y="4404870"/>
            <a:ext cx="6629400" cy="1015663"/>
          </a:xfrm>
          <a:prstGeom prst="rect">
            <a:avLst/>
          </a:prstGeom>
          <a:noFill/>
        </p:spPr>
        <p:txBody>
          <a:bodyPr wrap="square" rtlCol="0">
            <a:spAutoFit/>
          </a:bodyPr>
          <a:lstStyle/>
          <a:p>
            <a:pPr marL="285750" indent="-285750" algn="just">
              <a:buFontTx/>
              <a:buChar char="-"/>
            </a:pPr>
            <a:r>
              <a:rPr lang="en-US" sz="3000" b="1" dirty="0" err="1">
                <a:latin typeface="#9Slide03 Arima Madurai Black" panose="00000A00000000000000" pitchFamily="2" charset="0"/>
                <a:cs typeface="#9Slide03 Arima Madurai Black" panose="00000A00000000000000" pitchFamily="2" charset="0"/>
              </a:rPr>
              <a:t>Củng</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cố</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gia</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đình</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xây</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dựng</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môi</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trường</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xã</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hội</a:t>
            </a:r>
            <a:r>
              <a:rPr lang="en-US" sz="3000" b="1" dirty="0">
                <a:latin typeface="#9Slide03 Arima Madurai Black" panose="00000A00000000000000" pitchFamily="2" charset="0"/>
                <a:cs typeface="#9Slide03 Arima Madurai Black" panose="00000A00000000000000" pitchFamily="2" charset="0"/>
              </a:rPr>
              <a:t>.</a:t>
            </a:r>
          </a:p>
        </p:txBody>
      </p:sp>
      <p:sp>
        <p:nvSpPr>
          <p:cNvPr id="14" name="TextBox 13">
            <a:extLst>
              <a:ext uri="{FF2B5EF4-FFF2-40B4-BE49-F238E27FC236}">
                <a16:creationId xmlns="" xmlns:a16="http://schemas.microsoft.com/office/drawing/2014/main" id="{936435D2-558C-4C4F-ADD8-E1474B96A3C8}"/>
              </a:ext>
            </a:extLst>
          </p:cNvPr>
          <p:cNvSpPr txBox="1"/>
          <p:nvPr/>
        </p:nvSpPr>
        <p:spPr>
          <a:xfrm>
            <a:off x="250371" y="5659904"/>
            <a:ext cx="6629400" cy="1015663"/>
          </a:xfrm>
          <a:prstGeom prst="rect">
            <a:avLst/>
          </a:prstGeom>
          <a:noFill/>
        </p:spPr>
        <p:txBody>
          <a:bodyPr wrap="square" rtlCol="0">
            <a:spAutoFit/>
          </a:bodyPr>
          <a:lstStyle/>
          <a:p>
            <a:pPr marL="285750" indent="-285750" algn="just">
              <a:buFontTx/>
              <a:buChar char="-"/>
            </a:pPr>
            <a:r>
              <a:rPr lang="en-US" sz="3000" b="1" dirty="0" err="1">
                <a:latin typeface="#9Slide03 Arima Madurai Black" panose="00000A00000000000000" pitchFamily="2" charset="0"/>
                <a:cs typeface="#9Slide03 Arima Madurai Black" panose="00000A00000000000000" pitchFamily="2" charset="0"/>
              </a:rPr>
              <a:t>Khuyến</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khích</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trẻ</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em</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tham</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gia</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sinh</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hoạt</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văn</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hóa</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xã</a:t>
            </a:r>
            <a:r>
              <a:rPr lang="en-US" sz="3000" b="1" dirty="0">
                <a:latin typeface="#9Slide03 Arima Madurai Black" panose="00000A00000000000000" pitchFamily="2" charset="0"/>
                <a:cs typeface="#9Slide03 Arima Madurai Black" panose="00000A00000000000000" pitchFamily="2" charset="0"/>
              </a:rPr>
              <a:t> </a:t>
            </a:r>
            <a:r>
              <a:rPr lang="en-US" sz="3000" b="1" dirty="0" err="1">
                <a:latin typeface="#9Slide03 Arima Madurai Black" panose="00000A00000000000000" pitchFamily="2" charset="0"/>
                <a:cs typeface="#9Slide03 Arima Madurai Black" panose="00000A00000000000000" pitchFamily="2" charset="0"/>
              </a:rPr>
              <a:t>hội</a:t>
            </a:r>
            <a:r>
              <a:rPr lang="en-US" sz="3000" b="1" dirty="0">
                <a:latin typeface="#9Slide03 Arima Madurai Black" panose="00000A00000000000000" pitchFamily="2" charset="0"/>
                <a:cs typeface="#9Slide03 Arima Madurai Black" panose="00000A00000000000000" pitchFamily="2" charset="0"/>
              </a:rPr>
              <a:t>. ..</a:t>
            </a:r>
          </a:p>
        </p:txBody>
      </p:sp>
    </p:spTree>
    <p:extLst>
      <p:ext uri="{BB962C8B-B14F-4D97-AF65-F5344CB8AC3E}">
        <p14:creationId xmlns:p14="http://schemas.microsoft.com/office/powerpoint/2010/main" val="14269827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out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out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out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outVertic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outVertical)">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P spid="12" grpId="0"/>
      <p:bldP spid="13" grpId="0"/>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_图片 4" descr="图片包含 文字, 地图&#10;&#10;已生成极高可信度的说明">
            <a:extLst>
              <a:ext uri="{FF2B5EF4-FFF2-40B4-BE49-F238E27FC236}">
                <a16:creationId xmlns="" xmlns:a16="http://schemas.microsoft.com/office/drawing/2014/main" id="{EEF13DD2-FC81-4A24-B8AD-4438C31E5EF3}"/>
              </a:ext>
            </a:extLst>
          </p:cNvPr>
          <p:cNvPicPr>
            <a:picLocks noChangeAspect="1"/>
          </p:cNvPicPr>
          <p:nvPr>
            <p:custDataLst>
              <p:tags r:id="rId1"/>
            </p:custDataLst>
          </p:nvPr>
        </p:nvPicPr>
        <p:blipFill rotWithShape="1">
          <a:blip r:embed="rId8">
            <a:extLst>
              <a:ext uri="{28A0092B-C50C-407E-A947-70E740481C1C}">
                <a14:useLocalDpi xmlns:a14="http://schemas.microsoft.com/office/drawing/2010/main" val="0"/>
              </a:ext>
            </a:extLst>
          </a:blip>
          <a:srcRect t="78704"/>
          <a:stretch/>
        </p:blipFill>
        <p:spPr>
          <a:xfrm>
            <a:off x="1143001" y="1195177"/>
            <a:ext cx="10063228" cy="5130800"/>
          </a:xfrm>
          <a:prstGeom prst="rect">
            <a:avLst/>
          </a:prstGeom>
        </p:spPr>
      </p:pic>
      <p:sp>
        <p:nvSpPr>
          <p:cNvPr id="6" name="PA_文本框 5">
            <a:extLst>
              <a:ext uri="{FF2B5EF4-FFF2-40B4-BE49-F238E27FC236}">
                <a16:creationId xmlns="" xmlns:a16="http://schemas.microsoft.com/office/drawing/2014/main" id="{1E634D9E-AA25-4E6B-8314-D9018673EF1A}"/>
              </a:ext>
            </a:extLst>
          </p:cNvPr>
          <p:cNvSpPr txBox="1"/>
          <p:nvPr>
            <p:custDataLst>
              <p:tags r:id="rId2"/>
            </p:custDataLst>
          </p:nvPr>
        </p:nvSpPr>
        <p:spPr>
          <a:xfrm>
            <a:off x="4811023" y="2401669"/>
            <a:ext cx="3026115" cy="646331"/>
          </a:xfrm>
          <a:prstGeom prst="rect">
            <a:avLst/>
          </a:prstGeom>
          <a:noFill/>
        </p:spPr>
        <p:txBody>
          <a:bodyPr wrap="square" rtlCol="0">
            <a:spAutoFit/>
          </a:bodyPr>
          <a:lstStyle/>
          <a:p>
            <a:pPr algn="ctr"/>
            <a:r>
              <a:rPr lang="en-US" altLang="zh-CN" sz="3600" dirty="0">
                <a:solidFill>
                  <a:srgbClr val="FF0000"/>
                </a:solidFill>
                <a:latin typeface="#9Slide03 Arima Madurai Black" panose="00000A00000000000000" pitchFamily="2" charset="0"/>
                <a:cs typeface="#9Slide03 Arima Madurai Black" panose="00000A00000000000000" pitchFamily="2" charset="0"/>
                <a:sym typeface="+mn-lt"/>
              </a:rPr>
              <a:t>NHẬN XÉT</a:t>
            </a:r>
            <a:endParaRPr lang="zh-CN" altLang="en-US" sz="3600" dirty="0">
              <a:solidFill>
                <a:srgbClr val="FF0000"/>
              </a:solidFill>
              <a:latin typeface="#9Slide03 Arima Madurai Black" panose="00000A00000000000000" pitchFamily="2" charset="0"/>
              <a:cs typeface="#9Slide03 Arima Madurai Black" panose="00000A00000000000000" pitchFamily="2" charset="0"/>
              <a:sym typeface="+mn-lt"/>
            </a:endParaRPr>
          </a:p>
        </p:txBody>
      </p:sp>
      <p:sp>
        <p:nvSpPr>
          <p:cNvPr id="7" name="PA_矩形 6">
            <a:extLst>
              <a:ext uri="{FF2B5EF4-FFF2-40B4-BE49-F238E27FC236}">
                <a16:creationId xmlns="" xmlns:a16="http://schemas.microsoft.com/office/drawing/2014/main" id="{0FD859D8-B286-4C2E-A8C0-BE33F61ED928}"/>
              </a:ext>
            </a:extLst>
          </p:cNvPr>
          <p:cNvSpPr/>
          <p:nvPr>
            <p:custDataLst>
              <p:tags r:id="rId3"/>
            </p:custDataLst>
          </p:nvPr>
        </p:nvSpPr>
        <p:spPr>
          <a:xfrm>
            <a:off x="2133600" y="3119497"/>
            <a:ext cx="8153400" cy="2062103"/>
          </a:xfrm>
          <a:prstGeom prst="rect">
            <a:avLst/>
          </a:prstGeom>
        </p:spPr>
        <p:txBody>
          <a:bodyPr wrap="square">
            <a:spAutoFit/>
          </a:bodyPr>
          <a:lstStyle/>
          <a:p>
            <a:pPr marL="285750" indent="-285750" algn="just">
              <a:buFontTx/>
              <a:buChar char="-"/>
            </a:pPr>
            <a:r>
              <a:rPr lang="en-US" altLang="zh-CN" sz="3200" dirty="0" err="1">
                <a:solidFill>
                  <a:srgbClr val="FF0000"/>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Nhiệm</a:t>
            </a:r>
            <a:r>
              <a:rPr lang="en-US" altLang="zh-CN" sz="3200" dirty="0">
                <a:solidFill>
                  <a:srgbClr val="FF0000"/>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FF0000"/>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vụ</a:t>
            </a:r>
            <a:r>
              <a:rPr lang="en-US" altLang="zh-CN" sz="3200" dirty="0">
                <a:solidFill>
                  <a:srgbClr val="FF0000"/>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cụ</a:t>
            </a:r>
            <a:r>
              <a:rPr lang="en-US" altLang="zh-CN" sz="3200" dirty="0">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thể</a:t>
            </a:r>
            <a:r>
              <a:rPr lang="en-US" altLang="zh-CN" sz="3200" dirty="0">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toàn</a:t>
            </a:r>
            <a:r>
              <a:rPr lang="en-US" altLang="zh-CN" sz="3200" dirty="0">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diện</a:t>
            </a:r>
            <a:endParaRPr lang="en-US" altLang="zh-CN" sz="3200" dirty="0">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endParaRPr>
          </a:p>
          <a:p>
            <a:pPr marL="285750" indent="-285750" algn="just">
              <a:buFontTx/>
              <a:buChar char="-"/>
            </a:pPr>
            <a:r>
              <a:rPr lang="en-US" altLang="zh-CN" sz="3200" dirty="0" err="1">
                <a:solidFill>
                  <a:srgbClr val="FF0000"/>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Nghệ</a:t>
            </a:r>
            <a:r>
              <a:rPr lang="en-US" altLang="zh-CN" sz="3200" dirty="0">
                <a:solidFill>
                  <a:srgbClr val="FF0000"/>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FF0000"/>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thuật</a:t>
            </a:r>
            <a:r>
              <a:rPr lang="en-US" altLang="zh-CN" sz="3200" dirty="0">
                <a:solidFill>
                  <a:srgbClr val="FF0000"/>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liệt</a:t>
            </a:r>
            <a:r>
              <a:rPr lang="en-US" altLang="zh-CN" sz="3200" dirty="0">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kê</a:t>
            </a:r>
            <a:r>
              <a:rPr lang="en-US" altLang="zh-CN" sz="3200" dirty="0">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rành</a:t>
            </a:r>
            <a:r>
              <a:rPr lang="en-US" altLang="zh-CN" sz="3200" dirty="0">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mạch</a:t>
            </a:r>
            <a:r>
              <a:rPr lang="en-US" altLang="zh-CN" sz="3200" dirty="0">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đơn</a:t>
            </a:r>
            <a:r>
              <a:rPr lang="en-US" altLang="zh-CN" sz="3200" dirty="0">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giản</a:t>
            </a:r>
            <a:r>
              <a:rPr lang="en-US" altLang="zh-CN" sz="3200" dirty="0">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dễ</a:t>
            </a:r>
            <a:r>
              <a:rPr lang="en-US" altLang="zh-CN" sz="3200" dirty="0">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hiểu</a:t>
            </a:r>
            <a:r>
              <a:rPr lang="en-US" altLang="zh-CN" sz="3200" dirty="0">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 </a:t>
            </a:r>
            <a:r>
              <a:rPr lang="en-US" altLang="zh-CN" sz="3200" dirty="0" err="1">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Giọng</a:t>
            </a:r>
            <a:r>
              <a:rPr lang="en-US" altLang="zh-CN" sz="3200" dirty="0">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văn</a:t>
            </a:r>
            <a:r>
              <a:rPr lang="en-US" altLang="zh-CN" sz="3200" dirty="0">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trung</a:t>
            </a:r>
            <a:r>
              <a:rPr lang="en-US" altLang="zh-CN" sz="3200" dirty="0">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tính</a:t>
            </a:r>
            <a:r>
              <a:rPr lang="en-US" altLang="zh-CN" sz="3200" dirty="0">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nghiêm</a:t>
            </a:r>
            <a:r>
              <a:rPr lang="en-US" altLang="zh-CN" sz="3200" dirty="0">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túc</a:t>
            </a:r>
            <a:r>
              <a:rPr lang="en-US" altLang="zh-CN" sz="3200" dirty="0">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tập</a:t>
            </a:r>
            <a:r>
              <a:rPr lang="en-US" altLang="zh-CN" sz="3200" dirty="0">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 </a:t>
            </a:r>
            <a:r>
              <a:rPr lang="en-US" altLang="zh-CN" sz="3200" dirty="0" err="1">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rPr>
              <a:t>trung</a:t>
            </a:r>
            <a:endParaRPr lang="zh-CN" altLang="en-US" sz="3200" dirty="0">
              <a:solidFill>
                <a:srgbClr val="222222"/>
              </a:solidFill>
              <a:latin typeface="#9Slide03 Arima Madurai Black" panose="00000A00000000000000" pitchFamily="2" charset="0"/>
              <a:ea typeface="迷你简少儿" panose="03000509000000000000" pitchFamily="65" charset="-122"/>
              <a:cs typeface="#9Slide03 Arima Madurai Black" panose="00000A00000000000000" pitchFamily="2" charset="0"/>
            </a:endParaRPr>
          </a:p>
        </p:txBody>
      </p:sp>
      <p:pic>
        <p:nvPicPr>
          <p:cNvPr id="8" name="PA_图片 7" descr="图片包含 事情&#10;&#10;已生成高可信度的说明">
            <a:extLst>
              <a:ext uri="{FF2B5EF4-FFF2-40B4-BE49-F238E27FC236}">
                <a16:creationId xmlns="" xmlns:a16="http://schemas.microsoft.com/office/drawing/2014/main" id="{361109A8-F3F2-494F-B50B-50861BE0939F}"/>
              </a:ext>
            </a:extLst>
          </p:cNvPr>
          <p:cNvPicPr>
            <a:picLocks noChangeAspect="1"/>
          </p:cNvPicPr>
          <p:nvPr>
            <p:custDataLst>
              <p:tags r:id="rId4"/>
            </p:custDataLst>
          </p:nvPr>
        </p:nvPicPr>
        <p:blipFill>
          <a:blip r:embed="rId9">
            <a:extLst>
              <a:ext uri="{28A0092B-C50C-407E-A947-70E740481C1C}">
                <a14:useLocalDpi xmlns:a14="http://schemas.microsoft.com/office/drawing/2010/main" val="0"/>
              </a:ext>
            </a:extLst>
          </a:blip>
          <a:stretch>
            <a:fillRect/>
          </a:stretch>
        </p:blipFill>
        <p:spPr>
          <a:xfrm>
            <a:off x="1931164" y="112174"/>
            <a:ext cx="9275065" cy="2166006"/>
          </a:xfrm>
          <a:prstGeom prst="rect">
            <a:avLst/>
          </a:prstGeom>
        </p:spPr>
      </p:pic>
      <p:pic>
        <p:nvPicPr>
          <p:cNvPr id="9" name="PA_图片 8" descr="图片包含 矢量图形&#10;&#10;已生成高可信度的说明">
            <a:extLst>
              <a:ext uri="{FF2B5EF4-FFF2-40B4-BE49-F238E27FC236}">
                <a16:creationId xmlns="" xmlns:a16="http://schemas.microsoft.com/office/drawing/2014/main" id="{9F98062A-817E-461A-8A31-8912B6F30DDC}"/>
              </a:ext>
            </a:extLst>
          </p:cNvPr>
          <p:cNvPicPr>
            <a:picLocks noChangeAspect="1"/>
          </p:cNvPicPr>
          <p:nvPr>
            <p:custDataLst>
              <p:tags r:id="rId5"/>
            </p:custDataLst>
          </p:nvPr>
        </p:nvPicPr>
        <p:blipFill>
          <a:blip r:embed="rId10" cstate="print">
            <a:extLst>
              <a:ext uri="{28A0092B-C50C-407E-A947-70E740481C1C}">
                <a14:useLocalDpi xmlns:a14="http://schemas.microsoft.com/office/drawing/2010/main" val="0"/>
              </a:ext>
            </a:extLst>
          </a:blip>
          <a:stretch>
            <a:fillRect/>
          </a:stretch>
        </p:blipFill>
        <p:spPr>
          <a:xfrm>
            <a:off x="59021" y="3976634"/>
            <a:ext cx="2559562" cy="3696200"/>
          </a:xfrm>
          <a:prstGeom prst="rect">
            <a:avLst/>
          </a:prstGeom>
        </p:spPr>
      </p:pic>
    </p:spTree>
    <p:extLst>
      <p:ext uri="{BB962C8B-B14F-4D97-AF65-F5344CB8AC3E}">
        <p14:creationId xmlns:p14="http://schemas.microsoft.com/office/powerpoint/2010/main" val="7334579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par>
                                <p:cTn id="25" presetID="42" presetClass="entr" presetSubtype="0" fill="hold" nodeType="withEffect">
                                  <p:stCondLst>
                                    <p:cond delay="220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42" presetClass="path" presetSubtype="0" repeatCount="2000" accel="50000" decel="50000" autoRev="1" fill="hold" nodeType="withEffect">
                                  <p:stCondLst>
                                    <p:cond delay="3300"/>
                                  </p:stCondLst>
                                  <p:childTnLst>
                                    <p:animMotion origin="layout" path="M 4.375E-6 4.44444E-6 L 0.06705 0.00694 " pathEditMode="relative" rAng="0" ptsTypes="AA">
                                      <p:cBhvr>
                                        <p:cTn id="31" dur="2000" fill="hold"/>
                                        <p:tgtEl>
                                          <p:spTgt spid="9"/>
                                        </p:tgtEl>
                                        <p:attrNameLst>
                                          <p:attrName>ppt_x</p:attrName>
                                          <p:attrName>ppt_y</p:attrName>
                                        </p:attrNameLst>
                                      </p:cBhvr>
                                      <p:rCtr x="3346" y="34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6">
            <a:extLst>
              <a:ext uri="{FF2B5EF4-FFF2-40B4-BE49-F238E27FC236}">
                <a16:creationId xmlns="" xmlns:a16="http://schemas.microsoft.com/office/drawing/2014/main" id="{8ECAFE15-BC43-48A2-BBA9-CBA66B24823A}"/>
              </a:ext>
            </a:extLst>
          </p:cNvPr>
          <p:cNvCxnSpPr>
            <a:cxnSpLocks/>
          </p:cNvCxnSpPr>
          <p:nvPr/>
        </p:nvCxnSpPr>
        <p:spPr>
          <a:xfrm>
            <a:off x="6132032" y="1905000"/>
            <a:ext cx="2429" cy="4670431"/>
          </a:xfrm>
          <a:prstGeom prst="line">
            <a:avLst/>
          </a:prstGeom>
          <a:noFill/>
          <a:ln w="28575">
            <a:solidFill>
              <a:srgbClr val="3F404B"/>
            </a:solidFill>
            <a:prstDash val="sysDot"/>
          </a:ln>
        </p:spPr>
        <p:style>
          <a:lnRef idx="2">
            <a:schemeClr val="accent1">
              <a:shade val="50000"/>
            </a:schemeClr>
          </a:lnRef>
          <a:fillRef idx="1">
            <a:schemeClr val="accent1"/>
          </a:fillRef>
          <a:effectRef idx="0">
            <a:schemeClr val="accent1"/>
          </a:effectRef>
          <a:fontRef idx="minor">
            <a:schemeClr val="lt1"/>
          </a:fontRef>
        </p:style>
      </p:cxnSp>
      <p:grpSp>
        <p:nvGrpSpPr>
          <p:cNvPr id="21" name="Group 20">
            <a:extLst>
              <a:ext uri="{FF2B5EF4-FFF2-40B4-BE49-F238E27FC236}">
                <a16:creationId xmlns="" xmlns:a16="http://schemas.microsoft.com/office/drawing/2014/main" id="{9439AF98-E4D1-4E4D-B058-065176E7B102}"/>
              </a:ext>
            </a:extLst>
          </p:cNvPr>
          <p:cNvGrpSpPr/>
          <p:nvPr/>
        </p:nvGrpSpPr>
        <p:grpSpPr>
          <a:xfrm>
            <a:off x="685800" y="1676400"/>
            <a:ext cx="10797515" cy="1313828"/>
            <a:chOff x="708685" y="1752600"/>
            <a:chExt cx="10797515" cy="1313828"/>
          </a:xfrm>
        </p:grpSpPr>
        <p:grpSp>
          <p:nvGrpSpPr>
            <p:cNvPr id="18" name="Group 17">
              <a:extLst>
                <a:ext uri="{FF2B5EF4-FFF2-40B4-BE49-F238E27FC236}">
                  <a16:creationId xmlns="" xmlns:a16="http://schemas.microsoft.com/office/drawing/2014/main" id="{44E322CE-18FD-4F45-B9E6-4ACCA4B8703C}"/>
                </a:ext>
              </a:extLst>
            </p:cNvPr>
            <p:cNvGrpSpPr/>
            <p:nvPr/>
          </p:nvGrpSpPr>
          <p:grpSpPr>
            <a:xfrm>
              <a:off x="708685" y="1752600"/>
              <a:ext cx="10797515" cy="1313828"/>
              <a:chOff x="685801" y="1886572"/>
              <a:chExt cx="10797515" cy="967058"/>
            </a:xfrm>
          </p:grpSpPr>
          <p:grpSp>
            <p:nvGrpSpPr>
              <p:cNvPr id="4" name="组合 27">
                <a:extLst>
                  <a:ext uri="{FF2B5EF4-FFF2-40B4-BE49-F238E27FC236}">
                    <a16:creationId xmlns="" xmlns:a16="http://schemas.microsoft.com/office/drawing/2014/main" id="{615B6CBC-B5A1-4B49-BFF3-0EBB471CCB4B}"/>
                  </a:ext>
                </a:extLst>
              </p:cNvPr>
              <p:cNvGrpSpPr/>
              <p:nvPr/>
            </p:nvGrpSpPr>
            <p:grpSpPr>
              <a:xfrm>
                <a:off x="685801" y="1886572"/>
                <a:ext cx="6038790" cy="967058"/>
                <a:chOff x="4489815" y="287200"/>
                <a:chExt cx="4935431" cy="790365"/>
              </a:xfrm>
            </p:grpSpPr>
            <p:pic>
              <p:nvPicPr>
                <p:cNvPr id="5" name="图片 28">
                  <a:extLst>
                    <a:ext uri="{FF2B5EF4-FFF2-40B4-BE49-F238E27FC236}">
                      <a16:creationId xmlns="" xmlns:a16="http://schemas.microsoft.com/office/drawing/2014/main" id="{0AE099B9-CD7A-45C1-8CD0-A488D6C65E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307485" y="296365"/>
                  <a:ext cx="2680840" cy="781200"/>
                </a:xfrm>
                <a:prstGeom prst="rect">
                  <a:avLst/>
                </a:prstGeom>
              </p:spPr>
            </p:pic>
            <p:grpSp>
              <p:nvGrpSpPr>
                <p:cNvPr id="6" name="组合 29">
                  <a:extLst>
                    <a:ext uri="{FF2B5EF4-FFF2-40B4-BE49-F238E27FC236}">
                      <a16:creationId xmlns="" xmlns:a16="http://schemas.microsoft.com/office/drawing/2014/main" id="{3DB62432-29ED-44B0-8E0B-CB0C0445A73D}"/>
                    </a:ext>
                  </a:extLst>
                </p:cNvPr>
                <p:cNvGrpSpPr/>
                <p:nvPr/>
              </p:nvGrpSpPr>
              <p:grpSpPr>
                <a:xfrm flipH="1">
                  <a:off x="4489815" y="287200"/>
                  <a:ext cx="4935431" cy="558112"/>
                  <a:chOff x="7995986" y="760883"/>
                  <a:chExt cx="4782695" cy="540840"/>
                </a:xfrm>
              </p:grpSpPr>
              <p:sp>
                <p:nvSpPr>
                  <p:cNvPr id="7" name="Freeform 56">
                    <a:extLst>
                      <a:ext uri="{FF2B5EF4-FFF2-40B4-BE49-F238E27FC236}">
                        <a16:creationId xmlns="" xmlns:a16="http://schemas.microsoft.com/office/drawing/2014/main" id="{04B70BA9-1B6E-4A8F-B0DE-C358A9B1FA06}"/>
                      </a:ext>
                    </a:extLst>
                  </p:cNvPr>
                  <p:cNvSpPr/>
                  <p:nvPr/>
                </p:nvSpPr>
                <p:spPr bwMode="auto">
                  <a:xfrm>
                    <a:off x="9009785" y="760883"/>
                    <a:ext cx="3768896" cy="430899"/>
                  </a:xfrm>
                  <a:custGeom>
                    <a:avLst/>
                    <a:gdLst>
                      <a:gd name="T0" fmla="*/ 2353 w 2385"/>
                      <a:gd name="T1" fmla="*/ 0 h 425"/>
                      <a:gd name="T2" fmla="*/ 0 w 2385"/>
                      <a:gd name="T3" fmla="*/ 0 h 425"/>
                      <a:gd name="T4" fmla="*/ 0 w 2385"/>
                      <a:gd name="T5" fmla="*/ 425 h 425"/>
                      <a:gd name="T6" fmla="*/ 2353 w 2385"/>
                      <a:gd name="T7" fmla="*/ 425 h 425"/>
                      <a:gd name="T8" fmla="*/ 2385 w 2385"/>
                      <a:gd name="T9" fmla="*/ 393 h 425"/>
                      <a:gd name="T10" fmla="*/ 2385 w 2385"/>
                      <a:gd name="T11" fmla="*/ 32 h 425"/>
                      <a:gd name="T12" fmla="*/ 2353 w 2385"/>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2385" h="425">
                        <a:moveTo>
                          <a:pt x="2353" y="0"/>
                        </a:moveTo>
                        <a:cubicBezTo>
                          <a:pt x="0" y="0"/>
                          <a:pt x="0" y="0"/>
                          <a:pt x="0" y="0"/>
                        </a:cubicBezTo>
                        <a:cubicBezTo>
                          <a:pt x="0" y="425"/>
                          <a:pt x="0" y="425"/>
                          <a:pt x="0" y="425"/>
                        </a:cubicBezTo>
                        <a:cubicBezTo>
                          <a:pt x="2353" y="425"/>
                          <a:pt x="2353" y="425"/>
                          <a:pt x="2353" y="425"/>
                        </a:cubicBezTo>
                        <a:cubicBezTo>
                          <a:pt x="2370" y="425"/>
                          <a:pt x="2385" y="411"/>
                          <a:pt x="2385" y="393"/>
                        </a:cubicBezTo>
                        <a:cubicBezTo>
                          <a:pt x="2385" y="32"/>
                          <a:pt x="2385" y="32"/>
                          <a:pt x="2385" y="32"/>
                        </a:cubicBezTo>
                        <a:cubicBezTo>
                          <a:pt x="2385" y="15"/>
                          <a:pt x="2370" y="0"/>
                          <a:pt x="2353" y="0"/>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mj-ea"/>
                      <a:ea typeface="+mj-ea"/>
                      <a:cs typeface="+mn-ea"/>
                      <a:sym typeface="+mn-lt"/>
                    </a:endParaRPr>
                  </a:p>
                </p:txBody>
              </p:sp>
              <p:sp>
                <p:nvSpPr>
                  <p:cNvPr id="8" name="Freeform 57">
                    <a:extLst>
                      <a:ext uri="{FF2B5EF4-FFF2-40B4-BE49-F238E27FC236}">
                        <a16:creationId xmlns="" xmlns:a16="http://schemas.microsoft.com/office/drawing/2014/main" id="{3273AE52-9FF6-4CE4-BAE5-5238F7B26C62}"/>
                      </a:ext>
                    </a:extLst>
                  </p:cNvPr>
                  <p:cNvSpPr/>
                  <p:nvPr/>
                </p:nvSpPr>
                <p:spPr bwMode="auto">
                  <a:xfrm>
                    <a:off x="7995986" y="760883"/>
                    <a:ext cx="1013801" cy="430899"/>
                  </a:xfrm>
                  <a:custGeom>
                    <a:avLst/>
                    <a:gdLst>
                      <a:gd name="T0" fmla="*/ 32 w 734"/>
                      <a:gd name="T1" fmla="*/ 0 h 425"/>
                      <a:gd name="T2" fmla="*/ 0 w 734"/>
                      <a:gd name="T3" fmla="*/ 32 h 425"/>
                      <a:gd name="T4" fmla="*/ 0 w 734"/>
                      <a:gd name="T5" fmla="*/ 393 h 425"/>
                      <a:gd name="T6" fmla="*/ 32 w 734"/>
                      <a:gd name="T7" fmla="*/ 425 h 425"/>
                      <a:gd name="T8" fmla="*/ 734 w 734"/>
                      <a:gd name="T9" fmla="*/ 425 h 425"/>
                      <a:gd name="T10" fmla="*/ 734 w 734"/>
                      <a:gd name="T11" fmla="*/ 0 h 425"/>
                      <a:gd name="T12" fmla="*/ 32 w 734"/>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734" h="425">
                        <a:moveTo>
                          <a:pt x="32" y="0"/>
                        </a:moveTo>
                        <a:cubicBezTo>
                          <a:pt x="14" y="0"/>
                          <a:pt x="0" y="15"/>
                          <a:pt x="0" y="32"/>
                        </a:cubicBezTo>
                        <a:cubicBezTo>
                          <a:pt x="0" y="393"/>
                          <a:pt x="0" y="393"/>
                          <a:pt x="0" y="393"/>
                        </a:cubicBezTo>
                        <a:cubicBezTo>
                          <a:pt x="0" y="411"/>
                          <a:pt x="14" y="425"/>
                          <a:pt x="32" y="425"/>
                        </a:cubicBezTo>
                        <a:cubicBezTo>
                          <a:pt x="734" y="425"/>
                          <a:pt x="734" y="425"/>
                          <a:pt x="734" y="425"/>
                        </a:cubicBezTo>
                        <a:cubicBezTo>
                          <a:pt x="734" y="0"/>
                          <a:pt x="734" y="0"/>
                          <a:pt x="734" y="0"/>
                        </a:cubicBezTo>
                        <a:lnTo>
                          <a:pt x="32"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mj-ea"/>
                      <a:ea typeface="+mj-ea"/>
                      <a:cs typeface="+mn-ea"/>
                      <a:sym typeface="+mn-lt"/>
                    </a:endParaRPr>
                  </a:p>
                </p:txBody>
              </p:sp>
              <p:sp>
                <p:nvSpPr>
                  <p:cNvPr id="9" name="Freeform 58">
                    <a:extLst>
                      <a:ext uri="{FF2B5EF4-FFF2-40B4-BE49-F238E27FC236}">
                        <a16:creationId xmlns="" xmlns:a16="http://schemas.microsoft.com/office/drawing/2014/main" id="{B1B43743-8527-4EF6-81F2-42B04B8DE1F3}"/>
                      </a:ext>
                    </a:extLst>
                  </p:cNvPr>
                  <p:cNvSpPr/>
                  <p:nvPr/>
                </p:nvSpPr>
                <p:spPr bwMode="auto">
                  <a:xfrm>
                    <a:off x="8337616" y="1044602"/>
                    <a:ext cx="255347" cy="257121"/>
                  </a:xfrm>
                  <a:custGeom>
                    <a:avLst/>
                    <a:gdLst>
                      <a:gd name="T0" fmla="*/ 72 w 144"/>
                      <a:gd name="T1" fmla="*/ 145 h 145"/>
                      <a:gd name="T2" fmla="*/ 0 w 144"/>
                      <a:gd name="T3" fmla="*/ 73 h 145"/>
                      <a:gd name="T4" fmla="*/ 72 w 144"/>
                      <a:gd name="T5" fmla="*/ 0 h 145"/>
                      <a:gd name="T6" fmla="*/ 144 w 144"/>
                      <a:gd name="T7" fmla="*/ 73 h 145"/>
                      <a:gd name="T8" fmla="*/ 72 w 144"/>
                      <a:gd name="T9" fmla="*/ 145 h 145"/>
                    </a:gdLst>
                    <a:ahLst/>
                    <a:cxnLst>
                      <a:cxn ang="0">
                        <a:pos x="T0" y="T1"/>
                      </a:cxn>
                      <a:cxn ang="0">
                        <a:pos x="T2" y="T3"/>
                      </a:cxn>
                      <a:cxn ang="0">
                        <a:pos x="T4" y="T5"/>
                      </a:cxn>
                      <a:cxn ang="0">
                        <a:pos x="T6" y="T7"/>
                      </a:cxn>
                      <a:cxn ang="0">
                        <a:pos x="T8" y="T9"/>
                      </a:cxn>
                    </a:cxnLst>
                    <a:rect l="0" t="0" r="r" b="b"/>
                    <a:pathLst>
                      <a:path w="144" h="145">
                        <a:moveTo>
                          <a:pt x="72" y="145"/>
                        </a:moveTo>
                        <a:lnTo>
                          <a:pt x="0" y="73"/>
                        </a:lnTo>
                        <a:lnTo>
                          <a:pt x="72" y="0"/>
                        </a:lnTo>
                        <a:lnTo>
                          <a:pt x="144" y="73"/>
                        </a:lnTo>
                        <a:lnTo>
                          <a:pt x="72" y="14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mj-ea"/>
                      <a:ea typeface="+mj-ea"/>
                      <a:cs typeface="+mn-ea"/>
                      <a:sym typeface="+mn-lt"/>
                    </a:endParaRPr>
                  </a:p>
                </p:txBody>
              </p:sp>
            </p:grpSp>
          </p:grpSp>
          <p:grpSp>
            <p:nvGrpSpPr>
              <p:cNvPr id="11" name="组合 49">
                <a:extLst>
                  <a:ext uri="{FF2B5EF4-FFF2-40B4-BE49-F238E27FC236}">
                    <a16:creationId xmlns="" xmlns:a16="http://schemas.microsoft.com/office/drawing/2014/main" id="{94129801-03C7-4140-97CA-77DE6E51A1BF}"/>
                  </a:ext>
                </a:extLst>
              </p:cNvPr>
              <p:cNvGrpSpPr/>
              <p:nvPr/>
            </p:nvGrpSpPr>
            <p:grpSpPr>
              <a:xfrm flipH="1">
                <a:off x="6622023" y="1886573"/>
                <a:ext cx="4861293" cy="967057"/>
                <a:chOff x="4524037" y="-1127856"/>
                <a:chExt cx="3973076" cy="790364"/>
              </a:xfrm>
            </p:grpSpPr>
            <p:pic>
              <p:nvPicPr>
                <p:cNvPr id="12" name="图片 50">
                  <a:extLst>
                    <a:ext uri="{FF2B5EF4-FFF2-40B4-BE49-F238E27FC236}">
                      <a16:creationId xmlns="" xmlns:a16="http://schemas.microsoft.com/office/drawing/2014/main" id="{254BB680-CEDA-4B4F-A4D7-5E6D35F20A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816273" y="-1118692"/>
                  <a:ext cx="2680840" cy="781200"/>
                </a:xfrm>
                <a:prstGeom prst="rect">
                  <a:avLst/>
                </a:prstGeom>
              </p:spPr>
            </p:pic>
            <p:sp>
              <p:nvSpPr>
                <p:cNvPr id="14" name="Freeform 56">
                  <a:extLst>
                    <a:ext uri="{FF2B5EF4-FFF2-40B4-BE49-F238E27FC236}">
                      <a16:creationId xmlns="" xmlns:a16="http://schemas.microsoft.com/office/drawing/2014/main" id="{85E1C451-8515-4DFD-8359-383577C1CBC2}"/>
                    </a:ext>
                  </a:extLst>
                </p:cNvPr>
                <p:cNvSpPr/>
                <p:nvPr/>
              </p:nvSpPr>
              <p:spPr bwMode="auto">
                <a:xfrm flipH="1">
                  <a:off x="4524037" y="-1127856"/>
                  <a:ext cx="3967049" cy="444660"/>
                </a:xfrm>
                <a:custGeom>
                  <a:avLst/>
                  <a:gdLst>
                    <a:gd name="T0" fmla="*/ 2353 w 2385"/>
                    <a:gd name="T1" fmla="*/ 0 h 425"/>
                    <a:gd name="T2" fmla="*/ 0 w 2385"/>
                    <a:gd name="T3" fmla="*/ 0 h 425"/>
                    <a:gd name="T4" fmla="*/ 0 w 2385"/>
                    <a:gd name="T5" fmla="*/ 425 h 425"/>
                    <a:gd name="T6" fmla="*/ 2353 w 2385"/>
                    <a:gd name="T7" fmla="*/ 425 h 425"/>
                    <a:gd name="T8" fmla="*/ 2385 w 2385"/>
                    <a:gd name="T9" fmla="*/ 393 h 425"/>
                    <a:gd name="T10" fmla="*/ 2385 w 2385"/>
                    <a:gd name="T11" fmla="*/ 32 h 425"/>
                    <a:gd name="T12" fmla="*/ 2353 w 2385"/>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2385" h="425">
                      <a:moveTo>
                        <a:pt x="2353" y="0"/>
                      </a:moveTo>
                      <a:cubicBezTo>
                        <a:pt x="0" y="0"/>
                        <a:pt x="0" y="0"/>
                        <a:pt x="0" y="0"/>
                      </a:cubicBezTo>
                      <a:cubicBezTo>
                        <a:pt x="0" y="425"/>
                        <a:pt x="0" y="425"/>
                        <a:pt x="0" y="425"/>
                      </a:cubicBezTo>
                      <a:cubicBezTo>
                        <a:pt x="2353" y="425"/>
                        <a:pt x="2353" y="425"/>
                        <a:pt x="2353" y="425"/>
                      </a:cubicBezTo>
                      <a:cubicBezTo>
                        <a:pt x="2370" y="425"/>
                        <a:pt x="2385" y="411"/>
                        <a:pt x="2385" y="393"/>
                      </a:cubicBezTo>
                      <a:cubicBezTo>
                        <a:pt x="2385" y="32"/>
                        <a:pt x="2385" y="32"/>
                        <a:pt x="2385" y="32"/>
                      </a:cubicBezTo>
                      <a:cubicBezTo>
                        <a:pt x="2385" y="15"/>
                        <a:pt x="2370" y="0"/>
                        <a:pt x="2353" y="0"/>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mj-ea"/>
                    <a:ea typeface="+mj-ea"/>
                    <a:cs typeface="+mn-ea"/>
                    <a:sym typeface="+mn-lt"/>
                  </a:endParaRPr>
                </a:p>
              </p:txBody>
            </p:sp>
          </p:grpSp>
        </p:grpSp>
        <p:sp>
          <p:nvSpPr>
            <p:cNvPr id="19" name="文本框 51">
              <a:extLst>
                <a:ext uri="{FF2B5EF4-FFF2-40B4-BE49-F238E27FC236}">
                  <a16:creationId xmlns="" xmlns:a16="http://schemas.microsoft.com/office/drawing/2014/main" id="{B9A6DA12-FFA7-4833-A925-4B56B726264E}"/>
                </a:ext>
              </a:extLst>
            </p:cNvPr>
            <p:cNvSpPr txBox="1"/>
            <p:nvPr/>
          </p:nvSpPr>
          <p:spPr>
            <a:xfrm>
              <a:off x="1082526" y="1845430"/>
              <a:ext cx="4051368" cy="646331"/>
            </a:xfrm>
            <a:prstGeom prst="rect">
              <a:avLst/>
            </a:prstGeom>
            <a:noFill/>
          </p:spPr>
          <p:txBody>
            <a:bodyPr wrap="square" rtlCol="0">
              <a:spAutoFit/>
            </a:bodyPr>
            <a:lstStyle/>
            <a:p>
              <a:pPr algn="ctr"/>
              <a:r>
                <a:rPr lang="en-US" altLang="zh-CN" sz="3600" b="1" dirty="0" err="1">
                  <a:solidFill>
                    <a:schemeClr val="bg1"/>
                  </a:solidFill>
                  <a:latin typeface="#9Slide03 Arima Madurai Black" panose="00000A00000000000000" pitchFamily="2" charset="0"/>
                  <a:ea typeface="+mj-ea"/>
                  <a:cs typeface="#9Slide03 Arima Madurai Black" panose="00000A00000000000000" pitchFamily="2" charset="0"/>
                  <a:sym typeface="+mn-lt"/>
                </a:rPr>
                <a:t>Đã</a:t>
              </a:r>
              <a:r>
                <a:rPr lang="en-US" altLang="zh-CN" sz="3600" b="1" dirty="0">
                  <a:solidFill>
                    <a:schemeClr val="bg1"/>
                  </a:solidFill>
                  <a:latin typeface="#9Slide03 Arima Madurai Black" panose="00000A00000000000000" pitchFamily="2" charset="0"/>
                  <a:ea typeface="+mj-ea"/>
                  <a:cs typeface="#9Slide03 Arima Madurai Black" panose="00000A00000000000000" pitchFamily="2" charset="0"/>
                  <a:sym typeface="+mn-lt"/>
                </a:rPr>
                <a:t> </a:t>
              </a:r>
              <a:r>
                <a:rPr lang="en-US" altLang="zh-CN" sz="3600" b="1" dirty="0" err="1">
                  <a:solidFill>
                    <a:schemeClr val="bg1"/>
                  </a:solidFill>
                  <a:latin typeface="#9Slide03 Arima Madurai Black" panose="00000A00000000000000" pitchFamily="2" charset="0"/>
                  <a:ea typeface="+mj-ea"/>
                  <a:cs typeface="#9Slide03 Arima Madurai Black" panose="00000A00000000000000" pitchFamily="2" charset="0"/>
                  <a:sym typeface="+mn-lt"/>
                </a:rPr>
                <a:t>thực</a:t>
              </a:r>
              <a:r>
                <a:rPr lang="en-US" altLang="zh-CN" sz="3600" b="1" dirty="0">
                  <a:solidFill>
                    <a:schemeClr val="bg1"/>
                  </a:solidFill>
                  <a:latin typeface="#9Slide03 Arima Madurai Black" panose="00000A00000000000000" pitchFamily="2" charset="0"/>
                  <a:ea typeface="+mj-ea"/>
                  <a:cs typeface="#9Slide03 Arima Madurai Black" panose="00000A00000000000000" pitchFamily="2" charset="0"/>
                  <a:sym typeface="+mn-lt"/>
                </a:rPr>
                <a:t> </a:t>
              </a:r>
              <a:r>
                <a:rPr lang="en-US" altLang="zh-CN" sz="3600" b="1" dirty="0" err="1">
                  <a:solidFill>
                    <a:schemeClr val="bg1"/>
                  </a:solidFill>
                  <a:latin typeface="#9Slide03 Arima Madurai Black" panose="00000A00000000000000" pitchFamily="2" charset="0"/>
                  <a:ea typeface="+mj-ea"/>
                  <a:cs typeface="#9Slide03 Arima Madurai Black" panose="00000A00000000000000" pitchFamily="2" charset="0"/>
                  <a:sym typeface="+mn-lt"/>
                </a:rPr>
                <a:t>hiện</a:t>
              </a:r>
              <a:r>
                <a:rPr lang="en-US" altLang="zh-CN" sz="3600" b="1" dirty="0">
                  <a:solidFill>
                    <a:schemeClr val="bg1"/>
                  </a:solidFill>
                  <a:latin typeface="#9Slide03 Arima Madurai Black" panose="00000A00000000000000" pitchFamily="2" charset="0"/>
                  <a:ea typeface="+mj-ea"/>
                  <a:cs typeface="#9Slide03 Arima Madurai Black" panose="00000A00000000000000" pitchFamily="2" charset="0"/>
                  <a:sym typeface="+mn-lt"/>
                </a:rPr>
                <a:t> </a:t>
              </a:r>
              <a:r>
                <a:rPr lang="en-US" altLang="zh-CN" sz="3600" b="1" dirty="0" err="1">
                  <a:solidFill>
                    <a:schemeClr val="bg1"/>
                  </a:solidFill>
                  <a:latin typeface="#9Slide03 Arima Madurai Black" panose="00000A00000000000000" pitchFamily="2" charset="0"/>
                  <a:ea typeface="+mj-ea"/>
                  <a:cs typeface="#9Slide03 Arima Madurai Black" panose="00000A00000000000000" pitchFamily="2" charset="0"/>
                  <a:sym typeface="+mn-lt"/>
                </a:rPr>
                <a:t>được</a:t>
              </a:r>
              <a:endParaRPr lang="zh-CN" altLang="en-US" sz="3600" b="1" dirty="0">
                <a:solidFill>
                  <a:schemeClr val="bg1"/>
                </a:solidFill>
                <a:latin typeface="#9Slide03 Arima Madurai Black" panose="00000A00000000000000" pitchFamily="2" charset="0"/>
                <a:ea typeface="+mj-ea"/>
                <a:cs typeface="#9Slide03 Arima Madurai Black" panose="00000A00000000000000" pitchFamily="2" charset="0"/>
                <a:sym typeface="+mn-lt"/>
              </a:endParaRPr>
            </a:p>
          </p:txBody>
        </p:sp>
        <p:sp>
          <p:nvSpPr>
            <p:cNvPr id="20" name="文本框 51">
              <a:extLst>
                <a:ext uri="{FF2B5EF4-FFF2-40B4-BE49-F238E27FC236}">
                  <a16:creationId xmlns="" xmlns:a16="http://schemas.microsoft.com/office/drawing/2014/main" id="{04B6F3EE-F426-45CA-99B1-BAD589C07147}"/>
                </a:ext>
              </a:extLst>
            </p:cNvPr>
            <p:cNvSpPr txBox="1"/>
            <p:nvPr/>
          </p:nvSpPr>
          <p:spPr>
            <a:xfrm>
              <a:off x="6858000" y="1809599"/>
              <a:ext cx="4500151" cy="646331"/>
            </a:xfrm>
            <a:prstGeom prst="rect">
              <a:avLst/>
            </a:prstGeom>
            <a:noFill/>
          </p:spPr>
          <p:txBody>
            <a:bodyPr wrap="square" rtlCol="0">
              <a:spAutoFit/>
            </a:bodyPr>
            <a:lstStyle/>
            <a:p>
              <a:pPr algn="ctr"/>
              <a:r>
                <a:rPr lang="en-US" altLang="zh-CN" sz="3600" b="1" dirty="0" err="1">
                  <a:solidFill>
                    <a:schemeClr val="bg1"/>
                  </a:solidFill>
                  <a:latin typeface="#9Slide03 Arima Madurai Black" panose="00000A00000000000000" pitchFamily="2" charset="0"/>
                  <a:ea typeface="+mj-ea"/>
                  <a:cs typeface="#9Slide03 Arima Madurai Black" panose="00000A00000000000000" pitchFamily="2" charset="0"/>
                  <a:sym typeface="+mn-lt"/>
                </a:rPr>
                <a:t>Chưa</a:t>
              </a:r>
              <a:r>
                <a:rPr lang="en-US" altLang="zh-CN" sz="3600" b="1" dirty="0">
                  <a:solidFill>
                    <a:schemeClr val="bg1"/>
                  </a:solidFill>
                  <a:latin typeface="#9Slide03 Arima Madurai Black" panose="00000A00000000000000" pitchFamily="2" charset="0"/>
                  <a:ea typeface="+mj-ea"/>
                  <a:cs typeface="#9Slide03 Arima Madurai Black" panose="00000A00000000000000" pitchFamily="2" charset="0"/>
                  <a:sym typeface="+mn-lt"/>
                </a:rPr>
                <a:t> </a:t>
              </a:r>
              <a:r>
                <a:rPr lang="en-US" altLang="zh-CN" sz="3600" b="1" dirty="0" err="1">
                  <a:solidFill>
                    <a:schemeClr val="bg1"/>
                  </a:solidFill>
                  <a:latin typeface="#9Slide03 Arima Madurai Black" panose="00000A00000000000000" pitchFamily="2" charset="0"/>
                  <a:ea typeface="+mj-ea"/>
                  <a:cs typeface="#9Slide03 Arima Madurai Black" panose="00000A00000000000000" pitchFamily="2" charset="0"/>
                  <a:sym typeface="+mn-lt"/>
                </a:rPr>
                <a:t>thực</a:t>
              </a:r>
              <a:r>
                <a:rPr lang="en-US" altLang="zh-CN" sz="3600" b="1" dirty="0">
                  <a:solidFill>
                    <a:schemeClr val="bg1"/>
                  </a:solidFill>
                  <a:latin typeface="#9Slide03 Arima Madurai Black" panose="00000A00000000000000" pitchFamily="2" charset="0"/>
                  <a:ea typeface="+mj-ea"/>
                  <a:cs typeface="#9Slide03 Arima Madurai Black" panose="00000A00000000000000" pitchFamily="2" charset="0"/>
                  <a:sym typeface="+mn-lt"/>
                </a:rPr>
                <a:t> </a:t>
              </a:r>
              <a:r>
                <a:rPr lang="en-US" altLang="zh-CN" sz="3600" b="1" dirty="0" err="1">
                  <a:solidFill>
                    <a:schemeClr val="bg1"/>
                  </a:solidFill>
                  <a:latin typeface="#9Slide03 Arima Madurai Black" panose="00000A00000000000000" pitchFamily="2" charset="0"/>
                  <a:ea typeface="+mj-ea"/>
                  <a:cs typeface="#9Slide03 Arima Madurai Black" panose="00000A00000000000000" pitchFamily="2" charset="0"/>
                  <a:sym typeface="+mn-lt"/>
                </a:rPr>
                <a:t>hiện</a:t>
              </a:r>
              <a:r>
                <a:rPr lang="en-US" altLang="zh-CN" sz="3600" b="1" dirty="0">
                  <a:solidFill>
                    <a:schemeClr val="bg1"/>
                  </a:solidFill>
                  <a:latin typeface="#9Slide03 Arima Madurai Black" panose="00000A00000000000000" pitchFamily="2" charset="0"/>
                  <a:ea typeface="+mj-ea"/>
                  <a:cs typeface="#9Slide03 Arima Madurai Black" panose="00000A00000000000000" pitchFamily="2" charset="0"/>
                  <a:sym typeface="+mn-lt"/>
                </a:rPr>
                <a:t> </a:t>
              </a:r>
              <a:r>
                <a:rPr lang="en-US" altLang="zh-CN" sz="3600" b="1" dirty="0" err="1">
                  <a:solidFill>
                    <a:schemeClr val="bg1"/>
                  </a:solidFill>
                  <a:latin typeface="#9Slide03 Arima Madurai Black" panose="00000A00000000000000" pitchFamily="2" charset="0"/>
                  <a:ea typeface="+mj-ea"/>
                  <a:cs typeface="#9Slide03 Arima Madurai Black" panose="00000A00000000000000" pitchFamily="2" charset="0"/>
                  <a:sym typeface="+mn-lt"/>
                </a:rPr>
                <a:t>được</a:t>
              </a:r>
              <a:endParaRPr lang="zh-CN" altLang="en-US" sz="3600" b="1" dirty="0">
                <a:solidFill>
                  <a:schemeClr val="bg1"/>
                </a:solidFill>
                <a:latin typeface="#9Slide03 Arima Madurai Black" panose="00000A00000000000000" pitchFamily="2" charset="0"/>
                <a:ea typeface="+mj-ea"/>
                <a:cs typeface="#9Slide03 Arima Madurai Black" panose="00000A00000000000000" pitchFamily="2" charset="0"/>
                <a:sym typeface="+mn-lt"/>
              </a:endParaRPr>
            </a:p>
          </p:txBody>
        </p:sp>
      </p:grpSp>
      <p:sp>
        <p:nvSpPr>
          <p:cNvPr id="23" name="Rectangle 22">
            <a:extLst>
              <a:ext uri="{FF2B5EF4-FFF2-40B4-BE49-F238E27FC236}">
                <a16:creationId xmlns="" xmlns:a16="http://schemas.microsoft.com/office/drawing/2014/main" id="{E25DB2CB-F0F0-479A-9EA2-54A8E221E4EC}"/>
              </a:ext>
            </a:extLst>
          </p:cNvPr>
          <p:cNvSpPr/>
          <p:nvPr/>
        </p:nvSpPr>
        <p:spPr>
          <a:xfrm>
            <a:off x="152400" y="2899192"/>
            <a:ext cx="5334091" cy="523220"/>
          </a:xfrm>
          <a:prstGeom prst="rect">
            <a:avLst/>
          </a:prstGeom>
        </p:spPr>
        <p:txBody>
          <a:bodyPr wrap="square">
            <a:spAutoFit/>
          </a:bodyPr>
          <a:lstStyle/>
          <a:p>
            <a:pPr algn="just">
              <a:spcAft>
                <a:spcPts val="0"/>
              </a:spcAft>
            </a:pPr>
            <a:r>
              <a:rPr lang="pt-BR" sz="2800" kern="100" dirty="0">
                <a:latin typeface="Times New Roman" panose="02020603050405020304" pitchFamily="18" charset="0"/>
                <a:ea typeface="SimSun" panose="02010600030101010101" pitchFamily="2" charset="-122"/>
              </a:rPr>
              <a:t>+ Chăm sóc sức khoẻ bà mẹ, trẻ em</a:t>
            </a:r>
            <a:endParaRPr lang="en-SG" sz="2400" kern="100" dirty="0">
              <a:latin typeface="Times New Roman" panose="02020603050405020304" pitchFamily="18" charset="0"/>
              <a:ea typeface="SimSun" panose="02010600030101010101" pitchFamily="2" charset="-122"/>
            </a:endParaRPr>
          </a:p>
        </p:txBody>
      </p:sp>
      <p:sp>
        <p:nvSpPr>
          <p:cNvPr id="25" name="Rectangle 24">
            <a:extLst>
              <a:ext uri="{FF2B5EF4-FFF2-40B4-BE49-F238E27FC236}">
                <a16:creationId xmlns="" xmlns:a16="http://schemas.microsoft.com/office/drawing/2014/main" id="{87240630-4392-4C51-A1E9-74924583E04F}"/>
              </a:ext>
            </a:extLst>
          </p:cNvPr>
          <p:cNvSpPr/>
          <p:nvPr/>
        </p:nvSpPr>
        <p:spPr>
          <a:xfrm>
            <a:off x="152400" y="3520857"/>
            <a:ext cx="5943600" cy="523220"/>
          </a:xfrm>
          <a:prstGeom prst="rect">
            <a:avLst/>
          </a:prstGeom>
        </p:spPr>
        <p:txBody>
          <a:bodyPr wrap="square">
            <a:spAutoFit/>
          </a:bodyPr>
          <a:lstStyle/>
          <a:p>
            <a:pPr algn="just">
              <a:spcAft>
                <a:spcPts val="0"/>
              </a:spcAft>
            </a:pPr>
            <a:r>
              <a:rPr lang="pt-BR" sz="2800" kern="100" dirty="0">
                <a:latin typeface="Times New Roman" panose="02020603050405020304" pitchFamily="18" charset="0"/>
                <a:ea typeface="SimSun" panose="02010600030101010101" pitchFamily="2" charset="-122"/>
              </a:rPr>
              <a:t>+ Chăm sóc trẻ em khó khăn, khuyết tật</a:t>
            </a:r>
            <a:endParaRPr lang="en-SG" sz="2400" kern="100" dirty="0">
              <a:latin typeface="Times New Roman" panose="02020603050405020304" pitchFamily="18" charset="0"/>
              <a:ea typeface="SimSun" panose="02010600030101010101" pitchFamily="2" charset="-122"/>
            </a:endParaRPr>
          </a:p>
        </p:txBody>
      </p:sp>
      <p:sp>
        <p:nvSpPr>
          <p:cNvPr id="26" name="Rectangle 25">
            <a:extLst>
              <a:ext uri="{FF2B5EF4-FFF2-40B4-BE49-F238E27FC236}">
                <a16:creationId xmlns="" xmlns:a16="http://schemas.microsoft.com/office/drawing/2014/main" id="{3FE4A1FF-0DEB-45FB-AB81-1951A35CC05F}"/>
              </a:ext>
            </a:extLst>
          </p:cNvPr>
          <p:cNvSpPr/>
          <p:nvPr/>
        </p:nvSpPr>
        <p:spPr>
          <a:xfrm>
            <a:off x="152400" y="4191000"/>
            <a:ext cx="5808711" cy="523220"/>
          </a:xfrm>
          <a:prstGeom prst="rect">
            <a:avLst/>
          </a:prstGeom>
        </p:spPr>
        <p:txBody>
          <a:bodyPr wrap="square">
            <a:spAutoFit/>
          </a:bodyPr>
          <a:lstStyle/>
          <a:p>
            <a:pPr algn="just">
              <a:spcAft>
                <a:spcPts val="0"/>
              </a:spcAft>
            </a:pPr>
            <a:r>
              <a:rPr lang="pt-BR" sz="2800" kern="100" dirty="0">
                <a:latin typeface="Times New Roman" panose="02020603050405020304" pitchFamily="18" charset="0"/>
                <a:ea typeface="SimSun" panose="02010600030101010101" pitchFamily="2" charset="-122"/>
              </a:rPr>
              <a:t>+  Chương trình phổ cập giáo dục</a:t>
            </a:r>
            <a:endParaRPr lang="en-SG" sz="2400" kern="100" dirty="0">
              <a:latin typeface="Times New Roman" panose="02020603050405020304" pitchFamily="18" charset="0"/>
              <a:ea typeface="SimSun" panose="02010600030101010101" pitchFamily="2" charset="-122"/>
            </a:endParaRPr>
          </a:p>
        </p:txBody>
      </p:sp>
      <p:sp>
        <p:nvSpPr>
          <p:cNvPr id="27" name="Rectangle 26">
            <a:extLst>
              <a:ext uri="{FF2B5EF4-FFF2-40B4-BE49-F238E27FC236}">
                <a16:creationId xmlns="" xmlns:a16="http://schemas.microsoft.com/office/drawing/2014/main" id="{76A2BD34-FD2C-4B94-845B-C7CBC5C6804C}"/>
              </a:ext>
            </a:extLst>
          </p:cNvPr>
          <p:cNvSpPr/>
          <p:nvPr/>
        </p:nvSpPr>
        <p:spPr>
          <a:xfrm>
            <a:off x="152400" y="4765666"/>
            <a:ext cx="5803853" cy="1384995"/>
          </a:xfrm>
          <a:prstGeom prst="rect">
            <a:avLst/>
          </a:prstGeom>
        </p:spPr>
        <p:txBody>
          <a:bodyPr wrap="square">
            <a:spAutoFit/>
          </a:bodyPr>
          <a:lstStyle/>
          <a:p>
            <a:pPr algn="just">
              <a:spcAft>
                <a:spcPts val="0"/>
              </a:spcAft>
            </a:pPr>
            <a:r>
              <a:rPr lang="pt-BR" sz="2800" kern="100" dirty="0">
                <a:latin typeface="Times New Roman" panose="02020603050405020304" pitchFamily="18" charset="0"/>
                <a:ea typeface="SimSun" panose="02010600030101010101" pitchFamily="2" charset="-122"/>
              </a:rPr>
              <a:t>+ Đảm bảo quyền bình đẳng giới, tạo điều kiện vui chơi giải trí, xây dựng môi trường trong sạch, lành mạnh</a:t>
            </a:r>
            <a:endParaRPr lang="en-SG" sz="2400" kern="100" dirty="0">
              <a:latin typeface="Times New Roman" panose="02020603050405020304" pitchFamily="18" charset="0"/>
              <a:ea typeface="SimSun" panose="02010600030101010101" pitchFamily="2" charset="-122"/>
            </a:endParaRPr>
          </a:p>
        </p:txBody>
      </p:sp>
      <p:sp>
        <p:nvSpPr>
          <p:cNvPr id="28" name="Rectangle 27">
            <a:extLst>
              <a:ext uri="{FF2B5EF4-FFF2-40B4-BE49-F238E27FC236}">
                <a16:creationId xmlns="" xmlns:a16="http://schemas.microsoft.com/office/drawing/2014/main" id="{9E0CC0D4-D5E7-4065-83F8-3961BC33383F}"/>
              </a:ext>
            </a:extLst>
          </p:cNvPr>
          <p:cNvSpPr/>
          <p:nvPr/>
        </p:nvSpPr>
        <p:spPr>
          <a:xfrm>
            <a:off x="6456107" y="3183286"/>
            <a:ext cx="5278693" cy="523220"/>
          </a:xfrm>
          <a:prstGeom prst="rect">
            <a:avLst/>
          </a:prstGeom>
        </p:spPr>
        <p:txBody>
          <a:bodyPr wrap="square">
            <a:spAutoFit/>
          </a:bodyPr>
          <a:lstStyle/>
          <a:p>
            <a:pPr algn="just">
              <a:spcAft>
                <a:spcPts val="0"/>
              </a:spcAft>
            </a:pPr>
            <a:r>
              <a:rPr lang="pt-BR" sz="2800" kern="100" dirty="0">
                <a:latin typeface="Times New Roman" panose="02020603050405020304" pitchFamily="18" charset="0"/>
                <a:ea typeface="SimSun" panose="02010600030101010101" pitchFamily="2" charset="-122"/>
              </a:rPr>
              <a:t>+ Trẻ em còn cơ nhỡ, thất học</a:t>
            </a:r>
            <a:endParaRPr lang="en-SG" sz="2400" kern="100" dirty="0">
              <a:latin typeface="Times New Roman" panose="02020603050405020304" pitchFamily="18" charset="0"/>
              <a:ea typeface="SimSun" panose="02010600030101010101" pitchFamily="2" charset="-122"/>
            </a:endParaRPr>
          </a:p>
        </p:txBody>
      </p:sp>
      <p:sp>
        <p:nvSpPr>
          <p:cNvPr id="29" name="Rectangle 28">
            <a:extLst>
              <a:ext uri="{FF2B5EF4-FFF2-40B4-BE49-F238E27FC236}">
                <a16:creationId xmlns="" xmlns:a16="http://schemas.microsoft.com/office/drawing/2014/main" id="{3EDC03AE-28D8-4AD8-9607-064CAEF14A00}"/>
              </a:ext>
            </a:extLst>
          </p:cNvPr>
          <p:cNvSpPr/>
          <p:nvPr/>
        </p:nvSpPr>
        <p:spPr>
          <a:xfrm>
            <a:off x="6456107" y="3998893"/>
            <a:ext cx="5278693" cy="954107"/>
          </a:xfrm>
          <a:prstGeom prst="rect">
            <a:avLst/>
          </a:prstGeom>
        </p:spPr>
        <p:txBody>
          <a:bodyPr wrap="square">
            <a:spAutoFit/>
          </a:bodyPr>
          <a:lstStyle/>
          <a:p>
            <a:pPr algn="just">
              <a:spcAft>
                <a:spcPts val="0"/>
              </a:spcAft>
            </a:pPr>
            <a:r>
              <a:rPr lang="pt-BR" sz="2800" kern="100" dirty="0">
                <a:latin typeface="Times New Roman" panose="02020603050405020304" pitchFamily="18" charset="0"/>
                <a:ea typeface="SimSun" panose="02010600030101010101" pitchFamily="2" charset="-122"/>
              </a:rPr>
              <a:t>+ Nhiều khu vực chưa có khu vui chơi cho trẻ em.v.v..</a:t>
            </a:r>
            <a:endParaRPr lang="en-SG" sz="2400" kern="100" dirty="0">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54746736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randombar(horizontal)">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barn(inVertical)">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barn(inVertical)">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barn(inVertical)">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barn(inVertical)">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barn(inVertical)">
                                      <p:cBhvr>
                                        <p:cTn id="35" dur="500"/>
                                        <p:tgtEl>
                                          <p:spTgt spid="28"/>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barn(inVertical)">
                                      <p:cBhvr>
                                        <p:cTn id="4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26" grpId="0"/>
      <p:bldP spid="27" grpId="0"/>
      <p:bldP spid="28" grpId="0"/>
      <p:bldP spid="2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1-原创素材\1_mm1102\PPT\PPT_014\materaials\pageimg_g2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7488" y="1028733"/>
            <a:ext cx="9217024" cy="50293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514600" y="3426542"/>
            <a:ext cx="7467600" cy="2123658"/>
          </a:xfrm>
          <a:prstGeom prst="rect">
            <a:avLst/>
          </a:prstGeom>
          <a:noFill/>
        </p:spPr>
        <p:txBody>
          <a:bodyPr wrap="square" rtlCol="0">
            <a:spAutoFit/>
          </a:bodyPr>
          <a:lstStyle/>
          <a:p>
            <a:pPr algn="ctr">
              <a:lnSpc>
                <a:spcPct val="150000"/>
              </a:lnSpc>
            </a:pPr>
            <a:r>
              <a:rPr lang="en-SG" altLang="zh-CN" sz="8800" b="1" dirty="0">
                <a:solidFill>
                  <a:schemeClr val="accent6">
                    <a:lumMod val="75000"/>
                  </a:schemeClr>
                </a:solidFill>
                <a:latin typeface="#9Slide05 Wolfsbane" pitchFamily="2" charset="0"/>
                <a:ea typeface="华康海报体W12(P)" pitchFamily="82" charset="-122"/>
              </a:rPr>
              <a:t>III.  </a:t>
            </a:r>
            <a:r>
              <a:rPr lang="en-SG" altLang="zh-CN" sz="9600" b="1" dirty="0" err="1">
                <a:solidFill>
                  <a:schemeClr val="accent6">
                    <a:lumMod val="75000"/>
                  </a:schemeClr>
                </a:solidFill>
                <a:latin typeface="#9Slide05 Wolfsbane" pitchFamily="2" charset="0"/>
                <a:ea typeface="华康海报体W12(P)" pitchFamily="82" charset="-122"/>
              </a:rPr>
              <a:t>Tổng</a:t>
            </a:r>
            <a:r>
              <a:rPr lang="en-SG" altLang="zh-CN" sz="9600" b="1" dirty="0">
                <a:solidFill>
                  <a:schemeClr val="accent6">
                    <a:lumMod val="75000"/>
                  </a:schemeClr>
                </a:solidFill>
                <a:latin typeface="#9Slide05 Wolfsbane" pitchFamily="2" charset="0"/>
                <a:ea typeface="华康海报体W12(P)" pitchFamily="82" charset="-122"/>
              </a:rPr>
              <a:t>  </a:t>
            </a:r>
            <a:r>
              <a:rPr lang="en-SG" altLang="zh-CN" sz="9600" b="1" dirty="0" err="1">
                <a:solidFill>
                  <a:schemeClr val="accent6">
                    <a:lumMod val="75000"/>
                  </a:schemeClr>
                </a:solidFill>
                <a:latin typeface="#9Slide05 Wolfsbane" pitchFamily="2" charset="0"/>
                <a:ea typeface="华康海报体W12(P)" pitchFamily="82" charset="-122"/>
              </a:rPr>
              <a:t>kết</a:t>
            </a:r>
            <a:endParaRPr lang="en-US" altLang="zh-CN" sz="8800" b="1" dirty="0">
              <a:solidFill>
                <a:schemeClr val="accent6">
                  <a:lumMod val="75000"/>
                </a:schemeClr>
              </a:solidFill>
              <a:latin typeface="#9Slide05 Wolfsbane" pitchFamily="2" charset="0"/>
              <a:ea typeface="华康海报体W12(P)" pitchFamily="82" charset="-122"/>
            </a:endParaRPr>
          </a:p>
        </p:txBody>
      </p:sp>
    </p:spTree>
    <p:extLst>
      <p:ext uri="{BB962C8B-B14F-4D97-AF65-F5344CB8AC3E}">
        <p14:creationId xmlns:p14="http://schemas.microsoft.com/office/powerpoint/2010/main" val="40071436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1500" fill="hold"/>
                                        <p:tgtEl>
                                          <p:spTgt spid="28674"/>
                                        </p:tgtEl>
                                        <p:attrNameLst>
                                          <p:attrName>ppt_w</p:attrName>
                                        </p:attrNameLst>
                                      </p:cBhvr>
                                      <p:tavLst>
                                        <p:tav tm="0">
                                          <p:val>
                                            <p:fltVal val="0"/>
                                          </p:val>
                                        </p:tav>
                                        <p:tav tm="100000">
                                          <p:val>
                                            <p:strVal val="#ppt_w"/>
                                          </p:val>
                                        </p:tav>
                                      </p:tavLst>
                                    </p:anim>
                                    <p:anim calcmode="lin" valueType="num">
                                      <p:cBhvr>
                                        <p:cTn id="8" dur="1500" fill="hold"/>
                                        <p:tgtEl>
                                          <p:spTgt spid="28674"/>
                                        </p:tgtEl>
                                        <p:attrNameLst>
                                          <p:attrName>ppt_h</p:attrName>
                                        </p:attrNameLst>
                                      </p:cBhvr>
                                      <p:tavLst>
                                        <p:tav tm="0">
                                          <p:val>
                                            <p:fltVal val="0"/>
                                          </p:val>
                                        </p:tav>
                                        <p:tav tm="100000">
                                          <p:val>
                                            <p:strVal val="#ppt_h"/>
                                          </p:val>
                                        </p:tav>
                                      </p:tavLst>
                                    </p:anim>
                                    <p:animEffect transition="in" filter="fade">
                                      <p:cBhvr>
                                        <p:cTn id="9" dur="1500"/>
                                        <p:tgtEl>
                                          <p:spTgt spid="2867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5A8A24BB-BB40-4898-8E24-3A8B6933D3D3}"/>
              </a:ext>
            </a:extLst>
          </p:cNvPr>
          <p:cNvSpPr/>
          <p:nvPr/>
        </p:nvSpPr>
        <p:spPr>
          <a:xfrm>
            <a:off x="2589791" y="381000"/>
            <a:ext cx="7012417" cy="769441"/>
          </a:xfrm>
          <a:prstGeom prst="rect">
            <a:avLst/>
          </a:prstGeom>
        </p:spPr>
        <p:txBody>
          <a:bodyPr wrap="square">
            <a:spAutoFit/>
          </a:bodyPr>
          <a:lstStyle/>
          <a:p>
            <a:pPr algn="ctr">
              <a:spcAft>
                <a:spcPts val="0"/>
              </a:spcAft>
            </a:pPr>
            <a:r>
              <a:rPr lang="fr-FR" sz="4400" kern="100" dirty="0">
                <a:solidFill>
                  <a:srgbClr val="FF0000"/>
                </a:solidFill>
                <a:latin typeface="#9Slide03 Arima Madurai Black" panose="00000A00000000000000" pitchFamily="2" charset="0"/>
                <a:ea typeface="SimSun" panose="02010600030101010101" pitchFamily="2" charset="-122"/>
                <a:cs typeface="#9Slide03 Arima Madurai Black" panose="00000A00000000000000" pitchFamily="2" charset="0"/>
              </a:rPr>
              <a:t>a. </a:t>
            </a:r>
            <a:r>
              <a:rPr lang="fr-FR" sz="4400" kern="100" dirty="0" err="1">
                <a:solidFill>
                  <a:srgbClr val="FF0000"/>
                </a:solidFill>
                <a:latin typeface="#9Slide03 Arima Madurai Black" panose="00000A00000000000000" pitchFamily="2" charset="0"/>
                <a:ea typeface="SimSun" panose="02010600030101010101" pitchFamily="2" charset="-122"/>
                <a:cs typeface="#9Slide03 Arima Madurai Black" panose="00000A00000000000000" pitchFamily="2" charset="0"/>
              </a:rPr>
              <a:t>Nội</a:t>
            </a:r>
            <a:r>
              <a:rPr lang="fr-FR" sz="4400" kern="100" dirty="0">
                <a:solidFill>
                  <a:srgbClr val="FF0000"/>
                </a:solidFill>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4400" kern="100" dirty="0" err="1">
                <a:solidFill>
                  <a:srgbClr val="FF0000"/>
                </a:solidFill>
                <a:latin typeface="#9Slide03 Arima Madurai Black" panose="00000A00000000000000" pitchFamily="2" charset="0"/>
                <a:ea typeface="SimSun" panose="02010600030101010101" pitchFamily="2" charset="-122"/>
                <a:cs typeface="#9Slide03 Arima Madurai Black" panose="00000A00000000000000" pitchFamily="2" charset="0"/>
              </a:rPr>
              <a:t>dung</a:t>
            </a:r>
            <a:r>
              <a:rPr lang="fr-FR" sz="4400" kern="100" dirty="0">
                <a:solidFill>
                  <a:srgbClr val="FF0000"/>
                </a:solidFill>
                <a:latin typeface="#9Slide03 Arima Madurai Black" panose="00000A00000000000000" pitchFamily="2" charset="0"/>
                <a:ea typeface="SimSun" panose="02010600030101010101" pitchFamily="2" charset="-122"/>
                <a:cs typeface="#9Slide03 Arima Madurai Black" panose="00000A00000000000000" pitchFamily="2" charset="0"/>
              </a:rPr>
              <a:t> - Ý </a:t>
            </a:r>
            <a:r>
              <a:rPr lang="fr-FR" sz="4400" kern="100" dirty="0" err="1">
                <a:solidFill>
                  <a:srgbClr val="FF0000"/>
                </a:solidFill>
                <a:latin typeface="#9Slide03 Arima Madurai Black" panose="00000A00000000000000" pitchFamily="2" charset="0"/>
                <a:ea typeface="SimSun" panose="02010600030101010101" pitchFamily="2" charset="-122"/>
                <a:cs typeface="#9Slide03 Arima Madurai Black" panose="00000A00000000000000" pitchFamily="2" charset="0"/>
              </a:rPr>
              <a:t>nghĩa</a:t>
            </a:r>
            <a:endParaRPr lang="en-SG" sz="4000" kern="100" dirty="0">
              <a:solidFill>
                <a:srgbClr val="FF0000"/>
              </a:solidFill>
              <a:latin typeface="#9Slide03 Arima Madurai Black" panose="00000A00000000000000" pitchFamily="2" charset="0"/>
              <a:ea typeface="SimSun" panose="02010600030101010101" pitchFamily="2" charset="-122"/>
              <a:cs typeface="#9Slide03 Arima Madurai Black" panose="00000A00000000000000" pitchFamily="2" charset="0"/>
            </a:endParaRPr>
          </a:p>
        </p:txBody>
      </p:sp>
      <p:pic>
        <p:nvPicPr>
          <p:cNvPr id="3" name="图片 3">
            <a:extLst>
              <a:ext uri="{FF2B5EF4-FFF2-40B4-BE49-F238E27FC236}">
                <a16:creationId xmlns="" xmlns:a16="http://schemas.microsoft.com/office/drawing/2014/main" id="{70FF9BDE-1A60-487F-ADDB-CAC1B0BD62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4800" y="1257770"/>
            <a:ext cx="3964417" cy="5943130"/>
          </a:xfrm>
          <a:prstGeom prst="rect">
            <a:avLst/>
          </a:prstGeom>
        </p:spPr>
      </p:pic>
      <p:sp>
        <p:nvSpPr>
          <p:cNvPr id="4" name="Rectangle 3">
            <a:extLst>
              <a:ext uri="{FF2B5EF4-FFF2-40B4-BE49-F238E27FC236}">
                <a16:creationId xmlns="" xmlns:a16="http://schemas.microsoft.com/office/drawing/2014/main" id="{736101F0-060B-4CCF-B58D-F98BAA460C77}"/>
              </a:ext>
            </a:extLst>
          </p:cNvPr>
          <p:cNvSpPr/>
          <p:nvPr/>
        </p:nvSpPr>
        <p:spPr>
          <a:xfrm>
            <a:off x="400755" y="1724055"/>
            <a:ext cx="7295446" cy="2062103"/>
          </a:xfrm>
          <a:prstGeom prst="rect">
            <a:avLst/>
          </a:prstGeom>
        </p:spPr>
        <p:txBody>
          <a:bodyPr wrap="square">
            <a:spAutoFit/>
          </a:bodyPr>
          <a:lstStyle/>
          <a:p>
            <a:pPr algn="just">
              <a:spcAft>
                <a:spcPts val="0"/>
              </a:spcAft>
            </a:pPr>
            <a:r>
              <a:rPr lang="fr-FR" sz="32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2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Nội</a:t>
            </a:r>
            <a:r>
              <a:rPr lang="fr-FR" sz="32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2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dung</a:t>
            </a:r>
            <a:r>
              <a:rPr lang="fr-FR" sz="32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Bảo</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vệ</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quyền</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lợi</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chăm</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lo</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đến</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sự</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phát</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triển</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của</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trẻ</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em</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là 1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trong</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những</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vấn</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đề</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quan</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trọng</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cấp</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bách</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có</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ý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nghĩa</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toàn</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cầu</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a:t>
            </a:r>
            <a:endParaRPr lang="en-SG" sz="3200" kern="100" dirty="0">
              <a:latin typeface="#9Slide03 Arima Madurai" panose="00000500000000000000" pitchFamily="2" charset="0"/>
              <a:ea typeface="SimSun" panose="02010600030101010101" pitchFamily="2" charset="-122"/>
              <a:cs typeface="#9Slide03 Arima Madurai" panose="00000500000000000000" pitchFamily="2" charset="0"/>
            </a:endParaRPr>
          </a:p>
        </p:txBody>
      </p:sp>
      <p:sp>
        <p:nvSpPr>
          <p:cNvPr id="5" name="Rectangle 4">
            <a:extLst>
              <a:ext uri="{FF2B5EF4-FFF2-40B4-BE49-F238E27FC236}">
                <a16:creationId xmlns="" xmlns:a16="http://schemas.microsoft.com/office/drawing/2014/main" id="{6B18C9AB-8BE1-47D0-9346-C890B0864D17}"/>
              </a:ext>
            </a:extLst>
          </p:cNvPr>
          <p:cNvSpPr/>
          <p:nvPr/>
        </p:nvSpPr>
        <p:spPr>
          <a:xfrm>
            <a:off x="411641" y="4338697"/>
            <a:ext cx="7295446" cy="2062103"/>
          </a:xfrm>
          <a:prstGeom prst="rect">
            <a:avLst/>
          </a:prstGeom>
        </p:spPr>
        <p:txBody>
          <a:bodyPr wrap="square">
            <a:spAutoFit/>
          </a:bodyPr>
          <a:lstStyle/>
          <a:p>
            <a:pPr algn="just">
              <a:spcAft>
                <a:spcPts val="0"/>
              </a:spcAft>
            </a:pPr>
            <a:r>
              <a:rPr lang="fr-FR" sz="3200" kern="100" dirty="0">
                <a:latin typeface="#9Slide03 Arima Madurai Black" panose="00000A00000000000000" pitchFamily="2" charset="0"/>
                <a:ea typeface="SimSun" panose="02010600030101010101" pitchFamily="2" charset="-122"/>
                <a:cs typeface="#9Slide03 Arima Madurai Black" panose="00000A00000000000000" pitchFamily="2" charset="0"/>
              </a:rPr>
              <a:t>+ Ý </a:t>
            </a:r>
            <a:r>
              <a:rPr lang="fr-FR" sz="32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nghĩa</a:t>
            </a:r>
            <a:r>
              <a:rPr lang="fr-FR" sz="32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Văn</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bản</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nêu</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nên</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nhận</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thức</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đúng</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đắn</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và</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hành</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động</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phải</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làm</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vì</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quyền</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sống</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quyền</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được</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bảo</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vệ</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và</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phát</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triển</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của</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trẻ</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latin typeface="#9Slide03 Arima Madurai" panose="00000500000000000000" pitchFamily="2" charset="0"/>
                <a:ea typeface="SimSun" panose="02010600030101010101" pitchFamily="2" charset="-122"/>
                <a:cs typeface="#9Slide03 Arima Madurai" panose="00000500000000000000" pitchFamily="2" charset="0"/>
              </a:rPr>
              <a:t>em</a:t>
            </a:r>
            <a:r>
              <a:rPr lang="fr-FR" sz="3200" kern="100" dirty="0">
                <a:latin typeface="#9Slide03 Arima Madurai" panose="00000500000000000000" pitchFamily="2" charset="0"/>
                <a:ea typeface="SimSun" panose="02010600030101010101" pitchFamily="2" charset="-122"/>
                <a:cs typeface="#9Slide03 Arima Madurai" panose="00000500000000000000" pitchFamily="2" charset="0"/>
              </a:rPr>
              <a:t>.</a:t>
            </a:r>
            <a:endParaRPr lang="en-SG" sz="3200" kern="100" dirty="0">
              <a:latin typeface="#9Slide03 Arima Madurai" panose="00000500000000000000" pitchFamily="2" charset="0"/>
              <a:ea typeface="SimSun" panose="02010600030101010101" pitchFamily="2" charset="-122"/>
              <a:cs typeface="#9Slide03 Arima Madurai" panose="00000500000000000000" pitchFamily="2" charset="0"/>
            </a:endParaRPr>
          </a:p>
        </p:txBody>
      </p:sp>
    </p:spTree>
    <p:extLst>
      <p:ext uri="{BB962C8B-B14F-4D97-AF65-F5344CB8AC3E}">
        <p14:creationId xmlns:p14="http://schemas.microsoft.com/office/powerpoint/2010/main" val="86726363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5A8A24BB-BB40-4898-8E24-3A8B6933D3D3}"/>
              </a:ext>
            </a:extLst>
          </p:cNvPr>
          <p:cNvSpPr/>
          <p:nvPr/>
        </p:nvSpPr>
        <p:spPr>
          <a:xfrm>
            <a:off x="2589791" y="381000"/>
            <a:ext cx="7011409" cy="769441"/>
          </a:xfrm>
          <a:prstGeom prst="rect">
            <a:avLst/>
          </a:prstGeom>
        </p:spPr>
        <p:txBody>
          <a:bodyPr wrap="square">
            <a:spAutoFit/>
          </a:bodyPr>
          <a:lstStyle/>
          <a:p>
            <a:pPr algn="ctr">
              <a:spcAft>
                <a:spcPts val="0"/>
              </a:spcAft>
            </a:pPr>
            <a:r>
              <a:rPr lang="fr-FR" sz="4400" kern="100" dirty="0">
                <a:solidFill>
                  <a:srgbClr val="FF0000"/>
                </a:solidFill>
                <a:latin typeface="#9Slide03 Arima Madurai Black" panose="00000A00000000000000" pitchFamily="2" charset="0"/>
                <a:ea typeface="SimSun" panose="02010600030101010101" pitchFamily="2" charset="-122"/>
                <a:cs typeface="#9Slide03 Arima Madurai Black" panose="00000A00000000000000" pitchFamily="2" charset="0"/>
              </a:rPr>
              <a:t>b. </a:t>
            </a:r>
            <a:r>
              <a:rPr lang="fr-FR" sz="4400" kern="100" dirty="0" err="1">
                <a:solidFill>
                  <a:srgbClr val="FF0000"/>
                </a:solidFill>
                <a:latin typeface="#9Slide03 Arima Madurai Black" panose="00000A00000000000000" pitchFamily="2" charset="0"/>
                <a:ea typeface="SimSun" panose="02010600030101010101" pitchFamily="2" charset="-122"/>
                <a:cs typeface="#9Slide03 Arima Madurai Black" panose="00000A00000000000000" pitchFamily="2" charset="0"/>
              </a:rPr>
              <a:t>Nghệ</a:t>
            </a:r>
            <a:r>
              <a:rPr lang="fr-FR" sz="4400" kern="100" dirty="0">
                <a:solidFill>
                  <a:srgbClr val="FF0000"/>
                </a:solidFill>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4400" kern="100" dirty="0" err="1">
                <a:solidFill>
                  <a:srgbClr val="FF0000"/>
                </a:solidFill>
                <a:latin typeface="#9Slide03 Arima Madurai Black" panose="00000A00000000000000" pitchFamily="2" charset="0"/>
                <a:ea typeface="SimSun" panose="02010600030101010101" pitchFamily="2" charset="-122"/>
                <a:cs typeface="#9Slide03 Arima Madurai Black" panose="00000A00000000000000" pitchFamily="2" charset="0"/>
              </a:rPr>
              <a:t>thuật</a:t>
            </a:r>
            <a:endParaRPr lang="en-SG" sz="4000" kern="100" dirty="0">
              <a:solidFill>
                <a:srgbClr val="FF0000"/>
              </a:solidFill>
              <a:latin typeface="#9Slide03 Arima Madurai Black" panose="00000A00000000000000" pitchFamily="2" charset="0"/>
              <a:ea typeface="SimSun" panose="02010600030101010101" pitchFamily="2" charset="-122"/>
              <a:cs typeface="#9Slide03 Arima Madurai Black" panose="00000A00000000000000" pitchFamily="2" charset="0"/>
            </a:endParaRPr>
          </a:p>
        </p:txBody>
      </p:sp>
      <p:grpSp>
        <p:nvGrpSpPr>
          <p:cNvPr id="23" name="组合 21">
            <a:extLst>
              <a:ext uri="{FF2B5EF4-FFF2-40B4-BE49-F238E27FC236}">
                <a16:creationId xmlns="" xmlns:a16="http://schemas.microsoft.com/office/drawing/2014/main" id="{F079C486-D9EF-48D9-8523-272BEA057FD6}"/>
              </a:ext>
            </a:extLst>
          </p:cNvPr>
          <p:cNvGrpSpPr/>
          <p:nvPr/>
        </p:nvGrpSpPr>
        <p:grpSpPr>
          <a:xfrm>
            <a:off x="1183199" y="1371600"/>
            <a:ext cx="9942001" cy="1544720"/>
            <a:chOff x="1763699" y="1012813"/>
            <a:chExt cx="7456501" cy="987090"/>
          </a:xfrm>
        </p:grpSpPr>
        <p:grpSp>
          <p:nvGrpSpPr>
            <p:cNvPr id="24" name="组合 17">
              <a:extLst>
                <a:ext uri="{FF2B5EF4-FFF2-40B4-BE49-F238E27FC236}">
                  <a16:creationId xmlns="" xmlns:a16="http://schemas.microsoft.com/office/drawing/2014/main" id="{4C3B00D7-31C3-470B-AFE3-57779871E8B5}"/>
                </a:ext>
              </a:extLst>
            </p:cNvPr>
            <p:cNvGrpSpPr/>
            <p:nvPr/>
          </p:nvGrpSpPr>
          <p:grpSpPr>
            <a:xfrm>
              <a:off x="1763699" y="1012813"/>
              <a:ext cx="7456501" cy="987090"/>
              <a:chOff x="1050898" y="954076"/>
              <a:chExt cx="8974177" cy="1188000"/>
            </a:xfrm>
          </p:grpSpPr>
          <p:sp>
            <p:nvSpPr>
              <p:cNvPr id="26" name="矩形 7">
                <a:extLst>
                  <a:ext uri="{FF2B5EF4-FFF2-40B4-BE49-F238E27FC236}">
                    <a16:creationId xmlns="" xmlns:a16="http://schemas.microsoft.com/office/drawing/2014/main" id="{D18D2B9A-32C0-4352-8965-E1D15C25D9F5}"/>
                  </a:ext>
                </a:extLst>
              </p:cNvPr>
              <p:cNvSpPr/>
              <p:nvPr/>
            </p:nvSpPr>
            <p:spPr>
              <a:xfrm>
                <a:off x="1690687" y="954076"/>
                <a:ext cx="8334388" cy="1188000"/>
              </a:xfrm>
              <a:prstGeom prst="rect">
                <a:avLst/>
              </a:prstGeom>
              <a:solidFill>
                <a:srgbClr val="79D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27" name="Picture 2" descr="G:\00 千图网\下载资料\455997_225023760000_2.jpg">
                <a:extLst>
                  <a:ext uri="{FF2B5EF4-FFF2-40B4-BE49-F238E27FC236}">
                    <a16:creationId xmlns="" xmlns:a16="http://schemas.microsoft.com/office/drawing/2014/main" id="{34DE7534-3853-41F1-BC2E-BEB8DAD7B1C7}"/>
                  </a:ext>
                </a:extLst>
              </p:cNvPr>
              <p:cNvPicPr>
                <a:picLocks noChangeAspect="1" noChangeArrowheads="1"/>
              </p:cNvPicPr>
              <p:nvPr/>
            </p:nvPicPr>
            <p:blipFill>
              <a:blip r:embed="rId3" cstate="print"/>
              <a:srcRect l="3727" t="10543" r="3786" b="1297"/>
              <a:stretch>
                <a:fillRect/>
              </a:stretch>
            </p:blipFill>
            <p:spPr bwMode="auto">
              <a:xfrm>
                <a:off x="1050898" y="1014095"/>
                <a:ext cx="1333870" cy="1080000"/>
              </a:xfrm>
              <a:prstGeom prst="ellipse">
                <a:avLst/>
              </a:prstGeom>
              <a:noFill/>
              <a:ln w="76200">
                <a:solidFill>
                  <a:srgbClr val="00B0F0"/>
                </a:solidFill>
              </a:ln>
            </p:spPr>
          </p:pic>
        </p:grpSp>
        <p:sp>
          <p:nvSpPr>
            <p:cNvPr id="25" name="矩形 18">
              <a:extLst>
                <a:ext uri="{FF2B5EF4-FFF2-40B4-BE49-F238E27FC236}">
                  <a16:creationId xmlns="" xmlns:a16="http://schemas.microsoft.com/office/drawing/2014/main" id="{05FF96CD-31B4-4813-9CEB-AE507D8B9E12}"/>
                </a:ext>
              </a:extLst>
            </p:cNvPr>
            <p:cNvSpPr/>
            <p:nvPr/>
          </p:nvSpPr>
          <p:spPr>
            <a:xfrm>
              <a:off x="3218011" y="1307043"/>
              <a:ext cx="4459820" cy="484748"/>
            </a:xfrm>
            <a:prstGeom prst="rect">
              <a:avLst/>
            </a:prstGeom>
          </p:spPr>
          <p:txBody>
            <a:bodyPr wrap="square" lIns="91440" tIns="45720" rIns="91440" bIns="45720">
              <a:spAutoFit/>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defTabSz="457098">
                <a:defRPr/>
              </a:pP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Trình</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bày</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rõ</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ràng</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hợp</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lí</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a:t>
              </a:r>
              <a:endParaRPr lang="en-US" altLang="zh-CN" sz="3200" dirty="0">
                <a:solidFill>
                  <a:schemeClr val="tx1">
                    <a:lumMod val="65000"/>
                    <a:lumOff val="35000"/>
                  </a:schemeClr>
                </a:solidFill>
                <a:latin typeface="#9Slide03 Arima Madurai Black" panose="00000A00000000000000" pitchFamily="2" charset="0"/>
                <a:ea typeface="微软雅黑" panose="020B0503020204020204" pitchFamily="34" charset="-122"/>
                <a:cs typeface="#9Slide03 Arima Madurai Black" panose="00000A00000000000000" pitchFamily="2" charset="0"/>
              </a:endParaRPr>
            </a:p>
          </p:txBody>
        </p:sp>
      </p:grpSp>
      <p:grpSp>
        <p:nvGrpSpPr>
          <p:cNvPr id="28" name="组合 22">
            <a:extLst>
              <a:ext uri="{FF2B5EF4-FFF2-40B4-BE49-F238E27FC236}">
                <a16:creationId xmlns="" xmlns:a16="http://schemas.microsoft.com/office/drawing/2014/main" id="{24714AC9-C511-4EE9-8EA9-4BEB8111A101}"/>
              </a:ext>
            </a:extLst>
          </p:cNvPr>
          <p:cNvGrpSpPr/>
          <p:nvPr/>
        </p:nvGrpSpPr>
        <p:grpSpPr>
          <a:xfrm>
            <a:off x="1183199" y="3179680"/>
            <a:ext cx="9855052" cy="1544720"/>
            <a:chOff x="-34951" y="2205982"/>
            <a:chExt cx="7391289" cy="987090"/>
          </a:xfrm>
        </p:grpSpPr>
        <p:grpSp>
          <p:nvGrpSpPr>
            <p:cNvPr id="29" name="组合 16">
              <a:extLst>
                <a:ext uri="{FF2B5EF4-FFF2-40B4-BE49-F238E27FC236}">
                  <a16:creationId xmlns="" xmlns:a16="http://schemas.microsoft.com/office/drawing/2014/main" id="{AD31B84E-916D-41E6-912D-7E55CEBCFFBC}"/>
                </a:ext>
              </a:extLst>
            </p:cNvPr>
            <p:cNvGrpSpPr/>
            <p:nvPr/>
          </p:nvGrpSpPr>
          <p:grpSpPr>
            <a:xfrm>
              <a:off x="-34951" y="2205982"/>
              <a:ext cx="7391289" cy="987090"/>
              <a:chOff x="-1113846" y="2412231"/>
              <a:chExt cx="8895693" cy="1188000"/>
            </a:xfrm>
          </p:grpSpPr>
          <p:sp>
            <p:nvSpPr>
              <p:cNvPr id="31" name="矩形 10">
                <a:extLst>
                  <a:ext uri="{FF2B5EF4-FFF2-40B4-BE49-F238E27FC236}">
                    <a16:creationId xmlns="" xmlns:a16="http://schemas.microsoft.com/office/drawing/2014/main" id="{FC4E7353-2DDC-467B-B592-291ADBC989BD}"/>
                  </a:ext>
                </a:extLst>
              </p:cNvPr>
              <p:cNvSpPr/>
              <p:nvPr/>
            </p:nvSpPr>
            <p:spPr>
              <a:xfrm>
                <a:off x="-1113846" y="2412231"/>
                <a:ext cx="8284744" cy="1188000"/>
              </a:xfrm>
              <a:prstGeom prst="rect">
                <a:avLst/>
              </a:prstGeom>
              <a:solidFill>
                <a:srgbClr val="79D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32" name="Picture 3" descr="G:\00 千图网\下载资料\13692860.jpg">
                <a:extLst>
                  <a:ext uri="{FF2B5EF4-FFF2-40B4-BE49-F238E27FC236}">
                    <a16:creationId xmlns="" xmlns:a16="http://schemas.microsoft.com/office/drawing/2014/main" id="{082CDCE1-EB1D-46B6-BB87-DFE56EC3253F}"/>
                  </a:ext>
                </a:extLst>
              </p:cNvPr>
              <p:cNvPicPr>
                <a:picLocks noChangeAspect="1" noChangeArrowheads="1"/>
              </p:cNvPicPr>
              <p:nvPr/>
            </p:nvPicPr>
            <p:blipFill>
              <a:blip r:embed="rId4" cstate="print"/>
              <a:srcRect l="13225" r="6420"/>
              <a:stretch>
                <a:fillRect/>
              </a:stretch>
            </p:blipFill>
            <p:spPr bwMode="auto">
              <a:xfrm>
                <a:off x="6419601" y="2463031"/>
                <a:ext cx="1362246" cy="1080000"/>
              </a:xfrm>
              <a:prstGeom prst="ellipse">
                <a:avLst/>
              </a:prstGeom>
              <a:noFill/>
              <a:ln w="76200">
                <a:solidFill>
                  <a:srgbClr val="00B0F0"/>
                </a:solidFill>
              </a:ln>
            </p:spPr>
          </p:pic>
        </p:grpSp>
        <p:sp>
          <p:nvSpPr>
            <p:cNvPr id="30" name="矩形 19">
              <a:extLst>
                <a:ext uri="{FF2B5EF4-FFF2-40B4-BE49-F238E27FC236}">
                  <a16:creationId xmlns="" xmlns:a16="http://schemas.microsoft.com/office/drawing/2014/main" id="{99B57BC6-2FD3-48C6-BE13-769799FD7C93}"/>
                </a:ext>
              </a:extLst>
            </p:cNvPr>
            <p:cNvSpPr/>
            <p:nvPr/>
          </p:nvSpPr>
          <p:spPr>
            <a:xfrm>
              <a:off x="49200" y="2285998"/>
              <a:ext cx="5910788" cy="900247"/>
            </a:xfrm>
            <a:prstGeom prst="rect">
              <a:avLst/>
            </a:prstGeom>
          </p:spPr>
          <p:txBody>
            <a:bodyPr wrap="square" lIns="91440" tIns="45720" rIns="91440" bIns="45720">
              <a:spAutoFit/>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just">
                <a:spcAft>
                  <a:spcPts val="0"/>
                </a:spcAft>
              </a:pP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Mối</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liên</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kết</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lô-gíc</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giữa</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các</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phần</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làm</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cho</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văn</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bản</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có</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kết</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cấu</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chặt</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chẽ</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a:t>
              </a:r>
              <a:endParaRPr lang="en-SG" sz="3200" kern="100" dirty="0">
                <a:latin typeface="#9Slide03 Arima Madurai Black" panose="00000A00000000000000" pitchFamily="2" charset="0"/>
                <a:ea typeface="SimSun" panose="02010600030101010101" pitchFamily="2" charset="-122"/>
                <a:cs typeface="#9Slide03 Arima Madurai Black" panose="00000A00000000000000" pitchFamily="2" charset="0"/>
              </a:endParaRPr>
            </a:p>
          </p:txBody>
        </p:sp>
      </p:grpSp>
      <p:grpSp>
        <p:nvGrpSpPr>
          <p:cNvPr id="33" name="组合 23">
            <a:extLst>
              <a:ext uri="{FF2B5EF4-FFF2-40B4-BE49-F238E27FC236}">
                <a16:creationId xmlns="" xmlns:a16="http://schemas.microsoft.com/office/drawing/2014/main" id="{26575C4C-0972-4719-9EFC-A591AA6F38A0}"/>
              </a:ext>
            </a:extLst>
          </p:cNvPr>
          <p:cNvGrpSpPr/>
          <p:nvPr/>
        </p:nvGrpSpPr>
        <p:grpSpPr>
          <a:xfrm>
            <a:off x="1183198" y="5008483"/>
            <a:ext cx="9942003" cy="1544721"/>
            <a:chOff x="1763699" y="3399152"/>
            <a:chExt cx="7456502" cy="987090"/>
          </a:xfrm>
        </p:grpSpPr>
        <p:grpSp>
          <p:nvGrpSpPr>
            <p:cNvPr id="34" name="组合 15">
              <a:extLst>
                <a:ext uri="{FF2B5EF4-FFF2-40B4-BE49-F238E27FC236}">
                  <a16:creationId xmlns="" xmlns:a16="http://schemas.microsoft.com/office/drawing/2014/main" id="{6924E31F-B1C3-40F9-A202-91A1C5F83E9C}"/>
                </a:ext>
              </a:extLst>
            </p:cNvPr>
            <p:cNvGrpSpPr/>
            <p:nvPr/>
          </p:nvGrpSpPr>
          <p:grpSpPr>
            <a:xfrm>
              <a:off x="1763699" y="3399152"/>
              <a:ext cx="7456502" cy="987090"/>
              <a:chOff x="1050898" y="3797615"/>
              <a:chExt cx="8974178" cy="1188000"/>
            </a:xfrm>
          </p:grpSpPr>
          <p:sp>
            <p:nvSpPr>
              <p:cNvPr id="36" name="矩形 13">
                <a:extLst>
                  <a:ext uri="{FF2B5EF4-FFF2-40B4-BE49-F238E27FC236}">
                    <a16:creationId xmlns="" xmlns:a16="http://schemas.microsoft.com/office/drawing/2014/main" id="{EADC0A5C-1D29-4A0A-B469-EFEAB9D496DD}"/>
                  </a:ext>
                </a:extLst>
              </p:cNvPr>
              <p:cNvSpPr/>
              <p:nvPr/>
            </p:nvSpPr>
            <p:spPr>
              <a:xfrm>
                <a:off x="1690688" y="3797615"/>
                <a:ext cx="8334388" cy="1188000"/>
              </a:xfrm>
              <a:prstGeom prst="rect">
                <a:avLst/>
              </a:prstGeom>
              <a:solidFill>
                <a:srgbClr val="79D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37" name="Picture 2" descr="G:\00 千图网\下载资料\455997_225023760000_2.jpg">
                <a:extLst>
                  <a:ext uri="{FF2B5EF4-FFF2-40B4-BE49-F238E27FC236}">
                    <a16:creationId xmlns="" xmlns:a16="http://schemas.microsoft.com/office/drawing/2014/main" id="{2316026A-3549-40DB-BABC-BB0676510348}"/>
                  </a:ext>
                </a:extLst>
              </p:cNvPr>
              <p:cNvPicPr>
                <a:picLocks noChangeAspect="1" noChangeArrowheads="1"/>
              </p:cNvPicPr>
              <p:nvPr/>
            </p:nvPicPr>
            <p:blipFill>
              <a:blip r:embed="rId3" cstate="print"/>
              <a:srcRect l="3727" t="10543" r="3786" b="1297"/>
              <a:stretch>
                <a:fillRect/>
              </a:stretch>
            </p:blipFill>
            <p:spPr bwMode="auto">
              <a:xfrm>
                <a:off x="1050898" y="3857634"/>
                <a:ext cx="1333870" cy="1080000"/>
              </a:xfrm>
              <a:prstGeom prst="ellipse">
                <a:avLst/>
              </a:prstGeom>
              <a:noFill/>
              <a:ln w="76200">
                <a:solidFill>
                  <a:srgbClr val="00B0F0"/>
                </a:solidFill>
              </a:ln>
            </p:spPr>
          </p:pic>
        </p:grpSp>
        <p:sp>
          <p:nvSpPr>
            <p:cNvPr id="35" name="矩形 20">
              <a:extLst>
                <a:ext uri="{FF2B5EF4-FFF2-40B4-BE49-F238E27FC236}">
                  <a16:creationId xmlns="" xmlns:a16="http://schemas.microsoft.com/office/drawing/2014/main" id="{1277FA96-BFFD-47A1-B3C3-1B12BD5F34FE}"/>
                </a:ext>
              </a:extLst>
            </p:cNvPr>
            <p:cNvSpPr/>
            <p:nvPr/>
          </p:nvSpPr>
          <p:spPr>
            <a:xfrm>
              <a:off x="3105149" y="3471840"/>
              <a:ext cx="5943601" cy="900247"/>
            </a:xfrm>
            <a:prstGeom prst="rect">
              <a:avLst/>
            </a:prstGeom>
          </p:spPr>
          <p:txBody>
            <a:bodyPr wrap="square" lIns="91440" tIns="45720" rIns="91440" bIns="45720">
              <a:spAutoFit/>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defTabSz="457098">
                <a:defRPr/>
              </a:pP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Sử</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dụng</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phương</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pháp</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pháp</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nêu</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số</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liệu</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phân</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tích</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khoa</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 </a:t>
              </a:r>
              <a:r>
                <a:rPr lang="fr-FR" sz="3600" kern="100" dirty="0" err="1">
                  <a:latin typeface="#9Slide03 Arima Madurai Black" panose="00000A00000000000000" pitchFamily="2" charset="0"/>
                  <a:ea typeface="SimSun" panose="02010600030101010101" pitchFamily="2" charset="-122"/>
                  <a:cs typeface="#9Slide03 Arima Madurai Black" panose="00000A00000000000000" pitchFamily="2" charset="0"/>
                </a:rPr>
                <a:t>học</a:t>
              </a:r>
              <a:r>
                <a:rPr lang="fr-FR" sz="3600" kern="100" dirty="0">
                  <a:latin typeface="#9Slide03 Arima Madurai Black" panose="00000A00000000000000" pitchFamily="2" charset="0"/>
                  <a:ea typeface="SimSun" panose="02010600030101010101" pitchFamily="2" charset="-122"/>
                  <a:cs typeface="#9Slide03 Arima Madurai Black" panose="00000A00000000000000" pitchFamily="2" charset="0"/>
                </a:rPr>
                <a:t>.</a:t>
              </a:r>
              <a:endParaRPr lang="en-US" altLang="zh-CN" sz="2800" dirty="0">
                <a:solidFill>
                  <a:schemeClr val="tx1">
                    <a:lumMod val="65000"/>
                    <a:lumOff val="35000"/>
                  </a:schemeClr>
                </a:solidFill>
                <a:latin typeface="#9Slide03 Arima Madurai Black" panose="00000A00000000000000" pitchFamily="2" charset="0"/>
                <a:ea typeface="微软雅黑" panose="020B0503020204020204" pitchFamily="34" charset="-122"/>
                <a:cs typeface="#9Slide03 Arima Madurai Black" panose="00000A00000000000000" pitchFamily="2" charset="0"/>
              </a:endParaRPr>
            </a:p>
          </p:txBody>
        </p:sp>
      </p:grpSp>
    </p:spTree>
    <p:extLst>
      <p:ext uri="{BB962C8B-B14F-4D97-AF65-F5344CB8AC3E}">
        <p14:creationId xmlns:p14="http://schemas.microsoft.com/office/powerpoint/2010/main" val="96255543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randombar(horizontal)">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randombar(horizontal)">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randombar(horizontal)">
                                      <p:cBhvr>
                                        <p:cTn id="2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 xmlns:a16="http://schemas.microsoft.com/office/drawing/2014/main" id="{76ECD425-3523-4C39-BABB-60B70DADBD77}"/>
              </a:ext>
            </a:extLst>
          </p:cNvPr>
          <p:cNvPicPr>
            <a:picLocks noChangeAspect="1"/>
          </p:cNvPicPr>
          <p:nvPr/>
        </p:nvPicPr>
        <p:blipFill>
          <a:blip r:embed="rId3">
            <a:extLst>
              <a:ext uri="{28A0092B-C50C-407E-A947-70E740481C1C}">
                <a14:useLocalDpi xmlns:a14="http://schemas.microsoft.com/office/drawing/2010/main" val="0"/>
              </a:ext>
            </a:extLst>
          </a:blip>
          <a:srcRect l="12500" t="14027" r="14166" b="15279"/>
          <a:stretch>
            <a:fillRect/>
          </a:stretch>
        </p:blipFill>
        <p:spPr bwMode="auto">
          <a:xfrm>
            <a:off x="0" y="1813331"/>
            <a:ext cx="3696630" cy="356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Box 35">
            <a:extLst>
              <a:ext uri="{FF2B5EF4-FFF2-40B4-BE49-F238E27FC236}">
                <a16:creationId xmlns="" xmlns:a16="http://schemas.microsoft.com/office/drawing/2014/main" id="{C446329D-FF91-4843-B5B6-8BCFC66E28B7}"/>
              </a:ext>
            </a:extLst>
          </p:cNvPr>
          <p:cNvSpPr txBox="1">
            <a:spLocks noChangeArrowheads="1"/>
          </p:cNvSpPr>
          <p:nvPr/>
        </p:nvSpPr>
        <p:spPr bwMode="auto">
          <a:xfrm>
            <a:off x="708025" y="2724556"/>
            <a:ext cx="256857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5400" dirty="0">
                <a:solidFill>
                  <a:srgbClr val="000000"/>
                </a:solidFill>
                <a:latin typeface="#9Slide03 Arima Madurai Medium" panose="00000600000000000000" pitchFamily="2" charset="0"/>
                <a:cs typeface="#9Slide03 Arima Madurai Medium" panose="00000600000000000000" pitchFamily="2" charset="0"/>
              </a:rPr>
              <a:t>GÓC CHIA SẺ</a:t>
            </a:r>
            <a:endParaRPr lang="en-SG" altLang="en-US" sz="5400" dirty="0">
              <a:solidFill>
                <a:srgbClr val="000000"/>
              </a:solidFill>
              <a:latin typeface="#9Slide03 Arima Madurai Medium" panose="00000600000000000000" pitchFamily="2" charset="0"/>
              <a:cs typeface="#9Slide03 Arima Madurai Medium" panose="00000600000000000000" pitchFamily="2" charset="0"/>
            </a:endParaRPr>
          </a:p>
        </p:txBody>
      </p:sp>
      <p:pic>
        <p:nvPicPr>
          <p:cNvPr id="38" name="Picture 37">
            <a:extLst>
              <a:ext uri="{FF2B5EF4-FFF2-40B4-BE49-F238E27FC236}">
                <a16:creationId xmlns="" xmlns:a16="http://schemas.microsoft.com/office/drawing/2014/main" id="{13E5FA5A-8BF4-44FE-A962-D45FAAAAD4CB}"/>
              </a:ext>
            </a:extLst>
          </p:cNvPr>
          <p:cNvPicPr>
            <a:picLocks noChangeAspect="1"/>
          </p:cNvPicPr>
          <p:nvPr/>
        </p:nvPicPr>
        <p:blipFill>
          <a:blip r:embed="rId4" cstate="print">
            <a:extLst>
              <a:ext uri="{28A0092B-C50C-407E-A947-70E740481C1C}">
                <a14:useLocalDpi xmlns:a14="http://schemas.microsoft.com/office/drawing/2010/main" val="0"/>
              </a:ext>
            </a:extLst>
          </a:blip>
          <a:srcRect l="17520" t="4066" r="9305" b="75038"/>
          <a:stretch>
            <a:fillRect/>
          </a:stretch>
        </p:blipFill>
        <p:spPr bwMode="auto">
          <a:xfrm>
            <a:off x="4038600" y="457200"/>
            <a:ext cx="8458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extBox 38">
            <a:extLst>
              <a:ext uri="{FF2B5EF4-FFF2-40B4-BE49-F238E27FC236}">
                <a16:creationId xmlns="" xmlns:a16="http://schemas.microsoft.com/office/drawing/2014/main" id="{4D636517-FDAC-4C48-92EC-93DC29FE19BA}"/>
              </a:ext>
            </a:extLst>
          </p:cNvPr>
          <p:cNvSpPr txBox="1">
            <a:spLocks noChangeArrowheads="1"/>
          </p:cNvSpPr>
          <p:nvPr/>
        </p:nvSpPr>
        <p:spPr bwMode="auto">
          <a:xfrm>
            <a:off x="5943600" y="997282"/>
            <a:ext cx="5410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US" altLang="en-US" sz="3600" b="1" dirty="0" err="1">
                <a:solidFill>
                  <a:srgbClr val="000000"/>
                </a:solidFill>
                <a:latin typeface="#9Slide03 Arima Madurai Medium" panose="00000600000000000000" pitchFamily="2" charset="0"/>
                <a:cs typeface="#9Slide03 Arima Madurai Medium" panose="00000600000000000000" pitchFamily="2" charset="0"/>
              </a:rPr>
              <a:t>Làm</a:t>
            </a:r>
            <a:r>
              <a:rPr lang="en-US" altLang="en-US" sz="3600" b="1" dirty="0">
                <a:solidFill>
                  <a:srgbClr val="000000"/>
                </a:solidFill>
                <a:latin typeface="#9Slide03 Arima Madurai Medium" panose="00000600000000000000" pitchFamily="2" charset="0"/>
                <a:cs typeface="#9Slide03 Arima Madurai Medium" panose="00000600000000000000" pitchFamily="2" charset="0"/>
              </a:rPr>
              <a:t> </a:t>
            </a:r>
            <a:r>
              <a:rPr lang="en-US" altLang="en-US" sz="3600" b="1" dirty="0" err="1">
                <a:solidFill>
                  <a:srgbClr val="000000"/>
                </a:solidFill>
                <a:latin typeface="#9Slide03 Arima Madurai Medium" panose="00000600000000000000" pitchFamily="2" charset="0"/>
                <a:cs typeface="#9Slide03 Arima Madurai Medium" panose="00000600000000000000" pitchFamily="2" charset="0"/>
              </a:rPr>
              <a:t>việc</a:t>
            </a:r>
            <a:r>
              <a:rPr lang="en-US" altLang="en-US" sz="3600" b="1" dirty="0">
                <a:solidFill>
                  <a:srgbClr val="000000"/>
                </a:solidFill>
                <a:latin typeface="#9Slide03 Arima Madurai Medium" panose="00000600000000000000" pitchFamily="2" charset="0"/>
                <a:cs typeface="#9Slide03 Arima Madurai Medium" panose="00000600000000000000" pitchFamily="2" charset="0"/>
              </a:rPr>
              <a:t> </a:t>
            </a:r>
            <a:r>
              <a:rPr lang="en-US" altLang="en-US" sz="3600" b="1" dirty="0" err="1">
                <a:solidFill>
                  <a:srgbClr val="000000"/>
                </a:solidFill>
                <a:latin typeface="#9Slide03 Arima Madurai Medium" panose="00000600000000000000" pitchFamily="2" charset="0"/>
                <a:cs typeface="#9Slide03 Arima Madurai Medium" panose="00000600000000000000" pitchFamily="2" charset="0"/>
              </a:rPr>
              <a:t>cá</a:t>
            </a:r>
            <a:r>
              <a:rPr lang="en-US" altLang="en-US" sz="3600" b="1" dirty="0">
                <a:solidFill>
                  <a:srgbClr val="000000"/>
                </a:solidFill>
                <a:latin typeface="#9Slide03 Arima Madurai Medium" panose="00000600000000000000" pitchFamily="2" charset="0"/>
                <a:cs typeface="#9Slide03 Arima Madurai Medium" panose="00000600000000000000" pitchFamily="2" charset="0"/>
              </a:rPr>
              <a:t> </a:t>
            </a:r>
            <a:r>
              <a:rPr lang="en-US" altLang="en-US" sz="3600" b="1" dirty="0" err="1">
                <a:solidFill>
                  <a:srgbClr val="000000"/>
                </a:solidFill>
                <a:latin typeface="#9Slide03 Arima Madurai Medium" panose="00000600000000000000" pitchFamily="2" charset="0"/>
                <a:cs typeface="#9Slide03 Arima Madurai Medium" panose="00000600000000000000" pitchFamily="2" charset="0"/>
              </a:rPr>
              <a:t>nhân</a:t>
            </a:r>
            <a:endParaRPr lang="en-SG" altLang="en-US" sz="3600" b="1" dirty="0">
              <a:solidFill>
                <a:srgbClr val="000000"/>
              </a:solidFill>
              <a:latin typeface="#9Slide03 Arima Madurai Medium" panose="00000600000000000000" pitchFamily="2" charset="0"/>
              <a:cs typeface="#9Slide03 Arima Madurai Medium" panose="00000600000000000000" pitchFamily="2" charset="0"/>
            </a:endParaRPr>
          </a:p>
        </p:txBody>
      </p:sp>
      <p:pic>
        <p:nvPicPr>
          <p:cNvPr id="42" name="Picture 41">
            <a:extLst>
              <a:ext uri="{FF2B5EF4-FFF2-40B4-BE49-F238E27FC236}">
                <a16:creationId xmlns="" xmlns:a16="http://schemas.microsoft.com/office/drawing/2014/main" id="{0B6BC788-E2B4-42FF-874D-9E3D93F88F78}"/>
              </a:ext>
            </a:extLst>
          </p:cNvPr>
          <p:cNvPicPr>
            <a:picLocks noChangeAspect="1"/>
          </p:cNvPicPr>
          <p:nvPr/>
        </p:nvPicPr>
        <p:blipFill>
          <a:blip r:embed="rId4" cstate="print">
            <a:extLst>
              <a:ext uri="{28A0092B-C50C-407E-A947-70E740481C1C}">
                <a14:useLocalDpi xmlns:a14="http://schemas.microsoft.com/office/drawing/2010/main" val="0"/>
              </a:ext>
            </a:extLst>
          </a:blip>
          <a:srcRect l="17520" t="44569" r="9305" b="35500"/>
          <a:stretch>
            <a:fillRect/>
          </a:stretch>
        </p:blipFill>
        <p:spPr bwMode="auto">
          <a:xfrm>
            <a:off x="4038600" y="2590800"/>
            <a:ext cx="8458200"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TextBox 42">
            <a:extLst>
              <a:ext uri="{FF2B5EF4-FFF2-40B4-BE49-F238E27FC236}">
                <a16:creationId xmlns="" xmlns:a16="http://schemas.microsoft.com/office/drawing/2014/main" id="{7BD9A74C-1375-4E35-8867-29C76BD46AB0}"/>
              </a:ext>
            </a:extLst>
          </p:cNvPr>
          <p:cNvSpPr txBox="1">
            <a:spLocks noChangeArrowheads="1"/>
          </p:cNvSpPr>
          <p:nvPr/>
        </p:nvSpPr>
        <p:spPr bwMode="auto">
          <a:xfrm>
            <a:off x="5715000" y="3079942"/>
            <a:ext cx="488711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en-US" altLang="en-US" sz="3600" b="1" dirty="0" err="1">
                <a:solidFill>
                  <a:srgbClr val="000000"/>
                </a:solidFill>
                <a:latin typeface="#9Slide03 Arima Madurai Medium" panose="00000600000000000000" pitchFamily="2" charset="0"/>
                <a:cs typeface="#9Slide03 Arima Madurai Medium" panose="00000600000000000000" pitchFamily="2" charset="0"/>
              </a:rPr>
              <a:t>Đồng</a:t>
            </a:r>
            <a:r>
              <a:rPr lang="en-US" altLang="en-US" sz="3600" b="1" dirty="0">
                <a:solidFill>
                  <a:srgbClr val="000000"/>
                </a:solidFill>
                <a:latin typeface="#9Slide03 Arima Madurai Medium" panose="00000600000000000000" pitchFamily="2" charset="0"/>
                <a:cs typeface="#9Slide03 Arima Madurai Medium" panose="00000600000000000000" pitchFamily="2" charset="0"/>
              </a:rPr>
              <a:t> ý </a:t>
            </a:r>
            <a:r>
              <a:rPr lang="en-US" altLang="en-US" sz="3600" b="1" dirty="0" err="1">
                <a:solidFill>
                  <a:srgbClr val="000000"/>
                </a:solidFill>
                <a:latin typeface="#9Slide03 Arima Madurai Medium" panose="00000600000000000000" pitchFamily="2" charset="0"/>
                <a:cs typeface="#9Slide03 Arima Madurai Medium" panose="00000600000000000000" pitchFamily="2" charset="0"/>
              </a:rPr>
              <a:t>đánh</a:t>
            </a:r>
            <a:r>
              <a:rPr lang="en-US" altLang="en-US" sz="3600" b="1" dirty="0">
                <a:solidFill>
                  <a:srgbClr val="000000"/>
                </a:solidFill>
                <a:latin typeface="#9Slide03 Arima Madurai Medium" panose="00000600000000000000" pitchFamily="2" charset="0"/>
                <a:cs typeface="#9Slide03 Arima Madurai Medium" panose="00000600000000000000" pitchFamily="2" charset="0"/>
              </a:rPr>
              <a:t> </a:t>
            </a:r>
            <a:r>
              <a:rPr lang="en-US" altLang="en-US" sz="3600" b="1" dirty="0" err="1">
                <a:solidFill>
                  <a:srgbClr val="000000"/>
                </a:solidFill>
                <a:latin typeface="#9Slide03 Arima Madurai Medium" panose="00000600000000000000" pitchFamily="2" charset="0"/>
                <a:cs typeface="#9Slide03 Arima Madurai Medium" panose="00000600000000000000" pitchFamily="2" charset="0"/>
              </a:rPr>
              <a:t>dấu</a:t>
            </a:r>
            <a:r>
              <a:rPr lang="en-US" altLang="en-US" sz="3600" b="1" dirty="0">
                <a:solidFill>
                  <a:srgbClr val="000000"/>
                </a:solidFill>
                <a:latin typeface="#9Slide03 Arima Madurai Medium" panose="00000600000000000000" pitchFamily="2" charset="0"/>
                <a:cs typeface="#9Slide03 Arima Madurai Medium" panose="00000600000000000000" pitchFamily="2" charset="0"/>
              </a:rPr>
              <a:t> “v”</a:t>
            </a:r>
            <a:endParaRPr lang="en-SG" altLang="en-US" sz="3600" b="1" dirty="0">
              <a:solidFill>
                <a:srgbClr val="000000"/>
              </a:solidFill>
              <a:latin typeface="#9Slide03 Arima Madurai Medium" panose="00000600000000000000" pitchFamily="2" charset="0"/>
              <a:cs typeface="#9Slide03 Arima Madurai Medium" panose="00000600000000000000" pitchFamily="2" charset="0"/>
            </a:endParaRPr>
          </a:p>
        </p:txBody>
      </p:sp>
      <p:pic>
        <p:nvPicPr>
          <p:cNvPr id="44" name="Picture 43">
            <a:extLst>
              <a:ext uri="{FF2B5EF4-FFF2-40B4-BE49-F238E27FC236}">
                <a16:creationId xmlns="" xmlns:a16="http://schemas.microsoft.com/office/drawing/2014/main" id="{2626C6A0-3654-4175-9BFE-E4A68090EACB}"/>
              </a:ext>
            </a:extLst>
          </p:cNvPr>
          <p:cNvPicPr>
            <a:picLocks noChangeAspect="1"/>
          </p:cNvPicPr>
          <p:nvPr/>
        </p:nvPicPr>
        <p:blipFill>
          <a:blip r:embed="rId4" cstate="print">
            <a:extLst>
              <a:ext uri="{28A0092B-C50C-407E-A947-70E740481C1C}">
                <a14:useLocalDpi xmlns:a14="http://schemas.microsoft.com/office/drawing/2010/main" val="0"/>
              </a:ext>
            </a:extLst>
          </a:blip>
          <a:srcRect l="17520" t="64819" r="9305" b="15776"/>
          <a:stretch>
            <a:fillRect/>
          </a:stretch>
        </p:blipFill>
        <p:spPr bwMode="auto">
          <a:xfrm>
            <a:off x="4038600" y="4812311"/>
            <a:ext cx="8458200" cy="155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TextBox 44">
            <a:extLst>
              <a:ext uri="{FF2B5EF4-FFF2-40B4-BE49-F238E27FC236}">
                <a16:creationId xmlns="" xmlns:a16="http://schemas.microsoft.com/office/drawing/2014/main" id="{919DEF19-9649-4785-BF3C-CE9B41577F95}"/>
              </a:ext>
            </a:extLst>
          </p:cNvPr>
          <p:cNvSpPr txBox="1">
            <a:spLocks noChangeArrowheads="1"/>
          </p:cNvSpPr>
          <p:nvPr/>
        </p:nvSpPr>
        <p:spPr bwMode="auto">
          <a:xfrm>
            <a:off x="5715000" y="5232780"/>
            <a:ext cx="518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en-US" altLang="en-US" sz="3600" b="1" dirty="0" err="1">
                <a:solidFill>
                  <a:srgbClr val="000000"/>
                </a:solidFill>
                <a:latin typeface="#9Slide03 Arima Madurai Medium" panose="00000600000000000000" pitchFamily="2" charset="0"/>
                <a:cs typeface="#9Slide03 Arima Madurai Medium" panose="00000600000000000000" pitchFamily="2" charset="0"/>
              </a:rPr>
              <a:t>Không</a:t>
            </a:r>
            <a:r>
              <a:rPr lang="en-US" altLang="en-US" sz="3600" b="1" dirty="0">
                <a:solidFill>
                  <a:srgbClr val="000000"/>
                </a:solidFill>
                <a:latin typeface="#9Slide03 Arima Madurai Medium" panose="00000600000000000000" pitchFamily="2" charset="0"/>
                <a:cs typeface="#9Slide03 Arima Madurai Medium" panose="00000600000000000000" pitchFamily="2" charset="0"/>
              </a:rPr>
              <a:t> </a:t>
            </a:r>
            <a:r>
              <a:rPr lang="en-US" altLang="en-US" sz="3600" b="1" dirty="0" err="1">
                <a:solidFill>
                  <a:srgbClr val="000000"/>
                </a:solidFill>
                <a:latin typeface="#9Slide03 Arima Madurai Medium" panose="00000600000000000000" pitchFamily="2" charset="0"/>
                <a:cs typeface="#9Slide03 Arima Madurai Medium" panose="00000600000000000000" pitchFamily="2" charset="0"/>
              </a:rPr>
              <a:t>đồng</a:t>
            </a:r>
            <a:r>
              <a:rPr lang="en-US" altLang="en-US" sz="3600" b="1" dirty="0">
                <a:solidFill>
                  <a:srgbClr val="000000"/>
                </a:solidFill>
                <a:latin typeface="#9Slide03 Arima Madurai Medium" panose="00000600000000000000" pitchFamily="2" charset="0"/>
                <a:cs typeface="#9Slide03 Arima Madurai Medium" panose="00000600000000000000" pitchFamily="2" charset="0"/>
              </a:rPr>
              <a:t> ý </a:t>
            </a:r>
            <a:r>
              <a:rPr lang="en-US" altLang="en-US" sz="3600" b="1" dirty="0" err="1">
                <a:solidFill>
                  <a:srgbClr val="000000"/>
                </a:solidFill>
                <a:latin typeface="#9Slide03 Arima Madurai Medium" panose="00000600000000000000" pitchFamily="2" charset="0"/>
                <a:cs typeface="#9Slide03 Arima Madurai Medium" panose="00000600000000000000" pitchFamily="2" charset="0"/>
              </a:rPr>
              <a:t>đánh</a:t>
            </a:r>
            <a:r>
              <a:rPr lang="en-US" altLang="en-US" sz="3600" b="1" dirty="0">
                <a:solidFill>
                  <a:srgbClr val="000000"/>
                </a:solidFill>
                <a:latin typeface="#9Slide03 Arima Madurai Medium" panose="00000600000000000000" pitchFamily="2" charset="0"/>
                <a:cs typeface="#9Slide03 Arima Madurai Medium" panose="00000600000000000000" pitchFamily="2" charset="0"/>
              </a:rPr>
              <a:t> “x”</a:t>
            </a:r>
            <a:endParaRPr lang="en-SG" altLang="en-US" sz="3600" b="1" dirty="0">
              <a:solidFill>
                <a:srgbClr val="000000"/>
              </a:solidFill>
              <a:latin typeface="#9Slide03 Arima Madurai Medium" panose="00000600000000000000" pitchFamily="2" charset="0"/>
              <a:cs typeface="#9Slide03 Arima Madurai Medium" panose="00000600000000000000" pitchFamily="2" charset="0"/>
            </a:endParaRPr>
          </a:p>
        </p:txBody>
      </p:sp>
    </p:spTree>
    <p:extLst>
      <p:ext uri="{BB962C8B-B14F-4D97-AF65-F5344CB8AC3E}">
        <p14:creationId xmlns:p14="http://schemas.microsoft.com/office/powerpoint/2010/main" val="19259110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circle(in)">
                                      <p:cBhvr>
                                        <p:cTn id="7" dur="2000"/>
                                        <p:tgtEl>
                                          <p:spTgt spid="36"/>
                                        </p:tgtEl>
                                      </p:cBhvr>
                                    </p:animEffect>
                                  </p:childTnLst>
                                </p:cTn>
                              </p:par>
                              <p:par>
                                <p:cTn id="8" presetID="6" presetClass="entr" presetSubtype="16"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circle(in)">
                                      <p:cBhvr>
                                        <p:cTn id="10" dur="2000"/>
                                        <p:tgtEl>
                                          <p:spTgt spid="3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barn(inVertical)">
                                      <p:cBhvr>
                                        <p:cTn id="15" dur="500"/>
                                        <p:tgtEl>
                                          <p:spTgt spid="39"/>
                                        </p:tgtEl>
                                      </p:cBhvr>
                                    </p:animEffect>
                                  </p:childTnLst>
                                </p:cTn>
                              </p:par>
                              <p:par>
                                <p:cTn id="16" presetID="16" presetClass="entr" presetSubtype="21" fill="hold"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barn(inVertical)">
                                      <p:cBhvr>
                                        <p:cTn id="18" dur="500"/>
                                        <p:tgtEl>
                                          <p:spTgt spid="3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1" fill="hold" nodeType="click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barn(inVertical)">
                                      <p:cBhvr>
                                        <p:cTn id="23" dur="500"/>
                                        <p:tgtEl>
                                          <p:spTgt spid="42"/>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barn(inVertical)">
                                      <p:cBhvr>
                                        <p:cTn id="26" dur="500"/>
                                        <p:tgtEl>
                                          <p:spTgt spid="4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6" presetClass="entr" presetSubtype="21" fill="hold" nodeType="click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barn(inVertical)">
                                      <p:cBhvr>
                                        <p:cTn id="31" dur="500"/>
                                        <p:tgtEl>
                                          <p:spTgt spid="44"/>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45"/>
                                        </p:tgtEl>
                                        <p:attrNameLst>
                                          <p:attrName>style.visibility</p:attrName>
                                        </p:attrNameLst>
                                      </p:cBhvr>
                                      <p:to>
                                        <p:strVal val="visible"/>
                                      </p:to>
                                    </p:set>
                                    <p:animEffect transition="in" filter="barn(inVertical)">
                                      <p:cBhvr>
                                        <p:cTn id="34"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9" grpId="0"/>
      <p:bldP spid="43" grpId="0"/>
      <p:bldP spid="4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 xmlns:a16="http://schemas.microsoft.com/office/drawing/2014/main" id="{625BA113-4D03-4D09-81AA-FED522412082}"/>
              </a:ext>
            </a:extLst>
          </p:cNvPr>
          <p:cNvGraphicFramePr>
            <a:graphicFrameLocks noGrp="1"/>
          </p:cNvGraphicFramePr>
          <p:nvPr>
            <p:extLst>
              <p:ext uri="{D42A27DB-BD31-4B8C-83A1-F6EECF244321}">
                <p14:modId xmlns:p14="http://schemas.microsoft.com/office/powerpoint/2010/main" val="3098330963"/>
              </p:ext>
            </p:extLst>
          </p:nvPr>
        </p:nvGraphicFramePr>
        <p:xfrm>
          <a:off x="0" y="0"/>
          <a:ext cx="12192000" cy="6857998"/>
        </p:xfrm>
        <a:graphic>
          <a:graphicData uri="http://schemas.openxmlformats.org/drawingml/2006/table">
            <a:tbl>
              <a:tblPr firstRow="1" bandRow="1">
                <a:tableStyleId>{5C22544A-7EE6-4342-B048-85BDC9FD1C3A}</a:tableStyleId>
              </a:tblPr>
              <a:tblGrid>
                <a:gridCol w="11201400">
                  <a:extLst>
                    <a:ext uri="{9D8B030D-6E8A-4147-A177-3AD203B41FA5}">
                      <a16:colId xmlns="" xmlns:a16="http://schemas.microsoft.com/office/drawing/2014/main" val="1927336840"/>
                    </a:ext>
                  </a:extLst>
                </a:gridCol>
                <a:gridCol w="990600">
                  <a:extLst>
                    <a:ext uri="{9D8B030D-6E8A-4147-A177-3AD203B41FA5}">
                      <a16:colId xmlns="" xmlns:a16="http://schemas.microsoft.com/office/drawing/2014/main" val="4152101528"/>
                    </a:ext>
                  </a:extLst>
                </a:gridCol>
              </a:tblGrid>
              <a:tr h="489857">
                <a:tc>
                  <a:txBody>
                    <a:bodyPr/>
                    <a:lstStyle/>
                    <a:p>
                      <a:pPr algn="ctr"/>
                      <a:r>
                        <a:rPr lang="en-SG" sz="2000" dirty="0" err="1">
                          <a:solidFill>
                            <a:srgbClr val="FF0000"/>
                          </a:solidFill>
                          <a:latin typeface="Times New Roman" panose="02020603050405020304" pitchFamily="18" charset="0"/>
                          <a:cs typeface="Times New Roman" panose="02020603050405020304" pitchFamily="18" charset="0"/>
                        </a:rPr>
                        <a:t>Mệnh</a:t>
                      </a:r>
                      <a:r>
                        <a:rPr lang="en-SG" sz="2000" dirty="0">
                          <a:solidFill>
                            <a:srgbClr val="FF0000"/>
                          </a:solidFill>
                          <a:latin typeface="Times New Roman" panose="02020603050405020304" pitchFamily="18" charset="0"/>
                          <a:cs typeface="Times New Roman" panose="02020603050405020304" pitchFamily="18" charset="0"/>
                        </a:rPr>
                        <a:t> </a:t>
                      </a:r>
                      <a:r>
                        <a:rPr lang="en-SG" sz="2000" dirty="0" err="1">
                          <a:solidFill>
                            <a:srgbClr val="FF0000"/>
                          </a:solidFill>
                          <a:latin typeface="Times New Roman" panose="02020603050405020304" pitchFamily="18" charset="0"/>
                          <a:cs typeface="Times New Roman" panose="02020603050405020304" pitchFamily="18" charset="0"/>
                        </a:rPr>
                        <a:t>đề</a:t>
                      </a:r>
                      <a:endParaRPr lang="en-SG" sz="20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SG" sz="2000" dirty="0">
                          <a:solidFill>
                            <a:srgbClr val="FF0000"/>
                          </a:solidFill>
                          <a:latin typeface="Times New Roman" panose="02020603050405020304" pitchFamily="18" charset="0"/>
                          <a:cs typeface="Times New Roman" panose="02020603050405020304" pitchFamily="18" charset="0"/>
                        </a:rPr>
                        <a:t>Ý </a:t>
                      </a:r>
                      <a:r>
                        <a:rPr lang="en-SG" sz="2000" dirty="0" err="1">
                          <a:solidFill>
                            <a:srgbClr val="FF0000"/>
                          </a:solidFill>
                          <a:latin typeface="Times New Roman" panose="02020603050405020304" pitchFamily="18" charset="0"/>
                          <a:cs typeface="Times New Roman" panose="02020603050405020304" pitchFamily="18" charset="0"/>
                        </a:rPr>
                        <a:t>kiến</a:t>
                      </a:r>
                      <a:endParaRPr lang="en-SG" sz="20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467431011"/>
                  </a:ext>
                </a:extLst>
              </a:tr>
              <a:tr h="489857">
                <a:tc>
                  <a:txBody>
                    <a:bodyPr/>
                    <a:lstStyle/>
                    <a:p>
                      <a:r>
                        <a:rPr lang="en-SG" sz="2000" dirty="0">
                          <a:latin typeface="Times New Roman" panose="02020603050405020304" pitchFamily="18" charset="0"/>
                          <a:cs typeface="Times New Roman" panose="02020603050405020304" pitchFamily="18" charset="0"/>
                        </a:rPr>
                        <a:t>1. </a:t>
                      </a:r>
                      <a:r>
                        <a:rPr lang="en-SG" sz="2000" dirty="0" err="1">
                          <a:latin typeface="Times New Roman" panose="02020603050405020304" pitchFamily="18" charset="0"/>
                          <a:cs typeface="Times New Roman" panose="02020603050405020304" pitchFamily="18" charset="0"/>
                        </a:rPr>
                        <a:t>Tất</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cả</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trẻ</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em</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trên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thế</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giới</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đều</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trong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trắng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dễ</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bị</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tổn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th</a:t>
                      </a:r>
                      <a:r>
                        <a:rPr lang="vi-VN" sz="2000" dirty="0">
                          <a:latin typeface="Times New Roman" panose="02020603050405020304" pitchFamily="18" charset="0"/>
                          <a:cs typeface="Times New Roman" panose="02020603050405020304" pitchFamily="18" charset="0"/>
                        </a:rPr>
                        <a:t>ư</a:t>
                      </a:r>
                      <a:r>
                        <a:rPr lang="en-SG" sz="2000" dirty="0" err="1">
                          <a:latin typeface="Times New Roman" panose="02020603050405020304" pitchFamily="18" charset="0"/>
                          <a:cs typeface="Times New Roman" panose="02020603050405020304" pitchFamily="18" charset="0"/>
                        </a:rPr>
                        <a:t>ơng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và</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phụ</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thuộc</a:t>
                      </a:r>
                      <a:endParaRPr lang="en-SG"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SG"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737755314"/>
                  </a:ext>
                </a:extLst>
              </a:tr>
              <a:tr h="489857">
                <a:tc>
                  <a:txBody>
                    <a:bodyPr/>
                    <a:lstStyle/>
                    <a:p>
                      <a:r>
                        <a:rPr lang="en-SG" sz="2000" dirty="0">
                          <a:latin typeface="Times New Roman" panose="02020603050405020304" pitchFamily="18" charset="0"/>
                          <a:cs typeface="Times New Roman" panose="02020603050405020304" pitchFamily="18" charset="0"/>
                        </a:rPr>
                        <a:t>2. </a:t>
                      </a:r>
                      <a:r>
                        <a:rPr lang="en-SG" sz="2000" dirty="0" err="1">
                          <a:latin typeface="Times New Roman" panose="02020603050405020304" pitchFamily="18" charset="0"/>
                          <a:cs typeface="Times New Roman" panose="02020603050405020304" pitchFamily="18" charset="0"/>
                        </a:rPr>
                        <a:t>Trẻ</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em</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phải</a:t>
                      </a:r>
                      <a:r>
                        <a:rPr lang="en-SG" sz="2000" dirty="0">
                          <a:latin typeface="Times New Roman" panose="02020603050405020304" pitchFamily="18" charset="0"/>
                          <a:cs typeface="Times New Roman" panose="02020603050405020304" pitchFamily="18" charset="0"/>
                        </a:rPr>
                        <a:t> đ</a:t>
                      </a:r>
                      <a:r>
                        <a:rPr lang="vi-VN" sz="2000" dirty="0">
                          <a:latin typeface="Times New Roman" panose="02020603050405020304" pitchFamily="18" charset="0"/>
                          <a:cs typeface="Times New Roman" panose="02020603050405020304" pitchFamily="18" charset="0"/>
                        </a:rPr>
                        <a:t>ư</a:t>
                      </a:r>
                      <a:r>
                        <a:rPr lang="en-SG" sz="2000" dirty="0" err="1">
                          <a:latin typeface="Times New Roman" panose="02020603050405020304" pitchFamily="18" charset="0"/>
                          <a:cs typeface="Times New Roman" panose="02020603050405020304" pitchFamily="18" charset="0"/>
                        </a:rPr>
                        <a:t>ợc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sống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trong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vui</a:t>
                      </a:r>
                      <a:r>
                        <a:rPr lang="en-SG" sz="2000" dirty="0">
                          <a:latin typeface="Times New Roman" panose="02020603050405020304" pitchFamily="18" charset="0"/>
                          <a:cs typeface="Times New Roman" panose="02020603050405020304" pitchFamily="18" charset="0"/>
                        </a:rPr>
                        <a:t> t</a:t>
                      </a:r>
                      <a:r>
                        <a:rPr lang="vi-VN" sz="2000" dirty="0">
                          <a:latin typeface="Times New Roman" panose="02020603050405020304" pitchFamily="18" charset="0"/>
                          <a:cs typeface="Times New Roman" panose="02020603050405020304" pitchFamily="18" charset="0"/>
                        </a:rPr>
                        <a:t>ư</a:t>
                      </a:r>
                      <a:r>
                        <a:rPr lang="en-SG" sz="2000" dirty="0" err="1">
                          <a:latin typeface="Times New Roman" panose="02020603050405020304" pitchFamily="18" charset="0"/>
                          <a:cs typeface="Times New Roman" panose="02020603050405020304" pitchFamily="18" charset="0"/>
                        </a:rPr>
                        <a:t>ơi</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thanh</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bình</a:t>
                      </a:r>
                      <a:r>
                        <a:rPr lang="en-SG" sz="2000" dirty="0">
                          <a:latin typeface="Times New Roman" panose="02020603050405020304" pitchFamily="18" charset="0"/>
                          <a:cs typeface="Times New Roman" panose="02020603050405020304" pitchFamily="18" charset="0"/>
                        </a:rPr>
                        <a:t>, đ</a:t>
                      </a:r>
                      <a:r>
                        <a:rPr lang="vi-VN" sz="2000" dirty="0">
                          <a:latin typeface="Times New Roman" panose="02020603050405020304" pitchFamily="18" charset="0"/>
                          <a:cs typeface="Times New Roman" panose="02020603050405020304" pitchFamily="18" charset="0"/>
                        </a:rPr>
                        <a:t>ư</a:t>
                      </a:r>
                      <a:r>
                        <a:rPr lang="en-SG" sz="2000" dirty="0" err="1">
                          <a:latin typeface="Times New Roman" panose="02020603050405020304" pitchFamily="18" charset="0"/>
                          <a:cs typeface="Times New Roman" panose="02020603050405020304" pitchFamily="18" charset="0"/>
                        </a:rPr>
                        <a:t>ợc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ch</a:t>
                      </a:r>
                      <a:r>
                        <a:rPr lang="vi-VN" sz="2000" dirty="0">
                          <a:latin typeface="Times New Roman" panose="02020603050405020304" pitchFamily="18" charset="0"/>
                          <a:cs typeface="Times New Roman" panose="02020603050405020304" pitchFamily="18" charset="0"/>
                        </a:rPr>
                        <a:t>ơ</a:t>
                      </a:r>
                      <a:r>
                        <a:rPr lang="en-SG" sz="2000" dirty="0" err="1">
                          <a:latin typeface="Times New Roman" panose="02020603050405020304" pitchFamily="18" charset="0"/>
                          <a:cs typeface="Times New Roman" panose="02020603050405020304" pitchFamily="18" charset="0"/>
                        </a:rPr>
                        <a:t>i</a:t>
                      </a:r>
                      <a:r>
                        <a:rPr lang="en-SG" sz="2000" dirty="0">
                          <a:latin typeface="Times New Roman" panose="02020603050405020304" pitchFamily="18" charset="0"/>
                          <a:cs typeface="Times New Roman" panose="02020603050405020304" pitchFamily="18" charset="0"/>
                        </a:rPr>
                        <a:t>, đ</a:t>
                      </a:r>
                      <a:r>
                        <a:rPr lang="vi-VN" sz="2000" dirty="0">
                          <a:latin typeface="Times New Roman" panose="02020603050405020304" pitchFamily="18" charset="0"/>
                          <a:cs typeface="Times New Roman" panose="02020603050405020304" pitchFamily="18" charset="0"/>
                        </a:rPr>
                        <a:t>ư</a:t>
                      </a:r>
                      <a:r>
                        <a:rPr lang="en-SG" sz="2000" dirty="0" err="1">
                          <a:latin typeface="Times New Roman" panose="02020603050405020304" pitchFamily="18" charset="0"/>
                          <a:cs typeface="Times New Roman" panose="02020603050405020304" pitchFamily="18" charset="0"/>
                        </a:rPr>
                        <a:t>ợc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học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và</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phát</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triển</a:t>
                      </a:r>
                      <a:endParaRPr lang="en-SG"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SG" sz="20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027403159"/>
                  </a:ext>
                </a:extLst>
              </a:tr>
              <a:tr h="489857">
                <a:tc>
                  <a:txBody>
                    <a:bodyPr/>
                    <a:lstStyle/>
                    <a:p>
                      <a:r>
                        <a:rPr lang="en-SG" sz="2000" dirty="0">
                          <a:latin typeface="Times New Roman" panose="02020603050405020304" pitchFamily="18" charset="0"/>
                          <a:cs typeface="Times New Roman" panose="02020603050405020304" pitchFamily="18" charset="0"/>
                        </a:rPr>
                        <a:t>3. </a:t>
                      </a:r>
                      <a:r>
                        <a:rPr lang="en-SG" sz="2000" dirty="0" err="1">
                          <a:latin typeface="Times New Roman" panose="02020603050405020304" pitchFamily="18" charset="0"/>
                          <a:cs typeface="Times New Roman" panose="02020603050405020304" pitchFamily="18" charset="0"/>
                        </a:rPr>
                        <a:t>Hằng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ngày</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hầu</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hết</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trẻ</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em</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trên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thế</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giới</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đều</a:t>
                      </a:r>
                      <a:r>
                        <a:rPr lang="en-SG" sz="2000" dirty="0">
                          <a:latin typeface="Times New Roman" panose="02020603050405020304" pitchFamily="18" charset="0"/>
                          <a:cs typeface="Times New Roman" panose="02020603050405020304" pitchFamily="18" charset="0"/>
                        </a:rPr>
                        <a:t> đ</a:t>
                      </a:r>
                      <a:r>
                        <a:rPr lang="vi-VN" sz="2000" dirty="0">
                          <a:latin typeface="Times New Roman" panose="02020603050405020304" pitchFamily="18" charset="0"/>
                          <a:cs typeface="Times New Roman" panose="02020603050405020304" pitchFamily="18" charset="0"/>
                        </a:rPr>
                        <a:t>ư</a:t>
                      </a:r>
                      <a:r>
                        <a:rPr lang="en-SG" sz="2000" dirty="0" err="1">
                          <a:latin typeface="Times New Roman" panose="02020603050405020304" pitchFamily="18" charset="0"/>
                          <a:cs typeface="Times New Roman" panose="02020603050405020304" pitchFamily="18" charset="0"/>
                        </a:rPr>
                        <a:t>ợc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sống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trong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hạnh</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phúc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bình</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yên</a:t>
                      </a:r>
                      <a:endParaRPr lang="en-SG"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SG" sz="20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400238139"/>
                  </a:ext>
                </a:extLst>
              </a:tr>
              <a:tr h="489857">
                <a:tc>
                  <a:txBody>
                    <a:bodyPr/>
                    <a:lstStyle/>
                    <a:p>
                      <a:r>
                        <a:rPr lang="en-SG" sz="2000" dirty="0">
                          <a:latin typeface="Times New Roman" panose="02020603050405020304" pitchFamily="18" charset="0"/>
                          <a:cs typeface="Times New Roman" panose="02020603050405020304" pitchFamily="18" charset="0"/>
                        </a:rPr>
                        <a:t>4. </a:t>
                      </a:r>
                      <a:r>
                        <a:rPr lang="en-SG" sz="2000" dirty="0" err="1">
                          <a:latin typeface="Times New Roman" panose="02020603050405020304" pitchFamily="18" charset="0"/>
                          <a:cs typeface="Times New Roman" panose="02020603050405020304" pitchFamily="18" charset="0"/>
                        </a:rPr>
                        <a:t>Cảnh</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trẻ</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em</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trở</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thành</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nạn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nhân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của</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bạo</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lực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bị</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lãng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quên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ruồng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bỏ</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bóc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lột</a:t>
                      </a:r>
                      <a:r>
                        <a:rPr lang="en-SG" sz="2000" dirty="0">
                          <a:latin typeface="Times New Roman" panose="02020603050405020304" pitchFamily="18" charset="0"/>
                          <a:cs typeface="Times New Roman" panose="02020603050405020304" pitchFamily="18" charset="0"/>
                        </a:rPr>
                        <a:t>, … </a:t>
                      </a:r>
                      <a:r>
                        <a:rPr lang="en-SG" sz="2000" dirty="0" err="1">
                          <a:latin typeface="Times New Roman" panose="02020603050405020304" pitchFamily="18" charset="0"/>
                          <a:cs typeface="Times New Roman" panose="02020603050405020304" pitchFamily="18" charset="0"/>
                        </a:rPr>
                        <a:t>có</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xảy</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ra</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nh</a:t>
                      </a:r>
                      <a:r>
                        <a:rPr lang="vi-VN" sz="2000" dirty="0">
                          <a:latin typeface="Times New Roman" panose="02020603050405020304" pitchFamily="18" charset="0"/>
                          <a:cs typeface="Times New Roman" panose="02020603050405020304" pitchFamily="18" charset="0"/>
                        </a:rPr>
                        <a:t>ư</a:t>
                      </a:r>
                      <a:r>
                        <a:rPr lang="en-SG" sz="2000" dirty="0">
                          <a:latin typeface="Times New Roman" panose="02020603050405020304" pitchFamily="18" charset="0"/>
                          <a:cs typeface="Times New Roman" panose="02020603050405020304" pitchFamily="18" charset="0"/>
                        </a:rPr>
                        <a:t>ng </a:t>
                      </a:r>
                      <a:r>
                        <a:rPr lang="en-SG" sz="2000" dirty="0" err="1">
                          <a:latin typeface="Times New Roman" panose="02020603050405020304" pitchFamily="18" charset="0"/>
                          <a:cs typeface="Times New Roman" panose="02020603050405020304" pitchFamily="18" charset="0"/>
                        </a:rPr>
                        <a:t>rất</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hiếm</a:t>
                      </a:r>
                      <a:endParaRPr lang="en-SG"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SG" sz="20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702852097"/>
                  </a:ext>
                </a:extLst>
              </a:tr>
              <a:tr h="489857">
                <a:tc>
                  <a:txBody>
                    <a:bodyPr/>
                    <a:lstStyle/>
                    <a:p>
                      <a:r>
                        <a:rPr lang="en-SG" sz="2000" dirty="0">
                          <a:latin typeface="Times New Roman" panose="02020603050405020304" pitchFamily="18" charset="0"/>
                          <a:cs typeface="Times New Roman" panose="02020603050405020304" pitchFamily="18" charset="0"/>
                        </a:rPr>
                        <a:t>5. </a:t>
                      </a:r>
                      <a:r>
                        <a:rPr lang="en-SG" sz="2000" dirty="0" err="1">
                          <a:latin typeface="Times New Roman" panose="02020603050405020304" pitchFamily="18" charset="0"/>
                          <a:cs typeface="Times New Roman" panose="02020603050405020304" pitchFamily="18" charset="0"/>
                        </a:rPr>
                        <a:t>Mỗi</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ngày</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có</a:t>
                      </a:r>
                      <a:r>
                        <a:rPr lang="en-SG" sz="2000" dirty="0">
                          <a:latin typeface="Times New Roman" panose="02020603050405020304" pitchFamily="18" charset="0"/>
                          <a:cs typeface="Times New Roman" panose="02020603050405020304" pitchFamily="18" charset="0"/>
                        </a:rPr>
                        <a:t> 40.000 </a:t>
                      </a:r>
                      <a:r>
                        <a:rPr lang="en-SG" sz="2000" dirty="0" err="1">
                          <a:latin typeface="Times New Roman" panose="02020603050405020304" pitchFamily="18" charset="0"/>
                          <a:cs typeface="Times New Roman" panose="02020603050405020304" pitchFamily="18" charset="0"/>
                        </a:rPr>
                        <a:t>trẻ</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em</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chết</a:t>
                      </a:r>
                      <a:r>
                        <a:rPr lang="en-SG" sz="2000" dirty="0">
                          <a:latin typeface="Times New Roman" panose="02020603050405020304" pitchFamily="18" charset="0"/>
                          <a:cs typeface="Times New Roman" panose="02020603050405020304" pitchFamily="18" charset="0"/>
                        </a:rPr>
                        <a:t> do </a:t>
                      </a:r>
                      <a:r>
                        <a:rPr lang="en-SG" sz="2000" dirty="0" err="1">
                          <a:latin typeface="Times New Roman" panose="02020603050405020304" pitchFamily="18" charset="0"/>
                          <a:cs typeface="Times New Roman" panose="02020603050405020304" pitchFamily="18" charset="0"/>
                        </a:rPr>
                        <a:t>suy</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dinh</a:t>
                      </a:r>
                      <a:r>
                        <a:rPr lang="en-SG" sz="2000" dirty="0">
                          <a:latin typeface="Times New Roman" panose="02020603050405020304" pitchFamily="18" charset="0"/>
                          <a:cs typeface="Times New Roman" panose="02020603050405020304" pitchFamily="18" charset="0"/>
                        </a:rPr>
                        <a:t> d</a:t>
                      </a:r>
                      <a:r>
                        <a:rPr lang="vi-VN" sz="2000" dirty="0">
                          <a:latin typeface="Times New Roman" panose="02020603050405020304" pitchFamily="18" charset="0"/>
                          <a:cs typeface="Times New Roman" panose="02020603050405020304" pitchFamily="18" charset="0"/>
                        </a:rPr>
                        <a:t>ư</a:t>
                      </a:r>
                      <a:r>
                        <a:rPr lang="en-SG" sz="2000" dirty="0" err="1">
                          <a:latin typeface="Times New Roman" panose="02020603050405020304" pitchFamily="18" charset="0"/>
                          <a:cs typeface="Times New Roman" panose="02020603050405020304" pitchFamily="18" charset="0"/>
                        </a:rPr>
                        <a:t>ỡng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và</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bệnh</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tật</a:t>
                      </a:r>
                      <a:endParaRPr lang="en-SG"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SG" sz="20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464157371"/>
                  </a:ext>
                </a:extLst>
              </a:tr>
              <a:tr h="489857">
                <a:tc>
                  <a:txBody>
                    <a:bodyPr/>
                    <a:lstStyle/>
                    <a:p>
                      <a:r>
                        <a:rPr lang="en-SG" sz="2000" dirty="0">
                          <a:latin typeface="Times New Roman" panose="02020603050405020304" pitchFamily="18" charset="0"/>
                          <a:cs typeface="Times New Roman" panose="02020603050405020304" pitchFamily="18" charset="0"/>
                        </a:rPr>
                        <a:t>6. </a:t>
                      </a:r>
                      <a:r>
                        <a:rPr lang="en-SG" sz="2000" dirty="0" err="1">
                          <a:latin typeface="Times New Roman" panose="02020603050405020304" pitchFamily="18" charset="0"/>
                          <a:cs typeface="Times New Roman" panose="02020603050405020304" pitchFamily="18" charset="0"/>
                        </a:rPr>
                        <a:t>Mỗi</a:t>
                      </a:r>
                      <a:r>
                        <a:rPr lang="en-SG" sz="2000" dirty="0">
                          <a:latin typeface="Times New Roman" panose="02020603050405020304" pitchFamily="18" charset="0"/>
                          <a:cs typeface="Times New Roman" panose="02020603050405020304" pitchFamily="18" charset="0"/>
                        </a:rPr>
                        <a:t> n</a:t>
                      </a:r>
                      <a:r>
                        <a:rPr lang="vi-VN" sz="2000" dirty="0">
                          <a:latin typeface="Times New Roman" panose="02020603050405020304" pitchFamily="18" charset="0"/>
                          <a:cs typeface="Times New Roman" panose="02020603050405020304" pitchFamily="18" charset="0"/>
                        </a:rPr>
                        <a:t>ư</a:t>
                      </a:r>
                      <a:r>
                        <a:rPr lang="en-SG" sz="2000" dirty="0" err="1">
                          <a:latin typeface="Times New Roman" panose="02020603050405020304" pitchFamily="18" charset="0"/>
                          <a:cs typeface="Times New Roman" panose="02020603050405020304" pitchFamily="18" charset="0"/>
                        </a:rPr>
                        <a:t>ớc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có</a:t>
                      </a:r>
                      <a:r>
                        <a:rPr lang="en-SG" sz="2000" dirty="0">
                          <a:latin typeface="Times New Roman" panose="02020603050405020304" pitchFamily="18" charset="0"/>
                          <a:cs typeface="Times New Roman" panose="02020603050405020304" pitchFamily="18" charset="0"/>
                        </a:rPr>
                        <a:t> 1 </a:t>
                      </a:r>
                      <a:r>
                        <a:rPr lang="en-SG" sz="2000" dirty="0" err="1">
                          <a:latin typeface="Times New Roman" panose="02020603050405020304" pitchFamily="18" charset="0"/>
                          <a:cs typeface="Times New Roman" panose="02020603050405020304" pitchFamily="18" charset="0"/>
                        </a:rPr>
                        <a:t>điều</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kiện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chính</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trị</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riêng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nên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việc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liên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kết</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để</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thực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hiện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quyền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trẻ</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em</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rất</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khó</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thực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hiện</a:t>
                      </a:r>
                      <a:endParaRPr lang="en-SG"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SG" sz="20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939370613"/>
                  </a:ext>
                </a:extLst>
              </a:tr>
              <a:tr h="489857">
                <a:tc>
                  <a:txBody>
                    <a:bodyPr/>
                    <a:lstStyle/>
                    <a:p>
                      <a:r>
                        <a:rPr lang="en-SG" sz="2000" dirty="0">
                          <a:latin typeface="Times New Roman" panose="02020603050405020304" pitchFamily="18" charset="0"/>
                          <a:cs typeface="Times New Roman" panose="02020603050405020304" pitchFamily="18" charset="0"/>
                        </a:rPr>
                        <a:t>7. </a:t>
                      </a:r>
                      <a:r>
                        <a:rPr lang="en-SG" sz="2000" dirty="0" err="1">
                          <a:latin typeface="Times New Roman" panose="02020603050405020304" pitchFamily="18" charset="0"/>
                          <a:cs typeface="Times New Roman" panose="02020603050405020304" pitchFamily="18" charset="0"/>
                        </a:rPr>
                        <a:t>Tỉ</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lệ</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tử</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vong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của</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trẻ</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em</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nói</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chung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và</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của</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trẻ</a:t>
                      </a:r>
                      <a:r>
                        <a:rPr lang="en-SG" sz="2000" dirty="0">
                          <a:latin typeface="Times New Roman" panose="02020603050405020304" pitchFamily="18" charset="0"/>
                          <a:cs typeface="Times New Roman" panose="02020603050405020304" pitchFamily="18" charset="0"/>
                        </a:rPr>
                        <a:t> s</a:t>
                      </a:r>
                      <a:r>
                        <a:rPr lang="vi-VN" sz="2000" dirty="0">
                          <a:latin typeface="Times New Roman" panose="02020603050405020304" pitchFamily="18" charset="0"/>
                          <a:cs typeface="Times New Roman" panose="02020603050405020304" pitchFamily="18" charset="0"/>
                        </a:rPr>
                        <a:t>ơ</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sinh</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nói</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riêng</a:t>
                      </a:r>
                      <a:r>
                        <a:rPr lang="en-SG" sz="2000" dirty="0">
                          <a:latin typeface="Times New Roman" panose="02020603050405020304" pitchFamily="18" charset="0"/>
                          <a:cs typeface="Times New Roman" panose="02020603050405020304" pitchFamily="18" charset="0"/>
                        </a:rPr>
                        <a:t> ở </a:t>
                      </a:r>
                      <a:r>
                        <a:rPr lang="en-SG" sz="2000" dirty="0" err="1">
                          <a:latin typeface="Times New Roman" panose="02020603050405020304" pitchFamily="18" charset="0"/>
                          <a:cs typeface="Times New Roman" panose="02020603050405020304" pitchFamily="18" charset="0"/>
                        </a:rPr>
                        <a:t>nhiều</a:t>
                      </a:r>
                      <a:r>
                        <a:rPr lang="en-SG" sz="2000" dirty="0">
                          <a:latin typeface="Times New Roman" panose="02020603050405020304" pitchFamily="18" charset="0"/>
                          <a:cs typeface="Times New Roman" panose="02020603050405020304" pitchFamily="18" charset="0"/>
                        </a:rPr>
                        <a:t> n</a:t>
                      </a:r>
                      <a:r>
                        <a:rPr lang="vi-VN" sz="2000" dirty="0">
                          <a:latin typeface="Times New Roman" panose="02020603050405020304" pitchFamily="18" charset="0"/>
                          <a:cs typeface="Times New Roman" panose="02020603050405020304" pitchFamily="18" charset="0"/>
                        </a:rPr>
                        <a:t>ơ</a:t>
                      </a:r>
                      <a:r>
                        <a:rPr lang="en-SG" sz="2000" dirty="0" err="1">
                          <a:latin typeface="Times New Roman" panose="02020603050405020304" pitchFamily="18" charset="0"/>
                          <a:cs typeface="Times New Roman" panose="02020603050405020304" pitchFamily="18" charset="0"/>
                        </a:rPr>
                        <a:t>i</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trên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thế</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giới</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là</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rất</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ít</a:t>
                      </a:r>
                      <a:endParaRPr lang="en-SG"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SG" sz="20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842345224"/>
                  </a:ext>
                </a:extLst>
              </a:tr>
              <a:tr h="489857">
                <a:tc>
                  <a:txBody>
                    <a:bodyPr/>
                    <a:lstStyle/>
                    <a:p>
                      <a:r>
                        <a:rPr lang="en-SG" sz="2000" dirty="0">
                          <a:latin typeface="Times New Roman" panose="02020603050405020304" pitchFamily="18" charset="0"/>
                          <a:cs typeface="Times New Roman" panose="02020603050405020304" pitchFamily="18" charset="0"/>
                        </a:rPr>
                        <a:t>8. </a:t>
                      </a:r>
                      <a:r>
                        <a:rPr lang="en-SG" sz="2000" dirty="0" err="1">
                          <a:latin typeface="Times New Roman" panose="02020603050405020304" pitchFamily="18" charset="0"/>
                          <a:cs typeface="Times New Roman" panose="02020603050405020304" pitchFamily="18" charset="0"/>
                        </a:rPr>
                        <a:t>Trẻ</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em</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bị</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tàn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tật</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và</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trẻ</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em</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có</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hoàn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cảnh</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sống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đặc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biệt</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khó</a:t>
                      </a:r>
                      <a:r>
                        <a:rPr lang="en-SG" sz="2000" dirty="0">
                          <a:latin typeface="Times New Roman" panose="02020603050405020304" pitchFamily="18" charset="0"/>
                          <a:cs typeface="Times New Roman" panose="02020603050405020304" pitchFamily="18" charset="0"/>
                        </a:rPr>
                        <a:t> khan </a:t>
                      </a:r>
                      <a:r>
                        <a:rPr lang="en-SG" sz="2000" dirty="0" err="1">
                          <a:latin typeface="Times New Roman" panose="02020603050405020304" pitchFamily="18" charset="0"/>
                          <a:cs typeface="Times New Roman" panose="02020603050405020304" pitchFamily="18" charset="0"/>
                        </a:rPr>
                        <a:t>cần</a:t>
                      </a:r>
                      <a:r>
                        <a:rPr lang="en-SG" sz="2000" dirty="0">
                          <a:latin typeface="Times New Roman" panose="02020603050405020304" pitchFamily="18" charset="0"/>
                          <a:cs typeface="Times New Roman" panose="02020603050405020304" pitchFamily="18" charset="0"/>
                        </a:rPr>
                        <a:t> đ</a:t>
                      </a:r>
                      <a:r>
                        <a:rPr lang="vi-VN" sz="2000" dirty="0">
                          <a:latin typeface="Times New Roman" panose="02020603050405020304" pitchFamily="18" charset="0"/>
                          <a:cs typeface="Times New Roman" panose="02020603050405020304" pitchFamily="18" charset="0"/>
                        </a:rPr>
                        <a:t>ư</a:t>
                      </a:r>
                      <a:r>
                        <a:rPr lang="en-SG" sz="2000" dirty="0" err="1">
                          <a:latin typeface="Times New Roman" panose="02020603050405020304" pitchFamily="18" charset="0"/>
                          <a:cs typeface="Times New Roman" panose="02020603050405020304" pitchFamily="18" charset="0"/>
                        </a:rPr>
                        <a:t>ợc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quan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tâm</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chăm</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sóc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nhiều</a:t>
                      </a:r>
                      <a:r>
                        <a:rPr lang="en-SG" sz="2000" dirty="0">
                          <a:latin typeface="Times New Roman" panose="02020603050405020304" pitchFamily="18" charset="0"/>
                          <a:cs typeface="Times New Roman" panose="02020603050405020304" pitchFamily="18" charset="0"/>
                        </a:rPr>
                        <a:t> h</a:t>
                      </a:r>
                      <a:r>
                        <a:rPr lang="vi-VN" sz="2000" dirty="0">
                          <a:latin typeface="Times New Roman" panose="02020603050405020304" pitchFamily="18" charset="0"/>
                          <a:cs typeface="Times New Roman" panose="02020603050405020304" pitchFamily="18" charset="0"/>
                        </a:rPr>
                        <a:t>ơ</a:t>
                      </a:r>
                      <a:r>
                        <a:rPr lang="en-SG" sz="2000" dirty="0">
                          <a:latin typeface="Times New Roman" panose="02020603050405020304" pitchFamily="18" charset="0"/>
                          <a:cs typeface="Times New Roman" panose="02020603050405020304" pitchFamily="18" charset="0"/>
                        </a:rPr>
                        <a:t>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SG" sz="20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271146445"/>
                  </a:ext>
                </a:extLst>
              </a:tr>
              <a:tr h="489857">
                <a:tc>
                  <a:txBody>
                    <a:bodyPr/>
                    <a:lstStyle/>
                    <a:p>
                      <a:r>
                        <a:rPr lang="en-SG" sz="2000" dirty="0">
                          <a:latin typeface="Times New Roman" panose="02020603050405020304" pitchFamily="18" charset="0"/>
                          <a:cs typeface="Times New Roman" panose="02020603050405020304" pitchFamily="18" charset="0"/>
                        </a:rPr>
                        <a:t>9. </a:t>
                      </a:r>
                      <a:r>
                        <a:rPr lang="en-SG" sz="2000" dirty="0" err="1">
                          <a:latin typeface="Times New Roman" panose="02020603050405020304" pitchFamily="18" charset="0"/>
                          <a:cs typeface="Times New Roman" panose="02020603050405020304" pitchFamily="18" charset="0"/>
                        </a:rPr>
                        <a:t>Trẻ</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em</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gái</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cần</a:t>
                      </a:r>
                      <a:r>
                        <a:rPr lang="en-SG" sz="2000" dirty="0">
                          <a:latin typeface="Times New Roman" panose="02020603050405020304" pitchFamily="18" charset="0"/>
                          <a:cs typeface="Times New Roman" panose="02020603050405020304" pitchFamily="18" charset="0"/>
                        </a:rPr>
                        <a:t> đ</a:t>
                      </a:r>
                      <a:r>
                        <a:rPr lang="vi-VN" sz="2000" dirty="0">
                          <a:latin typeface="Times New Roman" panose="02020603050405020304" pitchFamily="18" charset="0"/>
                          <a:cs typeface="Times New Roman" panose="02020603050405020304" pitchFamily="18" charset="0"/>
                        </a:rPr>
                        <a:t>ư</a:t>
                      </a:r>
                      <a:r>
                        <a:rPr lang="en-SG" sz="2000" dirty="0" err="1">
                          <a:latin typeface="Times New Roman" panose="02020603050405020304" pitchFamily="18" charset="0"/>
                          <a:cs typeface="Times New Roman" panose="02020603050405020304" pitchFamily="18" charset="0"/>
                        </a:rPr>
                        <a:t>ợc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đối</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xử</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bình</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đẳng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và</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có</a:t>
                      </a:r>
                      <a:r>
                        <a:rPr lang="en-SG" sz="2000" dirty="0">
                          <a:latin typeface="Times New Roman" panose="02020603050405020304" pitchFamily="18" charset="0"/>
                          <a:cs typeface="Times New Roman" panose="02020603050405020304" pitchFamily="18" charset="0"/>
                        </a:rPr>
                        <a:t> c</a:t>
                      </a:r>
                      <a:r>
                        <a:rPr lang="vi-VN" sz="2000" dirty="0">
                          <a:latin typeface="Times New Roman" panose="02020603050405020304" pitchFamily="18" charset="0"/>
                          <a:cs typeface="Times New Roman" panose="02020603050405020304" pitchFamily="18" charset="0"/>
                        </a:rPr>
                        <a:t>ơ</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hội</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đồng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đều</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nh</a:t>
                      </a:r>
                      <a:r>
                        <a:rPr lang="vi-VN" sz="2000" dirty="0">
                          <a:latin typeface="Times New Roman" panose="02020603050405020304" pitchFamily="18" charset="0"/>
                          <a:cs typeface="Times New Roman" panose="02020603050405020304" pitchFamily="18" charset="0"/>
                        </a:rPr>
                        <a:t>ư</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các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em</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trai</a:t>
                      </a:r>
                      <a:endParaRPr lang="en-SG"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SG" sz="20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849985160"/>
                  </a:ext>
                </a:extLst>
              </a:tr>
              <a:tr h="489857">
                <a:tc>
                  <a:txBody>
                    <a:bodyPr/>
                    <a:lstStyle/>
                    <a:p>
                      <a:r>
                        <a:rPr lang="en-SG" sz="2000" dirty="0">
                          <a:latin typeface="Times New Roman" panose="02020603050405020304" pitchFamily="18" charset="0"/>
                          <a:cs typeface="Times New Roman" panose="02020603050405020304" pitchFamily="18" charset="0"/>
                        </a:rPr>
                        <a:t>10. </a:t>
                      </a:r>
                      <a:r>
                        <a:rPr lang="en-SG" sz="2000" dirty="0" err="1">
                          <a:latin typeface="Times New Roman" panose="02020603050405020304" pitchFamily="18" charset="0"/>
                          <a:cs typeface="Times New Roman" panose="02020603050405020304" pitchFamily="18" charset="0"/>
                        </a:rPr>
                        <a:t>Số</a:t>
                      </a:r>
                      <a:r>
                        <a:rPr lang="en-SG" sz="2000" dirty="0">
                          <a:latin typeface="Times New Roman" panose="02020603050405020304" pitchFamily="18" charset="0"/>
                          <a:cs typeface="Times New Roman" panose="02020603050405020304" pitchFamily="18" charset="0"/>
                        </a:rPr>
                        <a:t> l</a:t>
                      </a:r>
                      <a:r>
                        <a:rPr lang="vi-VN" sz="2000" dirty="0">
                          <a:latin typeface="Times New Roman" panose="02020603050405020304" pitchFamily="18" charset="0"/>
                          <a:cs typeface="Times New Roman" panose="02020603050405020304" pitchFamily="18" charset="0"/>
                        </a:rPr>
                        <a:t>ư</a:t>
                      </a:r>
                      <a:r>
                        <a:rPr lang="en-SG" sz="2000" dirty="0" err="1">
                          <a:latin typeface="Times New Roman" panose="02020603050405020304" pitchFamily="18" charset="0"/>
                          <a:cs typeface="Times New Roman" panose="02020603050405020304" pitchFamily="18" charset="0"/>
                        </a:rPr>
                        <a:t>ợng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bà</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mẹ</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chết</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vì</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sinh</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nở</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đã</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không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còn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nhiều</a:t>
                      </a:r>
                      <a:endParaRPr lang="en-SG"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SG" sz="20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18746474"/>
                  </a:ext>
                </a:extLst>
              </a:tr>
              <a:tr h="489857">
                <a:tc>
                  <a:txBody>
                    <a:bodyPr/>
                    <a:lstStyle/>
                    <a:p>
                      <a:r>
                        <a:rPr lang="en-SG" sz="2000" dirty="0">
                          <a:latin typeface="Times New Roman" panose="02020603050405020304" pitchFamily="18" charset="0"/>
                          <a:cs typeface="Times New Roman" panose="02020603050405020304" pitchFamily="18" charset="0"/>
                        </a:rPr>
                        <a:t>11. </a:t>
                      </a:r>
                      <a:r>
                        <a:rPr lang="en-SG" sz="2000" dirty="0" err="1">
                          <a:latin typeface="Times New Roman" panose="02020603050405020304" pitchFamily="18" charset="0"/>
                          <a:cs typeface="Times New Roman" panose="02020603050405020304" pitchFamily="18" charset="0"/>
                        </a:rPr>
                        <a:t>Trẻ</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em</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cần</a:t>
                      </a:r>
                      <a:r>
                        <a:rPr lang="en-SG" sz="2000" dirty="0">
                          <a:latin typeface="Times New Roman" panose="02020603050405020304" pitchFamily="18" charset="0"/>
                          <a:cs typeface="Times New Roman" panose="02020603050405020304" pitchFamily="18" charset="0"/>
                        </a:rPr>
                        <a:t> đ</a:t>
                      </a:r>
                      <a:r>
                        <a:rPr lang="vi-VN" sz="2000" dirty="0">
                          <a:latin typeface="Times New Roman" panose="02020603050405020304" pitchFamily="18" charset="0"/>
                          <a:cs typeface="Times New Roman" panose="02020603050405020304" pitchFamily="18" charset="0"/>
                        </a:rPr>
                        <a:t>ư</a:t>
                      </a:r>
                      <a:r>
                        <a:rPr lang="en-SG" sz="2000" dirty="0" err="1">
                          <a:latin typeface="Times New Roman" panose="02020603050405020304" pitchFamily="18" charset="0"/>
                          <a:cs typeface="Times New Roman" panose="02020603050405020304" pitchFamily="18" charset="0"/>
                        </a:rPr>
                        <a:t>ợc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khuyến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khích</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tham</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gia</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vào</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các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hoạt</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động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văn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hóa</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xã</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hội</a:t>
                      </a:r>
                      <a:endParaRPr lang="en-SG"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SG"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4053456697"/>
                  </a:ext>
                </a:extLst>
              </a:tr>
              <a:tr h="489857">
                <a:tc>
                  <a:txBody>
                    <a:bodyPr/>
                    <a:lstStyle/>
                    <a:p>
                      <a:r>
                        <a:rPr lang="en-SG" sz="2000" dirty="0">
                          <a:latin typeface="Times New Roman" panose="02020603050405020304" pitchFamily="18" charset="0"/>
                          <a:cs typeface="Times New Roman" panose="02020603050405020304" pitchFamily="18" charset="0"/>
                        </a:rPr>
                        <a:t>12. </a:t>
                      </a:r>
                      <a:r>
                        <a:rPr lang="en-SG" sz="2000" dirty="0" err="1">
                          <a:latin typeface="Times New Roman" panose="02020603050405020304" pitchFamily="18" charset="0"/>
                          <a:cs typeface="Times New Roman" panose="02020603050405020304" pitchFamily="18" charset="0"/>
                        </a:rPr>
                        <a:t>Điều</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kiện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kinh</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tế</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ảnh</a:t>
                      </a:r>
                      <a:r>
                        <a:rPr lang="en-SG" sz="2000" dirty="0">
                          <a:latin typeface="Times New Roman" panose="02020603050405020304" pitchFamily="18" charset="0"/>
                          <a:cs typeface="Times New Roman" panose="02020603050405020304" pitchFamily="18" charset="0"/>
                        </a:rPr>
                        <a:t> h</a:t>
                      </a:r>
                      <a:r>
                        <a:rPr lang="vi-VN" sz="2000" dirty="0">
                          <a:latin typeface="Times New Roman" panose="02020603050405020304" pitchFamily="18" charset="0"/>
                          <a:cs typeface="Times New Roman" panose="02020603050405020304" pitchFamily="18" charset="0"/>
                        </a:rPr>
                        <a:t>ư</a:t>
                      </a:r>
                      <a:r>
                        <a:rPr lang="en-SG" sz="2000" dirty="0" err="1">
                          <a:latin typeface="Times New Roman" panose="02020603050405020304" pitchFamily="18" charset="0"/>
                          <a:cs typeface="Times New Roman" panose="02020603050405020304" pitchFamily="18" charset="0"/>
                        </a:rPr>
                        <a:t>ởng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lớn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đến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số</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phận</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trẻ</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em</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đặc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biệt</a:t>
                      </a:r>
                      <a:r>
                        <a:rPr lang="en-SG" sz="2000" dirty="0">
                          <a:latin typeface="Times New Roman" panose="02020603050405020304" pitchFamily="18" charset="0"/>
                          <a:cs typeface="Times New Roman" panose="02020603050405020304" pitchFamily="18" charset="0"/>
                        </a:rPr>
                        <a:t> ở </a:t>
                      </a:r>
                      <a:r>
                        <a:rPr lang="en-SG" sz="2000" dirty="0" err="1">
                          <a:latin typeface="Times New Roman" panose="02020603050405020304" pitchFamily="18" charset="0"/>
                          <a:cs typeface="Times New Roman" panose="02020603050405020304" pitchFamily="18" charset="0"/>
                        </a:rPr>
                        <a:t>các</a:t>
                      </a:r>
                      <a:r>
                        <a:rPr lang="en-SG" sz="2000" dirty="0">
                          <a:latin typeface="Times New Roman" panose="02020603050405020304" pitchFamily="18" charset="0"/>
                          <a:cs typeface="Times New Roman" panose="02020603050405020304" pitchFamily="18" charset="0"/>
                        </a:rPr>
                        <a:t> n</a:t>
                      </a:r>
                      <a:r>
                        <a:rPr lang="vi-VN" sz="2000" dirty="0">
                          <a:latin typeface="Times New Roman" panose="02020603050405020304" pitchFamily="18" charset="0"/>
                          <a:cs typeface="Times New Roman" panose="02020603050405020304" pitchFamily="18" charset="0"/>
                        </a:rPr>
                        <a:t>ư</a:t>
                      </a:r>
                      <a:r>
                        <a:rPr lang="en-SG" sz="2000" dirty="0" err="1">
                          <a:latin typeface="Times New Roman" panose="02020603050405020304" pitchFamily="18" charset="0"/>
                          <a:cs typeface="Times New Roman" panose="02020603050405020304" pitchFamily="18" charset="0"/>
                        </a:rPr>
                        <a:t>ớc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phát</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triển</a:t>
                      </a:r>
                      <a:endParaRPr lang="en-SG"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SG"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40425201"/>
                  </a:ext>
                </a:extLst>
              </a:tr>
              <a:tr h="489857">
                <a:tc>
                  <a:txBody>
                    <a:bodyPr/>
                    <a:lstStyle/>
                    <a:p>
                      <a:r>
                        <a:rPr lang="en-SG" sz="2000" dirty="0">
                          <a:latin typeface="Times New Roman" panose="02020603050405020304" pitchFamily="18" charset="0"/>
                          <a:cs typeface="Times New Roman" panose="02020603050405020304" pitchFamily="18" charset="0"/>
                        </a:rPr>
                        <a:t>13. </a:t>
                      </a:r>
                      <a:r>
                        <a:rPr lang="en-SG" sz="2000" dirty="0" err="1">
                          <a:latin typeface="Times New Roman" panose="02020603050405020304" pitchFamily="18" charset="0"/>
                          <a:cs typeface="Times New Roman" panose="02020603050405020304" pitchFamily="18" charset="0"/>
                        </a:rPr>
                        <a:t>Các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nhiệm</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vụ</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về</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chăm</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sóc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và</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bảo</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vệ</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trẻ</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em</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có</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thể</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thực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hiện</a:t>
                      </a:r>
                      <a:r>
                        <a:rPr lang="en-SG" sz="2000" dirty="0">
                          <a:latin typeface="Times New Roman" panose="02020603050405020304" pitchFamily="18" charset="0"/>
                          <a:cs typeface="Times New Roman" panose="02020603050405020304" pitchFamily="18" charset="0"/>
                        </a:rPr>
                        <a:t> ở </a:t>
                      </a:r>
                      <a:r>
                        <a:rPr lang="en-SG" sz="2000" dirty="0" err="1">
                          <a:latin typeface="Times New Roman" panose="02020603050405020304" pitchFamily="18" charset="0"/>
                          <a:cs typeface="Times New Roman" panose="02020603050405020304" pitchFamily="18" charset="0"/>
                        </a:rPr>
                        <a:t>từng</a:t>
                      </a:r>
                      <a:r>
                        <a:rPr lang="en-SG" sz="2000" dirty="0">
                          <a:latin typeface="Times New Roman" panose="02020603050405020304" pitchFamily="18" charset="0"/>
                          <a:cs typeface="Times New Roman" panose="02020603050405020304" pitchFamily="18" charset="0"/>
                        </a:rPr>
                        <a:t> n</a:t>
                      </a:r>
                      <a:r>
                        <a:rPr lang="vi-VN" sz="2000" dirty="0">
                          <a:latin typeface="Times New Roman" panose="02020603050405020304" pitchFamily="18" charset="0"/>
                          <a:cs typeface="Times New Roman" panose="02020603050405020304" pitchFamily="18" charset="0"/>
                        </a:rPr>
                        <a:t>ư</a:t>
                      </a:r>
                      <a:r>
                        <a:rPr lang="en-SG" sz="2000" dirty="0" err="1">
                          <a:latin typeface="Times New Roman" panose="02020603050405020304" pitchFamily="18" charset="0"/>
                          <a:cs typeface="Times New Roman" panose="02020603050405020304" pitchFamily="18" charset="0"/>
                        </a:rPr>
                        <a:t>ớc</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riêng</a:t>
                      </a:r>
                      <a:r>
                        <a:rPr lang="en-SG" sz="2000" dirty="0">
                          <a:latin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cs typeface="Times New Roman" panose="02020603050405020304" pitchFamily="18" charset="0"/>
                        </a:rPr>
                        <a:t>biệt</a:t>
                      </a:r>
                      <a:endParaRPr lang="en-SG"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SG"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4233007832"/>
                  </a:ext>
                </a:extLst>
              </a:tr>
            </a:tbl>
          </a:graphicData>
        </a:graphic>
      </p:graphicFrame>
    </p:spTree>
    <p:extLst>
      <p:ext uri="{BB962C8B-B14F-4D97-AF65-F5344CB8AC3E}">
        <p14:creationId xmlns:p14="http://schemas.microsoft.com/office/powerpoint/2010/main" val="2211478304"/>
      </p:ext>
    </p:extLst>
  </p:cSld>
  <p:clrMapOvr>
    <a:masterClrMapping/>
  </p:clrMapOvr>
  <p:transition spd="slow">
    <p:randomBar dir="ver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Ã¡ch Khai TÃ¢m - Nháº­t KÃ½ Anne Frank - Anne Frank">
            <a:extLst>
              <a:ext uri="{FF2B5EF4-FFF2-40B4-BE49-F238E27FC236}">
                <a16:creationId xmlns="" xmlns:a16="http://schemas.microsoft.com/office/drawing/2014/main" id="{843E0A7B-CA11-44DD-AE9F-AB0E774682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271780"/>
            <a:ext cx="4191000" cy="63144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ráº» Em Thá»i Chiáº¿n (áº¤n Báº£n Ká» Niá»m 60 NÄm NXB Kim Äá»ng) | Tiki.vn">
            <a:extLst>
              <a:ext uri="{FF2B5EF4-FFF2-40B4-BE49-F238E27FC236}">
                <a16:creationId xmlns="" xmlns:a16="http://schemas.microsoft.com/office/drawing/2014/main" id="{70076190-A74B-43A8-9165-E0488504F2E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53200" y="271780"/>
            <a:ext cx="5334000" cy="6314440"/>
          </a:xfrm>
          <a:prstGeom prst="rect">
            <a:avLst/>
          </a:prstGeom>
          <a:noFill/>
          <a:extLst>
            <a:ext uri="{909E8E84-426E-40DD-AFC4-6F175D3DCCD1}">
              <a14:hiddenFill xmlns:a14="http://schemas.microsoft.com/office/drawing/2010/main">
                <a:solidFill>
                  <a:srgbClr val="FFFFFF"/>
                </a:solidFill>
              </a14:hiddenFill>
            </a:ext>
          </a:extLst>
        </p:spPr>
      </p:pic>
      <p:sp>
        <p:nvSpPr>
          <p:cNvPr id="7" name="PA_文本框 5">
            <a:extLst>
              <a:ext uri="{FF2B5EF4-FFF2-40B4-BE49-F238E27FC236}">
                <a16:creationId xmlns="" xmlns:a16="http://schemas.microsoft.com/office/drawing/2014/main" id="{073FA212-8120-4B26-9BAF-307FD20E8B61}"/>
              </a:ext>
            </a:extLst>
          </p:cNvPr>
          <p:cNvSpPr txBox="1"/>
          <p:nvPr>
            <p:custDataLst>
              <p:tags r:id="rId1"/>
            </p:custDataLst>
          </p:nvPr>
        </p:nvSpPr>
        <p:spPr>
          <a:xfrm>
            <a:off x="304800" y="1755465"/>
            <a:ext cx="1447800" cy="3347070"/>
          </a:xfrm>
          <a:prstGeom prst="rect">
            <a:avLst/>
          </a:prstGeom>
          <a:noFill/>
        </p:spPr>
        <p:txBody>
          <a:bodyPr wrap="square" rtlCol="0" anchor="ctr">
            <a:spAutoFit/>
          </a:bodyPr>
          <a:lstStyle/>
          <a:p>
            <a:pPr algn="ctr">
              <a:lnSpc>
                <a:spcPct val="150000"/>
              </a:lnSpc>
            </a:pPr>
            <a:r>
              <a:rPr lang="en-US" altLang="zh-CN" sz="3600" dirty="0">
                <a:solidFill>
                  <a:srgbClr val="FF0000"/>
                </a:solidFill>
                <a:latin typeface="#9Slide03 Arima Madurai Black" panose="00000A00000000000000" pitchFamily="2" charset="0"/>
                <a:cs typeface="#9Slide03 Arima Madurai Black" panose="00000A00000000000000" pitchFamily="2" charset="0"/>
                <a:sym typeface="+mn-lt"/>
              </a:rPr>
              <a:t>TỦ SÁCH EM YÊU</a:t>
            </a:r>
            <a:endParaRPr lang="zh-CN" altLang="en-US" sz="3600" dirty="0">
              <a:solidFill>
                <a:srgbClr val="FF0000"/>
              </a:solidFill>
              <a:latin typeface="#9Slide03 Arima Madurai Black" panose="00000A00000000000000" pitchFamily="2" charset="0"/>
              <a:cs typeface="#9Slide03 Arima Madurai Black" panose="00000A00000000000000" pitchFamily="2" charset="0"/>
              <a:sym typeface="+mn-lt"/>
            </a:endParaRPr>
          </a:p>
        </p:txBody>
      </p:sp>
    </p:spTree>
    <p:extLst>
      <p:ext uri="{BB962C8B-B14F-4D97-AF65-F5344CB8AC3E}">
        <p14:creationId xmlns:p14="http://schemas.microsoft.com/office/powerpoint/2010/main" val="185435401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par>
                                <p:cTn id="13" presetID="16" presetClass="entr" presetSubtype="21"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barn(inVertical)">
                                      <p:cBhvr>
                                        <p:cTn id="15"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8125032" y="0"/>
            <a:ext cx="4083664" cy="6858000"/>
          </a:xfrm>
          <a:prstGeom prst="rect">
            <a:avLst/>
          </a:prstGeom>
          <a:solidFill>
            <a:srgbClr val="441D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5" name="Rectangle 4"/>
          <p:cNvSpPr/>
          <p:nvPr/>
        </p:nvSpPr>
        <p:spPr>
          <a:xfrm>
            <a:off x="1524001" y="0"/>
            <a:ext cx="315546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4" name="Rectangle 13"/>
          <p:cNvSpPr/>
          <p:nvPr/>
        </p:nvSpPr>
        <p:spPr>
          <a:xfrm>
            <a:off x="4001083" y="0"/>
            <a:ext cx="3885033" cy="6858000"/>
          </a:xfrm>
          <a:prstGeom prst="rect">
            <a:avLst/>
          </a:prstGeom>
          <a:solidFill>
            <a:srgbClr val="C9A6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dirty="0"/>
          </a:p>
        </p:txBody>
      </p:sp>
      <p:sp>
        <p:nvSpPr>
          <p:cNvPr id="33" name="TextBox 32"/>
          <p:cNvSpPr txBox="1"/>
          <p:nvPr/>
        </p:nvSpPr>
        <p:spPr>
          <a:xfrm>
            <a:off x="162083" y="293805"/>
            <a:ext cx="3600085" cy="1200329"/>
          </a:xfrm>
          <a:prstGeom prst="rect">
            <a:avLst/>
          </a:prstGeom>
          <a:noFill/>
        </p:spPr>
        <p:txBody>
          <a:bodyPr wrap="square" rtlCol="0">
            <a:spAutoFit/>
          </a:bodyPr>
          <a:lstStyle/>
          <a:p>
            <a:pPr algn="ctr"/>
            <a:r>
              <a:rPr lang="en-US" sz="2400" b="1" dirty="0">
                <a:solidFill>
                  <a:srgbClr val="7030A0"/>
                </a:solidFill>
                <a:latin typeface="#9Slide04 VogaRegular" pitchFamily="2" charset="0"/>
              </a:rPr>
              <a:t>TUYÊN BỐ THẾ GIỚI VỀ SỰ SỐNG CÒN, QUYỀN ĐƯỢC BẢO VỆ VÀ PHÁT </a:t>
            </a:r>
          </a:p>
          <a:p>
            <a:pPr algn="ctr"/>
            <a:r>
              <a:rPr lang="en-US" sz="2400" b="1" dirty="0">
                <a:solidFill>
                  <a:srgbClr val="7030A0"/>
                </a:solidFill>
                <a:latin typeface="#9Slide04 VogaRegular" pitchFamily="2" charset="0"/>
              </a:rPr>
              <a:t>TRIỂN CỦA TRẺ EM</a:t>
            </a:r>
          </a:p>
        </p:txBody>
      </p:sp>
      <p:sp>
        <p:nvSpPr>
          <p:cNvPr id="36" name="TextBox 35"/>
          <p:cNvSpPr txBox="1"/>
          <p:nvPr/>
        </p:nvSpPr>
        <p:spPr>
          <a:xfrm>
            <a:off x="124696" y="4062383"/>
            <a:ext cx="3601376" cy="2616101"/>
          </a:xfrm>
          <a:prstGeom prst="rect">
            <a:avLst/>
          </a:prstGeom>
          <a:noFill/>
        </p:spPr>
        <p:txBody>
          <a:bodyPr wrap="square" rtlCol="0">
            <a:spAutoFit/>
          </a:bodyPr>
          <a:lstStyle/>
          <a:p>
            <a:pPr marL="302575" indent="-302575" algn="just">
              <a:buFont typeface="Wingdings" panose="05000000000000000000" pitchFamily="2" charset="2"/>
              <a:buChar char="ü"/>
            </a:pPr>
            <a:r>
              <a:rPr lang="en-US" sz="2200" dirty="0" err="1">
                <a:solidFill>
                  <a:srgbClr val="7030A0"/>
                </a:solidFill>
                <a:latin typeface="Times New Roman" panose="02020603050405020304" pitchFamily="18" charset="0"/>
                <a:cs typeface="Times New Roman" panose="02020603050405020304" pitchFamily="18" charset="0"/>
              </a:rPr>
              <a:t>Xuất</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xứ</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trích</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Tuyên</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bố</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của</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hội</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nghị</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cấp</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cao</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thế</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giới</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về</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trẻ</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em</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họp</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trụ</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sở</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Liên</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hợp</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quốc</a:t>
            </a:r>
            <a:r>
              <a:rPr lang="en-US" sz="2200" dirty="0">
                <a:solidFill>
                  <a:srgbClr val="7030A0"/>
                </a:solidFill>
                <a:latin typeface="Times New Roman" panose="02020603050405020304" pitchFamily="18" charset="0"/>
                <a:cs typeface="Times New Roman" panose="02020603050405020304" pitchFamily="18" charset="0"/>
              </a:rPr>
              <a:t> 30-9-1990</a:t>
            </a:r>
          </a:p>
          <a:p>
            <a:pPr algn="just"/>
            <a:endParaRPr lang="en-US" sz="1000" dirty="0">
              <a:solidFill>
                <a:srgbClr val="7030A0"/>
              </a:solidFill>
              <a:latin typeface="Times New Roman" panose="02020603050405020304" pitchFamily="18" charset="0"/>
              <a:cs typeface="Times New Roman" panose="02020603050405020304" pitchFamily="18" charset="0"/>
            </a:endParaRPr>
          </a:p>
          <a:p>
            <a:pPr marL="302575" indent="-302575" algn="just">
              <a:buFont typeface="Wingdings" panose="05000000000000000000" pitchFamily="2" charset="2"/>
              <a:buChar char="ü"/>
            </a:pPr>
            <a:r>
              <a:rPr lang="en-US" sz="2200" dirty="0" err="1">
                <a:solidFill>
                  <a:srgbClr val="7030A0"/>
                </a:solidFill>
                <a:latin typeface="Times New Roman" panose="02020603050405020304" pitchFamily="18" charset="0"/>
                <a:cs typeface="Times New Roman" panose="02020603050405020304" pitchFamily="18" charset="0"/>
              </a:rPr>
              <a:t>Hoàn</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cảnh</a:t>
            </a:r>
            <a:r>
              <a:rPr lang="en-US" sz="2200" dirty="0">
                <a:solidFill>
                  <a:srgbClr val="7030A0"/>
                </a:solidFill>
                <a:latin typeface="Times New Roman" panose="02020603050405020304" pitchFamily="18" charset="0"/>
                <a:cs typeface="Times New Roman" panose="02020603050405020304" pitchFamily="18" charset="0"/>
              </a:rPr>
              <a:t> ra </a:t>
            </a:r>
            <a:r>
              <a:rPr lang="en-US" sz="2200" dirty="0" err="1">
                <a:solidFill>
                  <a:srgbClr val="7030A0"/>
                </a:solidFill>
                <a:latin typeface="Times New Roman" panose="02020603050405020304" pitchFamily="18" charset="0"/>
                <a:cs typeface="Times New Roman" panose="02020603050405020304" pitchFamily="18" charset="0"/>
              </a:rPr>
              <a:t>đời</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Những</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năm</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cuối</a:t>
            </a:r>
            <a:r>
              <a:rPr lang="en-US" sz="2200" dirty="0">
                <a:solidFill>
                  <a:srgbClr val="7030A0"/>
                </a:solidFill>
                <a:latin typeface="Times New Roman" panose="02020603050405020304" pitchFamily="18" charset="0"/>
                <a:cs typeface="Times New Roman" panose="02020603050405020304" pitchFamily="18" charset="0"/>
              </a:rPr>
              <a:t> TK XX </a:t>
            </a:r>
            <a:r>
              <a:rPr lang="en-US" sz="2200" dirty="0" err="1">
                <a:solidFill>
                  <a:srgbClr val="7030A0"/>
                </a:solidFill>
                <a:latin typeface="Times New Roman" panose="02020603050405020304" pitchFamily="18" charset="0"/>
                <a:cs typeface="Times New Roman" panose="02020603050405020304" pitchFamily="18" charset="0"/>
              </a:rPr>
              <a:t>đầy</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cơ</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hội</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và</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thách</a:t>
            </a:r>
            <a:r>
              <a:rPr lang="en-US" sz="2200" dirty="0">
                <a:solidFill>
                  <a:srgbClr val="7030A0"/>
                </a:solidFill>
                <a:latin typeface="Times New Roman" panose="02020603050405020304" pitchFamily="18" charset="0"/>
                <a:cs typeface="Times New Roman" panose="02020603050405020304" pitchFamily="18" charset="0"/>
              </a:rPr>
              <a:t> </a:t>
            </a:r>
            <a:r>
              <a:rPr lang="en-US" sz="2200" dirty="0" err="1">
                <a:solidFill>
                  <a:srgbClr val="7030A0"/>
                </a:solidFill>
                <a:latin typeface="Times New Roman" panose="02020603050405020304" pitchFamily="18" charset="0"/>
                <a:cs typeface="Times New Roman" panose="02020603050405020304" pitchFamily="18" charset="0"/>
              </a:rPr>
              <a:t>thức</a:t>
            </a:r>
            <a:r>
              <a:rPr lang="en-US" sz="2200" dirty="0">
                <a:solidFill>
                  <a:srgbClr val="7030A0"/>
                </a:solidFill>
                <a:latin typeface="Times New Roman" panose="02020603050405020304" pitchFamily="18" charset="0"/>
                <a:cs typeface="Times New Roman" panose="02020603050405020304" pitchFamily="18" charset="0"/>
              </a:rPr>
              <a:t>.</a:t>
            </a:r>
          </a:p>
        </p:txBody>
      </p:sp>
      <p:grpSp>
        <p:nvGrpSpPr>
          <p:cNvPr id="13" name="Group 12"/>
          <p:cNvGrpSpPr/>
          <p:nvPr/>
        </p:nvGrpSpPr>
        <p:grpSpPr>
          <a:xfrm>
            <a:off x="4473764" y="80723"/>
            <a:ext cx="2917634" cy="454509"/>
            <a:chOff x="3463312" y="335379"/>
            <a:chExt cx="3306652" cy="515110"/>
          </a:xfrm>
        </p:grpSpPr>
        <p:sp>
          <p:nvSpPr>
            <p:cNvPr id="7" name="Rectangle 6"/>
            <p:cNvSpPr/>
            <p:nvPr/>
          </p:nvSpPr>
          <p:spPr>
            <a:xfrm>
              <a:off x="3463312" y="335379"/>
              <a:ext cx="3306652" cy="515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9" name="TextBox 38"/>
            <p:cNvSpPr txBox="1"/>
            <p:nvPr/>
          </p:nvSpPr>
          <p:spPr>
            <a:xfrm>
              <a:off x="3873360" y="384657"/>
              <a:ext cx="2511527" cy="453458"/>
            </a:xfrm>
            <a:prstGeom prst="rect">
              <a:avLst/>
            </a:prstGeom>
            <a:noFill/>
            <a:ln>
              <a:noFill/>
            </a:ln>
          </p:spPr>
          <p:txBody>
            <a:bodyPr wrap="square" rtlCol="0">
              <a:spAutoFit/>
            </a:bodyPr>
            <a:lstStyle/>
            <a:p>
              <a:pPr algn="ctr"/>
              <a:r>
                <a:rPr lang="en-US" sz="2000" dirty="0" err="1">
                  <a:solidFill>
                    <a:srgbClr val="7030A0"/>
                  </a:solidFill>
                  <a:latin typeface="#9Slide04 SVNMORVA" pitchFamily="2" charset="0"/>
                  <a:cs typeface="#9Slide03 Arima Madurai Black" panose="00000A00000000000000" pitchFamily="2" charset="0"/>
                </a:rPr>
                <a:t>Lí</a:t>
              </a:r>
              <a:r>
                <a:rPr lang="en-US" sz="2000" dirty="0">
                  <a:solidFill>
                    <a:srgbClr val="7030A0"/>
                  </a:solidFill>
                  <a:latin typeface="#9Slide04 SVNMORVA" pitchFamily="2" charset="0"/>
                  <a:cs typeface="#9Slide03 Arima Madurai Black" panose="00000A00000000000000" pitchFamily="2" charset="0"/>
                </a:rPr>
                <a:t> do </a:t>
              </a:r>
              <a:r>
                <a:rPr lang="en-US" sz="2000" dirty="0" err="1">
                  <a:solidFill>
                    <a:srgbClr val="7030A0"/>
                  </a:solidFill>
                  <a:latin typeface="#9Slide04 SVNMORVA" pitchFamily="2" charset="0"/>
                  <a:cs typeface="#9Slide03 Arima Madurai Black" panose="00000A00000000000000" pitchFamily="2" charset="0"/>
                </a:rPr>
                <a:t>của</a:t>
              </a:r>
              <a:r>
                <a:rPr lang="en-US" sz="2000" dirty="0">
                  <a:solidFill>
                    <a:srgbClr val="7030A0"/>
                  </a:solidFill>
                  <a:latin typeface="#9Slide04 SVNMORVA" pitchFamily="2" charset="0"/>
                  <a:cs typeface="#9Slide03 Arima Madurai Black" panose="00000A00000000000000" pitchFamily="2" charset="0"/>
                </a:rPr>
                <a:t> </a:t>
              </a:r>
              <a:r>
                <a:rPr lang="en-US" sz="2000" dirty="0" err="1">
                  <a:solidFill>
                    <a:srgbClr val="7030A0"/>
                  </a:solidFill>
                  <a:latin typeface="#9Slide04 SVNMORVA" pitchFamily="2" charset="0"/>
                  <a:cs typeface="#9Slide03 Arima Madurai Black" panose="00000A00000000000000" pitchFamily="2" charset="0"/>
                </a:rPr>
                <a:t>bản</a:t>
              </a:r>
              <a:r>
                <a:rPr lang="en-US" sz="2000" dirty="0">
                  <a:solidFill>
                    <a:srgbClr val="7030A0"/>
                  </a:solidFill>
                  <a:latin typeface="#9Slide04 SVNMORVA" pitchFamily="2" charset="0"/>
                  <a:cs typeface="#9Slide03 Arima Madurai Black" panose="00000A00000000000000" pitchFamily="2" charset="0"/>
                </a:rPr>
                <a:t> </a:t>
              </a:r>
              <a:r>
                <a:rPr lang="en-US" sz="2000" dirty="0" err="1">
                  <a:solidFill>
                    <a:srgbClr val="7030A0"/>
                  </a:solidFill>
                  <a:latin typeface="#9Slide04 SVNMORVA" pitchFamily="2" charset="0"/>
                  <a:cs typeface="#9Slide03 Arima Madurai Black" panose="00000A00000000000000" pitchFamily="2" charset="0"/>
                </a:rPr>
                <a:t>tuyên</a:t>
              </a:r>
              <a:r>
                <a:rPr lang="en-US" sz="2000" dirty="0">
                  <a:solidFill>
                    <a:srgbClr val="7030A0"/>
                  </a:solidFill>
                  <a:latin typeface="#9Slide04 SVNMORVA" pitchFamily="2" charset="0"/>
                  <a:cs typeface="#9Slide03 Arima Madurai Black" panose="00000A00000000000000" pitchFamily="2" charset="0"/>
                </a:rPr>
                <a:t> </a:t>
              </a:r>
              <a:r>
                <a:rPr lang="en-US" sz="2000" dirty="0" err="1">
                  <a:solidFill>
                    <a:srgbClr val="7030A0"/>
                  </a:solidFill>
                  <a:latin typeface="#9Slide04 SVNMORVA" pitchFamily="2" charset="0"/>
                  <a:cs typeface="#9Slide03 Arima Madurai Black" panose="00000A00000000000000" pitchFamily="2" charset="0"/>
                </a:rPr>
                <a:t>bố</a:t>
              </a:r>
              <a:endParaRPr lang="en-US" sz="2000" dirty="0">
                <a:solidFill>
                  <a:srgbClr val="7030A0"/>
                </a:solidFill>
                <a:latin typeface="#9Slide04 SVNMORVA" pitchFamily="2" charset="0"/>
                <a:cs typeface="#9Slide03 Arima Madurai Black" panose="00000A00000000000000" pitchFamily="2" charset="0"/>
              </a:endParaRPr>
            </a:p>
          </p:txBody>
        </p:sp>
      </p:grpSp>
      <p:grpSp>
        <p:nvGrpSpPr>
          <p:cNvPr id="20" name="Group 19"/>
          <p:cNvGrpSpPr/>
          <p:nvPr/>
        </p:nvGrpSpPr>
        <p:grpSpPr>
          <a:xfrm>
            <a:off x="9155234" y="85428"/>
            <a:ext cx="2212704" cy="445098"/>
            <a:chOff x="6868365" y="180631"/>
            <a:chExt cx="3107240" cy="533729"/>
          </a:xfrm>
        </p:grpSpPr>
        <p:sp>
          <p:nvSpPr>
            <p:cNvPr id="41" name="Rectangle 40"/>
            <p:cNvSpPr/>
            <p:nvPr/>
          </p:nvSpPr>
          <p:spPr>
            <a:xfrm>
              <a:off x="6918656" y="180631"/>
              <a:ext cx="3056949" cy="515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58" name="TextBox 57"/>
            <p:cNvSpPr txBox="1"/>
            <p:nvPr/>
          </p:nvSpPr>
          <p:spPr>
            <a:xfrm>
              <a:off x="6868365" y="234577"/>
              <a:ext cx="3107239" cy="479783"/>
            </a:xfrm>
            <a:prstGeom prst="rect">
              <a:avLst/>
            </a:prstGeom>
            <a:noFill/>
          </p:spPr>
          <p:txBody>
            <a:bodyPr wrap="square" rtlCol="0">
              <a:spAutoFit/>
            </a:bodyPr>
            <a:lstStyle/>
            <a:p>
              <a:pPr algn="ctr"/>
              <a:r>
                <a:rPr lang="en-US" sz="2000" dirty="0" err="1">
                  <a:solidFill>
                    <a:srgbClr val="441D61"/>
                  </a:solidFill>
                  <a:latin typeface="#9Slide04 SVNMORVA" pitchFamily="2" charset="0"/>
                  <a:cs typeface="#9Slide03 Arima Madurai Black" panose="00000A00000000000000" pitchFamily="2" charset="0"/>
                </a:rPr>
                <a:t>Cơ</a:t>
              </a:r>
              <a:r>
                <a:rPr lang="en-US" sz="2000" dirty="0">
                  <a:solidFill>
                    <a:srgbClr val="441D61"/>
                  </a:solidFill>
                  <a:latin typeface="#9Slide04 SVNMORVA" pitchFamily="2" charset="0"/>
                  <a:cs typeface="#9Slide03 Arima Madurai Black" panose="00000A00000000000000" pitchFamily="2" charset="0"/>
                </a:rPr>
                <a:t> </a:t>
              </a:r>
              <a:r>
                <a:rPr lang="en-US" sz="2000" dirty="0" err="1">
                  <a:solidFill>
                    <a:srgbClr val="441D61"/>
                  </a:solidFill>
                  <a:latin typeface="#9Slide04 SVNMORVA" pitchFamily="2" charset="0"/>
                  <a:cs typeface="#9Slide03 Arima Madurai Black" panose="00000A00000000000000" pitchFamily="2" charset="0"/>
                </a:rPr>
                <a:t>hội</a:t>
              </a:r>
              <a:endParaRPr lang="en-US" sz="2000" dirty="0">
                <a:solidFill>
                  <a:srgbClr val="441D61"/>
                </a:solidFill>
                <a:latin typeface="#9Slide04 SVNMORVA" pitchFamily="2" charset="0"/>
                <a:cs typeface="#9Slide03 Arima Madurai Black" panose="00000A00000000000000" pitchFamily="2" charset="0"/>
              </a:endParaRPr>
            </a:p>
          </p:txBody>
        </p:sp>
      </p:grpSp>
      <p:sp>
        <p:nvSpPr>
          <p:cNvPr id="9" name="TextBox 8"/>
          <p:cNvSpPr txBox="1"/>
          <p:nvPr/>
        </p:nvSpPr>
        <p:spPr>
          <a:xfrm>
            <a:off x="4001083" y="609600"/>
            <a:ext cx="3885033" cy="1465209"/>
          </a:xfrm>
          <a:prstGeom prst="rect">
            <a:avLst/>
          </a:prstGeom>
          <a:noFill/>
        </p:spPr>
        <p:txBody>
          <a:bodyPr wrap="square" rtlCol="0">
            <a:spAutoFit/>
          </a:bodyPr>
          <a:lstStyle/>
          <a:p>
            <a:pPr marL="285750" indent="-285750" algn="just">
              <a:lnSpc>
                <a:spcPct val="120000"/>
              </a:lnSpc>
              <a:buFontTx/>
              <a:buChar char="-"/>
            </a:pPr>
            <a:r>
              <a:rPr lang="en-SG" sz="1900" dirty="0" err="1">
                <a:solidFill>
                  <a:srgbClr val="FFFF00"/>
                </a:solidFill>
                <a:latin typeface="Times New Roman" panose="02020603050405020304" pitchFamily="18" charset="0"/>
                <a:cs typeface="Times New Roman" panose="02020603050405020304" pitchFamily="18" charset="0"/>
              </a:rPr>
              <a:t>Giới</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thiệu</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tuyên</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bố</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nêu</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lí</a:t>
            </a:r>
            <a:r>
              <a:rPr lang="en-SG" sz="1900" dirty="0">
                <a:solidFill>
                  <a:srgbClr val="FFFF00"/>
                </a:solidFill>
                <a:latin typeface="Times New Roman" panose="02020603050405020304" pitchFamily="18" charset="0"/>
                <a:cs typeface="Times New Roman" panose="02020603050405020304" pitchFamily="18" charset="0"/>
              </a:rPr>
              <a:t> do, </a:t>
            </a:r>
            <a:r>
              <a:rPr lang="en-SG" sz="1900" dirty="0" err="1">
                <a:solidFill>
                  <a:srgbClr val="FFFF00"/>
                </a:solidFill>
                <a:latin typeface="Times New Roman" panose="02020603050405020304" pitchFamily="18" charset="0"/>
                <a:cs typeface="Times New Roman" panose="02020603050405020304" pitchFamily="18" charset="0"/>
              </a:rPr>
              <a:t>mục</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đích</a:t>
            </a:r>
            <a:r>
              <a:rPr lang="en-SG" sz="1900" dirty="0">
                <a:solidFill>
                  <a:srgbClr val="FFFF00"/>
                </a:solidFill>
                <a:latin typeface="Times New Roman" panose="02020603050405020304" pitchFamily="18" charset="0"/>
                <a:cs typeface="Times New Roman" panose="02020603050405020304" pitchFamily="18" charset="0"/>
              </a:rPr>
              <a:t>.</a:t>
            </a:r>
          </a:p>
          <a:p>
            <a:pPr marL="285750" indent="-285750" algn="just">
              <a:lnSpc>
                <a:spcPct val="120000"/>
              </a:lnSpc>
              <a:buFontTx/>
              <a:buChar char="-"/>
            </a:pPr>
            <a:r>
              <a:rPr lang="en-SG" sz="1900" dirty="0" err="1">
                <a:solidFill>
                  <a:srgbClr val="FFFF00"/>
                </a:solidFill>
                <a:latin typeface="Times New Roman" panose="02020603050405020304" pitchFamily="18" charset="0"/>
                <a:cs typeface="Times New Roman" panose="02020603050405020304" pitchFamily="18" charset="0"/>
              </a:rPr>
              <a:t>Nêu</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đặc</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điểm</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khái</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quát</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về</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trẻ</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em</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và</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khẳng</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định</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quyền</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của</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trẻ</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em</a:t>
            </a:r>
            <a:r>
              <a:rPr lang="en-SG" sz="1900" dirty="0">
                <a:solidFill>
                  <a:srgbClr val="FFFF00"/>
                </a:solidFill>
                <a:latin typeface="Times New Roman" panose="02020603050405020304" pitchFamily="18" charset="0"/>
                <a:cs typeface="Times New Roman" panose="02020603050405020304" pitchFamily="18" charset="0"/>
              </a:rPr>
              <a:t>.</a:t>
            </a:r>
            <a:endParaRPr lang="en-US" sz="1900" dirty="0">
              <a:solidFill>
                <a:srgbClr val="FFFF00"/>
              </a:solidFill>
              <a:latin typeface="Times New Roman" panose="02020603050405020304" pitchFamily="18" charset="0"/>
              <a:cs typeface="Times New Roman" panose="02020603050405020304" pitchFamily="18" charset="0"/>
            </a:endParaRPr>
          </a:p>
        </p:txBody>
      </p:sp>
      <p:grpSp>
        <p:nvGrpSpPr>
          <p:cNvPr id="16" name="Group 15"/>
          <p:cNvGrpSpPr/>
          <p:nvPr/>
        </p:nvGrpSpPr>
        <p:grpSpPr>
          <a:xfrm>
            <a:off x="4495887" y="2251035"/>
            <a:ext cx="2917635" cy="454509"/>
            <a:chOff x="2789881" y="2833434"/>
            <a:chExt cx="3306653" cy="515111"/>
          </a:xfrm>
        </p:grpSpPr>
        <p:sp>
          <p:nvSpPr>
            <p:cNvPr id="42" name="Rectangle 41"/>
            <p:cNvSpPr/>
            <p:nvPr/>
          </p:nvSpPr>
          <p:spPr>
            <a:xfrm>
              <a:off x="2789881" y="2833434"/>
              <a:ext cx="3306653" cy="5151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 name="TextBox 9"/>
            <p:cNvSpPr txBox="1"/>
            <p:nvPr/>
          </p:nvSpPr>
          <p:spPr>
            <a:xfrm>
              <a:off x="3617855" y="2895087"/>
              <a:ext cx="1590008" cy="453458"/>
            </a:xfrm>
            <a:prstGeom prst="rect">
              <a:avLst/>
            </a:prstGeom>
            <a:noFill/>
          </p:spPr>
          <p:txBody>
            <a:bodyPr wrap="none" rtlCol="0">
              <a:spAutoFit/>
            </a:bodyPr>
            <a:lstStyle/>
            <a:p>
              <a:pPr algn="ctr"/>
              <a:r>
                <a:rPr lang="en-US" sz="2000" dirty="0" err="1">
                  <a:solidFill>
                    <a:srgbClr val="7030A0"/>
                  </a:solidFill>
                  <a:latin typeface="#9Slide04 SVNMORVA" pitchFamily="2" charset="0"/>
                </a:rPr>
                <a:t>Sự</a:t>
              </a:r>
              <a:r>
                <a:rPr lang="en-US" sz="2000" dirty="0">
                  <a:solidFill>
                    <a:srgbClr val="7030A0"/>
                  </a:solidFill>
                  <a:latin typeface="#9Slide04 SVNMORVA" pitchFamily="2" charset="0"/>
                </a:rPr>
                <a:t> </a:t>
              </a:r>
              <a:r>
                <a:rPr lang="en-US" sz="2000" dirty="0" err="1">
                  <a:solidFill>
                    <a:srgbClr val="7030A0"/>
                  </a:solidFill>
                  <a:latin typeface="#9Slide04 SVNMORVA" pitchFamily="2" charset="0"/>
                </a:rPr>
                <a:t>thách</a:t>
              </a:r>
              <a:r>
                <a:rPr lang="en-US" sz="2000" dirty="0">
                  <a:solidFill>
                    <a:srgbClr val="7030A0"/>
                  </a:solidFill>
                  <a:latin typeface="#9Slide04 SVNMORVA" pitchFamily="2" charset="0"/>
                </a:rPr>
                <a:t> </a:t>
              </a:r>
              <a:r>
                <a:rPr lang="en-US" sz="2000" dirty="0" err="1">
                  <a:solidFill>
                    <a:srgbClr val="7030A0"/>
                  </a:solidFill>
                  <a:latin typeface="#9Slide04 SVNMORVA" pitchFamily="2" charset="0"/>
                </a:rPr>
                <a:t>thức</a:t>
              </a:r>
              <a:endParaRPr lang="en-US" sz="2000" dirty="0">
                <a:solidFill>
                  <a:srgbClr val="7030A0"/>
                </a:solidFill>
                <a:latin typeface="#9Slide04 SVNMORVA" pitchFamily="2" charset="0"/>
              </a:endParaRPr>
            </a:p>
          </p:txBody>
        </p:sp>
      </p:grpSp>
      <p:sp>
        <p:nvSpPr>
          <p:cNvPr id="12" name="TextBox 11"/>
          <p:cNvSpPr txBox="1"/>
          <p:nvPr/>
        </p:nvSpPr>
        <p:spPr>
          <a:xfrm>
            <a:off x="4008811" y="2819400"/>
            <a:ext cx="3877305" cy="3921266"/>
          </a:xfrm>
          <a:prstGeom prst="rect">
            <a:avLst/>
          </a:prstGeom>
          <a:noFill/>
        </p:spPr>
        <p:txBody>
          <a:bodyPr wrap="square" rtlCol="0">
            <a:spAutoFit/>
          </a:bodyPr>
          <a:lstStyle/>
          <a:p>
            <a:pPr>
              <a:lnSpc>
                <a:spcPct val="120000"/>
              </a:lnSpc>
            </a:pPr>
            <a:r>
              <a:rPr lang="en-US" sz="1900" b="1" dirty="0">
                <a:solidFill>
                  <a:srgbClr val="FFFF00"/>
                </a:solidFill>
                <a:latin typeface="Times New Roman" panose="02020603050405020304" pitchFamily="18" charset="0"/>
                <a:cs typeface="Times New Roman" panose="02020603050405020304" pitchFamily="18" charset="0"/>
              </a:rPr>
              <a:t>● </a:t>
            </a:r>
            <a:r>
              <a:rPr lang="en-SG" sz="1900" b="1" dirty="0" err="1">
                <a:solidFill>
                  <a:srgbClr val="FFFF00"/>
                </a:solidFill>
                <a:latin typeface="Times New Roman" panose="02020603050405020304" pitchFamily="18" charset="0"/>
                <a:cs typeface="Times New Roman" panose="02020603050405020304" pitchFamily="18" charset="0"/>
              </a:rPr>
              <a:t>Nêu</a:t>
            </a:r>
            <a:r>
              <a:rPr lang="en-SG" sz="1900" b="1" dirty="0">
                <a:solidFill>
                  <a:srgbClr val="FFFF00"/>
                </a:solidFill>
                <a:latin typeface="Times New Roman" panose="02020603050405020304" pitchFamily="18" charset="0"/>
                <a:cs typeface="Times New Roman" panose="02020603050405020304" pitchFamily="18" charset="0"/>
              </a:rPr>
              <a:t> </a:t>
            </a:r>
            <a:r>
              <a:rPr lang="en-SG" sz="1900" b="1" dirty="0" err="1">
                <a:solidFill>
                  <a:srgbClr val="FFFF00"/>
                </a:solidFill>
                <a:latin typeface="Times New Roman" panose="02020603050405020304" pitchFamily="18" charset="0"/>
                <a:cs typeface="Times New Roman" panose="02020603050405020304" pitchFamily="18" charset="0"/>
              </a:rPr>
              <a:t>thực</a:t>
            </a:r>
            <a:r>
              <a:rPr lang="en-SG" sz="1900" b="1" dirty="0">
                <a:solidFill>
                  <a:srgbClr val="FFFF00"/>
                </a:solidFill>
                <a:latin typeface="Times New Roman" panose="02020603050405020304" pitchFamily="18" charset="0"/>
                <a:cs typeface="Times New Roman" panose="02020603050405020304" pitchFamily="18" charset="0"/>
              </a:rPr>
              <a:t> </a:t>
            </a:r>
            <a:r>
              <a:rPr lang="en-SG" sz="1900" b="1" dirty="0" err="1">
                <a:solidFill>
                  <a:srgbClr val="FFFF00"/>
                </a:solidFill>
                <a:latin typeface="Times New Roman" panose="02020603050405020304" pitchFamily="18" charset="0"/>
                <a:cs typeface="Times New Roman" panose="02020603050405020304" pitchFamily="18" charset="0"/>
              </a:rPr>
              <a:t>trạng</a:t>
            </a:r>
            <a:r>
              <a:rPr lang="en-SG" sz="1900" b="1" dirty="0">
                <a:solidFill>
                  <a:srgbClr val="FFFF00"/>
                </a:solidFill>
                <a:latin typeface="Times New Roman" panose="02020603050405020304" pitchFamily="18" charset="0"/>
                <a:cs typeface="Times New Roman" panose="02020603050405020304" pitchFamily="18" charset="0"/>
              </a:rPr>
              <a:t> </a:t>
            </a:r>
            <a:r>
              <a:rPr lang="en-SG" sz="1900" b="1" dirty="0" err="1">
                <a:solidFill>
                  <a:srgbClr val="FFFF00"/>
                </a:solidFill>
                <a:latin typeface="Times New Roman" panose="02020603050405020304" pitchFamily="18" charset="0"/>
                <a:cs typeface="Times New Roman" panose="02020603050405020304" pitchFamily="18" charset="0"/>
              </a:rPr>
              <a:t>cuộc</a:t>
            </a:r>
            <a:r>
              <a:rPr lang="en-SG" sz="1900" b="1" dirty="0">
                <a:solidFill>
                  <a:srgbClr val="FFFF00"/>
                </a:solidFill>
                <a:latin typeface="Times New Roman" panose="02020603050405020304" pitchFamily="18" charset="0"/>
                <a:cs typeface="Times New Roman" panose="02020603050405020304" pitchFamily="18" charset="0"/>
              </a:rPr>
              <a:t> </a:t>
            </a:r>
            <a:r>
              <a:rPr lang="en-SG" sz="1900" b="1" dirty="0" err="1">
                <a:solidFill>
                  <a:srgbClr val="FFFF00"/>
                </a:solidFill>
                <a:latin typeface="Times New Roman" panose="02020603050405020304" pitchFamily="18" charset="0"/>
                <a:cs typeface="Times New Roman" panose="02020603050405020304" pitchFamily="18" charset="0"/>
              </a:rPr>
              <a:t>sống</a:t>
            </a:r>
            <a:r>
              <a:rPr lang="en-SG" sz="1900" b="1" dirty="0">
                <a:solidFill>
                  <a:srgbClr val="FFFF00"/>
                </a:solidFill>
                <a:latin typeface="Times New Roman" panose="02020603050405020304" pitchFamily="18" charset="0"/>
                <a:cs typeface="Times New Roman" panose="02020603050405020304" pitchFamily="18" charset="0"/>
              </a:rPr>
              <a:t> </a:t>
            </a:r>
            <a:r>
              <a:rPr lang="en-SG" sz="1900" b="1" dirty="0" err="1">
                <a:solidFill>
                  <a:srgbClr val="FFFF00"/>
                </a:solidFill>
                <a:latin typeface="Times New Roman" panose="02020603050405020304" pitchFamily="18" charset="0"/>
                <a:cs typeface="Times New Roman" panose="02020603050405020304" pitchFamily="18" charset="0"/>
              </a:rPr>
              <a:t>của</a:t>
            </a:r>
            <a:r>
              <a:rPr lang="en-SG" sz="1900" b="1" dirty="0">
                <a:solidFill>
                  <a:srgbClr val="FFFF00"/>
                </a:solidFill>
                <a:latin typeface="Times New Roman" panose="02020603050405020304" pitchFamily="18" charset="0"/>
                <a:cs typeface="Times New Roman" panose="02020603050405020304" pitchFamily="18" charset="0"/>
              </a:rPr>
              <a:t> </a:t>
            </a:r>
            <a:r>
              <a:rPr lang="en-SG" sz="1900" b="1" dirty="0" err="1">
                <a:solidFill>
                  <a:srgbClr val="FFFF00"/>
                </a:solidFill>
                <a:latin typeface="Times New Roman" panose="02020603050405020304" pitchFamily="18" charset="0"/>
                <a:cs typeface="Times New Roman" panose="02020603050405020304" pitchFamily="18" charset="0"/>
              </a:rPr>
              <a:t>trẻ</a:t>
            </a:r>
            <a:r>
              <a:rPr lang="en-SG" sz="1900" b="1" dirty="0">
                <a:solidFill>
                  <a:srgbClr val="FFFF00"/>
                </a:solidFill>
                <a:latin typeface="Times New Roman" panose="02020603050405020304" pitchFamily="18" charset="0"/>
                <a:cs typeface="Times New Roman" panose="02020603050405020304" pitchFamily="18" charset="0"/>
              </a:rPr>
              <a:t> </a:t>
            </a:r>
            <a:r>
              <a:rPr lang="en-SG" sz="1900" b="1" dirty="0" err="1">
                <a:solidFill>
                  <a:srgbClr val="FFFF00"/>
                </a:solidFill>
                <a:latin typeface="Times New Roman" panose="02020603050405020304" pitchFamily="18" charset="0"/>
                <a:cs typeface="Times New Roman" panose="02020603050405020304" pitchFamily="18" charset="0"/>
              </a:rPr>
              <a:t>em</a:t>
            </a:r>
            <a:r>
              <a:rPr lang="en-SG" sz="1900" b="1" dirty="0">
                <a:solidFill>
                  <a:srgbClr val="FFFF00"/>
                </a:solidFill>
                <a:latin typeface="Times New Roman" panose="02020603050405020304" pitchFamily="18" charset="0"/>
                <a:cs typeface="Times New Roman" panose="02020603050405020304" pitchFamily="18" charset="0"/>
              </a:rPr>
              <a:t> </a:t>
            </a:r>
            <a:r>
              <a:rPr lang="en-SG" sz="1900" b="1" dirty="0" err="1">
                <a:solidFill>
                  <a:srgbClr val="FFFF00"/>
                </a:solidFill>
                <a:latin typeface="Times New Roman" panose="02020603050405020304" pitchFamily="18" charset="0"/>
                <a:cs typeface="Times New Roman" panose="02020603050405020304" pitchFamily="18" charset="0"/>
              </a:rPr>
              <a:t>trên</a:t>
            </a:r>
            <a:r>
              <a:rPr lang="en-SG" sz="1900" b="1" dirty="0">
                <a:solidFill>
                  <a:srgbClr val="FFFF00"/>
                </a:solidFill>
                <a:latin typeface="Times New Roman" panose="02020603050405020304" pitchFamily="18" charset="0"/>
                <a:cs typeface="Times New Roman" panose="02020603050405020304" pitchFamily="18" charset="0"/>
              </a:rPr>
              <a:t> </a:t>
            </a:r>
            <a:r>
              <a:rPr lang="en-SG" sz="1900" b="1" dirty="0" err="1">
                <a:solidFill>
                  <a:srgbClr val="FFFF00"/>
                </a:solidFill>
                <a:latin typeface="Times New Roman" panose="02020603050405020304" pitchFamily="18" charset="0"/>
                <a:cs typeface="Times New Roman" panose="02020603050405020304" pitchFamily="18" charset="0"/>
              </a:rPr>
              <a:t>thế</a:t>
            </a:r>
            <a:r>
              <a:rPr lang="en-SG" sz="1900" b="1" dirty="0">
                <a:solidFill>
                  <a:srgbClr val="FFFF00"/>
                </a:solidFill>
                <a:latin typeface="Times New Roman" panose="02020603050405020304" pitchFamily="18" charset="0"/>
                <a:cs typeface="Times New Roman" panose="02020603050405020304" pitchFamily="18" charset="0"/>
              </a:rPr>
              <a:t> </a:t>
            </a:r>
            <a:r>
              <a:rPr lang="en-SG" sz="1900" b="1" dirty="0" err="1">
                <a:solidFill>
                  <a:srgbClr val="FFFF00"/>
                </a:solidFill>
                <a:latin typeface="Times New Roman" panose="02020603050405020304" pitchFamily="18" charset="0"/>
                <a:cs typeface="Times New Roman" panose="02020603050405020304" pitchFamily="18" charset="0"/>
              </a:rPr>
              <a:t>giới</a:t>
            </a:r>
            <a:r>
              <a:rPr lang="en-SG" sz="1900" b="1" dirty="0">
                <a:solidFill>
                  <a:srgbClr val="FFFF00"/>
                </a:solidFill>
                <a:latin typeface="Times New Roman" panose="02020603050405020304" pitchFamily="18" charset="0"/>
                <a:cs typeface="Times New Roman" panose="02020603050405020304" pitchFamily="18" charset="0"/>
              </a:rPr>
              <a:t>.</a:t>
            </a:r>
            <a:r>
              <a:rPr lang="vi-VN" sz="1900" dirty="0">
                <a:solidFill>
                  <a:srgbClr val="FFFF00"/>
                </a:solidFill>
                <a:latin typeface="Times New Roman" panose="02020603050405020304" pitchFamily="18" charset="0"/>
                <a:cs typeface="Times New Roman" panose="02020603050405020304" pitchFamily="18" charset="0"/>
              </a:rPr>
              <a:t/>
            </a:r>
            <a:br>
              <a:rPr lang="vi-VN" sz="1900" dirty="0">
                <a:solidFill>
                  <a:srgbClr val="FFFF00"/>
                </a:solidFill>
                <a:latin typeface="Times New Roman" panose="02020603050405020304" pitchFamily="18" charset="0"/>
                <a:cs typeface="Times New Roman" panose="02020603050405020304" pitchFamily="18" charset="0"/>
              </a:rPr>
            </a:br>
            <a:r>
              <a:rPr lang="vi-VN"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Nạn</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nhân</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của</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chiến</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tranh</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bạo</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lực</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phân</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biệt</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chủng</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tộc</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xâm</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lược</a:t>
            </a:r>
            <a:r>
              <a:rPr lang="en-SG" sz="1900" dirty="0">
                <a:solidFill>
                  <a:srgbClr val="FFFF00"/>
                </a:solidFill>
                <a:latin typeface="Times New Roman" panose="02020603050405020304" pitchFamily="18" charset="0"/>
                <a:cs typeface="Times New Roman" panose="02020603050405020304" pitchFamily="18" charset="0"/>
              </a:rPr>
              <a:t>.</a:t>
            </a:r>
            <a:r>
              <a:rPr lang="vi-VN" sz="1900" dirty="0">
                <a:solidFill>
                  <a:srgbClr val="FFFF00"/>
                </a:solidFill>
                <a:latin typeface="Times New Roman" panose="02020603050405020304" pitchFamily="18" charset="0"/>
                <a:cs typeface="Times New Roman" panose="02020603050405020304" pitchFamily="18" charset="0"/>
              </a:rPr>
              <a:t/>
            </a:r>
            <a:br>
              <a:rPr lang="vi-VN" sz="1900" dirty="0">
                <a:solidFill>
                  <a:srgbClr val="FFFF00"/>
                </a:solidFill>
                <a:latin typeface="Times New Roman" panose="02020603050405020304" pitchFamily="18" charset="0"/>
                <a:cs typeface="Times New Roman" panose="02020603050405020304" pitchFamily="18" charset="0"/>
              </a:rPr>
            </a:br>
            <a:r>
              <a:rPr lang="vi-VN"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Chịu</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đói</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nghèo</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khủng</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hoảng</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kinh</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tế</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vô</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gia</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cư</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dịch</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bệnh</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mù</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chữ</a:t>
            </a:r>
            <a:r>
              <a:rPr lang="en-SG" sz="1900" dirty="0">
                <a:solidFill>
                  <a:srgbClr val="FFFF00"/>
                </a:solidFill>
                <a:latin typeface="Times New Roman" panose="02020603050405020304" pitchFamily="18" charset="0"/>
                <a:cs typeface="Times New Roman" panose="02020603050405020304" pitchFamily="18" charset="0"/>
              </a:rPr>
              <a:t>.</a:t>
            </a:r>
            <a:r>
              <a:rPr lang="vi-VN" sz="1900" dirty="0">
                <a:solidFill>
                  <a:srgbClr val="FFFF00"/>
                </a:solidFill>
                <a:latin typeface="Times New Roman" panose="02020603050405020304" pitchFamily="18" charset="0"/>
                <a:cs typeface="Times New Roman" panose="02020603050405020304" pitchFamily="18" charset="0"/>
              </a:rPr>
              <a:t/>
            </a:r>
            <a:br>
              <a:rPr lang="vi-VN" sz="1900" dirty="0">
                <a:solidFill>
                  <a:srgbClr val="FFFF00"/>
                </a:solidFill>
                <a:latin typeface="Times New Roman" panose="02020603050405020304" pitchFamily="18" charset="0"/>
                <a:cs typeface="Times New Roman" panose="02020603050405020304" pitchFamily="18" charset="0"/>
              </a:rPr>
            </a:br>
            <a:r>
              <a:rPr lang="vi-VN"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Tử</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vong</a:t>
            </a:r>
            <a:r>
              <a:rPr lang="en-SG" sz="1900" dirty="0">
                <a:solidFill>
                  <a:srgbClr val="FFFF00"/>
                </a:solidFill>
                <a:latin typeface="Times New Roman" panose="02020603050405020304" pitchFamily="18" charset="0"/>
                <a:cs typeface="Times New Roman" panose="02020603050405020304" pitchFamily="18" charset="0"/>
              </a:rPr>
              <a:t> do </a:t>
            </a:r>
            <a:r>
              <a:rPr lang="en-SG" sz="1900" dirty="0" err="1">
                <a:solidFill>
                  <a:srgbClr val="FFFF00"/>
                </a:solidFill>
                <a:latin typeface="Times New Roman" panose="02020603050405020304" pitchFamily="18" charset="0"/>
                <a:cs typeface="Times New Roman" panose="02020603050405020304" pitchFamily="18" charset="0"/>
              </a:rPr>
              <a:t>suy</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dinh</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dưỡng</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bệnh</a:t>
            </a:r>
            <a:r>
              <a:rPr lang="en-SG" sz="1900" dirty="0">
                <a:solidFill>
                  <a:srgbClr val="FFFF00"/>
                </a:solidFill>
                <a:latin typeface="Times New Roman" panose="02020603050405020304" pitchFamily="18" charset="0"/>
                <a:cs typeface="Times New Roman" panose="02020603050405020304" pitchFamily="18" charset="0"/>
              </a:rPr>
              <a:t> </a:t>
            </a:r>
            <a:r>
              <a:rPr lang="en-SG" sz="1900" dirty="0" err="1">
                <a:solidFill>
                  <a:srgbClr val="FFFF00"/>
                </a:solidFill>
                <a:latin typeface="Times New Roman" panose="02020603050405020304" pitchFamily="18" charset="0"/>
                <a:cs typeface="Times New Roman" panose="02020603050405020304" pitchFamily="18" charset="0"/>
              </a:rPr>
              <a:t>tật</a:t>
            </a:r>
            <a:r>
              <a:rPr lang="en-SG" sz="1900" dirty="0">
                <a:solidFill>
                  <a:srgbClr val="FFFF00"/>
                </a:solidFill>
                <a:latin typeface="Times New Roman" panose="02020603050405020304" pitchFamily="18" charset="0"/>
                <a:cs typeface="Times New Roman" panose="02020603050405020304" pitchFamily="18" charset="0"/>
              </a:rPr>
              <a:t>.</a:t>
            </a:r>
            <a:endParaRPr lang="en-US" sz="1900" dirty="0">
              <a:solidFill>
                <a:srgbClr val="FFFF00"/>
              </a:solidFill>
              <a:latin typeface="Times New Roman" panose="02020603050405020304" pitchFamily="18" charset="0"/>
              <a:cs typeface="Times New Roman" panose="02020603050405020304" pitchFamily="18" charset="0"/>
            </a:endParaRPr>
          </a:p>
          <a:p>
            <a:pPr>
              <a:lnSpc>
                <a:spcPct val="120000"/>
              </a:lnSpc>
            </a:pPr>
            <a:r>
              <a:rPr lang="en-SG" sz="1900" dirty="0">
                <a:solidFill>
                  <a:srgbClr val="FFFF00"/>
                </a:solidFill>
                <a:latin typeface="Times New Roman" panose="02020603050405020304" pitchFamily="18" charset="0"/>
                <a:cs typeface="Times New Roman" panose="02020603050405020304" pitchFamily="18" charset="0"/>
                <a:sym typeface="Wingdings" panose="05000000000000000000" pitchFamily="2" charset="2"/>
              </a:rPr>
              <a:t></a:t>
            </a:r>
            <a:r>
              <a:rPr lang="en-US" sz="1900" b="1"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Đảm</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bảo</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sự</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sống</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bảo</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vệ</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và</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phát</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triển</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quyền</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trẻ</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em</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là</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vô</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cùng</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cần</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thiết</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đối</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với</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toàn</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nhân</a:t>
            </a:r>
            <a:r>
              <a:rPr lang="en-SG" sz="1900" b="1" u="sng" dirty="0">
                <a:solidFill>
                  <a:srgbClr val="FFFF00"/>
                </a:solidFill>
                <a:latin typeface="Times New Roman" panose="02020603050405020304" pitchFamily="18" charset="0"/>
                <a:cs typeface="Times New Roman" panose="02020603050405020304" pitchFamily="18" charset="0"/>
              </a:rPr>
              <a:t> </a:t>
            </a:r>
            <a:r>
              <a:rPr lang="en-SG" sz="1900" b="1" u="sng" dirty="0" err="1">
                <a:solidFill>
                  <a:srgbClr val="FFFF00"/>
                </a:solidFill>
                <a:latin typeface="Times New Roman" panose="02020603050405020304" pitchFamily="18" charset="0"/>
                <a:cs typeface="Times New Roman" panose="02020603050405020304" pitchFamily="18" charset="0"/>
              </a:rPr>
              <a:t>loại</a:t>
            </a:r>
            <a:r>
              <a:rPr lang="en-SG" sz="1900" b="1" u="sng" dirty="0">
                <a:solidFill>
                  <a:srgbClr val="FFFF00"/>
                </a:solidFill>
                <a:latin typeface="Times New Roman" panose="02020603050405020304" pitchFamily="18" charset="0"/>
                <a:cs typeface="Times New Roman" panose="02020603050405020304" pitchFamily="18" charset="0"/>
              </a:rPr>
              <a:t>.</a:t>
            </a:r>
            <a:endParaRPr lang="en-US" sz="1900" dirty="0">
              <a:solidFill>
                <a:srgbClr val="FFFF00"/>
              </a:solidFill>
              <a:latin typeface="Times New Roman" panose="02020603050405020304" pitchFamily="18" charset="0"/>
              <a:cs typeface="Times New Roman" panose="02020603050405020304" pitchFamily="18" charset="0"/>
            </a:endParaRPr>
          </a:p>
        </p:txBody>
      </p:sp>
      <p:pic>
        <p:nvPicPr>
          <p:cNvPr id="30" name="Picture 2" descr="Bảo vệ trẻ em khỏi bị xâm hại là trách nhiệm và lương tâm không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5482" y="1728707"/>
            <a:ext cx="3428318" cy="2046705"/>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8125032" y="607874"/>
            <a:ext cx="4083664" cy="1816075"/>
          </a:xfrm>
          <a:prstGeom prst="rect">
            <a:avLst/>
          </a:prstGeom>
          <a:noFill/>
        </p:spPr>
        <p:txBody>
          <a:bodyPr wrap="square" rtlCol="0">
            <a:spAutoFit/>
          </a:bodyPr>
          <a:lstStyle/>
          <a:p>
            <a:pPr algn="just">
              <a:lnSpc>
                <a:spcPct val="120000"/>
              </a:lnSpc>
            </a:pP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Điều</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kiện</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thuận</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lợi</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đảm</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bảo</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sự</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sống</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còn</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quyền</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được</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phát</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triển</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bảo</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vệ</a:t>
            </a:r>
            <a:r>
              <a:rPr lang="en-SG" sz="1900" dirty="0">
                <a:solidFill>
                  <a:schemeClr val="bg1"/>
                </a:solidFill>
                <a:latin typeface="Times New Roman" panose="02020603050405020304" pitchFamily="18" charset="0"/>
                <a:cs typeface="Times New Roman" panose="02020603050405020304" pitchFamily="18" charset="0"/>
              </a:rPr>
              <a:t>.</a:t>
            </a:r>
          </a:p>
          <a:p>
            <a:pPr algn="just">
              <a:lnSpc>
                <a:spcPct val="120000"/>
              </a:lnSpc>
            </a:pP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Sự</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liên</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kết</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của</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các</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quốc</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gia</a:t>
            </a:r>
            <a:endParaRPr lang="en-SG" sz="1900" dirty="0">
              <a:solidFill>
                <a:schemeClr val="bg1"/>
              </a:solidFill>
              <a:latin typeface="Times New Roman" panose="02020603050405020304" pitchFamily="18" charset="0"/>
              <a:cs typeface="Times New Roman" panose="02020603050405020304" pitchFamily="18" charset="0"/>
            </a:endParaRPr>
          </a:p>
          <a:p>
            <a:pPr algn="just">
              <a:lnSpc>
                <a:spcPct val="120000"/>
              </a:lnSpc>
            </a:pP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Công</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ước</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quyền</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trẻ</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em</a:t>
            </a:r>
            <a:r>
              <a:rPr lang="en-SG" sz="1900" dirty="0">
                <a:solidFill>
                  <a:schemeClr val="bg1"/>
                </a:solidFill>
                <a:latin typeface="Times New Roman" panose="02020603050405020304" pitchFamily="18" charset="0"/>
                <a:cs typeface="Times New Roman" panose="02020603050405020304" pitchFamily="18" charset="0"/>
              </a:rPr>
              <a:t>.</a:t>
            </a:r>
          </a:p>
          <a:p>
            <a:pPr algn="just">
              <a:lnSpc>
                <a:spcPct val="120000"/>
              </a:lnSpc>
            </a:pP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Sự</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đoàn</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kết</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hợp</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tác</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quốc</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tế</a:t>
            </a:r>
            <a:r>
              <a:rPr lang="en-SG" sz="1900" dirty="0">
                <a:solidFill>
                  <a:schemeClr val="bg1"/>
                </a:solidFill>
                <a:latin typeface="Times New Roman" panose="02020603050405020304" pitchFamily="18" charset="0"/>
                <a:cs typeface="Times New Roman" panose="02020603050405020304" pitchFamily="18" charset="0"/>
              </a:rPr>
              <a:t>. </a:t>
            </a:r>
          </a:p>
        </p:txBody>
      </p:sp>
      <p:grpSp>
        <p:nvGrpSpPr>
          <p:cNvPr id="34" name="Group 33"/>
          <p:cNvGrpSpPr/>
          <p:nvPr/>
        </p:nvGrpSpPr>
        <p:grpSpPr>
          <a:xfrm>
            <a:off x="9155234" y="2635814"/>
            <a:ext cx="2196781" cy="467430"/>
            <a:chOff x="3463311" y="2845223"/>
            <a:chExt cx="3306653" cy="515110"/>
          </a:xfrm>
        </p:grpSpPr>
        <p:sp>
          <p:nvSpPr>
            <p:cNvPr id="40" name="Rectangle 39"/>
            <p:cNvSpPr/>
            <p:nvPr/>
          </p:nvSpPr>
          <p:spPr>
            <a:xfrm>
              <a:off x="3463311" y="2845223"/>
              <a:ext cx="3306653" cy="515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3" name="TextBox 42"/>
            <p:cNvSpPr txBox="1"/>
            <p:nvPr/>
          </p:nvSpPr>
          <p:spPr>
            <a:xfrm>
              <a:off x="4323986" y="2895087"/>
              <a:ext cx="1643090" cy="440923"/>
            </a:xfrm>
            <a:prstGeom prst="rect">
              <a:avLst/>
            </a:prstGeom>
            <a:noFill/>
          </p:spPr>
          <p:txBody>
            <a:bodyPr wrap="square" rtlCol="0">
              <a:spAutoFit/>
            </a:bodyPr>
            <a:lstStyle/>
            <a:p>
              <a:pPr algn="ctr"/>
              <a:r>
                <a:rPr lang="en-US" sz="2000" dirty="0" err="1">
                  <a:solidFill>
                    <a:srgbClr val="7030A0"/>
                  </a:solidFill>
                  <a:latin typeface="#9Slide04 SVNMORVA" pitchFamily="2" charset="0"/>
                </a:rPr>
                <a:t>Nhiệm</a:t>
              </a:r>
              <a:r>
                <a:rPr lang="en-US" sz="2000" dirty="0">
                  <a:solidFill>
                    <a:srgbClr val="7030A0"/>
                  </a:solidFill>
                  <a:latin typeface="#9Slide04 SVNMORVA" pitchFamily="2" charset="0"/>
                </a:rPr>
                <a:t> </a:t>
              </a:r>
              <a:r>
                <a:rPr lang="en-US" sz="2000" dirty="0" err="1">
                  <a:solidFill>
                    <a:srgbClr val="7030A0"/>
                  </a:solidFill>
                  <a:latin typeface="#9Slide04 SVNMORVA" pitchFamily="2" charset="0"/>
                </a:rPr>
                <a:t>vụ</a:t>
              </a:r>
              <a:endParaRPr lang="en-US" sz="2000" dirty="0">
                <a:solidFill>
                  <a:srgbClr val="7030A0"/>
                </a:solidFill>
                <a:latin typeface="#9Slide04 SVNMORVA" pitchFamily="2" charset="0"/>
              </a:endParaRPr>
            </a:p>
          </p:txBody>
        </p:sp>
      </p:grpSp>
      <p:sp>
        <p:nvSpPr>
          <p:cNvPr id="44" name="TextBox 43"/>
          <p:cNvSpPr txBox="1"/>
          <p:nvPr/>
        </p:nvSpPr>
        <p:spPr>
          <a:xfrm>
            <a:off x="8125031" y="3211399"/>
            <a:ext cx="4027291" cy="3570401"/>
          </a:xfrm>
          <a:prstGeom prst="rect">
            <a:avLst/>
          </a:prstGeom>
          <a:noFill/>
        </p:spPr>
        <p:txBody>
          <a:bodyPr wrap="square" rtlCol="0">
            <a:spAutoFit/>
          </a:bodyPr>
          <a:lstStyle/>
          <a:p>
            <a:pPr algn="just">
              <a:lnSpc>
                <a:spcPct val="120000"/>
              </a:lnSpc>
            </a:pPr>
            <a:r>
              <a:rPr lang="en-SG" sz="1900" dirty="0">
                <a:solidFill>
                  <a:schemeClr val="bg1"/>
                </a:solidFill>
                <a:latin typeface="Times New Roman" panose="02020603050405020304" pitchFamily="18" charset="0"/>
                <a:cs typeface="Times New Roman" panose="02020603050405020304" pitchFamily="18" charset="0"/>
              </a:rPr>
              <a:t>-</a:t>
            </a:r>
            <a:r>
              <a:rPr lang="en-SG" sz="1900" dirty="0" err="1">
                <a:solidFill>
                  <a:schemeClr val="bg1"/>
                </a:solidFill>
                <a:latin typeface="Times New Roman" panose="02020603050405020304" pitchFamily="18" charset="0"/>
                <a:cs typeface="Times New Roman" panose="02020603050405020304" pitchFamily="18" charset="0"/>
              </a:rPr>
              <a:t>Tăng</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cường</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sức</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khỏe</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chế</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độ</a:t>
            </a:r>
            <a:endParaRPr lang="en-SG" sz="1900" dirty="0">
              <a:solidFill>
                <a:schemeClr val="bg1"/>
              </a:solidFill>
              <a:latin typeface="Times New Roman" panose="02020603050405020304" pitchFamily="18" charset="0"/>
              <a:cs typeface="Times New Roman" panose="02020603050405020304" pitchFamily="18" charset="0"/>
            </a:endParaRPr>
          </a:p>
          <a:p>
            <a:pPr algn="just">
              <a:lnSpc>
                <a:spcPct val="120000"/>
              </a:lnSpc>
            </a:pPr>
            <a:r>
              <a:rPr lang="en-SG" sz="1900" dirty="0">
                <a:solidFill>
                  <a:schemeClr val="bg1"/>
                </a:solidFill>
                <a:latin typeface="Times New Roman" panose="02020603050405020304" pitchFamily="18" charset="0"/>
                <a:cs typeface="Times New Roman" panose="02020603050405020304" pitchFamily="18" charset="0"/>
              </a:rPr>
              <a:t>-Quan </a:t>
            </a:r>
            <a:r>
              <a:rPr lang="en-SG" sz="1900" dirty="0" err="1">
                <a:solidFill>
                  <a:schemeClr val="bg1"/>
                </a:solidFill>
                <a:latin typeface="Times New Roman" panose="02020603050405020304" pitchFamily="18" charset="0"/>
                <a:cs typeface="Times New Roman" panose="02020603050405020304" pitchFamily="18" charset="0"/>
              </a:rPr>
              <a:t>tâm</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chăm</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sóc</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đặc</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biệt</a:t>
            </a:r>
            <a:r>
              <a:rPr lang="en-SG" sz="1900" dirty="0">
                <a:solidFill>
                  <a:schemeClr val="bg1"/>
                </a:solidFill>
                <a:latin typeface="Times New Roman" panose="02020603050405020304" pitchFamily="18" charset="0"/>
                <a:cs typeface="Times New Roman" panose="02020603050405020304" pitchFamily="18" charset="0"/>
              </a:rPr>
              <a:t>.</a:t>
            </a:r>
          </a:p>
          <a:p>
            <a:pPr algn="just">
              <a:lnSpc>
                <a:spcPct val="120000"/>
              </a:lnSpc>
            </a:pPr>
            <a:r>
              <a:rPr lang="en-SG" sz="1900" dirty="0">
                <a:solidFill>
                  <a:schemeClr val="bg1"/>
                </a:solidFill>
                <a:latin typeface="Times New Roman" panose="02020603050405020304" pitchFamily="18" charset="0"/>
                <a:cs typeface="Times New Roman" panose="02020603050405020304" pitchFamily="18" charset="0"/>
              </a:rPr>
              <a:t>-</a:t>
            </a:r>
            <a:r>
              <a:rPr lang="en-SG" sz="1900" dirty="0" err="1">
                <a:solidFill>
                  <a:schemeClr val="bg1"/>
                </a:solidFill>
                <a:latin typeface="Times New Roman" panose="02020603050405020304" pitchFamily="18" charset="0"/>
                <a:cs typeface="Times New Roman" panose="02020603050405020304" pitchFamily="18" charset="0"/>
              </a:rPr>
              <a:t>Bình</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đẳng</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giới</a:t>
            </a:r>
            <a:r>
              <a:rPr lang="en-SG" sz="1900" dirty="0">
                <a:solidFill>
                  <a:schemeClr val="bg1"/>
                </a:solidFill>
                <a:latin typeface="Times New Roman" panose="02020603050405020304" pitchFamily="18" charset="0"/>
                <a:cs typeface="Times New Roman" panose="02020603050405020304" pitchFamily="18" charset="0"/>
              </a:rPr>
              <a:t>.</a:t>
            </a:r>
          </a:p>
          <a:p>
            <a:pPr algn="just">
              <a:lnSpc>
                <a:spcPct val="120000"/>
              </a:lnSpc>
            </a:pPr>
            <a:r>
              <a:rPr lang="en-SG" sz="1900" dirty="0">
                <a:solidFill>
                  <a:schemeClr val="bg1"/>
                </a:solidFill>
                <a:latin typeface="Times New Roman" panose="02020603050405020304" pitchFamily="18" charset="0"/>
                <a:cs typeface="Times New Roman" panose="02020603050405020304" pitchFamily="18" charset="0"/>
              </a:rPr>
              <a:t>-</a:t>
            </a:r>
            <a:r>
              <a:rPr lang="en-SG" sz="1900" dirty="0" err="1">
                <a:solidFill>
                  <a:schemeClr val="bg1"/>
                </a:solidFill>
                <a:latin typeface="Times New Roman" panose="02020603050405020304" pitchFamily="18" charset="0"/>
                <a:cs typeface="Times New Roman" panose="02020603050405020304" pitchFamily="18" charset="0"/>
              </a:rPr>
              <a:t>Phát</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triển</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giáo</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dục</a:t>
            </a:r>
            <a:r>
              <a:rPr lang="en-SG" sz="1900" dirty="0">
                <a:solidFill>
                  <a:schemeClr val="bg1"/>
                </a:solidFill>
                <a:latin typeface="Times New Roman" panose="02020603050405020304" pitchFamily="18" charset="0"/>
                <a:cs typeface="Times New Roman" panose="02020603050405020304" pitchFamily="18" charset="0"/>
              </a:rPr>
              <a:t>.</a:t>
            </a:r>
          </a:p>
          <a:p>
            <a:pPr algn="just">
              <a:lnSpc>
                <a:spcPct val="120000"/>
              </a:lnSpc>
            </a:pPr>
            <a:r>
              <a:rPr lang="en-SG" sz="1900" dirty="0">
                <a:solidFill>
                  <a:schemeClr val="bg1"/>
                </a:solidFill>
                <a:latin typeface="Times New Roman" panose="02020603050405020304" pitchFamily="18" charset="0"/>
                <a:cs typeface="Times New Roman" panose="02020603050405020304" pitchFamily="18" charset="0"/>
              </a:rPr>
              <a:t>-</a:t>
            </a:r>
            <a:r>
              <a:rPr lang="en-SG" sz="1900" dirty="0" err="1">
                <a:solidFill>
                  <a:schemeClr val="bg1"/>
                </a:solidFill>
                <a:latin typeface="Times New Roman" panose="02020603050405020304" pitchFamily="18" charset="0"/>
                <a:cs typeface="Times New Roman" panose="02020603050405020304" pitchFamily="18" charset="0"/>
              </a:rPr>
              <a:t>Chú</a:t>
            </a:r>
            <a:r>
              <a:rPr lang="en-SG" sz="1900" dirty="0">
                <a:solidFill>
                  <a:schemeClr val="bg1"/>
                </a:solidFill>
                <a:latin typeface="Times New Roman" panose="02020603050405020304" pitchFamily="18" charset="0"/>
                <a:cs typeface="Times New Roman" panose="02020603050405020304" pitchFamily="18" charset="0"/>
              </a:rPr>
              <a:t> ý </a:t>
            </a:r>
            <a:r>
              <a:rPr lang="en-SG" sz="1900" dirty="0" err="1">
                <a:solidFill>
                  <a:schemeClr val="bg1"/>
                </a:solidFill>
                <a:latin typeface="Times New Roman" panose="02020603050405020304" pitchFamily="18" charset="0"/>
                <a:cs typeface="Times New Roman" panose="02020603050405020304" pitchFamily="18" charset="0"/>
              </a:rPr>
              <a:t>tới</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bà</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mẹ</a:t>
            </a:r>
            <a:r>
              <a:rPr lang="en-SG" sz="1900" dirty="0">
                <a:solidFill>
                  <a:schemeClr val="bg1"/>
                </a:solidFill>
                <a:latin typeface="Times New Roman" panose="02020603050405020304" pitchFamily="18" charset="0"/>
                <a:cs typeface="Times New Roman" panose="02020603050405020304" pitchFamily="18" charset="0"/>
              </a:rPr>
              <a:t>.</a:t>
            </a:r>
          </a:p>
          <a:p>
            <a:pPr algn="just">
              <a:lnSpc>
                <a:spcPct val="120000"/>
              </a:lnSpc>
            </a:pPr>
            <a:r>
              <a:rPr lang="en-SG" sz="1900" dirty="0">
                <a:solidFill>
                  <a:schemeClr val="bg1"/>
                </a:solidFill>
                <a:latin typeface="Times New Roman" panose="02020603050405020304" pitchFamily="18" charset="0"/>
                <a:cs typeface="Times New Roman" panose="02020603050405020304" pitchFamily="18" charset="0"/>
              </a:rPr>
              <a:t>-</a:t>
            </a:r>
            <a:r>
              <a:rPr lang="en-SG" sz="1900" dirty="0" err="1">
                <a:solidFill>
                  <a:schemeClr val="bg1"/>
                </a:solidFill>
                <a:latin typeface="Times New Roman" panose="02020603050405020304" pitchFamily="18" charset="0"/>
                <a:cs typeface="Times New Roman" panose="02020603050405020304" pitchFamily="18" charset="0"/>
              </a:rPr>
              <a:t>Tạo</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điều</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kiện</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cho</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trẻ</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em</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khám</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phá</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phát</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triển</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bản</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thân</a:t>
            </a:r>
            <a:endParaRPr lang="en-SG" sz="1900" dirty="0">
              <a:solidFill>
                <a:schemeClr val="bg1"/>
              </a:solidFill>
              <a:latin typeface="Times New Roman" panose="02020603050405020304" pitchFamily="18" charset="0"/>
              <a:cs typeface="Times New Roman" panose="02020603050405020304" pitchFamily="18" charset="0"/>
            </a:endParaRPr>
          </a:p>
          <a:p>
            <a:pPr algn="just">
              <a:lnSpc>
                <a:spcPct val="120000"/>
              </a:lnSpc>
            </a:pPr>
            <a:r>
              <a:rPr lang="en-SG" sz="1900" dirty="0">
                <a:solidFill>
                  <a:schemeClr val="bg1"/>
                </a:solidFill>
                <a:latin typeface="Times New Roman" panose="02020603050405020304" pitchFamily="18" charset="0"/>
                <a:cs typeface="Times New Roman" panose="02020603050405020304" pitchFamily="18" charset="0"/>
              </a:rPr>
              <a:t>-</a:t>
            </a:r>
            <a:r>
              <a:rPr lang="en-SG" sz="1900" dirty="0" err="1">
                <a:solidFill>
                  <a:schemeClr val="bg1"/>
                </a:solidFill>
                <a:latin typeface="Times New Roman" panose="02020603050405020304" pitchFamily="18" charset="0"/>
                <a:cs typeface="Times New Roman" panose="02020603050405020304" pitchFamily="18" charset="0"/>
              </a:rPr>
              <a:t>Đảm</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bảo</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tăng</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trưởng</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kinh</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tế</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giải</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quyết</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nợ</a:t>
            </a:r>
            <a:r>
              <a:rPr lang="en-SG" sz="1900" dirty="0">
                <a:solidFill>
                  <a:schemeClr val="bg1"/>
                </a:solidFill>
                <a:latin typeface="Times New Roman" panose="02020603050405020304" pitchFamily="18" charset="0"/>
                <a:cs typeface="Times New Roman" panose="02020603050405020304" pitchFamily="18" charset="0"/>
              </a:rPr>
              <a:t>.</a:t>
            </a:r>
          </a:p>
          <a:p>
            <a:pPr algn="just">
              <a:lnSpc>
                <a:spcPct val="120000"/>
              </a:lnSpc>
            </a:pPr>
            <a:r>
              <a:rPr lang="en-SG" sz="1900" dirty="0">
                <a:solidFill>
                  <a:schemeClr val="bg1"/>
                </a:solidFill>
                <a:latin typeface="Times New Roman" panose="02020603050405020304" pitchFamily="18" charset="0"/>
                <a:cs typeface="Times New Roman" panose="02020603050405020304" pitchFamily="18" charset="0"/>
              </a:rPr>
              <a:t>-</a:t>
            </a:r>
            <a:r>
              <a:rPr lang="en-SG" sz="1900" dirty="0" err="1">
                <a:solidFill>
                  <a:schemeClr val="bg1"/>
                </a:solidFill>
                <a:latin typeface="Times New Roman" panose="02020603050405020304" pitchFamily="18" charset="0"/>
                <a:cs typeface="Times New Roman" panose="02020603050405020304" pitchFamily="18" charset="0"/>
              </a:rPr>
              <a:t>Các</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nước</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cần</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phối</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hợp</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hỗ</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trợ</a:t>
            </a:r>
            <a:r>
              <a:rPr lang="en-SG" sz="1900" dirty="0">
                <a:solidFill>
                  <a:schemeClr val="bg1"/>
                </a:solidFill>
                <a:latin typeface="Times New Roman" panose="02020603050405020304" pitchFamily="18" charset="0"/>
                <a:cs typeface="Times New Roman" panose="02020603050405020304" pitchFamily="18" charset="0"/>
              </a:rPr>
              <a:t> </a:t>
            </a:r>
            <a:r>
              <a:rPr lang="en-SG" sz="1900" dirty="0" err="1">
                <a:solidFill>
                  <a:schemeClr val="bg1"/>
                </a:solidFill>
                <a:latin typeface="Times New Roman" panose="02020603050405020304" pitchFamily="18" charset="0"/>
                <a:cs typeface="Times New Roman" panose="02020603050405020304" pitchFamily="18" charset="0"/>
              </a:rPr>
              <a:t>nhau</a:t>
            </a:r>
            <a:r>
              <a:rPr lang="en-SG" sz="1900" dirty="0">
                <a:solidFill>
                  <a:schemeClr val="bg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55485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未 标题-1"/>
          <p:cNvPicPr>
            <a:picLocks noChangeAspect="1"/>
          </p:cNvPicPr>
          <p:nvPr/>
        </p:nvPicPr>
        <p:blipFill>
          <a:blip r:embed="rId3" cstate="print"/>
          <a:stretch>
            <a:fillRect/>
          </a:stretch>
        </p:blipFill>
        <p:spPr>
          <a:xfrm>
            <a:off x="0" y="1676400"/>
            <a:ext cx="1699895" cy="1651635"/>
          </a:xfrm>
          <a:prstGeom prst="rect">
            <a:avLst/>
          </a:prstGeom>
        </p:spPr>
      </p:pic>
      <p:pic>
        <p:nvPicPr>
          <p:cNvPr id="7" name="图片 6" descr="未 标题 -1"/>
          <p:cNvPicPr>
            <a:picLocks noChangeAspect="1"/>
          </p:cNvPicPr>
          <p:nvPr/>
        </p:nvPicPr>
        <p:blipFill>
          <a:blip r:embed="rId4" cstate="print"/>
          <a:stretch>
            <a:fillRect/>
          </a:stretch>
        </p:blipFill>
        <p:spPr>
          <a:xfrm>
            <a:off x="9870440" y="0"/>
            <a:ext cx="2521585" cy="2212340"/>
          </a:xfrm>
          <a:prstGeom prst="rect">
            <a:avLst/>
          </a:prstGeom>
        </p:spPr>
      </p:pic>
      <p:pic>
        <p:nvPicPr>
          <p:cNvPr id="8" name="图片 7" descr="未标题-1"/>
          <p:cNvPicPr>
            <a:picLocks noChangeAspect="1"/>
          </p:cNvPicPr>
          <p:nvPr/>
        </p:nvPicPr>
        <p:blipFill>
          <a:blip r:embed="rId5" cstate="print"/>
          <a:stretch>
            <a:fillRect/>
          </a:stretch>
        </p:blipFill>
        <p:spPr>
          <a:xfrm>
            <a:off x="2672080" y="4267200"/>
            <a:ext cx="7198360" cy="2456815"/>
          </a:xfrm>
          <a:prstGeom prst="rect">
            <a:avLst/>
          </a:prstGeom>
        </p:spPr>
      </p:pic>
      <p:sp>
        <p:nvSpPr>
          <p:cNvPr id="10" name="矩形 7"/>
          <p:cNvSpPr/>
          <p:nvPr/>
        </p:nvSpPr>
        <p:spPr>
          <a:xfrm>
            <a:off x="1574800" y="943979"/>
            <a:ext cx="9042400" cy="2973122"/>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lnSpc>
                <a:spcPct val="130000"/>
              </a:lnSpc>
            </a:pPr>
            <a:r>
              <a:rPr lang="en-US" altLang="zh-CN" sz="4800" b="1" spc="50" dirty="0" smtClean="0">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Tiết 12,13:Tuyên </a:t>
            </a:r>
            <a:r>
              <a:rPr lang="en-US" altLang="zh-CN" sz="4800" b="1" spc="50" dirty="0">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bố thế gi</a:t>
            </a:r>
            <a:r>
              <a:rPr lang="vi-VN" altLang="zh-CN" sz="4800" b="1" spc="50" dirty="0">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ới</a:t>
            </a:r>
            <a:r>
              <a:rPr lang="en-US" altLang="zh-CN" sz="4800" b="1" spc="50" dirty="0">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 </a:t>
            </a:r>
          </a:p>
          <a:p>
            <a:pPr algn="ctr">
              <a:lnSpc>
                <a:spcPct val="130000"/>
              </a:lnSpc>
            </a:pPr>
            <a:r>
              <a:rPr lang="en-US" altLang="zh-CN" sz="4800" b="1" spc="50" dirty="0" err="1">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về</a:t>
            </a:r>
            <a:r>
              <a:rPr lang="en-US" altLang="zh-CN" sz="4800" b="1" spc="50" dirty="0">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 s</a:t>
            </a:r>
            <a:r>
              <a:rPr lang="vi-VN" altLang="zh-CN" sz="4800" b="1" spc="50" dirty="0">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ự</a:t>
            </a:r>
            <a:r>
              <a:rPr lang="en-US" altLang="zh-CN" sz="4800" b="1" spc="50" dirty="0">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 </a:t>
            </a:r>
            <a:r>
              <a:rPr lang="en-US" altLang="zh-CN" sz="4800" b="1" spc="50" dirty="0" err="1">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sống</a:t>
            </a:r>
            <a:r>
              <a:rPr lang="en-US" altLang="zh-CN" sz="4800" b="1" spc="50" dirty="0">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 </a:t>
            </a:r>
            <a:r>
              <a:rPr lang="en-US" altLang="zh-CN" sz="4800" b="1" spc="50" dirty="0" err="1">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còn</a:t>
            </a:r>
            <a:r>
              <a:rPr lang="en-US" altLang="zh-CN" sz="4800" b="1" spc="50" dirty="0">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 </a:t>
            </a:r>
            <a:r>
              <a:rPr lang="en-US" altLang="zh-CN" sz="4800" b="1" spc="50" dirty="0" err="1">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quyền</a:t>
            </a:r>
            <a:r>
              <a:rPr lang="en-US" altLang="zh-CN" sz="4800" b="1" spc="50" dirty="0">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 </a:t>
            </a:r>
            <a:r>
              <a:rPr lang="vi-VN" altLang="zh-CN" sz="4800" b="1" spc="50" dirty="0">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đượ</a:t>
            </a:r>
            <a:r>
              <a:rPr lang="en-US" altLang="zh-CN" sz="4800" b="1" spc="50" dirty="0">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c </a:t>
            </a:r>
            <a:r>
              <a:rPr lang="en-US" altLang="zh-CN" sz="4800" b="1" spc="50" dirty="0" err="1">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bảo</a:t>
            </a:r>
            <a:r>
              <a:rPr lang="en-US" altLang="zh-CN" sz="4800" b="1" spc="50" dirty="0">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 </a:t>
            </a:r>
            <a:r>
              <a:rPr lang="en-US" altLang="zh-CN" sz="4800" b="1" spc="50" dirty="0" err="1">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vệ</a:t>
            </a:r>
            <a:r>
              <a:rPr lang="en-US" altLang="zh-CN" sz="4800" b="1" spc="50" dirty="0">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 </a:t>
            </a:r>
            <a:r>
              <a:rPr lang="en-US" altLang="zh-CN" sz="4800" b="1" spc="50" dirty="0" err="1">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và</a:t>
            </a:r>
            <a:r>
              <a:rPr lang="en-US" altLang="zh-CN" sz="4800" b="1" spc="50" dirty="0">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 </a:t>
            </a:r>
            <a:r>
              <a:rPr lang="en-US" altLang="zh-CN" sz="4800" b="1" spc="50" dirty="0" err="1">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phát</a:t>
            </a:r>
            <a:r>
              <a:rPr lang="en-US" altLang="zh-CN" sz="4800" b="1" spc="50" dirty="0">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 </a:t>
            </a:r>
            <a:r>
              <a:rPr lang="en-US" altLang="zh-CN" sz="4800" b="1" spc="50" dirty="0" err="1">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triển</a:t>
            </a:r>
            <a:r>
              <a:rPr lang="en-US" altLang="zh-CN" sz="4800" b="1" spc="50" dirty="0">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 </a:t>
            </a:r>
            <a:r>
              <a:rPr lang="en-US" altLang="zh-CN" sz="4800" b="1" spc="50" dirty="0" err="1">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của</a:t>
            </a:r>
            <a:r>
              <a:rPr lang="en-US" altLang="zh-CN" sz="4800" b="1" spc="50" dirty="0">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 </a:t>
            </a:r>
            <a:r>
              <a:rPr lang="en-US" altLang="zh-CN" sz="4800" b="1" spc="50" dirty="0" err="1">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trẻ</a:t>
            </a:r>
            <a:r>
              <a:rPr lang="en-US" altLang="zh-CN" sz="4800" b="1" spc="50" dirty="0">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 </a:t>
            </a:r>
            <a:r>
              <a:rPr lang="en-US" altLang="zh-CN" sz="4800" b="1" spc="50" dirty="0" err="1">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rPr>
              <a:t>em</a:t>
            </a:r>
            <a:endParaRPr lang="zh-CN" altLang="en-US" sz="4800" b="1" spc="50" dirty="0">
              <a:ln w="11430"/>
              <a:solidFill>
                <a:srgbClr val="FF0000"/>
              </a:solidFill>
              <a:effectLst>
                <a:outerShdw blurRad="76200" dist="50800" dir="5400000" algn="tl" rotWithShape="0">
                  <a:srgbClr val="000000">
                    <a:alpha val="65000"/>
                  </a:srgbClr>
                </a:outerShdw>
              </a:effectLst>
              <a:latin typeface="#9Slide05 Dear Saturday" pitchFamily="2" charset="0"/>
              <a:ea typeface="黑体" panose="02010609060101010101" charset="-122"/>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500"/>
                                  </p:stCondLst>
                                  <p:iterate type="lt">
                                    <p:tmPct val="5000"/>
                                  </p:iterate>
                                  <p:childTnLst>
                                    <p:set>
                                      <p:cBhvr>
                                        <p:cTn id="6" dur="1" fill="hold">
                                          <p:stCondLst>
                                            <p:cond delay="0"/>
                                          </p:stCondLst>
                                        </p:cTn>
                                        <p:tgtEl>
                                          <p:spTgt spid="10"/>
                                        </p:tgtEl>
                                        <p:attrNameLst>
                                          <p:attrName>style.visibility</p:attrName>
                                        </p:attrNameLst>
                                      </p:cBhvr>
                                      <p:to>
                                        <p:strVal val="visible"/>
                                      </p:to>
                                    </p:set>
                                    <p:anim calcmode="lin" valueType="num">
                                      <p:cBhvr>
                                        <p:cTn id="7" dur="750" fill="hold"/>
                                        <p:tgtEl>
                                          <p:spTgt spid="10"/>
                                        </p:tgtEl>
                                        <p:attrNameLst>
                                          <p:attrName>ppt_w</p:attrName>
                                        </p:attrNameLst>
                                      </p:cBhvr>
                                      <p:tavLst>
                                        <p:tav tm="0">
                                          <p:val>
                                            <p:fltVal val="0"/>
                                          </p:val>
                                        </p:tav>
                                        <p:tav tm="100000">
                                          <p:val>
                                            <p:strVal val="#ppt_w"/>
                                          </p:val>
                                        </p:tav>
                                      </p:tavLst>
                                    </p:anim>
                                    <p:anim calcmode="lin" valueType="num">
                                      <p:cBhvr>
                                        <p:cTn id="8" dur="750" fill="hold"/>
                                        <p:tgtEl>
                                          <p:spTgt spid="10"/>
                                        </p:tgtEl>
                                        <p:attrNameLst>
                                          <p:attrName>ppt_h</p:attrName>
                                        </p:attrNameLst>
                                      </p:cBhvr>
                                      <p:tavLst>
                                        <p:tav tm="0">
                                          <p:val>
                                            <p:fltVal val="0"/>
                                          </p:val>
                                        </p:tav>
                                        <p:tav tm="100000">
                                          <p:val>
                                            <p:strVal val="#ppt_h"/>
                                          </p:val>
                                        </p:tav>
                                      </p:tavLst>
                                    </p:anim>
                                    <p:anim calcmode="lin" valueType="num">
                                      <p:cBhvr>
                                        <p:cTn id="9" dur="750" fill="hold"/>
                                        <p:tgtEl>
                                          <p:spTgt spid="10"/>
                                        </p:tgtEl>
                                        <p:attrNameLst>
                                          <p:attrName>style.rotation</p:attrName>
                                        </p:attrNameLst>
                                      </p:cBhvr>
                                      <p:tavLst>
                                        <p:tav tm="0">
                                          <p:val>
                                            <p:fltVal val="90"/>
                                          </p:val>
                                        </p:tav>
                                        <p:tav tm="100000">
                                          <p:val>
                                            <p:fltVal val="0"/>
                                          </p:val>
                                        </p:tav>
                                      </p:tavLst>
                                    </p:anim>
                                    <p:animEffect transition="in" filter="fade">
                                      <p:cBhvr>
                                        <p:cTn id="10"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对角圆角矩形 1">
            <a:extLst>
              <a:ext uri="{FF2B5EF4-FFF2-40B4-BE49-F238E27FC236}">
                <a16:creationId xmlns="" xmlns:a16="http://schemas.microsoft.com/office/drawing/2014/main" id="{B83C79E6-94ED-4730-A76E-02E2A13ED27A}"/>
              </a:ext>
            </a:extLst>
          </p:cNvPr>
          <p:cNvSpPr/>
          <p:nvPr/>
        </p:nvSpPr>
        <p:spPr>
          <a:xfrm>
            <a:off x="533402" y="485775"/>
            <a:ext cx="5455920" cy="2757170"/>
          </a:xfrm>
          <a:prstGeom prst="round2DiagRect">
            <a:avLst>
              <a:gd name="adj1" fmla="val 48671"/>
              <a:gd name="adj2" fmla="val 0"/>
            </a:avLst>
          </a:prstGeom>
          <a:solidFill>
            <a:srgbClr val="00B0F0"/>
          </a:solidFill>
          <a:ln w="22225">
            <a:solidFill>
              <a:schemeClr val="bg1"/>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lvl="0" algn="ctr" eaLnBrk="1" fontAlgn="auto" hangingPunct="1">
              <a:spcBef>
                <a:spcPts val="0"/>
              </a:spcBef>
              <a:spcAft>
                <a:spcPts val="0"/>
              </a:spcAft>
              <a:defRPr/>
            </a:pPr>
            <a:endParaRPr lang="zh-CN" altLang="en-US" dirty="0">
              <a:solidFill>
                <a:srgbClr val="FFFFFF"/>
              </a:solidFill>
              <a:sym typeface="+mn-ea"/>
            </a:endParaRPr>
          </a:p>
        </p:txBody>
      </p:sp>
      <p:sp>
        <p:nvSpPr>
          <p:cNvPr id="3" name="对角圆角矩形 2">
            <a:extLst>
              <a:ext uri="{FF2B5EF4-FFF2-40B4-BE49-F238E27FC236}">
                <a16:creationId xmlns="" xmlns:a16="http://schemas.microsoft.com/office/drawing/2014/main" id="{DA01BCF0-6CC2-472E-A4E0-43DDA7AD7AB0}"/>
              </a:ext>
            </a:extLst>
          </p:cNvPr>
          <p:cNvSpPr/>
          <p:nvPr/>
        </p:nvSpPr>
        <p:spPr>
          <a:xfrm flipV="1">
            <a:off x="533402" y="3643630"/>
            <a:ext cx="5455920" cy="2757170"/>
          </a:xfrm>
          <a:prstGeom prst="round2DiagRect">
            <a:avLst>
              <a:gd name="adj1" fmla="val 48671"/>
              <a:gd name="adj2" fmla="val 0"/>
            </a:avLst>
          </a:prstGeom>
          <a:solidFill>
            <a:srgbClr val="92D050"/>
          </a:solidFill>
          <a:ln w="22225">
            <a:solidFill>
              <a:schemeClr val="bg1"/>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lvl="0" algn="ctr" eaLnBrk="1" fontAlgn="auto" hangingPunct="1">
              <a:spcBef>
                <a:spcPts val="0"/>
              </a:spcBef>
              <a:spcAft>
                <a:spcPts val="0"/>
              </a:spcAft>
              <a:defRPr/>
            </a:pPr>
            <a:endParaRPr lang="zh-CN" altLang="en-US" dirty="0">
              <a:solidFill>
                <a:srgbClr val="FFFFFF"/>
              </a:solidFill>
              <a:sym typeface="+mn-ea"/>
            </a:endParaRPr>
          </a:p>
        </p:txBody>
      </p:sp>
      <p:sp>
        <p:nvSpPr>
          <p:cNvPr id="4" name="对角圆角矩形 5">
            <a:extLst>
              <a:ext uri="{FF2B5EF4-FFF2-40B4-BE49-F238E27FC236}">
                <a16:creationId xmlns="" xmlns:a16="http://schemas.microsoft.com/office/drawing/2014/main" id="{26C23979-6D9B-4324-89F6-63A231B7F154}"/>
              </a:ext>
            </a:extLst>
          </p:cNvPr>
          <p:cNvSpPr/>
          <p:nvPr/>
        </p:nvSpPr>
        <p:spPr>
          <a:xfrm flipH="1">
            <a:off x="6355080" y="485775"/>
            <a:ext cx="5379720" cy="2757170"/>
          </a:xfrm>
          <a:prstGeom prst="round2DiagRect">
            <a:avLst>
              <a:gd name="adj1" fmla="val 48671"/>
              <a:gd name="adj2" fmla="val 0"/>
            </a:avLst>
          </a:prstGeom>
          <a:solidFill>
            <a:schemeClr val="accent4"/>
          </a:solidFill>
          <a:ln w="22225">
            <a:solidFill>
              <a:schemeClr val="bg1"/>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lvl="0" algn="ctr" eaLnBrk="1" fontAlgn="auto" hangingPunct="1">
              <a:spcBef>
                <a:spcPts val="0"/>
              </a:spcBef>
              <a:spcAft>
                <a:spcPts val="0"/>
              </a:spcAft>
              <a:defRPr/>
            </a:pPr>
            <a:endParaRPr lang="zh-CN" altLang="en-US" dirty="0">
              <a:solidFill>
                <a:srgbClr val="FFFFFF"/>
              </a:solidFill>
              <a:sym typeface="+mn-ea"/>
            </a:endParaRPr>
          </a:p>
        </p:txBody>
      </p:sp>
      <p:sp>
        <p:nvSpPr>
          <p:cNvPr id="5" name="对角圆角矩形 6">
            <a:extLst>
              <a:ext uri="{FF2B5EF4-FFF2-40B4-BE49-F238E27FC236}">
                <a16:creationId xmlns="" xmlns:a16="http://schemas.microsoft.com/office/drawing/2014/main" id="{ED062516-4A3C-4564-8BC2-5B43E432A13B}"/>
              </a:ext>
            </a:extLst>
          </p:cNvPr>
          <p:cNvSpPr/>
          <p:nvPr/>
        </p:nvSpPr>
        <p:spPr>
          <a:xfrm flipH="1" flipV="1">
            <a:off x="6355080" y="3643630"/>
            <a:ext cx="5379720" cy="2757170"/>
          </a:xfrm>
          <a:prstGeom prst="round2DiagRect">
            <a:avLst>
              <a:gd name="adj1" fmla="val 48671"/>
              <a:gd name="adj2" fmla="val 0"/>
            </a:avLst>
          </a:prstGeom>
          <a:solidFill>
            <a:schemeClr val="accent2"/>
          </a:solidFill>
          <a:ln w="22225">
            <a:solidFill>
              <a:schemeClr val="bg1"/>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lvl="0" algn="ctr" eaLnBrk="1" fontAlgn="auto" hangingPunct="1">
              <a:spcBef>
                <a:spcPts val="0"/>
              </a:spcBef>
              <a:spcAft>
                <a:spcPts val="0"/>
              </a:spcAft>
              <a:defRPr/>
            </a:pPr>
            <a:endParaRPr lang="zh-CN" altLang="en-US" dirty="0">
              <a:solidFill>
                <a:srgbClr val="FFFFFF"/>
              </a:solidFill>
              <a:sym typeface="+mn-ea"/>
            </a:endParaRPr>
          </a:p>
        </p:txBody>
      </p:sp>
      <p:sp>
        <p:nvSpPr>
          <p:cNvPr id="6" name="文本框 20">
            <a:extLst>
              <a:ext uri="{FF2B5EF4-FFF2-40B4-BE49-F238E27FC236}">
                <a16:creationId xmlns="" xmlns:a16="http://schemas.microsoft.com/office/drawing/2014/main" id="{DA2851E5-9F1A-4652-A833-40C4AE13A402}"/>
              </a:ext>
            </a:extLst>
          </p:cNvPr>
          <p:cNvSpPr txBox="1"/>
          <p:nvPr/>
        </p:nvSpPr>
        <p:spPr>
          <a:xfrm flipH="1">
            <a:off x="899161" y="774722"/>
            <a:ext cx="5166359" cy="2246769"/>
          </a:xfrm>
          <a:prstGeom prst="rect">
            <a:avLst/>
          </a:prstGeom>
          <a:noFill/>
          <a:ln w="9525">
            <a:noFill/>
            <a:miter/>
          </a:ln>
          <a:effectLst>
            <a:outerShdw sx="999" sy="999" algn="ctr" rotWithShape="0">
              <a:srgbClr val="000000"/>
            </a:outerShdw>
          </a:effectLst>
        </p:spPr>
        <p:txBody>
          <a:bodyPr wrap="square" anchor="t">
            <a:spAutoFit/>
          </a:bodyPr>
          <a:lstStyle/>
          <a:p>
            <a:pPr>
              <a:spcAft>
                <a:spcPts val="0"/>
              </a:spcAft>
            </a:pP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Sưu</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tầm</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tranh</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ảnh</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bài</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viết</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về</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cuộc</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sống</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của</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trẻ</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em</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những</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quan</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tâm</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của</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các</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cá</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nhân</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đoàn</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thể</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cấp</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chính</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quyền</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p>
          <a:p>
            <a:pPr>
              <a:spcAft>
                <a:spcPts val="0"/>
              </a:spcAft>
            </a:pP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đối</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với</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trẻ</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em</a:t>
            </a:r>
            <a:endParaRPr lang="en-SG" sz="24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endParaRPr>
          </a:p>
        </p:txBody>
      </p:sp>
      <p:sp>
        <p:nvSpPr>
          <p:cNvPr id="7" name="文本框 20">
            <a:extLst>
              <a:ext uri="{FF2B5EF4-FFF2-40B4-BE49-F238E27FC236}">
                <a16:creationId xmlns="" xmlns:a16="http://schemas.microsoft.com/office/drawing/2014/main" id="{4A523CCE-415C-4B3C-AADA-43BCF6B74992}"/>
              </a:ext>
            </a:extLst>
          </p:cNvPr>
          <p:cNvSpPr txBox="1"/>
          <p:nvPr/>
        </p:nvSpPr>
        <p:spPr>
          <a:xfrm flipH="1">
            <a:off x="1250871" y="4471957"/>
            <a:ext cx="3870958" cy="1384995"/>
          </a:xfrm>
          <a:prstGeom prst="rect">
            <a:avLst/>
          </a:prstGeom>
          <a:noFill/>
          <a:ln w="9525">
            <a:noFill/>
            <a:miter/>
          </a:ln>
          <a:effectLst>
            <a:outerShdw sx="999" sy="999" algn="ctr" rotWithShape="0">
              <a:srgbClr val="000000"/>
            </a:outerShdw>
          </a:effectLst>
        </p:spPr>
        <p:txBody>
          <a:bodyPr wrap="square" anchor="t">
            <a:spAutoFit/>
          </a:bodyPr>
          <a:lstStyle/>
          <a:p>
            <a:pPr lvl="0" algn="ct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Tìm</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hiểu</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thực</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tế</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công</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việc</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chăm</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sóc</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bảo</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vệ</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trẻ</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em</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ở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địa</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phương</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endParaRPr lang="zh-CN" altLang="en-US" sz="2800" dirty="0">
              <a:solidFill>
                <a:schemeClr val="bg1"/>
              </a:solidFill>
              <a:latin typeface="#9Slide03 Arima Madurai" panose="00000500000000000000" pitchFamily="2" charset="0"/>
              <a:ea typeface="微软雅黑" panose="020B0503020204020204" charset="-122"/>
              <a:cs typeface="#9Slide03 Arima Madurai" panose="00000500000000000000" pitchFamily="2" charset="0"/>
              <a:sym typeface="宋体" panose="02010600030101010101" pitchFamily="2" charset="-122"/>
            </a:endParaRPr>
          </a:p>
        </p:txBody>
      </p:sp>
      <p:sp>
        <p:nvSpPr>
          <p:cNvPr id="8" name="文本框 20">
            <a:extLst>
              <a:ext uri="{FF2B5EF4-FFF2-40B4-BE49-F238E27FC236}">
                <a16:creationId xmlns="" xmlns:a16="http://schemas.microsoft.com/office/drawing/2014/main" id="{3488772D-7801-49D7-9498-D1A60D342C66}"/>
              </a:ext>
            </a:extLst>
          </p:cNvPr>
          <p:cNvSpPr txBox="1"/>
          <p:nvPr/>
        </p:nvSpPr>
        <p:spPr>
          <a:xfrm flipH="1">
            <a:off x="6568441" y="625162"/>
            <a:ext cx="4952997" cy="2677656"/>
          </a:xfrm>
          <a:prstGeom prst="rect">
            <a:avLst/>
          </a:prstGeom>
          <a:noFill/>
          <a:ln w="9525">
            <a:noFill/>
            <a:miter/>
          </a:ln>
          <a:effectLst>
            <a:outerShdw sx="999" sy="999" algn="ctr" rotWithShape="0">
              <a:srgbClr val="000000"/>
            </a:outerShdw>
          </a:effectLst>
        </p:spPr>
        <p:txBody>
          <a:bodyPr wrap="square" anchor="t">
            <a:spAutoFit/>
          </a:bodyPr>
          <a:lstStyle/>
          <a:p>
            <a:pPr algn="ctr">
              <a:spcAft>
                <a:spcPts val="0"/>
              </a:spcAft>
            </a:pP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Nêu</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suy</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nghĩ</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của</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em</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khi </a:t>
            </a:r>
          </a:p>
          <a:p>
            <a:pPr algn="ctr">
              <a:spcAft>
                <a:spcPts val="0"/>
              </a:spcAft>
            </a:pP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nhận</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được</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sự</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chăm</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sóc</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giáo</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dục</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đầy</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đủ</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của</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gia</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đình</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nhà</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trường</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và</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xã</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hội</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Em</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phải</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làm</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gì</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để</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xứng</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đáng</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với</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sự</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chăm</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lo</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28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ấy</a:t>
            </a:r>
            <a:r>
              <a:rPr lang="fr-FR" sz="28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endParaRPr lang="en-SG" sz="24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endParaRPr>
          </a:p>
        </p:txBody>
      </p:sp>
      <p:sp>
        <p:nvSpPr>
          <p:cNvPr id="9" name="文本框 20">
            <a:extLst>
              <a:ext uri="{FF2B5EF4-FFF2-40B4-BE49-F238E27FC236}">
                <a16:creationId xmlns="" xmlns:a16="http://schemas.microsoft.com/office/drawing/2014/main" id="{F907E14D-C860-4DE8-8C23-1791FF3FF28B}"/>
              </a:ext>
            </a:extLst>
          </p:cNvPr>
          <p:cNvSpPr txBox="1"/>
          <p:nvPr/>
        </p:nvSpPr>
        <p:spPr>
          <a:xfrm flipH="1">
            <a:off x="7086600" y="4221540"/>
            <a:ext cx="4078604" cy="1569660"/>
          </a:xfrm>
          <a:prstGeom prst="rect">
            <a:avLst/>
          </a:prstGeom>
          <a:noFill/>
          <a:ln w="9525">
            <a:noFill/>
            <a:miter/>
          </a:ln>
          <a:effectLst>
            <a:outerShdw sx="999" sy="999" algn="ctr" rotWithShape="0">
              <a:srgbClr val="000000"/>
            </a:outerShdw>
          </a:effectLst>
        </p:spPr>
        <p:txBody>
          <a:bodyPr wrap="square" anchor="t">
            <a:spAutoFit/>
          </a:bodyPr>
          <a:lstStyle/>
          <a:p>
            <a:pPr lvl="0" algn="ctr"/>
            <a:r>
              <a:rPr lang="fr-FR" sz="32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Chuẩn</a:t>
            </a:r>
            <a:r>
              <a:rPr lang="fr-FR" sz="32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bị</a:t>
            </a:r>
            <a:r>
              <a:rPr lang="fr-FR" sz="32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Các</a:t>
            </a:r>
            <a:r>
              <a:rPr lang="fr-FR" sz="32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phương</a:t>
            </a:r>
            <a:r>
              <a:rPr lang="fr-FR" sz="32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châm</a:t>
            </a:r>
            <a:r>
              <a:rPr lang="fr-FR" sz="32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hội</a:t>
            </a:r>
            <a:r>
              <a:rPr lang="fr-FR" sz="32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a:t>
            </a:r>
            <a:r>
              <a:rPr lang="fr-FR" sz="32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thoại</a:t>
            </a:r>
            <a:r>
              <a:rPr lang="fr-FR" sz="32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 ( </a:t>
            </a:r>
            <a:r>
              <a:rPr lang="fr-FR" sz="3200" kern="100" dirty="0" err="1">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Tiếp</a:t>
            </a:r>
            <a:r>
              <a:rPr lang="fr-FR" sz="3200" kern="100" dirty="0">
                <a:solidFill>
                  <a:schemeClr val="bg1"/>
                </a:solidFill>
                <a:latin typeface="#9Slide03 Arima Madurai" panose="00000500000000000000" pitchFamily="2" charset="0"/>
                <a:ea typeface="SimSun" panose="02010600030101010101" pitchFamily="2" charset="-122"/>
                <a:cs typeface="#9Slide03 Arima Madurai" panose="00000500000000000000" pitchFamily="2" charset="0"/>
              </a:rPr>
              <a:t>)</a:t>
            </a:r>
            <a:endParaRPr lang="zh-CN" altLang="en-US" sz="3200" dirty="0">
              <a:solidFill>
                <a:schemeClr val="bg1"/>
              </a:solidFill>
              <a:latin typeface="#9Slide03 Arima Madurai" panose="00000500000000000000" pitchFamily="2" charset="0"/>
              <a:ea typeface="微软雅黑" panose="020B0503020204020204" charset="-122"/>
              <a:cs typeface="#9Slide03 Arima Madurai" panose="00000500000000000000" pitchFamily="2" charset="0"/>
              <a:sym typeface="宋体" panose="02010600030101010101" pitchFamily="2" charset="-122"/>
            </a:endParaRPr>
          </a:p>
        </p:txBody>
      </p:sp>
      <p:grpSp>
        <p:nvGrpSpPr>
          <p:cNvPr id="12" name="Group 11">
            <a:extLst>
              <a:ext uri="{FF2B5EF4-FFF2-40B4-BE49-F238E27FC236}">
                <a16:creationId xmlns="" xmlns:a16="http://schemas.microsoft.com/office/drawing/2014/main" id="{F232632C-2B46-48D4-989B-6F0BBC14B861}"/>
              </a:ext>
            </a:extLst>
          </p:cNvPr>
          <p:cNvGrpSpPr/>
          <p:nvPr/>
        </p:nvGrpSpPr>
        <p:grpSpPr>
          <a:xfrm>
            <a:off x="4802504" y="2118360"/>
            <a:ext cx="2588894" cy="2649855"/>
            <a:chOff x="4802504" y="2118360"/>
            <a:chExt cx="2588894" cy="2649855"/>
          </a:xfrm>
        </p:grpSpPr>
        <p:sp>
          <p:nvSpPr>
            <p:cNvPr id="10" name="椭圆 17">
              <a:extLst>
                <a:ext uri="{FF2B5EF4-FFF2-40B4-BE49-F238E27FC236}">
                  <a16:creationId xmlns="" xmlns:a16="http://schemas.microsoft.com/office/drawing/2014/main" id="{49AF9B9B-EB75-4A21-A901-382A8C5418F0}"/>
                </a:ext>
              </a:extLst>
            </p:cNvPr>
            <p:cNvSpPr/>
            <p:nvPr/>
          </p:nvSpPr>
          <p:spPr>
            <a:xfrm>
              <a:off x="4802504" y="2118360"/>
              <a:ext cx="2588894" cy="2649855"/>
            </a:xfrm>
            <a:prstGeom prst="ellipse">
              <a:avLst/>
            </a:prstGeom>
            <a:solidFill>
              <a:schemeClr val="accent6">
                <a:lumMod val="20000"/>
                <a:lumOff val="80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20">
              <a:extLst>
                <a:ext uri="{FF2B5EF4-FFF2-40B4-BE49-F238E27FC236}">
                  <a16:creationId xmlns="" xmlns:a16="http://schemas.microsoft.com/office/drawing/2014/main" id="{BF3EABC4-9E62-48E3-AF10-0370D9A5DBAA}"/>
                </a:ext>
              </a:extLst>
            </p:cNvPr>
            <p:cNvSpPr/>
            <p:nvPr/>
          </p:nvSpPr>
          <p:spPr>
            <a:xfrm flipH="1">
              <a:off x="5111432" y="2514600"/>
              <a:ext cx="1969135" cy="2123658"/>
            </a:xfrm>
            <a:prstGeom prst="rect">
              <a:avLst/>
            </a:prstGeom>
            <a:noFill/>
            <a:ln w="9525">
              <a:noFill/>
            </a:ln>
          </p:spPr>
          <p:txBody>
            <a:bodyPr wrap="square" rtlCol="0" anchor="t">
              <a:spAutoFit/>
            </a:bodyPr>
            <a:lstStyle/>
            <a:p>
              <a:pPr lvl="0" algn="ctr" fontAlgn="base"/>
              <a:r>
                <a:rPr lang="en-SG" sz="4400" b="1" dirty="0">
                  <a:solidFill>
                    <a:srgbClr val="FF0000"/>
                  </a:solidFill>
                  <a:effectLst/>
                  <a:latin typeface="#9Slide03 Arima Madurai Black" panose="00000A00000000000000" pitchFamily="2" charset="0"/>
                  <a:ea typeface="微软雅黑" panose="020B0503020204020204" charset="-122"/>
                  <a:cs typeface="#9Slide03 Arima Madurai Black" panose="00000A00000000000000" pitchFamily="2" charset="0"/>
                  <a:sym typeface="+mn-ea"/>
                </a:rPr>
                <a:t>H</a:t>
              </a:r>
              <a:r>
                <a:rPr lang="vi-VN" sz="4400" b="1" dirty="0">
                  <a:solidFill>
                    <a:srgbClr val="FF0000"/>
                  </a:solidFill>
                  <a:effectLst/>
                  <a:latin typeface="#9Slide03 Arima Madurai Black" panose="00000A00000000000000" pitchFamily="2" charset="0"/>
                  <a:ea typeface="微软雅黑" panose="020B0503020204020204" charset="-122"/>
                  <a:cs typeface="#9Slide03 Arima Madurai Black" panose="00000A00000000000000" pitchFamily="2" charset="0"/>
                  <a:sym typeface="+mn-ea"/>
                </a:rPr>
                <a:t>ư</a:t>
              </a:r>
              <a:r>
                <a:rPr lang="en-SG" sz="4400" b="1" dirty="0" err="1">
                  <a:solidFill>
                    <a:srgbClr val="FF0000"/>
                  </a:solidFill>
                  <a:latin typeface="#9Slide03 Arima Madurai Black" panose="00000A00000000000000" pitchFamily="2" charset="0"/>
                  <a:ea typeface="微软雅黑" panose="020B0503020204020204" charset="-122"/>
                  <a:cs typeface="#9Slide03 Arima Madurai Black" panose="00000A00000000000000" pitchFamily="2" charset="0"/>
                  <a:sym typeface="+mn-ea"/>
                </a:rPr>
                <a:t>ớng</a:t>
              </a:r>
              <a:r>
                <a:rPr lang="en-SG" sz="4400" b="1" dirty="0">
                  <a:solidFill>
                    <a:srgbClr val="FF0000"/>
                  </a:solidFill>
                  <a:latin typeface="#9Slide03 Arima Madurai Black" panose="00000A00000000000000" pitchFamily="2" charset="0"/>
                  <a:ea typeface="微软雅黑" panose="020B0503020204020204" charset="-122"/>
                  <a:cs typeface="#9Slide03 Arima Madurai Black" panose="00000A00000000000000" pitchFamily="2" charset="0"/>
                  <a:sym typeface="+mn-ea"/>
                </a:rPr>
                <a:t> </a:t>
              </a:r>
              <a:r>
                <a:rPr lang="en-SG" sz="4400" b="1" dirty="0" err="1">
                  <a:solidFill>
                    <a:srgbClr val="FF0000"/>
                  </a:solidFill>
                  <a:latin typeface="#9Slide03 Arima Madurai Black" panose="00000A00000000000000" pitchFamily="2" charset="0"/>
                  <a:ea typeface="微软雅黑" panose="020B0503020204020204" charset="-122"/>
                  <a:cs typeface="#9Slide03 Arima Madurai Black" panose="00000A00000000000000" pitchFamily="2" charset="0"/>
                  <a:sym typeface="+mn-ea"/>
                </a:rPr>
                <a:t>dẫn</a:t>
              </a:r>
              <a:r>
                <a:rPr lang="en-SG" sz="4400" b="1" dirty="0">
                  <a:solidFill>
                    <a:srgbClr val="FF0000"/>
                  </a:solidFill>
                  <a:latin typeface="#9Slide03 Arima Madurai Black" panose="00000A00000000000000" pitchFamily="2" charset="0"/>
                  <a:ea typeface="微软雅黑" panose="020B0503020204020204" charset="-122"/>
                  <a:cs typeface="#9Slide03 Arima Madurai Black" panose="00000A00000000000000" pitchFamily="2" charset="0"/>
                  <a:sym typeface="+mn-ea"/>
                </a:rPr>
                <a:t> </a:t>
              </a:r>
              <a:r>
                <a:rPr lang="en-SG" sz="4400" b="1" dirty="0" err="1">
                  <a:solidFill>
                    <a:srgbClr val="FF0000"/>
                  </a:solidFill>
                  <a:latin typeface="#9Slide03 Arima Madurai Black" panose="00000A00000000000000" pitchFamily="2" charset="0"/>
                  <a:ea typeface="微软雅黑" panose="020B0503020204020204" charset="-122"/>
                  <a:cs typeface="#9Slide03 Arima Madurai Black" panose="00000A00000000000000" pitchFamily="2" charset="0"/>
                  <a:sym typeface="+mn-ea"/>
                </a:rPr>
                <a:t>tự</a:t>
              </a:r>
              <a:r>
                <a:rPr lang="en-SG" sz="4400" b="1" dirty="0">
                  <a:solidFill>
                    <a:srgbClr val="FF0000"/>
                  </a:solidFill>
                  <a:latin typeface="#9Slide03 Arima Madurai Black" panose="00000A00000000000000" pitchFamily="2" charset="0"/>
                  <a:ea typeface="微软雅黑" panose="020B0503020204020204" charset="-122"/>
                  <a:cs typeface="#9Slide03 Arima Madurai Black" panose="00000A00000000000000" pitchFamily="2" charset="0"/>
                  <a:sym typeface="+mn-ea"/>
                </a:rPr>
                <a:t> </a:t>
              </a:r>
              <a:r>
                <a:rPr lang="en-SG" sz="4400" b="1" dirty="0" err="1">
                  <a:solidFill>
                    <a:srgbClr val="FF0000"/>
                  </a:solidFill>
                  <a:latin typeface="#9Slide03 Arima Madurai Black" panose="00000A00000000000000" pitchFamily="2" charset="0"/>
                  <a:ea typeface="微软雅黑" panose="020B0503020204020204" charset="-122"/>
                  <a:cs typeface="#9Slide03 Arima Madurai Black" panose="00000A00000000000000" pitchFamily="2" charset="0"/>
                  <a:sym typeface="+mn-ea"/>
                </a:rPr>
                <a:t>học</a:t>
              </a:r>
              <a:endParaRPr sz="4400" b="1" dirty="0">
                <a:solidFill>
                  <a:srgbClr val="FF0000"/>
                </a:solidFill>
                <a:effectLst/>
                <a:latin typeface="#9Slide03 Arima Madurai Black" panose="00000A00000000000000" pitchFamily="2" charset="0"/>
                <a:ea typeface="微软雅黑" panose="020B0503020204020204" charset="-122"/>
                <a:cs typeface="#9Slide03 Arima Madurai Black" panose="00000A00000000000000" pitchFamily="2" charset="0"/>
                <a:sym typeface="+mn-ea"/>
              </a:endParaRPr>
            </a:p>
          </p:txBody>
        </p:sp>
      </p:grpSp>
    </p:spTree>
    <p:extLst>
      <p:ext uri="{BB962C8B-B14F-4D97-AF65-F5344CB8AC3E}">
        <p14:creationId xmlns:p14="http://schemas.microsoft.com/office/powerpoint/2010/main" val="340672301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randombar(horizontal)">
                                      <p:cBhvr>
                                        <p:cTn id="20" dur="500"/>
                                        <p:tgtEl>
                                          <p:spTgt spid="8"/>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randombar(horizont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randombar(horizontal)">
                                      <p:cBhvr>
                                        <p:cTn id="28" dur="500"/>
                                        <p:tgtEl>
                                          <p:spTgt spid="7"/>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randombar(horizontal)">
                                      <p:cBhvr>
                                        <p:cTn id="31" dur="50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randombar(horizontal)">
                                      <p:cBhvr>
                                        <p:cTn id="36" dur="500"/>
                                        <p:tgtEl>
                                          <p:spTgt spid="9"/>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randombar(horizontal)">
                                      <p:cBhvr>
                                        <p:cTn id="3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p:bldP spid="7" grpId="0"/>
      <p:bldP spid="8" grpId="0"/>
      <p:bldP spid="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9" name="图片 2068" descr="2"/>
          <p:cNvPicPr>
            <a:picLocks noChangeAspect="1"/>
          </p:cNvPicPr>
          <p:nvPr/>
        </p:nvPicPr>
        <p:blipFill>
          <a:blip r:embed="rId3"/>
          <a:stretch>
            <a:fillRect/>
          </a:stretch>
        </p:blipFill>
        <p:spPr>
          <a:xfrm>
            <a:off x="988405" y="698553"/>
            <a:ext cx="9745277" cy="6104298"/>
          </a:xfrm>
          <a:prstGeom prst="rect">
            <a:avLst/>
          </a:prstGeom>
          <a:noFill/>
          <a:ln w="9525">
            <a:noFill/>
          </a:ln>
        </p:spPr>
      </p:pic>
      <p:pic>
        <p:nvPicPr>
          <p:cNvPr id="2071" name="图片 2070" descr="4"/>
          <p:cNvPicPr>
            <a:picLocks noChangeAspect="1"/>
          </p:cNvPicPr>
          <p:nvPr/>
        </p:nvPicPr>
        <p:blipFill>
          <a:blip r:embed="rId4"/>
          <a:stretch>
            <a:fillRect/>
          </a:stretch>
        </p:blipFill>
        <p:spPr>
          <a:xfrm>
            <a:off x="24447" y="3314681"/>
            <a:ext cx="12143107" cy="3543319"/>
          </a:xfrm>
          <a:prstGeom prst="rect">
            <a:avLst/>
          </a:prstGeom>
          <a:noFill/>
          <a:ln w="9525">
            <a:noFill/>
          </a:ln>
        </p:spPr>
      </p:pic>
      <p:sp>
        <p:nvSpPr>
          <p:cNvPr id="2056" name="文本框 2055"/>
          <p:cNvSpPr txBox="1"/>
          <p:nvPr/>
        </p:nvSpPr>
        <p:spPr>
          <a:xfrm>
            <a:off x="762000" y="1112398"/>
            <a:ext cx="10830926" cy="894219"/>
          </a:xfrm>
          <a:prstGeom prst="rect">
            <a:avLst/>
          </a:prstGeom>
          <a:noFill/>
          <a:ln w="9525">
            <a:noFill/>
          </a:ln>
        </p:spPr>
        <p:txBody>
          <a:bodyPr wrap="square">
            <a:spAutoFit/>
          </a:bodyPr>
          <a:lstStyle/>
          <a:p>
            <a:pPr algn="ctr" defTabSz="1085915">
              <a:spcBef>
                <a:spcPct val="50000"/>
              </a:spcBef>
            </a:pPr>
            <a:r>
              <a:rPr lang="en-SG" altLang="zh-CN" sz="5211" b="1" dirty="0" err="1">
                <a:solidFill>
                  <a:srgbClr val="FF0066"/>
                </a:solidFill>
                <a:latin typeface="#9Slide03 Arima Madurai Black" panose="00000A00000000000000" pitchFamily="2" charset="0"/>
                <a:ea typeface="黑体" panose="02010609060101010101" pitchFamily="2" charset="-122"/>
                <a:cs typeface="#9Slide03 Arima Madurai Black" panose="00000A00000000000000" pitchFamily="2" charset="0"/>
              </a:rPr>
              <a:t>Hẹn</a:t>
            </a:r>
            <a:r>
              <a:rPr lang="en-SG" altLang="zh-CN" sz="5211" b="1" dirty="0">
                <a:solidFill>
                  <a:srgbClr val="FF0066"/>
                </a:solidFill>
                <a:latin typeface="#9Slide03 Arima Madurai Black" panose="00000A00000000000000" pitchFamily="2" charset="0"/>
                <a:ea typeface="黑体" panose="02010609060101010101" pitchFamily="2" charset="-122"/>
                <a:cs typeface="#9Slide03 Arima Madurai Black" panose="00000A00000000000000" pitchFamily="2" charset="0"/>
              </a:rPr>
              <a:t> </a:t>
            </a:r>
            <a:r>
              <a:rPr lang="en-SG" altLang="zh-CN" sz="5211" b="1" dirty="0" err="1">
                <a:solidFill>
                  <a:srgbClr val="FF0066"/>
                </a:solidFill>
                <a:latin typeface="#9Slide03 Arima Madurai Black" panose="00000A00000000000000" pitchFamily="2" charset="0"/>
                <a:ea typeface="黑体" panose="02010609060101010101" pitchFamily="2" charset="-122"/>
                <a:cs typeface="#9Slide03 Arima Madurai Black" panose="00000A00000000000000" pitchFamily="2" charset="0"/>
              </a:rPr>
              <a:t>gặp</a:t>
            </a:r>
            <a:r>
              <a:rPr lang="en-SG" altLang="zh-CN" sz="5211" b="1" dirty="0">
                <a:solidFill>
                  <a:srgbClr val="FF0066"/>
                </a:solidFill>
                <a:latin typeface="#9Slide03 Arima Madurai Black" panose="00000A00000000000000" pitchFamily="2" charset="0"/>
                <a:ea typeface="黑体" panose="02010609060101010101" pitchFamily="2" charset="-122"/>
                <a:cs typeface="#9Slide03 Arima Madurai Black" panose="00000A00000000000000" pitchFamily="2" charset="0"/>
              </a:rPr>
              <a:t> </a:t>
            </a:r>
            <a:r>
              <a:rPr lang="en-SG" altLang="zh-CN" sz="5211" b="1" dirty="0" err="1">
                <a:solidFill>
                  <a:srgbClr val="FF0066"/>
                </a:solidFill>
                <a:latin typeface="#9Slide03 Arima Madurai Black" panose="00000A00000000000000" pitchFamily="2" charset="0"/>
                <a:ea typeface="黑体" panose="02010609060101010101" pitchFamily="2" charset="-122"/>
                <a:cs typeface="#9Slide03 Arima Madurai Black" panose="00000A00000000000000" pitchFamily="2" charset="0"/>
              </a:rPr>
              <a:t>lại</a:t>
            </a:r>
            <a:r>
              <a:rPr lang="en-SG" altLang="zh-CN" sz="5211" b="1" dirty="0">
                <a:solidFill>
                  <a:srgbClr val="FF0066"/>
                </a:solidFill>
                <a:latin typeface="#9Slide03 Arima Madurai Black" panose="00000A00000000000000" pitchFamily="2" charset="0"/>
                <a:ea typeface="黑体" panose="02010609060101010101" pitchFamily="2" charset="-122"/>
                <a:cs typeface="#9Slide03 Arima Madurai Black" panose="00000A00000000000000" pitchFamily="2" charset="0"/>
              </a:rPr>
              <a:t> </a:t>
            </a:r>
            <a:r>
              <a:rPr lang="en-SG" altLang="zh-CN" sz="5211" b="1" dirty="0" err="1">
                <a:solidFill>
                  <a:srgbClr val="FF0066"/>
                </a:solidFill>
                <a:latin typeface="#9Slide03 Arima Madurai Black" panose="00000A00000000000000" pitchFamily="2" charset="0"/>
                <a:ea typeface="黑体" panose="02010609060101010101" pitchFamily="2" charset="-122"/>
                <a:cs typeface="#9Slide03 Arima Madurai Black" panose="00000A00000000000000" pitchFamily="2" charset="0"/>
              </a:rPr>
              <a:t>các</a:t>
            </a:r>
            <a:r>
              <a:rPr lang="en-SG" altLang="zh-CN" sz="5211" b="1" dirty="0">
                <a:solidFill>
                  <a:srgbClr val="FF0066"/>
                </a:solidFill>
                <a:latin typeface="#9Slide03 Arima Madurai Black" panose="00000A00000000000000" pitchFamily="2" charset="0"/>
                <a:ea typeface="黑体" panose="02010609060101010101" pitchFamily="2" charset="-122"/>
                <a:cs typeface="#9Slide03 Arima Madurai Black" panose="00000A00000000000000" pitchFamily="2" charset="0"/>
              </a:rPr>
              <a:t> </a:t>
            </a:r>
            <a:r>
              <a:rPr lang="en-SG" altLang="zh-CN" sz="5211" b="1" dirty="0" err="1">
                <a:solidFill>
                  <a:srgbClr val="FF0066"/>
                </a:solidFill>
                <a:latin typeface="#9Slide03 Arima Madurai Black" panose="00000A00000000000000" pitchFamily="2" charset="0"/>
                <a:ea typeface="黑体" panose="02010609060101010101" pitchFamily="2" charset="-122"/>
                <a:cs typeface="#9Slide03 Arima Madurai Black" panose="00000A00000000000000" pitchFamily="2" charset="0"/>
              </a:rPr>
              <a:t>bạn</a:t>
            </a:r>
            <a:r>
              <a:rPr lang="en-SG" altLang="zh-CN" sz="5211" b="1" dirty="0">
                <a:solidFill>
                  <a:srgbClr val="FF0066"/>
                </a:solidFill>
                <a:latin typeface="#9Slide03 Arima Madurai Black" panose="00000A00000000000000" pitchFamily="2" charset="0"/>
                <a:ea typeface="黑体" panose="02010609060101010101" pitchFamily="2" charset="-122"/>
                <a:cs typeface="#9Slide03 Arima Madurai Black" panose="00000A00000000000000" pitchFamily="2" charset="0"/>
              </a:rPr>
              <a:t> </a:t>
            </a:r>
            <a:r>
              <a:rPr lang="en-SG" altLang="zh-CN" sz="5211" b="1" dirty="0" err="1">
                <a:solidFill>
                  <a:srgbClr val="FF0066"/>
                </a:solidFill>
                <a:latin typeface="#9Slide03 Arima Madurai Black" panose="00000A00000000000000" pitchFamily="2" charset="0"/>
                <a:ea typeface="黑体" panose="02010609060101010101" pitchFamily="2" charset="-122"/>
                <a:cs typeface="#9Slide03 Arima Madurai Black" panose="00000A00000000000000" pitchFamily="2" charset="0"/>
              </a:rPr>
              <a:t>trong</a:t>
            </a:r>
            <a:r>
              <a:rPr lang="en-SG" altLang="zh-CN" sz="5211" b="1" dirty="0">
                <a:solidFill>
                  <a:srgbClr val="FF0066"/>
                </a:solidFill>
                <a:latin typeface="#9Slide03 Arima Madurai Black" panose="00000A00000000000000" pitchFamily="2" charset="0"/>
                <a:ea typeface="黑体" panose="02010609060101010101" pitchFamily="2" charset="-122"/>
                <a:cs typeface="#9Slide03 Arima Madurai Black" panose="00000A00000000000000" pitchFamily="2" charset="0"/>
              </a:rPr>
              <a:t> </a:t>
            </a:r>
            <a:r>
              <a:rPr lang="en-SG" altLang="zh-CN" sz="5211" b="1" dirty="0" err="1">
                <a:solidFill>
                  <a:srgbClr val="FF0066"/>
                </a:solidFill>
                <a:latin typeface="#9Slide03 Arima Madurai Black" panose="00000A00000000000000" pitchFamily="2" charset="0"/>
                <a:ea typeface="黑体" panose="02010609060101010101" pitchFamily="2" charset="-122"/>
                <a:cs typeface="#9Slide03 Arima Madurai Black" panose="00000A00000000000000" pitchFamily="2" charset="0"/>
              </a:rPr>
              <a:t>tiết</a:t>
            </a:r>
            <a:r>
              <a:rPr lang="en-SG" altLang="zh-CN" sz="5211" b="1" dirty="0">
                <a:solidFill>
                  <a:srgbClr val="FF0066"/>
                </a:solidFill>
                <a:latin typeface="#9Slide03 Arima Madurai Black" panose="00000A00000000000000" pitchFamily="2" charset="0"/>
                <a:ea typeface="黑体" panose="02010609060101010101" pitchFamily="2" charset="-122"/>
                <a:cs typeface="#9Slide03 Arima Madurai Black" panose="00000A00000000000000" pitchFamily="2" charset="0"/>
              </a:rPr>
              <a:t> </a:t>
            </a:r>
            <a:r>
              <a:rPr lang="en-SG" altLang="zh-CN" sz="5211" b="1" dirty="0" err="1">
                <a:solidFill>
                  <a:srgbClr val="FF0066"/>
                </a:solidFill>
                <a:latin typeface="#9Slide03 Arima Madurai Black" panose="00000A00000000000000" pitchFamily="2" charset="0"/>
                <a:ea typeface="黑体" panose="02010609060101010101" pitchFamily="2" charset="-122"/>
                <a:cs typeface="#9Slide03 Arima Madurai Black" panose="00000A00000000000000" pitchFamily="2" charset="0"/>
              </a:rPr>
              <a:t>sau</a:t>
            </a:r>
            <a:r>
              <a:rPr lang="en-SG" altLang="zh-CN" sz="5211" b="1" dirty="0">
                <a:solidFill>
                  <a:srgbClr val="FF0066"/>
                </a:solidFill>
                <a:latin typeface="#9Slide03 Arima Madurai Black" panose="00000A00000000000000" pitchFamily="2" charset="0"/>
                <a:ea typeface="黑体" panose="02010609060101010101" pitchFamily="2" charset="-122"/>
                <a:cs typeface="#9Slide03 Arima Madurai Black" panose="00000A00000000000000" pitchFamily="2" charset="0"/>
              </a:rPr>
              <a:t> !!!</a:t>
            </a:r>
            <a:endParaRPr lang="en-US" altLang="zh-CN" sz="5211" b="1" dirty="0">
              <a:solidFill>
                <a:srgbClr val="FF0066"/>
              </a:solidFill>
              <a:latin typeface="#9Slide03 Arima Madurai Black" panose="00000A00000000000000" pitchFamily="2" charset="0"/>
              <a:ea typeface="黑体" panose="02010609060101010101" pitchFamily="2" charset="-122"/>
              <a:cs typeface="#9Slide03 Arima Madurai Black" panose="00000A00000000000000" pitchFamily="2" charset="0"/>
            </a:endParaRPr>
          </a:p>
        </p:txBody>
      </p:sp>
      <p:pic>
        <p:nvPicPr>
          <p:cNvPr id="2070" name="图片 2069" descr="3"/>
          <p:cNvPicPr>
            <a:picLocks noChangeAspect="1"/>
          </p:cNvPicPr>
          <p:nvPr/>
        </p:nvPicPr>
        <p:blipFill>
          <a:blip r:embed="rId5"/>
          <a:stretch>
            <a:fillRect/>
          </a:stretch>
        </p:blipFill>
        <p:spPr>
          <a:xfrm>
            <a:off x="1510021" y="2959660"/>
            <a:ext cx="9227106" cy="3544468"/>
          </a:xfrm>
          <a:prstGeom prst="rect">
            <a:avLst/>
          </a:prstGeom>
          <a:noFill/>
          <a:ln w="9525">
            <a:noFill/>
          </a:ln>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71"/>
                                        </p:tgtEl>
                                        <p:attrNameLst>
                                          <p:attrName>style.visibility</p:attrName>
                                        </p:attrNameLst>
                                      </p:cBhvr>
                                      <p:to>
                                        <p:strVal val="visible"/>
                                      </p:to>
                                    </p:set>
                                    <p:animEffect transition="in" filter="fade">
                                      <p:cBhvr>
                                        <p:cTn id="7" dur="1000"/>
                                        <p:tgtEl>
                                          <p:spTgt spid="2071"/>
                                        </p:tgtEl>
                                      </p:cBhvr>
                                    </p:animEffect>
                                    <p:anim calcmode="lin" valueType="num">
                                      <p:cBhvr>
                                        <p:cTn id="8" dur="1000" fill="hold"/>
                                        <p:tgtEl>
                                          <p:spTgt spid="2071"/>
                                        </p:tgtEl>
                                        <p:attrNameLst>
                                          <p:attrName>ppt_x</p:attrName>
                                        </p:attrNameLst>
                                      </p:cBhvr>
                                      <p:tavLst>
                                        <p:tav tm="0">
                                          <p:val>
                                            <p:strVal val="#ppt_x"/>
                                          </p:val>
                                        </p:tav>
                                        <p:tav tm="100000">
                                          <p:val>
                                            <p:strVal val="#ppt_x"/>
                                          </p:val>
                                        </p:tav>
                                      </p:tavLst>
                                    </p:anim>
                                    <p:anim calcmode="lin" valueType="num">
                                      <p:cBhvr>
                                        <p:cTn id="9" dur="1000" fill="hold"/>
                                        <p:tgtEl>
                                          <p:spTgt spid="207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2070"/>
                                        </p:tgtEl>
                                        <p:attrNameLst>
                                          <p:attrName>style.visibility</p:attrName>
                                        </p:attrNameLst>
                                      </p:cBhvr>
                                      <p:to>
                                        <p:strVal val="visible"/>
                                      </p:to>
                                    </p:set>
                                    <p:animEffect transition="in" filter="fade">
                                      <p:cBhvr>
                                        <p:cTn id="13" dur="1000"/>
                                        <p:tgtEl>
                                          <p:spTgt spid="2070"/>
                                        </p:tgtEl>
                                      </p:cBhvr>
                                    </p:animEffect>
                                    <p:anim calcmode="lin" valueType="num">
                                      <p:cBhvr>
                                        <p:cTn id="14" dur="1000" fill="hold"/>
                                        <p:tgtEl>
                                          <p:spTgt spid="2070"/>
                                        </p:tgtEl>
                                        <p:attrNameLst>
                                          <p:attrName>ppt_x</p:attrName>
                                        </p:attrNameLst>
                                      </p:cBhvr>
                                      <p:tavLst>
                                        <p:tav tm="0">
                                          <p:val>
                                            <p:strVal val="#ppt_x"/>
                                          </p:val>
                                        </p:tav>
                                        <p:tav tm="100000">
                                          <p:val>
                                            <p:strVal val="#ppt_x"/>
                                          </p:val>
                                        </p:tav>
                                      </p:tavLst>
                                    </p:anim>
                                    <p:anim calcmode="lin" valueType="num">
                                      <p:cBhvr>
                                        <p:cTn id="15" dur="1000" fill="hold"/>
                                        <p:tgtEl>
                                          <p:spTgt spid="2070"/>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2056"/>
                                        </p:tgtEl>
                                        <p:attrNameLst>
                                          <p:attrName>style.visibility</p:attrName>
                                        </p:attrNameLst>
                                      </p:cBhvr>
                                      <p:to>
                                        <p:strVal val="visible"/>
                                      </p:to>
                                    </p:set>
                                    <p:animEffect transition="in" filter="wipe(down)">
                                      <p:cBhvr>
                                        <p:cTn id="20" dur="580">
                                          <p:stCondLst>
                                            <p:cond delay="0"/>
                                          </p:stCondLst>
                                        </p:cTn>
                                        <p:tgtEl>
                                          <p:spTgt spid="2056"/>
                                        </p:tgtEl>
                                      </p:cBhvr>
                                    </p:animEffect>
                                    <p:anim calcmode="lin" valueType="num">
                                      <p:cBhvr>
                                        <p:cTn id="21" dur="1822" tmFilter="0,0; 0.14,0.36; 0.43,0.73; 0.71,0.91; 1.0,1.0">
                                          <p:stCondLst>
                                            <p:cond delay="0"/>
                                          </p:stCondLst>
                                        </p:cTn>
                                        <p:tgtEl>
                                          <p:spTgt spid="2056"/>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2056"/>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2056"/>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2056"/>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2056"/>
                                        </p:tgtEl>
                                        <p:attrNameLst>
                                          <p:attrName>ppt_y</p:attrName>
                                        </p:attrNameLst>
                                      </p:cBhvr>
                                      <p:tavLst>
                                        <p:tav tm="0" fmla="#ppt_y-sin(pi*$)/81">
                                          <p:val>
                                            <p:fltVal val="0"/>
                                          </p:val>
                                        </p:tav>
                                        <p:tav tm="100000">
                                          <p:val>
                                            <p:fltVal val="1"/>
                                          </p:val>
                                        </p:tav>
                                      </p:tavLst>
                                    </p:anim>
                                    <p:animScale>
                                      <p:cBhvr>
                                        <p:cTn id="26" dur="26">
                                          <p:stCondLst>
                                            <p:cond delay="650"/>
                                          </p:stCondLst>
                                        </p:cTn>
                                        <p:tgtEl>
                                          <p:spTgt spid="2056"/>
                                        </p:tgtEl>
                                      </p:cBhvr>
                                      <p:to x="100000" y="60000"/>
                                    </p:animScale>
                                    <p:animScale>
                                      <p:cBhvr>
                                        <p:cTn id="27" dur="166" decel="50000">
                                          <p:stCondLst>
                                            <p:cond delay="676"/>
                                          </p:stCondLst>
                                        </p:cTn>
                                        <p:tgtEl>
                                          <p:spTgt spid="2056"/>
                                        </p:tgtEl>
                                      </p:cBhvr>
                                      <p:to x="100000" y="100000"/>
                                    </p:animScale>
                                    <p:animScale>
                                      <p:cBhvr>
                                        <p:cTn id="28" dur="26">
                                          <p:stCondLst>
                                            <p:cond delay="1312"/>
                                          </p:stCondLst>
                                        </p:cTn>
                                        <p:tgtEl>
                                          <p:spTgt spid="2056"/>
                                        </p:tgtEl>
                                      </p:cBhvr>
                                      <p:to x="100000" y="80000"/>
                                    </p:animScale>
                                    <p:animScale>
                                      <p:cBhvr>
                                        <p:cTn id="29" dur="166" decel="50000">
                                          <p:stCondLst>
                                            <p:cond delay="1338"/>
                                          </p:stCondLst>
                                        </p:cTn>
                                        <p:tgtEl>
                                          <p:spTgt spid="2056"/>
                                        </p:tgtEl>
                                      </p:cBhvr>
                                      <p:to x="100000" y="100000"/>
                                    </p:animScale>
                                    <p:animScale>
                                      <p:cBhvr>
                                        <p:cTn id="30" dur="26">
                                          <p:stCondLst>
                                            <p:cond delay="1642"/>
                                          </p:stCondLst>
                                        </p:cTn>
                                        <p:tgtEl>
                                          <p:spTgt spid="2056"/>
                                        </p:tgtEl>
                                      </p:cBhvr>
                                      <p:to x="100000" y="90000"/>
                                    </p:animScale>
                                    <p:animScale>
                                      <p:cBhvr>
                                        <p:cTn id="31" dur="166" decel="50000">
                                          <p:stCondLst>
                                            <p:cond delay="1668"/>
                                          </p:stCondLst>
                                        </p:cTn>
                                        <p:tgtEl>
                                          <p:spTgt spid="2056"/>
                                        </p:tgtEl>
                                      </p:cBhvr>
                                      <p:to x="100000" y="100000"/>
                                    </p:animScale>
                                    <p:animScale>
                                      <p:cBhvr>
                                        <p:cTn id="32" dur="26">
                                          <p:stCondLst>
                                            <p:cond delay="1808"/>
                                          </p:stCondLst>
                                        </p:cTn>
                                        <p:tgtEl>
                                          <p:spTgt spid="2056"/>
                                        </p:tgtEl>
                                      </p:cBhvr>
                                      <p:to x="100000" y="95000"/>
                                    </p:animScale>
                                    <p:animScale>
                                      <p:cBhvr>
                                        <p:cTn id="33" dur="166" decel="50000">
                                          <p:stCondLst>
                                            <p:cond delay="1834"/>
                                          </p:stCondLst>
                                        </p:cTn>
                                        <p:tgtEl>
                                          <p:spTgt spid="205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1-原创素材\1_mm1102\PPT\PPT_014\materaials\pageimg_g2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7488" y="1028733"/>
            <a:ext cx="9217024" cy="50293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514600" y="3426542"/>
            <a:ext cx="7467600" cy="1954381"/>
          </a:xfrm>
          <a:prstGeom prst="rect">
            <a:avLst/>
          </a:prstGeom>
          <a:noFill/>
        </p:spPr>
        <p:txBody>
          <a:bodyPr wrap="square" rtlCol="0">
            <a:spAutoFit/>
          </a:bodyPr>
          <a:lstStyle/>
          <a:p>
            <a:pPr algn="ctr">
              <a:lnSpc>
                <a:spcPct val="150000"/>
              </a:lnSpc>
            </a:pPr>
            <a:r>
              <a:rPr lang="en-SG" altLang="zh-CN" sz="8800" b="1" dirty="0">
                <a:solidFill>
                  <a:schemeClr val="accent6">
                    <a:lumMod val="75000"/>
                  </a:schemeClr>
                </a:solidFill>
                <a:latin typeface="#9Slide05 Wolfsbane" pitchFamily="2" charset="0"/>
                <a:ea typeface="华康海报体W12(P)" pitchFamily="82" charset="-122"/>
              </a:rPr>
              <a:t>I. </a:t>
            </a:r>
            <a:r>
              <a:rPr lang="en-SG" altLang="zh-CN" sz="8800" b="1" dirty="0" err="1">
                <a:solidFill>
                  <a:schemeClr val="accent6">
                    <a:lumMod val="75000"/>
                  </a:schemeClr>
                </a:solidFill>
                <a:latin typeface="#9Slide05 Wolfsbane" pitchFamily="2" charset="0"/>
                <a:ea typeface="华康海报体W12(P)" pitchFamily="82" charset="-122"/>
              </a:rPr>
              <a:t>Tìm</a:t>
            </a:r>
            <a:r>
              <a:rPr lang="en-SG" altLang="zh-CN" sz="8800" b="1" dirty="0">
                <a:solidFill>
                  <a:schemeClr val="accent6">
                    <a:lumMod val="75000"/>
                  </a:schemeClr>
                </a:solidFill>
                <a:latin typeface="#9Slide05 Wolfsbane" pitchFamily="2" charset="0"/>
                <a:ea typeface="华康海报体W12(P)" pitchFamily="82" charset="-122"/>
              </a:rPr>
              <a:t> </a:t>
            </a:r>
            <a:r>
              <a:rPr lang="en-SG" altLang="zh-CN" sz="8800" b="1" dirty="0" err="1">
                <a:solidFill>
                  <a:schemeClr val="accent6">
                    <a:lumMod val="75000"/>
                  </a:schemeClr>
                </a:solidFill>
                <a:latin typeface="#9Slide05 Wolfsbane" pitchFamily="2" charset="0"/>
                <a:ea typeface="华康海报体W12(P)" pitchFamily="82" charset="-122"/>
              </a:rPr>
              <a:t>hiểu</a:t>
            </a:r>
            <a:r>
              <a:rPr lang="en-SG" altLang="zh-CN" sz="8800" b="1" dirty="0">
                <a:solidFill>
                  <a:schemeClr val="accent6">
                    <a:lumMod val="75000"/>
                  </a:schemeClr>
                </a:solidFill>
                <a:latin typeface="#9Slide05 Wolfsbane" pitchFamily="2" charset="0"/>
                <a:ea typeface="华康海报体W12(P)" pitchFamily="82" charset="-122"/>
              </a:rPr>
              <a:t> </a:t>
            </a:r>
            <a:r>
              <a:rPr lang="en-SG" altLang="zh-CN" sz="8800" b="1" dirty="0" err="1">
                <a:solidFill>
                  <a:schemeClr val="accent6">
                    <a:lumMod val="75000"/>
                  </a:schemeClr>
                </a:solidFill>
                <a:latin typeface="#9Slide05 Wolfsbane" pitchFamily="2" charset="0"/>
                <a:ea typeface="华康海报体W12(P)" pitchFamily="82" charset="-122"/>
              </a:rPr>
              <a:t>chung</a:t>
            </a:r>
            <a:endParaRPr lang="en-US" altLang="zh-CN" sz="8800" b="1" dirty="0">
              <a:solidFill>
                <a:schemeClr val="accent6">
                  <a:lumMod val="75000"/>
                </a:schemeClr>
              </a:solidFill>
              <a:latin typeface="#9Slide05 Wolfsbane" pitchFamily="2" charset="0"/>
              <a:ea typeface="华康海报体W12(P)" pitchFamily="82" charset="-122"/>
            </a:endParaRPr>
          </a:p>
        </p:txBody>
      </p:sp>
    </p:spTree>
    <p:extLst>
      <p:ext uri="{BB962C8B-B14F-4D97-AF65-F5344CB8AC3E}">
        <p14:creationId xmlns:p14="http://schemas.microsoft.com/office/powerpoint/2010/main" val="12304313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1500" fill="hold"/>
                                        <p:tgtEl>
                                          <p:spTgt spid="28674"/>
                                        </p:tgtEl>
                                        <p:attrNameLst>
                                          <p:attrName>ppt_w</p:attrName>
                                        </p:attrNameLst>
                                      </p:cBhvr>
                                      <p:tavLst>
                                        <p:tav tm="0">
                                          <p:val>
                                            <p:fltVal val="0"/>
                                          </p:val>
                                        </p:tav>
                                        <p:tav tm="100000">
                                          <p:val>
                                            <p:strVal val="#ppt_w"/>
                                          </p:val>
                                        </p:tav>
                                      </p:tavLst>
                                    </p:anim>
                                    <p:anim calcmode="lin" valueType="num">
                                      <p:cBhvr>
                                        <p:cTn id="8" dur="1500" fill="hold"/>
                                        <p:tgtEl>
                                          <p:spTgt spid="28674"/>
                                        </p:tgtEl>
                                        <p:attrNameLst>
                                          <p:attrName>ppt_h</p:attrName>
                                        </p:attrNameLst>
                                      </p:cBhvr>
                                      <p:tavLst>
                                        <p:tav tm="0">
                                          <p:val>
                                            <p:fltVal val="0"/>
                                          </p:val>
                                        </p:tav>
                                        <p:tav tm="100000">
                                          <p:val>
                                            <p:strVal val="#ppt_h"/>
                                          </p:val>
                                        </p:tav>
                                      </p:tavLst>
                                    </p:anim>
                                    <p:animEffect transition="in" filter="fade">
                                      <p:cBhvr>
                                        <p:cTn id="9" dur="1500"/>
                                        <p:tgtEl>
                                          <p:spTgt spid="2867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1">
            <a:extLst>
              <a:ext uri="{FF2B5EF4-FFF2-40B4-BE49-F238E27FC236}">
                <a16:creationId xmlns="" xmlns:a16="http://schemas.microsoft.com/office/drawing/2014/main" id="{33E9D320-2C23-4EC3-BECF-7C06AFCD788C}"/>
              </a:ext>
            </a:extLst>
          </p:cNvPr>
          <p:cNvGrpSpPr/>
          <p:nvPr/>
        </p:nvGrpSpPr>
        <p:grpSpPr>
          <a:xfrm>
            <a:off x="381000" y="304800"/>
            <a:ext cx="2667000" cy="1828800"/>
            <a:chOff x="827584" y="771550"/>
            <a:chExt cx="3542722" cy="2474652"/>
          </a:xfrm>
        </p:grpSpPr>
        <p:pic>
          <p:nvPicPr>
            <p:cNvPr id="5" name="Picture 4">
              <a:extLst>
                <a:ext uri="{FF2B5EF4-FFF2-40B4-BE49-F238E27FC236}">
                  <a16:creationId xmlns="" xmlns:a16="http://schemas.microsoft.com/office/drawing/2014/main" id="{A721AE14-8C38-4E8B-8667-DCFCA4DEA1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771550"/>
              <a:ext cx="3542722" cy="2474652"/>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6" name="TextBox 2">
              <a:extLst>
                <a:ext uri="{FF2B5EF4-FFF2-40B4-BE49-F238E27FC236}">
                  <a16:creationId xmlns="" xmlns:a16="http://schemas.microsoft.com/office/drawing/2014/main" id="{D4DB39B6-B3F2-47A6-96EA-FD6F2ABB2BB3}"/>
                </a:ext>
              </a:extLst>
            </p:cNvPr>
            <p:cNvSpPr txBox="1"/>
            <p:nvPr/>
          </p:nvSpPr>
          <p:spPr>
            <a:xfrm>
              <a:off x="1162795" y="1880877"/>
              <a:ext cx="3053556" cy="105122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SG" altLang="zh-CN" sz="4000" dirty="0" err="1">
                  <a:solidFill>
                    <a:schemeClr val="accent3">
                      <a:lumMod val="75000"/>
                    </a:schemeClr>
                  </a:solidFill>
                  <a:latin typeface="#9Slide03 Arima Madurai Black" panose="00000A00000000000000" pitchFamily="2" charset="0"/>
                  <a:ea typeface="华康海报体W12(P)" pitchFamily="82" charset="-122"/>
                  <a:cs typeface="#9Slide03 Arima Madurai Black" panose="00000A00000000000000" pitchFamily="2" charset="0"/>
                </a:rPr>
                <a:t>Xuất</a:t>
              </a:r>
              <a:r>
                <a:rPr lang="en-SG" altLang="zh-CN" sz="4000" dirty="0">
                  <a:solidFill>
                    <a:schemeClr val="accent3">
                      <a:lumMod val="75000"/>
                    </a:schemeClr>
                  </a:solidFill>
                  <a:latin typeface="#9Slide03 Arima Madurai Black" panose="00000A00000000000000" pitchFamily="2" charset="0"/>
                  <a:ea typeface="华康海报体W12(P)" pitchFamily="82" charset="-122"/>
                  <a:cs typeface="#9Slide03 Arima Madurai Black" panose="00000A00000000000000" pitchFamily="2" charset="0"/>
                </a:rPr>
                <a:t> </a:t>
              </a:r>
              <a:r>
                <a:rPr lang="en-SG" altLang="zh-CN" sz="4000" dirty="0" err="1">
                  <a:solidFill>
                    <a:schemeClr val="accent3">
                      <a:lumMod val="75000"/>
                    </a:schemeClr>
                  </a:solidFill>
                  <a:latin typeface="#9Slide03 Arima Madurai Black" panose="00000A00000000000000" pitchFamily="2" charset="0"/>
                  <a:ea typeface="华康海报体W12(P)" pitchFamily="82" charset="-122"/>
                  <a:cs typeface="#9Slide03 Arima Madurai Black" panose="00000A00000000000000" pitchFamily="2" charset="0"/>
                </a:rPr>
                <a:t>xứ</a:t>
              </a:r>
              <a:endParaRPr lang="en-US" altLang="zh-CN" sz="4000" dirty="0">
                <a:solidFill>
                  <a:schemeClr val="accent3">
                    <a:lumMod val="75000"/>
                  </a:schemeClr>
                </a:solidFill>
                <a:latin typeface="#9Slide03 Arima Madurai Black" panose="00000A00000000000000" pitchFamily="2" charset="0"/>
                <a:ea typeface="华康海报体W12(P)" pitchFamily="82" charset="-122"/>
                <a:cs typeface="#9Slide03 Arima Madurai Black" panose="00000A00000000000000" pitchFamily="2" charset="0"/>
              </a:endParaRPr>
            </a:p>
          </p:txBody>
        </p:sp>
      </p:grpSp>
      <p:sp>
        <p:nvSpPr>
          <p:cNvPr id="7" name="Rectangle 1">
            <a:extLst>
              <a:ext uri="{FF2B5EF4-FFF2-40B4-BE49-F238E27FC236}">
                <a16:creationId xmlns="" xmlns:a16="http://schemas.microsoft.com/office/drawing/2014/main" id="{F8E9F32B-4604-41F2-951D-DB18EFBEC71A}"/>
              </a:ext>
            </a:extLst>
          </p:cNvPr>
          <p:cNvSpPr>
            <a:spLocks noChangeArrowheads="1"/>
          </p:cNvSpPr>
          <p:nvPr/>
        </p:nvSpPr>
        <p:spPr bwMode="auto">
          <a:xfrm>
            <a:off x="3657600" y="762000"/>
            <a:ext cx="7714034"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Trích</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Tuyên</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bố</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của</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hội</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nghị</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cấp</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cao</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thế</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giới</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về</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trẻ</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em</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họp</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tại</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trụ</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sở</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Liên</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hợp</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quốc</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tại</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Niu-oóc</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2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ngày</a:t>
            </a:r>
            <a:r>
              <a:rPr kumimoji="0" lang="en-US" altLang="zh-CN" sz="32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30/9/1990</a:t>
            </a:r>
            <a:endParaRPr kumimoji="0" lang="en-US" altLang="zh-CN" sz="3200" b="0" i="0" u="none" strike="noStrike" cap="none" normalizeH="0" baseline="0" dirty="0">
              <a:ln>
                <a:noFill/>
              </a:ln>
              <a:solidFill>
                <a:schemeClr val="tx1"/>
              </a:solidFill>
              <a:effectLst/>
              <a:latin typeface="#9Slide03 Arima Madurai" panose="00000500000000000000" pitchFamily="2" charset="0"/>
              <a:cs typeface="#9Slide03 Arima Madurai" panose="00000500000000000000" pitchFamily="2" charset="0"/>
            </a:endParaRPr>
          </a:p>
        </p:txBody>
      </p:sp>
      <p:sp>
        <p:nvSpPr>
          <p:cNvPr id="9" name="Rectangle 8">
            <a:extLst>
              <a:ext uri="{FF2B5EF4-FFF2-40B4-BE49-F238E27FC236}">
                <a16:creationId xmlns="" xmlns:a16="http://schemas.microsoft.com/office/drawing/2014/main" id="{D022C284-1AE9-4644-9A27-E1700FF19DCD}"/>
              </a:ext>
            </a:extLst>
          </p:cNvPr>
          <p:cNvSpPr>
            <a:spLocks noChangeArrowheads="1"/>
          </p:cNvSpPr>
          <p:nvPr/>
        </p:nvSpPr>
        <p:spPr bwMode="auto">
          <a:xfrm>
            <a:off x="3805154" y="5806270"/>
            <a:ext cx="5553123"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50000"/>
              </a:spcBef>
            </a:pPr>
            <a:r>
              <a:rPr lang="en-US" altLang="en-US" sz="4400" dirty="0" err="1">
                <a:solidFill>
                  <a:srgbClr val="FF0066"/>
                </a:solidFill>
                <a:latin typeface="#9Slide05 Atlantika" pitchFamily="2" charset="0"/>
              </a:rPr>
              <a:t>Trụ</a:t>
            </a:r>
            <a:r>
              <a:rPr lang="en-US" altLang="en-US" sz="4400" dirty="0">
                <a:solidFill>
                  <a:srgbClr val="FF0066"/>
                </a:solidFill>
                <a:latin typeface="#9Slide05 Atlantika" pitchFamily="2" charset="0"/>
              </a:rPr>
              <a:t> </a:t>
            </a:r>
            <a:r>
              <a:rPr lang="en-US" altLang="en-US" sz="4400" dirty="0" err="1">
                <a:solidFill>
                  <a:srgbClr val="FF0066"/>
                </a:solidFill>
                <a:latin typeface="#9Slide05 Atlantika" pitchFamily="2" charset="0"/>
              </a:rPr>
              <a:t>sở</a:t>
            </a:r>
            <a:r>
              <a:rPr lang="en-US" altLang="en-US" sz="4400" dirty="0">
                <a:solidFill>
                  <a:srgbClr val="FF0066"/>
                </a:solidFill>
                <a:latin typeface="#9Slide05 Atlantika" pitchFamily="2" charset="0"/>
              </a:rPr>
              <a:t> </a:t>
            </a:r>
            <a:r>
              <a:rPr lang="en-US" altLang="en-US" sz="4400" dirty="0" err="1">
                <a:solidFill>
                  <a:srgbClr val="FF0066"/>
                </a:solidFill>
                <a:latin typeface="#9Slide05 Atlantika" pitchFamily="2" charset="0"/>
              </a:rPr>
              <a:t>Liên</a:t>
            </a:r>
            <a:r>
              <a:rPr lang="en-US" altLang="en-US" sz="4400" dirty="0">
                <a:solidFill>
                  <a:srgbClr val="FF0066"/>
                </a:solidFill>
                <a:latin typeface="#9Slide05 Atlantika" pitchFamily="2" charset="0"/>
              </a:rPr>
              <a:t> </a:t>
            </a:r>
            <a:r>
              <a:rPr lang="en-US" altLang="en-US" sz="4400" dirty="0" err="1">
                <a:solidFill>
                  <a:srgbClr val="FF0066"/>
                </a:solidFill>
                <a:latin typeface="#9Slide05 Atlantika" pitchFamily="2" charset="0"/>
              </a:rPr>
              <a:t>hiệp</a:t>
            </a:r>
            <a:r>
              <a:rPr lang="en-US" altLang="en-US" sz="4400" dirty="0">
                <a:solidFill>
                  <a:srgbClr val="FF0066"/>
                </a:solidFill>
                <a:latin typeface="#9Slide05 Atlantika" pitchFamily="2" charset="0"/>
              </a:rPr>
              <a:t> </a:t>
            </a:r>
            <a:r>
              <a:rPr lang="en-US" altLang="en-US" sz="4400" dirty="0" err="1">
                <a:solidFill>
                  <a:srgbClr val="FF0066"/>
                </a:solidFill>
                <a:latin typeface="#9Slide05 Atlantika" pitchFamily="2" charset="0"/>
              </a:rPr>
              <a:t>quốc</a:t>
            </a:r>
            <a:r>
              <a:rPr lang="en-US" altLang="en-US" sz="4400" dirty="0">
                <a:solidFill>
                  <a:srgbClr val="FF0066"/>
                </a:solidFill>
                <a:latin typeface="#9Slide05 Atlantika" pitchFamily="2" charset="0"/>
              </a:rPr>
              <a:t> ở </a:t>
            </a:r>
            <a:r>
              <a:rPr lang="en-US" altLang="en-US" sz="4400" dirty="0" err="1">
                <a:solidFill>
                  <a:srgbClr val="FF0066"/>
                </a:solidFill>
                <a:latin typeface="#9Slide05 Atlantika" pitchFamily="2" charset="0"/>
              </a:rPr>
              <a:t>Niu</a:t>
            </a:r>
            <a:r>
              <a:rPr lang="en-US" altLang="en-US" sz="4400" dirty="0">
                <a:solidFill>
                  <a:srgbClr val="FF0066"/>
                </a:solidFill>
                <a:latin typeface="#9Slide05 Atlantika" pitchFamily="2" charset="0"/>
              </a:rPr>
              <a:t> -</a:t>
            </a:r>
            <a:r>
              <a:rPr lang="en-US" altLang="en-US" sz="4400" dirty="0" err="1">
                <a:solidFill>
                  <a:srgbClr val="FF0066"/>
                </a:solidFill>
                <a:latin typeface="#9Slide05 Atlantika" pitchFamily="2" charset="0"/>
              </a:rPr>
              <a:t>Ooc</a:t>
            </a:r>
            <a:endParaRPr lang="en-US" altLang="en-US" sz="4400" dirty="0">
              <a:solidFill>
                <a:srgbClr val="FF0066"/>
              </a:solidFill>
              <a:latin typeface="#9Slide05 Atlantika" pitchFamily="2" charset="0"/>
            </a:endParaRPr>
          </a:p>
        </p:txBody>
      </p:sp>
      <p:pic>
        <p:nvPicPr>
          <p:cNvPr id="1026" name="Picture 2" descr="LiÃªn há»£p quá»c thÃ´ng qua nghá» quyáº¿t kÃªu gá»i há»£p tÃ¡c quá»c táº¿ phÃ²ng ...">
            <a:extLst>
              <a:ext uri="{FF2B5EF4-FFF2-40B4-BE49-F238E27FC236}">
                <a16:creationId xmlns="" xmlns:a16="http://schemas.microsoft.com/office/drawing/2014/main" id="{267328F9-79AC-473E-BA26-9954CF02AF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2829563"/>
            <a:ext cx="5029200" cy="27416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há»¯ng Äiá»u chÆ°a biáº¿t vá» trá»¥ sá» LiÃªn Hiá»p Quá»c á» New York">
            <a:extLst>
              <a:ext uri="{FF2B5EF4-FFF2-40B4-BE49-F238E27FC236}">
                <a16:creationId xmlns="" xmlns:a16="http://schemas.microsoft.com/office/drawing/2014/main" id="{00CBF603-F6E0-4E58-A62D-4C75603004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1716" y="2829563"/>
            <a:ext cx="4924484" cy="2741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88857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randombar(horizontal)">
                                      <p:cBhvr>
                                        <p:cTn id="15" dur="500"/>
                                        <p:tgtEl>
                                          <p:spTgt spid="1026"/>
                                        </p:tgtEl>
                                      </p:cBhvr>
                                    </p:animEffect>
                                  </p:childTnLst>
                                </p:cTn>
                              </p:par>
                              <p:par>
                                <p:cTn id="16" presetID="14" presetClass="entr" presetSubtype="10" fill="hold" nodeType="withEffect">
                                  <p:stCondLst>
                                    <p:cond delay="0"/>
                                  </p:stCondLst>
                                  <p:childTnLst>
                                    <p:set>
                                      <p:cBhvr>
                                        <p:cTn id="17" dur="1" fill="hold">
                                          <p:stCondLst>
                                            <p:cond delay="0"/>
                                          </p:stCondLst>
                                        </p:cTn>
                                        <p:tgtEl>
                                          <p:spTgt spid="1028"/>
                                        </p:tgtEl>
                                        <p:attrNameLst>
                                          <p:attrName>style.visibility</p:attrName>
                                        </p:attrNameLst>
                                      </p:cBhvr>
                                      <p:to>
                                        <p:strVal val="visible"/>
                                      </p:to>
                                    </p:set>
                                    <p:animEffect transition="in" filter="randombar(horizontal)">
                                      <p:cBhvr>
                                        <p:cTn id="18" dur="500"/>
                                        <p:tgtEl>
                                          <p:spTgt spid="1028"/>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randombar(horizont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a:extLst>
              <a:ext uri="{FF2B5EF4-FFF2-40B4-BE49-F238E27FC236}">
                <a16:creationId xmlns="" xmlns:a16="http://schemas.microsoft.com/office/drawing/2014/main" id="{C41FE326-CCED-41A8-9000-CC1DE1A79E69}"/>
              </a:ext>
            </a:extLst>
          </p:cNvPr>
          <p:cNvSpPr>
            <a:spLocks noChangeArrowheads="1"/>
          </p:cNvSpPr>
          <p:nvPr/>
        </p:nvSpPr>
        <p:spPr bwMode="auto">
          <a:xfrm>
            <a:off x="5486400" y="609600"/>
            <a:ext cx="6007511"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30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Khoa </a:t>
            </a:r>
            <a:r>
              <a:rPr kumimoji="0" lang="en-US" altLang="zh-CN" sz="30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học</a:t>
            </a:r>
            <a:r>
              <a:rPr kumimoji="0" lang="en-US" altLang="zh-CN" sz="30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kỹ</a:t>
            </a:r>
            <a:r>
              <a:rPr kumimoji="0" lang="en-US" altLang="zh-CN" sz="30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thuật</a:t>
            </a:r>
            <a:r>
              <a:rPr kumimoji="0" lang="en-US" altLang="zh-CN" sz="30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phát</a:t>
            </a:r>
            <a:r>
              <a:rPr kumimoji="0" lang="en-US" altLang="zh-CN" sz="30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triển</a:t>
            </a:r>
            <a:r>
              <a:rPr kumimoji="0" lang="en-US" altLang="zh-CN" sz="30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kinh</a:t>
            </a:r>
            <a:r>
              <a:rPr kumimoji="0" lang="en-US" altLang="zh-CN" sz="30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tế</a:t>
            </a:r>
            <a:r>
              <a:rPr kumimoji="0" lang="en-US" altLang="zh-CN" sz="30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tăng</a:t>
            </a:r>
            <a:r>
              <a:rPr kumimoji="0" lang="en-US" altLang="zh-CN" sz="30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trưởng</a:t>
            </a:r>
            <a:r>
              <a:rPr kumimoji="0" lang="en-US" altLang="zh-CN" sz="30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các</a:t>
            </a:r>
            <a:r>
              <a:rPr kumimoji="0" lang="en-US" altLang="zh-CN" sz="30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quốc</a:t>
            </a:r>
            <a:r>
              <a:rPr kumimoji="0" lang="en-US" altLang="zh-CN" sz="30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gia</a:t>
            </a:r>
            <a:r>
              <a:rPr kumimoji="0" lang="en-US" altLang="zh-CN" sz="30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tăng</a:t>
            </a:r>
            <a:r>
              <a:rPr kumimoji="0" lang="en-US" altLang="zh-CN" sz="30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cường</a:t>
            </a:r>
            <a:r>
              <a:rPr lang="en-US" altLang="zh-CN" sz="3000" dirty="0">
                <a:latin typeface="#9Slide03 Arima Madurai" panose="00000500000000000000" pitchFamily="2" charset="0"/>
                <a:ea typeface="宋体" pitchFamily="2" charset="-122"/>
                <a:cs typeface="#9Slide03 Arima Madurai" panose="00000500000000000000" pitchFamily="2" charset="0"/>
              </a:rPr>
              <a:t> </a:t>
            </a:r>
            <a:r>
              <a:rPr lang="en-US" altLang="zh-CN" sz="3000" dirty="0" err="1">
                <a:latin typeface="#9Slide03 Arima Madurai" panose="00000500000000000000" pitchFamily="2" charset="0"/>
                <a:ea typeface="宋体" pitchFamily="2" charset="-122"/>
                <a:cs typeface="#9Slide03 Arima Madurai" panose="00000500000000000000" pitchFamily="2" charset="0"/>
              </a:rPr>
              <a:t>hợp</a:t>
            </a:r>
            <a:r>
              <a:rPr lang="en-US" altLang="zh-CN" sz="3000" dirty="0">
                <a:latin typeface="#9Slide03 Arima Madurai" panose="00000500000000000000" pitchFamily="2" charset="0"/>
                <a:ea typeface="宋体" pitchFamily="2" charset="-122"/>
                <a:cs typeface="#9Slide03 Arima Madurai" panose="00000500000000000000" pitchFamily="2" charset="0"/>
              </a:rPr>
              <a:t> </a:t>
            </a:r>
            <a:r>
              <a:rPr lang="en-US" altLang="zh-CN" sz="3000" dirty="0" err="1">
                <a:latin typeface="#9Slide03 Arima Madurai" panose="00000500000000000000" pitchFamily="2" charset="0"/>
                <a:ea typeface="宋体" pitchFamily="2" charset="-122"/>
                <a:cs typeface="#9Slide03 Arima Madurai" panose="00000500000000000000" pitchFamily="2" charset="0"/>
              </a:rPr>
              <a:t>tác</a:t>
            </a:r>
            <a:endParaRPr kumimoji="0" lang="en-US" altLang="zh-CN" sz="3000" b="0" i="0" u="none" strike="noStrike" cap="none" normalizeH="0" baseline="0" dirty="0">
              <a:ln>
                <a:noFill/>
              </a:ln>
              <a:solidFill>
                <a:schemeClr val="tx1"/>
              </a:solidFill>
              <a:effectLst/>
              <a:latin typeface="#9Slide03 Arima Madurai" panose="00000500000000000000" pitchFamily="2" charset="0"/>
              <a:cs typeface="#9Slide03 Arima Madurai" panose="00000500000000000000" pitchFamily="2" charset="0"/>
            </a:endParaRPr>
          </a:p>
        </p:txBody>
      </p:sp>
      <p:grpSp>
        <p:nvGrpSpPr>
          <p:cNvPr id="12" name="Group 11">
            <a:extLst>
              <a:ext uri="{FF2B5EF4-FFF2-40B4-BE49-F238E27FC236}">
                <a16:creationId xmlns="" xmlns:a16="http://schemas.microsoft.com/office/drawing/2014/main" id="{6101EF5D-C44A-468E-A7F6-E5C6F048F052}"/>
              </a:ext>
            </a:extLst>
          </p:cNvPr>
          <p:cNvGrpSpPr/>
          <p:nvPr/>
        </p:nvGrpSpPr>
        <p:grpSpPr>
          <a:xfrm>
            <a:off x="-4916" y="-292510"/>
            <a:ext cx="4913671" cy="4267200"/>
            <a:chOff x="3048000" y="-457200"/>
            <a:chExt cx="4981061" cy="3733800"/>
          </a:xfrm>
        </p:grpSpPr>
        <p:pic>
          <p:nvPicPr>
            <p:cNvPr id="9" name="图片 7">
              <a:extLst>
                <a:ext uri="{FF2B5EF4-FFF2-40B4-BE49-F238E27FC236}">
                  <a16:creationId xmlns="" xmlns:a16="http://schemas.microsoft.com/office/drawing/2014/main" id="{A202613B-035C-4B16-B83C-B57DAAA0E3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0" y="-457200"/>
              <a:ext cx="4981061" cy="3733800"/>
            </a:xfrm>
            <a:prstGeom prst="rect">
              <a:avLst/>
            </a:prstGeom>
          </p:spPr>
        </p:pic>
        <p:sp>
          <p:nvSpPr>
            <p:cNvPr id="11" name="Rectangle 2">
              <a:extLst>
                <a:ext uri="{FF2B5EF4-FFF2-40B4-BE49-F238E27FC236}">
                  <a16:creationId xmlns="" xmlns:a16="http://schemas.microsoft.com/office/drawing/2014/main" id="{50021114-744E-44C8-A8DC-9B5D5441C070}"/>
                </a:ext>
              </a:extLst>
            </p:cNvPr>
            <p:cNvSpPr>
              <a:spLocks noChangeArrowheads="1"/>
            </p:cNvSpPr>
            <p:nvPr/>
          </p:nvSpPr>
          <p:spPr bwMode="auto">
            <a:xfrm>
              <a:off x="3962401" y="1538645"/>
              <a:ext cx="3429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3200" b="0" i="0" u="none" strike="noStrike" cap="none" normalizeH="0" baseline="0" dirty="0" err="1">
                  <a:ln>
                    <a:noFill/>
                  </a:ln>
                  <a:solidFill>
                    <a:srgbClr val="FF0000"/>
                  </a:solidFill>
                  <a:effectLst/>
                  <a:latin typeface="#9Slide03 Arima Madurai Black" panose="00000A00000000000000" pitchFamily="2" charset="0"/>
                  <a:ea typeface="宋体" pitchFamily="2" charset="-122"/>
                  <a:cs typeface="#9Slide03 Arima Madurai Black" panose="00000A00000000000000" pitchFamily="2" charset="0"/>
                </a:rPr>
                <a:t>Bối</a:t>
              </a:r>
              <a:r>
                <a:rPr kumimoji="0" lang="en-US" altLang="zh-CN" sz="3200" b="0" i="0" u="none" strike="noStrike" cap="none" normalizeH="0" baseline="0" dirty="0">
                  <a:ln>
                    <a:noFill/>
                  </a:ln>
                  <a:solidFill>
                    <a:srgbClr val="FF0000"/>
                  </a:solidFill>
                  <a:effectLst/>
                  <a:latin typeface="#9Slide03 Arima Madurai Black" panose="00000A00000000000000" pitchFamily="2" charset="0"/>
                  <a:ea typeface="宋体" pitchFamily="2" charset="-122"/>
                  <a:cs typeface="#9Slide03 Arima Madurai Black" panose="00000A00000000000000" pitchFamily="2" charset="0"/>
                </a:rPr>
                <a:t> </a:t>
              </a:r>
              <a:r>
                <a:rPr kumimoji="0" lang="en-US" altLang="zh-CN" sz="3200" b="0" i="0" u="none" strike="noStrike" cap="none" normalizeH="0" baseline="0" dirty="0" err="1">
                  <a:ln>
                    <a:noFill/>
                  </a:ln>
                  <a:solidFill>
                    <a:srgbClr val="FF0000"/>
                  </a:solidFill>
                  <a:effectLst/>
                  <a:latin typeface="#9Slide03 Arima Madurai Black" panose="00000A00000000000000" pitchFamily="2" charset="0"/>
                  <a:ea typeface="宋体" pitchFamily="2" charset="-122"/>
                  <a:cs typeface="#9Slide03 Arima Madurai Black" panose="00000A00000000000000" pitchFamily="2" charset="0"/>
                </a:rPr>
                <a:t>cảnh</a:t>
              </a:r>
              <a:r>
                <a:rPr kumimoji="0" lang="en-US" altLang="zh-CN" sz="3200" b="0" i="0" u="none" strike="noStrike" cap="none" normalizeH="0" baseline="0" dirty="0">
                  <a:ln>
                    <a:noFill/>
                  </a:ln>
                  <a:solidFill>
                    <a:srgbClr val="FF0000"/>
                  </a:solidFill>
                  <a:effectLst/>
                  <a:latin typeface="#9Slide03 Arima Madurai Black" panose="00000A00000000000000" pitchFamily="2" charset="0"/>
                  <a:ea typeface="宋体" pitchFamily="2" charset="-122"/>
                  <a:cs typeface="#9Slide03 Arima Madurai Black" panose="00000A00000000000000" pitchFamily="2" charset="0"/>
                </a:rPr>
                <a:t> </a:t>
              </a:r>
              <a:r>
                <a:rPr kumimoji="0" lang="en-US" altLang="zh-CN" sz="3200" b="0" i="0" u="none" strike="noStrike" cap="none" normalizeH="0" baseline="0" dirty="0" err="1">
                  <a:ln>
                    <a:noFill/>
                  </a:ln>
                  <a:solidFill>
                    <a:srgbClr val="FF0000"/>
                  </a:solidFill>
                  <a:effectLst/>
                  <a:latin typeface="#9Slide03 Arima Madurai Black" panose="00000A00000000000000" pitchFamily="2" charset="0"/>
                  <a:ea typeface="宋体" pitchFamily="2" charset="-122"/>
                  <a:cs typeface="#9Slide03 Arima Madurai Black" panose="00000A00000000000000" pitchFamily="2" charset="0"/>
                </a:rPr>
                <a:t>thế</a:t>
              </a:r>
              <a:r>
                <a:rPr kumimoji="0" lang="en-US" altLang="zh-CN" sz="3200" b="0" i="0" u="none" strike="noStrike" cap="none" normalizeH="0" baseline="0" dirty="0">
                  <a:ln>
                    <a:noFill/>
                  </a:ln>
                  <a:solidFill>
                    <a:srgbClr val="FF0000"/>
                  </a:solidFill>
                  <a:effectLst/>
                  <a:latin typeface="#9Slide03 Arima Madurai Black" panose="00000A00000000000000" pitchFamily="2" charset="0"/>
                  <a:ea typeface="宋体" pitchFamily="2" charset="-122"/>
                  <a:cs typeface="#9Slide03 Arima Madurai Black" panose="00000A00000000000000" pitchFamily="2" charset="0"/>
                </a:rPr>
                <a:t> </a:t>
              </a:r>
              <a:r>
                <a:rPr kumimoji="0" lang="en-US" altLang="zh-CN" sz="3200" b="0" i="0" u="none" strike="noStrike" cap="none" normalizeH="0" baseline="0" dirty="0" err="1">
                  <a:ln>
                    <a:noFill/>
                  </a:ln>
                  <a:solidFill>
                    <a:srgbClr val="FF0000"/>
                  </a:solidFill>
                  <a:effectLst/>
                  <a:latin typeface="#9Slide03 Arima Madurai Black" panose="00000A00000000000000" pitchFamily="2" charset="0"/>
                  <a:ea typeface="宋体" pitchFamily="2" charset="-122"/>
                  <a:cs typeface="#9Slide03 Arima Madurai Black" panose="00000A00000000000000" pitchFamily="2" charset="0"/>
                </a:rPr>
                <a:t>giới</a:t>
              </a:r>
              <a:r>
                <a:rPr kumimoji="0" lang="en-US" altLang="zh-CN" sz="3200" b="0" i="0" u="none" strike="noStrike" cap="none" normalizeH="0" baseline="0" dirty="0">
                  <a:ln>
                    <a:noFill/>
                  </a:ln>
                  <a:solidFill>
                    <a:srgbClr val="FF0000"/>
                  </a:solidFill>
                  <a:effectLst/>
                  <a:latin typeface="#9Slide03 Arima Madurai Black" panose="00000A00000000000000" pitchFamily="2" charset="0"/>
                  <a:ea typeface="宋体" pitchFamily="2" charset="-122"/>
                  <a:cs typeface="#9Slide03 Arima Madurai Black" panose="00000A00000000000000" pitchFamily="2" charset="0"/>
                </a:rPr>
                <a:t> </a:t>
              </a:r>
              <a:r>
                <a:rPr kumimoji="0" lang="en-US" altLang="zh-CN" sz="3200" b="0" i="0" u="none" strike="noStrike" cap="none" normalizeH="0" baseline="0" dirty="0" err="1">
                  <a:ln>
                    <a:noFill/>
                  </a:ln>
                  <a:solidFill>
                    <a:srgbClr val="FF0000"/>
                  </a:solidFill>
                  <a:effectLst/>
                  <a:latin typeface="#9Slide03 Arima Madurai Black" panose="00000A00000000000000" pitchFamily="2" charset="0"/>
                  <a:ea typeface="宋体" pitchFamily="2" charset="-122"/>
                  <a:cs typeface="#9Slide03 Arima Madurai Black" panose="00000A00000000000000" pitchFamily="2" charset="0"/>
                </a:rPr>
                <a:t>cuối</a:t>
              </a:r>
              <a:r>
                <a:rPr kumimoji="0" lang="en-US" altLang="zh-CN" sz="3200" b="0" i="0" u="none" strike="noStrike" cap="none" normalizeH="0" baseline="0" dirty="0">
                  <a:ln>
                    <a:noFill/>
                  </a:ln>
                  <a:solidFill>
                    <a:srgbClr val="FF0000"/>
                  </a:solidFill>
                  <a:effectLst/>
                  <a:latin typeface="#9Slide03 Arima Madurai Black" panose="00000A00000000000000" pitchFamily="2" charset="0"/>
                  <a:ea typeface="宋体" pitchFamily="2" charset="-122"/>
                  <a:cs typeface="#9Slide03 Arima Madurai Black" panose="00000A00000000000000" pitchFamily="2" charset="0"/>
                </a:rPr>
                <a:t> </a:t>
              </a:r>
              <a:r>
                <a:rPr kumimoji="0" lang="en-US" altLang="zh-CN" sz="3200" b="0" i="0" u="none" strike="noStrike" cap="none" normalizeH="0" baseline="0" dirty="0" err="1">
                  <a:ln>
                    <a:noFill/>
                  </a:ln>
                  <a:solidFill>
                    <a:srgbClr val="FF0000"/>
                  </a:solidFill>
                  <a:effectLst/>
                  <a:latin typeface="#9Slide03 Arima Madurai Black" panose="00000A00000000000000" pitchFamily="2" charset="0"/>
                  <a:ea typeface="宋体" pitchFamily="2" charset="-122"/>
                  <a:cs typeface="#9Slide03 Arima Madurai Black" panose="00000A00000000000000" pitchFamily="2" charset="0"/>
                </a:rPr>
                <a:t>thế</a:t>
              </a:r>
              <a:r>
                <a:rPr kumimoji="0" lang="en-US" altLang="zh-CN" sz="3200" b="0" i="0" u="none" strike="noStrike" cap="none" normalizeH="0" baseline="0" dirty="0">
                  <a:ln>
                    <a:noFill/>
                  </a:ln>
                  <a:solidFill>
                    <a:srgbClr val="FF0000"/>
                  </a:solidFill>
                  <a:effectLst/>
                  <a:latin typeface="#9Slide03 Arima Madurai Black" panose="00000A00000000000000" pitchFamily="2" charset="0"/>
                  <a:ea typeface="宋体" pitchFamily="2" charset="-122"/>
                  <a:cs typeface="#9Slide03 Arima Madurai Black" panose="00000A00000000000000" pitchFamily="2" charset="0"/>
                </a:rPr>
                <a:t> </a:t>
              </a:r>
              <a:r>
                <a:rPr kumimoji="0" lang="en-US" altLang="zh-CN" sz="3200" b="0" i="0" u="none" strike="noStrike" cap="none" normalizeH="0" baseline="0" dirty="0" err="1">
                  <a:ln>
                    <a:noFill/>
                  </a:ln>
                  <a:solidFill>
                    <a:srgbClr val="FF0000"/>
                  </a:solidFill>
                  <a:effectLst/>
                  <a:latin typeface="#9Slide03 Arima Madurai Black" panose="00000A00000000000000" pitchFamily="2" charset="0"/>
                  <a:ea typeface="宋体" pitchFamily="2" charset="-122"/>
                  <a:cs typeface="#9Slide03 Arima Madurai Black" panose="00000A00000000000000" pitchFamily="2" charset="0"/>
                </a:rPr>
                <a:t>kỉ</a:t>
              </a:r>
              <a:r>
                <a:rPr kumimoji="0" lang="en-US" altLang="zh-CN" sz="3200" b="0" i="0" u="none" strike="noStrike" cap="none" normalizeH="0" baseline="0" dirty="0">
                  <a:ln>
                    <a:noFill/>
                  </a:ln>
                  <a:solidFill>
                    <a:srgbClr val="FF0000"/>
                  </a:solidFill>
                  <a:effectLst/>
                  <a:latin typeface="#9Slide03 Arima Madurai Black" panose="00000A00000000000000" pitchFamily="2" charset="0"/>
                  <a:ea typeface="宋体" pitchFamily="2" charset="-122"/>
                  <a:cs typeface="#9Slide03 Arima Madurai Black" panose="00000A00000000000000" pitchFamily="2" charset="0"/>
                </a:rPr>
                <a:t> XX:</a:t>
              </a:r>
              <a:endParaRPr kumimoji="0" lang="en-US" altLang="zh-CN" sz="3200" b="0" i="0" u="none" strike="noStrike" cap="none" normalizeH="0" baseline="0" dirty="0">
                <a:ln>
                  <a:noFill/>
                </a:ln>
                <a:solidFill>
                  <a:srgbClr val="FF0000"/>
                </a:solidFill>
                <a:effectLst/>
                <a:latin typeface="#9Slide03 Arima Madurai Black" panose="00000A00000000000000" pitchFamily="2" charset="0"/>
                <a:cs typeface="#9Slide03 Arima Madurai Black" panose="00000A00000000000000" pitchFamily="2" charset="0"/>
              </a:endParaRPr>
            </a:p>
          </p:txBody>
        </p:sp>
      </p:grpSp>
      <p:sp>
        <p:nvSpPr>
          <p:cNvPr id="13" name="Rectangle 2">
            <a:extLst>
              <a:ext uri="{FF2B5EF4-FFF2-40B4-BE49-F238E27FC236}">
                <a16:creationId xmlns="" xmlns:a16="http://schemas.microsoft.com/office/drawing/2014/main" id="{69522855-9B25-4F88-B8D7-0BF20FE3CF25}"/>
              </a:ext>
            </a:extLst>
          </p:cNvPr>
          <p:cNvSpPr>
            <a:spLocks noChangeArrowheads="1"/>
          </p:cNvSpPr>
          <p:nvPr/>
        </p:nvSpPr>
        <p:spPr bwMode="auto">
          <a:xfrm>
            <a:off x="5472162" y="2667000"/>
            <a:ext cx="6007511"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CN" sz="3000" b="0"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Phân</a:t>
            </a:r>
            <a:r>
              <a:rPr kumimoji="0" lang="en-US" altLang="zh-CN" sz="30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hóa</a:t>
            </a:r>
            <a:r>
              <a:rPr kumimoji="0" lang="en-US" altLang="zh-CN" sz="30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mức</a:t>
            </a:r>
            <a:r>
              <a:rPr kumimoji="0" lang="en-US" altLang="zh-CN" sz="30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sống</a:t>
            </a:r>
            <a:r>
              <a:rPr kumimoji="0" lang="en-US" altLang="zh-CN" sz="30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chiến</a:t>
            </a:r>
            <a:r>
              <a:rPr kumimoji="0" lang="en-US" altLang="zh-CN" sz="30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tranh</a:t>
            </a:r>
            <a:r>
              <a:rPr kumimoji="0" lang="en-US" altLang="zh-CN" sz="30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bạo</a:t>
            </a:r>
            <a:r>
              <a:rPr kumimoji="0" lang="en-US" altLang="zh-CN" sz="30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lực</a:t>
            </a:r>
            <a:r>
              <a:rPr kumimoji="0" lang="en-US" altLang="zh-CN" sz="30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bệnh</a:t>
            </a:r>
            <a:r>
              <a:rPr kumimoji="0" lang="en-US" altLang="zh-CN" sz="30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dịch</a:t>
            </a:r>
            <a:r>
              <a:rPr kumimoji="0" lang="en-US" altLang="zh-CN" sz="30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tội</a:t>
            </a:r>
            <a:r>
              <a:rPr kumimoji="0" lang="en-US" altLang="zh-CN" sz="3000" b="0"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 </a:t>
            </a:r>
            <a:r>
              <a:rPr kumimoji="0" lang="en-US" altLang="zh-CN" sz="3000" b="0"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rPr>
              <a:t>phạm</a:t>
            </a:r>
            <a:endParaRPr kumimoji="0" lang="en-US" altLang="zh-CN" sz="3000" b="0" i="0" u="none" strike="noStrike" cap="none" normalizeH="0" baseline="0" dirty="0">
              <a:ln>
                <a:noFill/>
              </a:ln>
              <a:solidFill>
                <a:schemeClr val="tx1"/>
              </a:solidFill>
              <a:effectLst/>
              <a:latin typeface="#9Slide03 Arima Madurai" panose="00000500000000000000" pitchFamily="2" charset="0"/>
              <a:cs typeface="#9Slide03 Arima Madurai" panose="00000500000000000000" pitchFamily="2" charset="0"/>
            </a:endParaRPr>
          </a:p>
        </p:txBody>
      </p:sp>
      <p:sp>
        <p:nvSpPr>
          <p:cNvPr id="14" name="Rectangle 2">
            <a:extLst>
              <a:ext uri="{FF2B5EF4-FFF2-40B4-BE49-F238E27FC236}">
                <a16:creationId xmlns="" xmlns:a16="http://schemas.microsoft.com/office/drawing/2014/main" id="{66B8EFC5-2FD5-426A-B322-C2126BF23671}"/>
              </a:ext>
            </a:extLst>
          </p:cNvPr>
          <p:cNvSpPr>
            <a:spLocks noChangeArrowheads="1"/>
          </p:cNvSpPr>
          <p:nvPr/>
        </p:nvSpPr>
        <p:spPr bwMode="auto">
          <a:xfrm>
            <a:off x="776238" y="4267200"/>
            <a:ext cx="10717673"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just" defTabSz="914400" rtl="0" eaLnBrk="0" fontAlgn="base" latinLnBrk="0" hangingPunct="0">
              <a:lnSpc>
                <a:spcPct val="100000"/>
              </a:lnSpc>
              <a:spcBef>
                <a:spcPct val="0"/>
              </a:spcBef>
              <a:spcAft>
                <a:spcPct val="0"/>
              </a:spcAft>
              <a:buClrTx/>
              <a:buSzTx/>
              <a:buFont typeface="Wingdings" panose="05000000000000000000" pitchFamily="2" charset="2"/>
              <a:buChar char="è"/>
              <a:tabLst/>
            </a:pPr>
            <a:r>
              <a:rPr lang="en-US" altLang="zh-CN" sz="3200" b="1" baseline="0" dirty="0" err="1">
                <a:solidFill>
                  <a:srgbClr val="FF0000"/>
                </a:solidFill>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Phát</a:t>
            </a:r>
            <a:r>
              <a:rPr lang="en-US" altLang="zh-CN" sz="3200" b="1" dirty="0">
                <a:solidFill>
                  <a:srgbClr val="FF0000"/>
                </a:solidFill>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 </a:t>
            </a:r>
            <a:r>
              <a:rPr lang="en-US" altLang="zh-CN" sz="3200" b="1" dirty="0" err="1">
                <a:solidFill>
                  <a:srgbClr val="FF0000"/>
                </a:solidFill>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triển</a:t>
            </a:r>
            <a:r>
              <a:rPr lang="en-US" altLang="zh-CN" sz="3200" b="1" dirty="0">
                <a:solidFill>
                  <a:srgbClr val="FF0000"/>
                </a:solidFill>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 </a:t>
            </a:r>
            <a:r>
              <a:rPr lang="en-US" altLang="zh-CN" sz="3200" b="1" dirty="0" err="1">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về</a:t>
            </a:r>
            <a:r>
              <a:rPr lang="en-US" altLang="zh-CN" sz="3200" b="1" dirty="0">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 </a:t>
            </a:r>
            <a:r>
              <a:rPr lang="en-US" altLang="zh-CN" sz="3200" b="1" dirty="0" err="1">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kinh</a:t>
            </a:r>
            <a:r>
              <a:rPr lang="en-US" altLang="zh-CN" sz="3200" b="1" dirty="0">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 </a:t>
            </a:r>
            <a:r>
              <a:rPr lang="en-US" altLang="zh-CN" sz="3200" b="1" dirty="0" err="1">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tế</a:t>
            </a:r>
            <a:r>
              <a:rPr lang="en-US" altLang="zh-CN" sz="3200" b="1" dirty="0">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 khoa </a:t>
            </a:r>
            <a:r>
              <a:rPr lang="en-US" altLang="zh-CN" sz="3200" b="1" dirty="0" err="1">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học</a:t>
            </a:r>
            <a:r>
              <a:rPr lang="en-US" altLang="zh-CN" sz="3200" b="1" dirty="0">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 </a:t>
            </a:r>
            <a:r>
              <a:rPr lang="en-US" altLang="zh-CN" sz="3200" b="1" dirty="0" err="1">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nhưng</a:t>
            </a:r>
            <a:r>
              <a:rPr lang="en-US" altLang="zh-CN" sz="3200" b="1" dirty="0">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 </a:t>
            </a:r>
            <a:r>
              <a:rPr lang="en-US" altLang="zh-CN" sz="3200" b="1" dirty="0" err="1">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lại</a:t>
            </a:r>
            <a:r>
              <a:rPr lang="en-US" altLang="zh-CN" sz="3200" b="1" dirty="0">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 </a:t>
            </a:r>
            <a:r>
              <a:rPr lang="en-US" altLang="zh-CN" sz="3200" b="1" dirty="0" err="1">
                <a:solidFill>
                  <a:srgbClr val="FF0000"/>
                </a:solidFill>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nảy</a:t>
            </a:r>
            <a:r>
              <a:rPr lang="en-US" altLang="zh-CN" sz="3200" b="1" dirty="0">
                <a:solidFill>
                  <a:srgbClr val="FF0000"/>
                </a:solidFill>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 </a:t>
            </a:r>
            <a:r>
              <a:rPr lang="en-US" altLang="zh-CN" sz="3200" b="1" dirty="0" err="1">
                <a:solidFill>
                  <a:srgbClr val="FF0000"/>
                </a:solidFill>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sinh</a:t>
            </a:r>
            <a:r>
              <a:rPr lang="en-US" altLang="zh-CN" sz="3200" b="1" dirty="0">
                <a:solidFill>
                  <a:srgbClr val="FF0000"/>
                </a:solidFill>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 </a:t>
            </a:r>
            <a:r>
              <a:rPr lang="en-US" altLang="zh-CN" sz="3200" b="1" dirty="0" err="1">
                <a:solidFill>
                  <a:srgbClr val="FF0000"/>
                </a:solidFill>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nhiều</a:t>
            </a:r>
            <a:r>
              <a:rPr lang="en-US" altLang="zh-CN" sz="3200" b="1" dirty="0">
                <a:solidFill>
                  <a:srgbClr val="FF0000"/>
                </a:solidFill>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 </a:t>
            </a:r>
            <a:r>
              <a:rPr lang="en-US" altLang="zh-CN" sz="3200" b="1" dirty="0" err="1">
                <a:solidFill>
                  <a:srgbClr val="FF0000"/>
                </a:solidFill>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vấn</a:t>
            </a:r>
            <a:r>
              <a:rPr lang="en-US" altLang="zh-CN" sz="3200" b="1" dirty="0">
                <a:solidFill>
                  <a:srgbClr val="FF0000"/>
                </a:solidFill>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 </a:t>
            </a:r>
            <a:r>
              <a:rPr lang="en-US" altLang="zh-CN" sz="3200" b="1" dirty="0" err="1">
                <a:solidFill>
                  <a:srgbClr val="FF0000"/>
                </a:solidFill>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nạn</a:t>
            </a:r>
            <a:endParaRPr kumimoji="0" lang="en-US" altLang="zh-CN" sz="3200" b="1" i="0" u="none" strike="noStrike" cap="none" normalizeH="0" baseline="0" dirty="0">
              <a:ln>
                <a:noFill/>
              </a:ln>
              <a:solidFill>
                <a:schemeClr val="tx1"/>
              </a:solidFill>
              <a:effectLst/>
              <a:latin typeface="#9Slide03 Arima Madurai" panose="00000500000000000000" pitchFamily="2" charset="0"/>
              <a:cs typeface="#9Slide03 Arima Madurai" panose="00000500000000000000" pitchFamily="2" charset="0"/>
            </a:endParaRPr>
          </a:p>
        </p:txBody>
      </p:sp>
      <p:sp>
        <p:nvSpPr>
          <p:cNvPr id="15" name="Rectangle 2">
            <a:extLst>
              <a:ext uri="{FF2B5EF4-FFF2-40B4-BE49-F238E27FC236}">
                <a16:creationId xmlns="" xmlns:a16="http://schemas.microsoft.com/office/drawing/2014/main" id="{73C2C7B7-FEAA-4AC2-BA59-54E9FD6045D3}"/>
              </a:ext>
            </a:extLst>
          </p:cNvPr>
          <p:cNvSpPr>
            <a:spLocks noChangeArrowheads="1"/>
          </p:cNvSpPr>
          <p:nvPr/>
        </p:nvSpPr>
        <p:spPr bwMode="auto">
          <a:xfrm>
            <a:off x="776238" y="5739133"/>
            <a:ext cx="10717673"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just" defTabSz="914400" rtl="0" eaLnBrk="0" fontAlgn="base" latinLnBrk="0" hangingPunct="0">
              <a:lnSpc>
                <a:spcPct val="100000"/>
              </a:lnSpc>
              <a:spcBef>
                <a:spcPct val="0"/>
              </a:spcBef>
              <a:spcAft>
                <a:spcPct val="0"/>
              </a:spcAft>
              <a:buClrTx/>
              <a:buSzTx/>
              <a:buFont typeface="Wingdings" panose="05000000000000000000" pitchFamily="2" charset="2"/>
              <a:buChar char="è"/>
              <a:tabLst/>
            </a:pPr>
            <a:r>
              <a:rPr kumimoji="0" lang="en-US" altLang="zh-CN" sz="3200" b="1"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Vừa</a:t>
            </a:r>
            <a:r>
              <a:rPr kumimoji="0" lang="en-US" altLang="zh-CN" sz="3200" b="1" i="0" u="none" strike="noStrike" cap="none" normalizeH="0" baseline="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 </a:t>
            </a:r>
            <a:r>
              <a:rPr kumimoji="0" lang="en-US" altLang="zh-CN" sz="3200" b="1" i="0" u="none" strike="noStrike" cap="none" normalizeH="0" baseline="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đáng</a:t>
            </a:r>
            <a:r>
              <a:rPr kumimoji="0" lang="en-US" altLang="zh-CN" sz="3200" b="1" i="0" u="none" strike="noStrike" cap="none" normalizeH="0" dirty="0">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 </a:t>
            </a:r>
            <a:r>
              <a:rPr kumimoji="0" lang="en-US" altLang="zh-CN" sz="3200" b="1" i="0" u="none" strike="noStrike" cap="none" normalizeH="0" dirty="0" err="1">
                <a:ln>
                  <a:noFill/>
                </a:ln>
                <a:solidFill>
                  <a:schemeClr val="tx1"/>
                </a:solidFill>
                <a:effectLst/>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mừng</a:t>
            </a:r>
            <a:r>
              <a:rPr lang="en-US" altLang="zh-CN" sz="3200" b="1" dirty="0">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 </a:t>
            </a:r>
            <a:r>
              <a:rPr lang="en-US" altLang="zh-CN" sz="3200" b="1" dirty="0" err="1">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vừa</a:t>
            </a:r>
            <a:r>
              <a:rPr lang="en-US" altLang="zh-CN" sz="3200" b="1" dirty="0">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 </a:t>
            </a:r>
            <a:r>
              <a:rPr lang="en-US" altLang="zh-CN" sz="3200" b="1" dirty="0" err="1">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đáng</a:t>
            </a:r>
            <a:r>
              <a:rPr lang="en-US" altLang="zh-CN" sz="3200" b="1" dirty="0">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 </a:t>
            </a:r>
            <a:r>
              <a:rPr lang="en-US" altLang="zh-CN" sz="3200" b="1" dirty="0" err="1">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báo</a:t>
            </a:r>
            <a:r>
              <a:rPr lang="en-US" altLang="zh-CN" sz="3200" b="1" dirty="0">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 </a:t>
            </a:r>
            <a:r>
              <a:rPr lang="en-US" altLang="zh-CN" sz="3200" b="1" dirty="0" err="1">
                <a:latin typeface="#9Slide03 Arima Madurai" panose="00000500000000000000" pitchFamily="2" charset="0"/>
                <a:ea typeface="宋体" pitchFamily="2" charset="-122"/>
                <a:cs typeface="#9Slide03 Arima Madurai" panose="00000500000000000000" pitchFamily="2" charset="0"/>
                <a:sym typeface="Wingdings" panose="05000000000000000000" pitchFamily="2" charset="2"/>
              </a:rPr>
              <a:t>động</a:t>
            </a:r>
            <a:endParaRPr kumimoji="0" lang="en-US" altLang="zh-CN" sz="3200" b="1" i="0" u="none" strike="noStrike" cap="none" normalizeH="0" baseline="0" dirty="0">
              <a:ln>
                <a:noFill/>
              </a:ln>
              <a:solidFill>
                <a:schemeClr val="tx1"/>
              </a:solidFill>
              <a:effectLst/>
              <a:latin typeface="#9Slide03 Arima Madurai" panose="00000500000000000000" pitchFamily="2" charset="0"/>
              <a:cs typeface="#9Slide03 Arima Madurai" panose="00000500000000000000" pitchFamily="2" charset="0"/>
            </a:endParaRPr>
          </a:p>
        </p:txBody>
      </p:sp>
    </p:spTree>
    <p:extLst>
      <p:ext uri="{BB962C8B-B14F-4D97-AF65-F5344CB8AC3E}">
        <p14:creationId xmlns:p14="http://schemas.microsoft.com/office/powerpoint/2010/main" val="25566357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ppt_w</p:attrName>
                                        </p:attrNameLst>
                                      </p:cBhvr>
                                      <p:tavLst>
                                        <p:tav tm="0">
                                          <p:val>
                                            <p:fltVal val="0"/>
                                          </p:val>
                                        </p:tav>
                                        <p:tav tm="100000">
                                          <p:val>
                                            <p:strVal val="#ppt_w"/>
                                          </p:val>
                                        </p:tav>
                                      </p:tavLst>
                                    </p:anim>
                                    <p:anim calcmode="lin" valueType="num">
                                      <p:cBhvr>
                                        <p:cTn id="27" dur="500" fill="hold"/>
                                        <p:tgtEl>
                                          <p:spTgt spid="14"/>
                                        </p:tgtEl>
                                        <p:attrNameLst>
                                          <p:attrName>ppt_h</p:attrName>
                                        </p:attrNameLst>
                                      </p:cBhvr>
                                      <p:tavLst>
                                        <p:tav tm="0">
                                          <p:val>
                                            <p:fltVal val="0"/>
                                          </p:val>
                                        </p:tav>
                                        <p:tav tm="100000">
                                          <p:val>
                                            <p:strVal val="#ppt_h"/>
                                          </p:val>
                                        </p:tav>
                                      </p:tavLst>
                                    </p:anim>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500" fill="hold"/>
                                        <p:tgtEl>
                                          <p:spTgt spid="15"/>
                                        </p:tgtEl>
                                        <p:attrNameLst>
                                          <p:attrName>ppt_w</p:attrName>
                                        </p:attrNameLst>
                                      </p:cBhvr>
                                      <p:tavLst>
                                        <p:tav tm="0">
                                          <p:val>
                                            <p:fltVal val="0"/>
                                          </p:val>
                                        </p:tav>
                                        <p:tav tm="100000">
                                          <p:val>
                                            <p:strVal val="#ppt_w"/>
                                          </p:val>
                                        </p:tav>
                                      </p:tavLst>
                                    </p:anim>
                                    <p:anim calcmode="lin" valueType="num">
                                      <p:cBhvr>
                                        <p:cTn id="34" dur="500" fill="hold"/>
                                        <p:tgtEl>
                                          <p:spTgt spid="15"/>
                                        </p:tgtEl>
                                        <p:attrNameLst>
                                          <p:attrName>ppt_h</p:attrName>
                                        </p:attrNameLst>
                                      </p:cBhvr>
                                      <p:tavLst>
                                        <p:tav tm="0">
                                          <p:val>
                                            <p:fltVal val="0"/>
                                          </p:val>
                                        </p:tav>
                                        <p:tav tm="100000">
                                          <p:val>
                                            <p:strVal val="#ppt_h"/>
                                          </p:val>
                                        </p:tav>
                                      </p:tavLst>
                                    </p:anim>
                                    <p:animEffect transition="in" filter="fade">
                                      <p:cBhvr>
                                        <p:cTn id="3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8536D914-E062-48F9-9748-B53C597D8AB6}"/>
              </a:ext>
            </a:extLst>
          </p:cNvPr>
          <p:cNvSpPr/>
          <p:nvPr/>
        </p:nvSpPr>
        <p:spPr>
          <a:xfrm>
            <a:off x="602423" y="1447800"/>
            <a:ext cx="3842799" cy="2308324"/>
          </a:xfrm>
          <a:prstGeom prst="rect">
            <a:avLst/>
          </a:prstGeom>
          <a:solidFill>
            <a:schemeClr val="accent5">
              <a:lumMod val="40000"/>
              <a:lumOff val="60000"/>
            </a:schemeClr>
          </a:solidFill>
        </p:spPr>
        <p:txBody>
          <a:bodyPr wrap="square">
            <a:spAutoFit/>
          </a:bodyPr>
          <a:lstStyle/>
          <a:p>
            <a:pPr algn="ctr"/>
            <a:r>
              <a:rPr lang="en-US" sz="3600" dirty="0" err="1">
                <a:solidFill>
                  <a:srgbClr val="FF0000"/>
                </a:solidFill>
                <a:latin typeface="#9Slide03 Arima Madurai Black" panose="00000A00000000000000" pitchFamily="2" charset="0"/>
                <a:cs typeface="#9Slide03 Arima Madurai Black" panose="00000A00000000000000" pitchFamily="2" charset="0"/>
              </a:rPr>
              <a:t>Vấn</a:t>
            </a:r>
            <a:r>
              <a:rPr lang="en-US" sz="3600" dirty="0">
                <a:solidFill>
                  <a:srgbClr val="FF0000"/>
                </a:solidFill>
                <a:latin typeface="#9Slide03 Arima Madurai Black" panose="00000A00000000000000" pitchFamily="2" charset="0"/>
                <a:cs typeface="#9Slide03 Arima Madurai Black" panose="00000A00000000000000" pitchFamily="2" charset="0"/>
              </a:rPr>
              <a:t> </a:t>
            </a:r>
            <a:r>
              <a:rPr lang="vi-VN" sz="3600" dirty="0">
                <a:solidFill>
                  <a:srgbClr val="FF0000"/>
                </a:solidFill>
                <a:latin typeface="#9Slide03 Arima Madurai Black" panose="00000A00000000000000" pitchFamily="2" charset="0"/>
                <a:cs typeface="#9Slide03 Arima Madurai Black" panose="00000A00000000000000" pitchFamily="2" charset="0"/>
              </a:rPr>
              <a:t>đề</a:t>
            </a:r>
            <a:r>
              <a:rPr lang="en-US" sz="3600" dirty="0">
                <a:solidFill>
                  <a:srgbClr val="FF0000"/>
                </a:solidFill>
                <a:latin typeface="#9Slide03 Arima Madurai Black" panose="00000A00000000000000" pitchFamily="2" charset="0"/>
                <a:cs typeface="#9Slide03 Arima Madurai Black" panose="00000A00000000000000" pitchFamily="2" charset="0"/>
              </a:rPr>
              <a:t> NL: </a:t>
            </a:r>
            <a:r>
              <a:rPr lang="en-US" sz="3600" dirty="0" err="1">
                <a:solidFill>
                  <a:srgbClr val="FF0000"/>
                </a:solidFill>
                <a:latin typeface="#9Slide03 Arima Madurai Black" panose="00000A00000000000000" pitchFamily="2" charset="0"/>
                <a:cs typeface="#9Slide03 Arima Madurai Black" panose="00000A00000000000000" pitchFamily="2" charset="0"/>
              </a:rPr>
              <a:t>Quyền</a:t>
            </a:r>
            <a:r>
              <a:rPr lang="en-US" sz="3600" dirty="0">
                <a:solidFill>
                  <a:srgbClr val="FF0000"/>
                </a:solidFill>
                <a:latin typeface="#9Slide03 Arima Madurai Black" panose="00000A00000000000000" pitchFamily="2" charset="0"/>
                <a:cs typeface="#9Slide03 Arima Madurai Black" panose="00000A00000000000000" pitchFamily="2" charset="0"/>
              </a:rPr>
              <a:t> </a:t>
            </a:r>
            <a:r>
              <a:rPr lang="en-US" sz="3600" dirty="0" err="1">
                <a:solidFill>
                  <a:srgbClr val="FF0000"/>
                </a:solidFill>
                <a:latin typeface="#9Slide03 Arima Madurai Black" panose="00000A00000000000000" pitchFamily="2" charset="0"/>
                <a:cs typeface="#9Slide03 Arima Madurai Black" panose="00000A00000000000000" pitchFamily="2" charset="0"/>
              </a:rPr>
              <a:t>được</a:t>
            </a:r>
            <a:r>
              <a:rPr lang="en-US" sz="3600" dirty="0">
                <a:solidFill>
                  <a:srgbClr val="FF0000"/>
                </a:solidFill>
                <a:latin typeface="#9Slide03 Arima Madurai Black" panose="00000A00000000000000" pitchFamily="2" charset="0"/>
                <a:cs typeface="#9Slide03 Arima Madurai Black" panose="00000A00000000000000" pitchFamily="2" charset="0"/>
              </a:rPr>
              <a:t> </a:t>
            </a:r>
            <a:r>
              <a:rPr lang="en-US" sz="3600" dirty="0" err="1">
                <a:solidFill>
                  <a:srgbClr val="FF0000"/>
                </a:solidFill>
                <a:latin typeface="#9Slide03 Arima Madurai Black" panose="00000A00000000000000" pitchFamily="2" charset="0"/>
                <a:cs typeface="#9Slide03 Arima Madurai Black" panose="00000A00000000000000" pitchFamily="2" charset="0"/>
              </a:rPr>
              <a:t>bảo</a:t>
            </a:r>
            <a:r>
              <a:rPr lang="en-US" sz="3600" dirty="0">
                <a:solidFill>
                  <a:srgbClr val="FF0000"/>
                </a:solidFill>
                <a:latin typeface="#9Slide03 Arima Madurai Black" panose="00000A00000000000000" pitchFamily="2" charset="0"/>
                <a:cs typeface="#9Slide03 Arima Madurai Black" panose="00000A00000000000000" pitchFamily="2" charset="0"/>
              </a:rPr>
              <a:t> </a:t>
            </a:r>
            <a:r>
              <a:rPr lang="en-US" sz="3600" dirty="0" err="1">
                <a:solidFill>
                  <a:srgbClr val="FF0000"/>
                </a:solidFill>
                <a:latin typeface="#9Slide03 Arima Madurai Black" panose="00000A00000000000000" pitchFamily="2" charset="0"/>
                <a:cs typeface="#9Slide03 Arima Madurai Black" panose="00000A00000000000000" pitchFamily="2" charset="0"/>
              </a:rPr>
              <a:t>vệ</a:t>
            </a:r>
            <a:r>
              <a:rPr lang="en-US" sz="3600" dirty="0">
                <a:solidFill>
                  <a:srgbClr val="FF0000"/>
                </a:solidFill>
                <a:latin typeface="#9Slide03 Arima Madurai Black" panose="00000A00000000000000" pitchFamily="2" charset="0"/>
                <a:cs typeface="#9Slide03 Arima Madurai Black" panose="00000A00000000000000" pitchFamily="2" charset="0"/>
              </a:rPr>
              <a:t>, </a:t>
            </a:r>
            <a:r>
              <a:rPr lang="en-US" sz="3600" dirty="0" err="1">
                <a:solidFill>
                  <a:srgbClr val="FF0000"/>
                </a:solidFill>
                <a:latin typeface="#9Slide03 Arima Madurai Black" panose="00000A00000000000000" pitchFamily="2" charset="0"/>
                <a:cs typeface="#9Slide03 Arima Madurai Black" panose="00000A00000000000000" pitchFamily="2" charset="0"/>
              </a:rPr>
              <a:t>chăm</a:t>
            </a:r>
            <a:r>
              <a:rPr lang="en-US" sz="3600" dirty="0">
                <a:solidFill>
                  <a:srgbClr val="FF0000"/>
                </a:solidFill>
                <a:latin typeface="#9Slide03 Arima Madurai Black" panose="00000A00000000000000" pitchFamily="2" charset="0"/>
                <a:cs typeface="#9Slide03 Arima Madurai Black" panose="00000A00000000000000" pitchFamily="2" charset="0"/>
              </a:rPr>
              <a:t> </a:t>
            </a:r>
            <a:r>
              <a:rPr lang="en-US" sz="3600" dirty="0" err="1">
                <a:solidFill>
                  <a:srgbClr val="FF0000"/>
                </a:solidFill>
                <a:latin typeface="#9Slide03 Arima Madurai Black" panose="00000A00000000000000" pitchFamily="2" charset="0"/>
                <a:cs typeface="#9Slide03 Arima Madurai Black" panose="00000A00000000000000" pitchFamily="2" charset="0"/>
              </a:rPr>
              <a:t>sóc</a:t>
            </a:r>
            <a:r>
              <a:rPr lang="en-US" sz="3600" dirty="0">
                <a:solidFill>
                  <a:srgbClr val="FF0000"/>
                </a:solidFill>
                <a:latin typeface="#9Slide03 Arima Madurai Black" panose="00000A00000000000000" pitchFamily="2" charset="0"/>
                <a:cs typeface="#9Slide03 Arima Madurai Black" panose="00000A00000000000000" pitchFamily="2" charset="0"/>
              </a:rPr>
              <a:t> </a:t>
            </a:r>
            <a:r>
              <a:rPr lang="en-US" sz="3600" dirty="0" err="1">
                <a:solidFill>
                  <a:srgbClr val="FF0000"/>
                </a:solidFill>
                <a:latin typeface="#9Slide03 Arima Madurai Black" panose="00000A00000000000000" pitchFamily="2" charset="0"/>
                <a:cs typeface="#9Slide03 Arima Madurai Black" panose="00000A00000000000000" pitchFamily="2" charset="0"/>
              </a:rPr>
              <a:t>và</a:t>
            </a:r>
            <a:r>
              <a:rPr lang="en-US" sz="3600" dirty="0">
                <a:solidFill>
                  <a:srgbClr val="FF0000"/>
                </a:solidFill>
                <a:latin typeface="#9Slide03 Arima Madurai Black" panose="00000A00000000000000" pitchFamily="2" charset="0"/>
                <a:cs typeface="#9Slide03 Arima Madurai Black" panose="00000A00000000000000" pitchFamily="2" charset="0"/>
              </a:rPr>
              <a:t> </a:t>
            </a:r>
            <a:r>
              <a:rPr lang="en-US" sz="3600" dirty="0" err="1">
                <a:solidFill>
                  <a:srgbClr val="FF0000"/>
                </a:solidFill>
                <a:latin typeface="#9Slide03 Arima Madurai Black" panose="00000A00000000000000" pitchFamily="2" charset="0"/>
                <a:cs typeface="#9Slide03 Arima Madurai Black" panose="00000A00000000000000" pitchFamily="2" charset="0"/>
              </a:rPr>
              <a:t>phát</a:t>
            </a:r>
            <a:r>
              <a:rPr lang="en-US" sz="3600" dirty="0">
                <a:solidFill>
                  <a:srgbClr val="FF0000"/>
                </a:solidFill>
                <a:latin typeface="#9Slide03 Arima Madurai Black" panose="00000A00000000000000" pitchFamily="2" charset="0"/>
                <a:cs typeface="#9Slide03 Arima Madurai Black" panose="00000A00000000000000" pitchFamily="2" charset="0"/>
              </a:rPr>
              <a:t> </a:t>
            </a:r>
            <a:r>
              <a:rPr lang="en-US" sz="3600" dirty="0" err="1">
                <a:solidFill>
                  <a:srgbClr val="FF0000"/>
                </a:solidFill>
                <a:latin typeface="#9Slide03 Arima Madurai Black" panose="00000A00000000000000" pitchFamily="2" charset="0"/>
                <a:cs typeface="#9Slide03 Arima Madurai Black" panose="00000A00000000000000" pitchFamily="2" charset="0"/>
              </a:rPr>
              <a:t>triển</a:t>
            </a:r>
            <a:r>
              <a:rPr lang="en-US" sz="3600" dirty="0">
                <a:solidFill>
                  <a:srgbClr val="FF0000"/>
                </a:solidFill>
                <a:latin typeface="#9Slide03 Arima Madurai Black" panose="00000A00000000000000" pitchFamily="2" charset="0"/>
                <a:cs typeface="#9Slide03 Arima Madurai Black" panose="00000A00000000000000" pitchFamily="2" charset="0"/>
              </a:rPr>
              <a:t> </a:t>
            </a:r>
            <a:r>
              <a:rPr lang="en-US" sz="3600" dirty="0" err="1">
                <a:solidFill>
                  <a:srgbClr val="FF0000"/>
                </a:solidFill>
                <a:latin typeface="#9Slide03 Arima Madurai Black" panose="00000A00000000000000" pitchFamily="2" charset="0"/>
                <a:cs typeface="#9Slide03 Arima Madurai Black" panose="00000A00000000000000" pitchFamily="2" charset="0"/>
              </a:rPr>
              <a:t>của</a:t>
            </a:r>
            <a:r>
              <a:rPr lang="en-US" sz="3600" dirty="0">
                <a:solidFill>
                  <a:srgbClr val="FF0000"/>
                </a:solidFill>
                <a:latin typeface="#9Slide03 Arima Madurai Black" panose="00000A00000000000000" pitchFamily="2" charset="0"/>
                <a:cs typeface="#9Slide03 Arima Madurai Black" panose="00000A00000000000000" pitchFamily="2" charset="0"/>
              </a:rPr>
              <a:t> </a:t>
            </a:r>
            <a:r>
              <a:rPr lang="en-US" sz="3600" dirty="0" err="1">
                <a:solidFill>
                  <a:srgbClr val="FF0000"/>
                </a:solidFill>
                <a:latin typeface="#9Slide03 Arima Madurai Black" panose="00000A00000000000000" pitchFamily="2" charset="0"/>
                <a:cs typeface="#9Slide03 Arima Madurai Black" panose="00000A00000000000000" pitchFamily="2" charset="0"/>
              </a:rPr>
              <a:t>trẻ</a:t>
            </a:r>
            <a:r>
              <a:rPr lang="en-US" sz="3600" dirty="0">
                <a:solidFill>
                  <a:srgbClr val="FF0000"/>
                </a:solidFill>
                <a:latin typeface="#9Slide03 Arima Madurai Black" panose="00000A00000000000000" pitchFamily="2" charset="0"/>
                <a:cs typeface="#9Slide03 Arima Madurai Black" panose="00000A00000000000000" pitchFamily="2" charset="0"/>
              </a:rPr>
              <a:t> </a:t>
            </a:r>
            <a:r>
              <a:rPr lang="en-US" sz="3600" dirty="0" err="1">
                <a:solidFill>
                  <a:srgbClr val="FF0000"/>
                </a:solidFill>
                <a:latin typeface="#9Slide03 Arima Madurai Black" panose="00000A00000000000000" pitchFamily="2" charset="0"/>
                <a:cs typeface="#9Slide03 Arima Madurai Black" panose="00000A00000000000000" pitchFamily="2" charset="0"/>
              </a:rPr>
              <a:t>em</a:t>
            </a:r>
            <a:endParaRPr lang="en-US" sz="3600" dirty="0">
              <a:solidFill>
                <a:srgbClr val="FF0000"/>
              </a:solidFill>
              <a:latin typeface="#9Slide03 Arima Madurai Black" panose="00000A00000000000000" pitchFamily="2" charset="0"/>
              <a:cs typeface="#9Slide03 Arima Madurai Black" panose="00000A00000000000000" pitchFamily="2" charset="0"/>
            </a:endParaRPr>
          </a:p>
        </p:txBody>
      </p:sp>
      <p:sp>
        <p:nvSpPr>
          <p:cNvPr id="5" name="Rectangle 1">
            <a:extLst>
              <a:ext uri="{FF2B5EF4-FFF2-40B4-BE49-F238E27FC236}">
                <a16:creationId xmlns="" xmlns:a16="http://schemas.microsoft.com/office/drawing/2014/main" id="{256F7BE0-7E1B-44B4-B0B7-E1175459F2F7}"/>
              </a:ext>
            </a:extLst>
          </p:cNvPr>
          <p:cNvSpPr>
            <a:spLocks noChangeArrowheads="1"/>
          </p:cNvSpPr>
          <p:nvPr/>
        </p:nvSpPr>
        <p:spPr bwMode="auto">
          <a:xfrm>
            <a:off x="6781800" y="3810000"/>
            <a:ext cx="4755910" cy="769441"/>
          </a:xfrm>
          <a:prstGeom prst="rect">
            <a:avLst/>
          </a:prstGeom>
          <a:solidFill>
            <a:schemeClr val="accent3">
              <a:lumMod val="20000"/>
              <a:lumOff val="8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zh-CN" sz="3200" b="0" i="0" u="none" strike="noStrike" cap="none" normalizeH="0" baseline="0" dirty="0" err="1">
                <a:ln>
                  <a:noFill/>
                </a:ln>
                <a:solidFill>
                  <a:schemeClr val="tx1"/>
                </a:solidFill>
                <a:effectLst/>
                <a:latin typeface="#9Slide05 Harman Script Inline" panose="02000507020000020003" pitchFamily="2" charset="0"/>
                <a:ea typeface="宋体" pitchFamily="2" charset="-122"/>
                <a:cs typeface="Times New Roman" pitchFamily="18" charset="0"/>
              </a:rPr>
              <a:t>Nhiệm</a:t>
            </a:r>
            <a:r>
              <a:rPr kumimoji="0" lang="en-US" altLang="zh-CN" sz="3200" b="0" i="0" u="none" strike="noStrike" cap="none" normalizeH="0" baseline="0" dirty="0">
                <a:ln>
                  <a:noFill/>
                </a:ln>
                <a:solidFill>
                  <a:schemeClr val="tx1"/>
                </a:solidFill>
                <a:effectLst/>
                <a:latin typeface="#9Slide05 Harman Script Inline" panose="02000507020000020003" pitchFamily="2" charset="0"/>
                <a:ea typeface="宋体" pitchFamily="2" charset="-122"/>
                <a:cs typeface="Times New Roman" pitchFamily="18" charset="0"/>
              </a:rPr>
              <a:t> </a:t>
            </a:r>
            <a:r>
              <a:rPr kumimoji="0" lang="en-US" altLang="zh-CN" sz="3200" b="0" i="0" u="none" strike="noStrike" cap="none" normalizeH="0" baseline="0" dirty="0" err="1">
                <a:ln>
                  <a:noFill/>
                </a:ln>
                <a:solidFill>
                  <a:schemeClr val="tx1"/>
                </a:solidFill>
                <a:effectLst/>
                <a:latin typeface="#9Slide05 Harman Script Inline" panose="02000507020000020003" pitchFamily="2" charset="0"/>
                <a:ea typeface="宋体" pitchFamily="2" charset="-122"/>
                <a:cs typeface="Times New Roman" pitchFamily="18" charset="0"/>
              </a:rPr>
              <a:t>vụ</a:t>
            </a:r>
            <a:r>
              <a:rPr kumimoji="0" lang="en-US" altLang="zh-CN" sz="3200" b="0" i="0" u="none" strike="noStrike" cap="none" normalizeH="0" baseline="0" dirty="0">
                <a:ln>
                  <a:noFill/>
                </a:ln>
                <a:solidFill>
                  <a:schemeClr val="tx1"/>
                </a:solidFill>
                <a:effectLst/>
                <a:latin typeface="#9Slide05 Harman Script Inline" panose="02000507020000020003" pitchFamily="2" charset="0"/>
                <a:ea typeface="宋体" pitchFamily="2" charset="-122"/>
                <a:cs typeface="Times New Roman" pitchFamily="18" charset="0"/>
              </a:rPr>
              <a:t> </a:t>
            </a:r>
            <a:endParaRPr kumimoji="0" lang="en-US" altLang="zh-CN" sz="3200" b="0" i="0" u="none" strike="noStrike" cap="none" normalizeH="0" baseline="0" dirty="0">
              <a:ln>
                <a:noFill/>
              </a:ln>
              <a:solidFill>
                <a:schemeClr val="tx1"/>
              </a:solidFill>
              <a:effectLst/>
              <a:latin typeface="#9Slide05 Harman Script Inline" panose="02000507020000020003" pitchFamily="2" charset="0"/>
              <a:cs typeface="Arial" pitchFamily="34" charset="0"/>
            </a:endParaRPr>
          </a:p>
        </p:txBody>
      </p:sp>
      <p:sp>
        <p:nvSpPr>
          <p:cNvPr id="6" name="Rectangle 5">
            <a:extLst>
              <a:ext uri="{FF2B5EF4-FFF2-40B4-BE49-F238E27FC236}">
                <a16:creationId xmlns="" xmlns:a16="http://schemas.microsoft.com/office/drawing/2014/main" id="{D06948E8-9032-418C-BEDD-DD23DF4FF088}"/>
              </a:ext>
            </a:extLst>
          </p:cNvPr>
          <p:cNvSpPr/>
          <p:nvPr/>
        </p:nvSpPr>
        <p:spPr>
          <a:xfrm>
            <a:off x="6774623" y="274022"/>
            <a:ext cx="4691584" cy="830997"/>
          </a:xfrm>
          <a:prstGeom prst="rect">
            <a:avLst/>
          </a:prstGeom>
          <a:solidFill>
            <a:schemeClr val="accent4">
              <a:lumMod val="20000"/>
              <a:lumOff val="80000"/>
            </a:schemeClr>
          </a:solidFill>
        </p:spPr>
        <p:txBody>
          <a:bodyPr wrap="square" anchor="ctr">
            <a:spAutoFit/>
          </a:bodyPr>
          <a:lstStyle/>
          <a:p>
            <a:pPr lvl="0" algn="just" fontAlgn="base">
              <a:lnSpc>
                <a:spcPct val="150000"/>
              </a:lnSpc>
              <a:spcBef>
                <a:spcPct val="0"/>
              </a:spcBef>
              <a:spcAft>
                <a:spcPct val="0"/>
              </a:spcAft>
            </a:pPr>
            <a:r>
              <a:rPr lang="en-US" altLang="zh-CN" sz="3200" dirty="0" smtClean="0">
                <a:latin typeface="#9Slide05 Harman Script Inline" panose="02000507020000020003" pitchFamily="2" charset="0"/>
                <a:ea typeface="宋体" pitchFamily="2" charset="-122"/>
                <a:cs typeface="Times New Roman" pitchFamily="18" charset="0"/>
              </a:rPr>
              <a:t>Lí do</a:t>
            </a:r>
            <a:r>
              <a:rPr lang="en-US" altLang="zh-CN" sz="3200" dirty="0" smtClean="0">
                <a:latin typeface="#9Slide05 Harman Script Inline" panose="02000507020000020003" pitchFamily="2" charset="0"/>
                <a:ea typeface="宋体" pitchFamily="2" charset="-122"/>
                <a:cs typeface="Times New Roman" pitchFamily="18" charset="0"/>
              </a:rPr>
              <a:t> </a:t>
            </a:r>
            <a:r>
              <a:rPr lang="en-US" altLang="zh-CN" sz="3200" dirty="0">
                <a:latin typeface="#9Slide05 Harman Script Inline" panose="02000507020000020003" pitchFamily="2" charset="0"/>
                <a:ea typeface="宋体" pitchFamily="2" charset="-122"/>
                <a:cs typeface="Times New Roman" pitchFamily="18" charset="0"/>
              </a:rPr>
              <a:t>của hội nghị</a:t>
            </a:r>
            <a:endParaRPr lang="en-US" altLang="zh-CN" sz="3200" dirty="0">
              <a:latin typeface="#9Slide05 Harman Script Inline" panose="02000507020000020003" pitchFamily="2" charset="0"/>
              <a:cs typeface="Arial" pitchFamily="34" charset="0"/>
            </a:endParaRPr>
          </a:p>
        </p:txBody>
      </p:sp>
      <p:sp>
        <p:nvSpPr>
          <p:cNvPr id="7" name="Rectangle 6">
            <a:extLst>
              <a:ext uri="{FF2B5EF4-FFF2-40B4-BE49-F238E27FC236}">
                <a16:creationId xmlns="" xmlns:a16="http://schemas.microsoft.com/office/drawing/2014/main" id="{ACBC52CF-CA15-4BEA-B8E7-809150368CB1}"/>
              </a:ext>
            </a:extLst>
          </p:cNvPr>
          <p:cNvSpPr/>
          <p:nvPr/>
        </p:nvSpPr>
        <p:spPr>
          <a:xfrm>
            <a:off x="6781800" y="1447800"/>
            <a:ext cx="4742116" cy="769441"/>
          </a:xfrm>
          <a:prstGeom prst="rect">
            <a:avLst/>
          </a:prstGeom>
          <a:solidFill>
            <a:schemeClr val="accent5">
              <a:lumMod val="20000"/>
              <a:lumOff val="80000"/>
            </a:schemeClr>
          </a:solidFill>
        </p:spPr>
        <p:txBody>
          <a:bodyPr wrap="square" anchor="ctr">
            <a:spAutoFit/>
          </a:bodyPr>
          <a:lstStyle/>
          <a:p>
            <a:pPr lvl="0" algn="just" eaLnBrk="0" fontAlgn="base" hangingPunct="0">
              <a:lnSpc>
                <a:spcPct val="150000"/>
              </a:lnSpc>
              <a:spcBef>
                <a:spcPct val="0"/>
              </a:spcBef>
              <a:spcAft>
                <a:spcPct val="0"/>
              </a:spcAft>
            </a:pPr>
            <a:r>
              <a:rPr lang="en-US" altLang="zh-CN" sz="3200" dirty="0" err="1">
                <a:latin typeface="#9Slide05 Harman Script Inline" panose="02000507020000020003" pitchFamily="2" charset="0"/>
                <a:ea typeface="宋体" pitchFamily="2" charset="-122"/>
                <a:cs typeface="Times New Roman" pitchFamily="18" charset="0"/>
              </a:rPr>
              <a:t>Sự</a:t>
            </a:r>
            <a:r>
              <a:rPr lang="en-US" altLang="zh-CN" sz="3200" dirty="0">
                <a:latin typeface="#9Slide05 Harman Script Inline" panose="02000507020000020003" pitchFamily="2" charset="0"/>
                <a:ea typeface="宋体" pitchFamily="2" charset="-122"/>
                <a:cs typeface="Times New Roman" pitchFamily="18" charset="0"/>
              </a:rPr>
              <a:t> </a:t>
            </a:r>
            <a:r>
              <a:rPr lang="en-US" altLang="zh-CN" sz="3200" dirty="0" err="1">
                <a:latin typeface="#9Slide05 Harman Script Inline" panose="02000507020000020003" pitchFamily="2" charset="0"/>
                <a:ea typeface="宋体" pitchFamily="2" charset="-122"/>
                <a:cs typeface="Times New Roman" pitchFamily="18" charset="0"/>
              </a:rPr>
              <a:t>thách</a:t>
            </a:r>
            <a:r>
              <a:rPr lang="en-US" altLang="zh-CN" sz="3200" dirty="0">
                <a:latin typeface="#9Slide05 Harman Script Inline" panose="02000507020000020003" pitchFamily="2" charset="0"/>
                <a:ea typeface="宋体" pitchFamily="2" charset="-122"/>
                <a:cs typeface="Times New Roman" pitchFamily="18" charset="0"/>
              </a:rPr>
              <a:t> </a:t>
            </a:r>
            <a:r>
              <a:rPr lang="en-US" altLang="zh-CN" sz="3200" dirty="0" err="1">
                <a:latin typeface="#9Slide05 Harman Script Inline" panose="02000507020000020003" pitchFamily="2" charset="0"/>
                <a:ea typeface="宋体" pitchFamily="2" charset="-122"/>
                <a:cs typeface="Times New Roman" pitchFamily="18" charset="0"/>
              </a:rPr>
              <a:t>thức</a:t>
            </a:r>
            <a:endParaRPr lang="en-US" altLang="zh-CN" sz="3200" dirty="0">
              <a:latin typeface="#9Slide05 Harman Script Inline" panose="02000507020000020003" pitchFamily="2" charset="0"/>
              <a:cs typeface="Arial" pitchFamily="34" charset="0"/>
            </a:endParaRPr>
          </a:p>
        </p:txBody>
      </p:sp>
      <p:sp>
        <p:nvSpPr>
          <p:cNvPr id="8" name="Rectangle 7">
            <a:extLst>
              <a:ext uri="{FF2B5EF4-FFF2-40B4-BE49-F238E27FC236}">
                <a16:creationId xmlns="" xmlns:a16="http://schemas.microsoft.com/office/drawing/2014/main" id="{1BDC437C-5F5A-46F3-8B89-C64FE471D10C}"/>
              </a:ext>
            </a:extLst>
          </p:cNvPr>
          <p:cNvSpPr/>
          <p:nvPr/>
        </p:nvSpPr>
        <p:spPr>
          <a:xfrm>
            <a:off x="6781800" y="2659559"/>
            <a:ext cx="4718324" cy="769441"/>
          </a:xfrm>
          <a:prstGeom prst="rect">
            <a:avLst/>
          </a:prstGeom>
          <a:solidFill>
            <a:schemeClr val="accent6">
              <a:lumMod val="20000"/>
              <a:lumOff val="80000"/>
            </a:schemeClr>
          </a:solidFill>
        </p:spPr>
        <p:txBody>
          <a:bodyPr wrap="square" anchor="ctr">
            <a:spAutoFit/>
          </a:bodyPr>
          <a:lstStyle/>
          <a:p>
            <a:pPr lvl="0" algn="just" eaLnBrk="0" fontAlgn="base" hangingPunct="0">
              <a:lnSpc>
                <a:spcPct val="150000"/>
              </a:lnSpc>
              <a:spcBef>
                <a:spcPct val="0"/>
              </a:spcBef>
              <a:spcAft>
                <a:spcPct val="0"/>
              </a:spcAft>
            </a:pPr>
            <a:r>
              <a:rPr lang="en-US" altLang="zh-CN" sz="3200" dirty="0" err="1">
                <a:latin typeface="#9Slide05 Harman Script Inline" panose="02000507020000020003" pitchFamily="2" charset="0"/>
                <a:ea typeface="宋体" pitchFamily="2" charset="-122"/>
                <a:cs typeface="Times New Roman" pitchFamily="18" charset="0"/>
              </a:rPr>
              <a:t>Cơ</a:t>
            </a:r>
            <a:r>
              <a:rPr lang="en-US" altLang="zh-CN" sz="3200" dirty="0">
                <a:latin typeface="#9Slide05 Harman Script Inline" panose="02000507020000020003" pitchFamily="2" charset="0"/>
                <a:ea typeface="宋体" pitchFamily="2" charset="-122"/>
                <a:cs typeface="Times New Roman" pitchFamily="18" charset="0"/>
              </a:rPr>
              <a:t> </a:t>
            </a:r>
            <a:r>
              <a:rPr lang="en-US" altLang="zh-CN" sz="3200" dirty="0" err="1">
                <a:latin typeface="#9Slide05 Harman Script Inline" panose="02000507020000020003" pitchFamily="2" charset="0"/>
                <a:ea typeface="宋体" pitchFamily="2" charset="-122"/>
                <a:cs typeface="Times New Roman" pitchFamily="18" charset="0"/>
              </a:rPr>
              <a:t>hội</a:t>
            </a:r>
            <a:endParaRPr lang="en-US" altLang="zh-CN" sz="3200" dirty="0">
              <a:latin typeface="#9Slide05 Harman Script Inline" panose="02000507020000020003" pitchFamily="2" charset="0"/>
              <a:cs typeface="Arial" pitchFamily="34" charset="0"/>
            </a:endParaRPr>
          </a:p>
        </p:txBody>
      </p:sp>
      <p:sp>
        <p:nvSpPr>
          <p:cNvPr id="9" name="Rectangle 8">
            <a:extLst>
              <a:ext uri="{FF2B5EF4-FFF2-40B4-BE49-F238E27FC236}">
                <a16:creationId xmlns="" xmlns:a16="http://schemas.microsoft.com/office/drawing/2014/main" id="{4D725B6C-B037-49E1-AB0C-337B9C167A0F}"/>
              </a:ext>
            </a:extLst>
          </p:cNvPr>
          <p:cNvSpPr/>
          <p:nvPr/>
        </p:nvSpPr>
        <p:spPr>
          <a:xfrm>
            <a:off x="1981200" y="5105400"/>
            <a:ext cx="9601200" cy="1446550"/>
          </a:xfrm>
          <a:prstGeom prst="rect">
            <a:avLst/>
          </a:prstGeom>
          <a:noFill/>
        </p:spPr>
        <p:txBody>
          <a:bodyPr wrap="square">
            <a:spAutoFit/>
          </a:bodyPr>
          <a:lstStyle/>
          <a:p>
            <a:pPr lvl="0" algn="just" fontAlgn="base">
              <a:spcBef>
                <a:spcPct val="0"/>
              </a:spcBef>
              <a:spcAft>
                <a:spcPct val="0"/>
              </a:spcAft>
            </a:pPr>
            <a:r>
              <a:rPr lang="en-US" altLang="zh-CN" sz="4400" dirty="0" err="1">
                <a:solidFill>
                  <a:srgbClr val="FF0000"/>
                </a:solidFill>
                <a:latin typeface="#9Slide05 Atlantika" pitchFamily="2" charset="0"/>
                <a:ea typeface="宋体" pitchFamily="2" charset="-122"/>
                <a:cs typeface="Times New Roman" pitchFamily="18" charset="0"/>
              </a:rPr>
              <a:t>Toàn</a:t>
            </a:r>
            <a:r>
              <a:rPr lang="en-US" altLang="zh-CN" sz="4400" dirty="0">
                <a:solidFill>
                  <a:srgbClr val="FF0000"/>
                </a:solidFill>
                <a:latin typeface="#9Slide05 Atlantika" pitchFamily="2" charset="0"/>
                <a:ea typeface="宋体" pitchFamily="2" charset="-122"/>
                <a:cs typeface="Times New Roman" pitchFamily="18" charset="0"/>
              </a:rPr>
              <a:t> </a:t>
            </a:r>
            <a:r>
              <a:rPr lang="en-US" altLang="zh-CN" sz="4400" dirty="0" err="1">
                <a:solidFill>
                  <a:srgbClr val="FF0000"/>
                </a:solidFill>
                <a:latin typeface="#9Slide05 Atlantika" pitchFamily="2" charset="0"/>
                <a:ea typeface="宋体" pitchFamily="2" charset="-122"/>
                <a:cs typeface="Times New Roman" pitchFamily="18" charset="0"/>
              </a:rPr>
              <a:t>diện</a:t>
            </a:r>
            <a:r>
              <a:rPr lang="en-US" altLang="zh-CN" sz="4400" dirty="0">
                <a:latin typeface="#9Slide05 Atlantika" pitchFamily="2" charset="0"/>
                <a:ea typeface="宋体" pitchFamily="2" charset="-122"/>
                <a:cs typeface="Times New Roman" pitchFamily="18" charset="0"/>
              </a:rPr>
              <a:t>, </a:t>
            </a:r>
            <a:r>
              <a:rPr lang="en-US" altLang="zh-CN" sz="4400" dirty="0" err="1">
                <a:solidFill>
                  <a:srgbClr val="FF0000"/>
                </a:solidFill>
                <a:latin typeface="#9Slide05 Atlantika" pitchFamily="2" charset="0"/>
                <a:ea typeface="宋体" pitchFamily="2" charset="-122"/>
                <a:cs typeface="Times New Roman" pitchFamily="18" charset="0"/>
              </a:rPr>
              <a:t>hợp</a:t>
            </a:r>
            <a:r>
              <a:rPr lang="en-US" altLang="zh-CN" sz="4400" dirty="0">
                <a:solidFill>
                  <a:srgbClr val="FF0000"/>
                </a:solidFill>
                <a:latin typeface="#9Slide05 Atlantika" pitchFamily="2" charset="0"/>
                <a:ea typeface="宋体" pitchFamily="2" charset="-122"/>
                <a:cs typeface="Times New Roman" pitchFamily="18" charset="0"/>
              </a:rPr>
              <a:t> </a:t>
            </a:r>
            <a:r>
              <a:rPr lang="en-US" altLang="zh-CN" sz="4400" dirty="0" err="1">
                <a:solidFill>
                  <a:srgbClr val="FF0000"/>
                </a:solidFill>
                <a:latin typeface="#9Slide05 Atlantika" pitchFamily="2" charset="0"/>
                <a:ea typeface="宋体" pitchFamily="2" charset="-122"/>
                <a:cs typeface="Times New Roman" pitchFamily="18" charset="0"/>
              </a:rPr>
              <a:t>lí</a:t>
            </a:r>
            <a:r>
              <a:rPr lang="en-US" altLang="zh-CN" sz="4400" dirty="0">
                <a:solidFill>
                  <a:srgbClr val="FF0000"/>
                </a:solidFill>
                <a:latin typeface="#9Slide05 Atlantika" pitchFamily="2" charset="0"/>
                <a:ea typeface="宋体" pitchFamily="2" charset="-122"/>
                <a:cs typeface="Times New Roman" pitchFamily="18" charset="0"/>
              </a:rPr>
              <a:t> </a:t>
            </a:r>
            <a:r>
              <a:rPr lang="en-US" altLang="zh-CN" sz="4400" dirty="0">
                <a:latin typeface="#9Slide05 Atlantika" pitchFamily="2" charset="0"/>
                <a:ea typeface="宋体" pitchFamily="2" charset="-122"/>
                <a:cs typeface="Times New Roman" pitchFamily="18" charset="0"/>
              </a:rPr>
              <a:t>(</a:t>
            </a:r>
            <a:r>
              <a:rPr lang="en-US" altLang="zh-CN" sz="4400" dirty="0" err="1">
                <a:latin typeface="#9Slide05 Atlantika" pitchFamily="2" charset="0"/>
                <a:ea typeface="宋体" pitchFamily="2" charset="-122"/>
                <a:cs typeface="Times New Roman" pitchFamily="18" charset="0"/>
              </a:rPr>
              <a:t>cái</a:t>
            </a:r>
            <a:r>
              <a:rPr lang="en-US" altLang="zh-CN" sz="4400" dirty="0">
                <a:latin typeface="#9Slide05 Atlantika" pitchFamily="2" charset="0"/>
                <a:ea typeface="宋体" pitchFamily="2" charset="-122"/>
                <a:cs typeface="Times New Roman" pitchFamily="18" charset="0"/>
              </a:rPr>
              <a:t> </a:t>
            </a:r>
            <a:r>
              <a:rPr lang="en-US" altLang="zh-CN" sz="4400" dirty="0" err="1">
                <a:latin typeface="#9Slide05 Atlantika" pitchFamily="2" charset="0"/>
                <a:ea typeface="宋体" pitchFamily="2" charset="-122"/>
                <a:cs typeface="Times New Roman" pitchFamily="18" charset="0"/>
              </a:rPr>
              <a:t>khó</a:t>
            </a:r>
            <a:r>
              <a:rPr lang="en-US" altLang="zh-CN" sz="4400" dirty="0">
                <a:latin typeface="#9Slide05 Atlantika" pitchFamily="2" charset="0"/>
                <a:ea typeface="宋体" pitchFamily="2" charset="-122"/>
                <a:cs typeface="Times New Roman" pitchFamily="18" charset="0"/>
              </a:rPr>
              <a:t> </a:t>
            </a:r>
            <a:r>
              <a:rPr lang="en-US" altLang="zh-CN" sz="4400" dirty="0">
                <a:latin typeface="#9Slide05 Atlantika" pitchFamily="2" charset="0"/>
                <a:ea typeface="宋体" pitchFamily="2" charset="-122"/>
                <a:cs typeface="Times New Roman" pitchFamily="18" charset="0"/>
                <a:sym typeface="Wingdings" panose="05000000000000000000" pitchFamily="2" charset="2"/>
              </a:rPr>
              <a:t> </a:t>
            </a:r>
            <a:r>
              <a:rPr lang="en-US" altLang="zh-CN" sz="4400" dirty="0" err="1">
                <a:latin typeface="#9Slide05 Atlantika" pitchFamily="2" charset="0"/>
                <a:ea typeface="宋体" pitchFamily="2" charset="-122"/>
                <a:cs typeface="Times New Roman" pitchFamily="18" charset="0"/>
                <a:sym typeface="Wingdings" panose="05000000000000000000" pitchFamily="2" charset="2"/>
              </a:rPr>
              <a:t>dễ</a:t>
            </a:r>
            <a:r>
              <a:rPr lang="en-US" altLang="zh-CN" sz="4400" dirty="0">
                <a:latin typeface="#9Slide05 Atlantika" pitchFamily="2" charset="0"/>
                <a:ea typeface="宋体" pitchFamily="2" charset="-122"/>
                <a:cs typeface="Times New Roman" pitchFamily="18" charset="0"/>
                <a:sym typeface="Wingdings" panose="05000000000000000000" pitchFamily="2" charset="2"/>
              </a:rPr>
              <a:t>; </a:t>
            </a:r>
            <a:r>
              <a:rPr lang="en-US" altLang="zh-CN" sz="4400" dirty="0" err="1">
                <a:latin typeface="#9Slide05 Atlantika" pitchFamily="2" charset="0"/>
                <a:ea typeface="宋体" pitchFamily="2" charset="-122"/>
                <a:cs typeface="Times New Roman" pitchFamily="18" charset="0"/>
                <a:sym typeface="Wingdings" panose="05000000000000000000" pitchFamily="2" charset="2"/>
              </a:rPr>
              <a:t>thực</a:t>
            </a:r>
            <a:r>
              <a:rPr lang="en-US" altLang="zh-CN" sz="4400" dirty="0">
                <a:latin typeface="#9Slide05 Atlantika" pitchFamily="2" charset="0"/>
                <a:ea typeface="宋体" pitchFamily="2" charset="-122"/>
                <a:cs typeface="Times New Roman" pitchFamily="18" charset="0"/>
                <a:sym typeface="Wingdings" panose="05000000000000000000" pitchFamily="2" charset="2"/>
              </a:rPr>
              <a:t> </a:t>
            </a:r>
            <a:r>
              <a:rPr lang="en-US" altLang="zh-CN" sz="4400" dirty="0" err="1">
                <a:latin typeface="#9Slide05 Atlantika" pitchFamily="2" charset="0"/>
                <a:ea typeface="宋体" pitchFamily="2" charset="-122"/>
                <a:cs typeface="Times New Roman" pitchFamily="18" charset="0"/>
                <a:sym typeface="Wingdings" panose="05000000000000000000" pitchFamily="2" charset="2"/>
              </a:rPr>
              <a:t>trạng</a:t>
            </a:r>
            <a:r>
              <a:rPr lang="en-US" altLang="zh-CN" sz="4400" dirty="0">
                <a:latin typeface="#9Slide05 Atlantika" pitchFamily="2" charset="0"/>
                <a:ea typeface="宋体" pitchFamily="2" charset="-122"/>
                <a:cs typeface="Times New Roman" pitchFamily="18" charset="0"/>
                <a:sym typeface="Wingdings" panose="05000000000000000000" pitchFamily="2" charset="2"/>
              </a:rPr>
              <a:t>  </a:t>
            </a:r>
            <a:r>
              <a:rPr lang="en-US" altLang="zh-CN" sz="4400" dirty="0" err="1">
                <a:latin typeface="#9Slide05 Atlantika" pitchFamily="2" charset="0"/>
                <a:ea typeface="宋体" pitchFamily="2" charset="-122"/>
                <a:cs typeface="Times New Roman" pitchFamily="18" charset="0"/>
                <a:sym typeface="Wingdings" panose="05000000000000000000" pitchFamily="2" charset="2"/>
              </a:rPr>
              <a:t>giải</a:t>
            </a:r>
            <a:r>
              <a:rPr lang="en-US" altLang="zh-CN" sz="4400" dirty="0">
                <a:latin typeface="#9Slide05 Atlantika" pitchFamily="2" charset="0"/>
                <a:ea typeface="宋体" pitchFamily="2" charset="-122"/>
                <a:cs typeface="Times New Roman" pitchFamily="18" charset="0"/>
                <a:sym typeface="Wingdings" panose="05000000000000000000" pitchFamily="2" charset="2"/>
              </a:rPr>
              <a:t> </a:t>
            </a:r>
            <a:r>
              <a:rPr lang="en-US" altLang="zh-CN" sz="4400" dirty="0" err="1">
                <a:latin typeface="#9Slide05 Atlantika" pitchFamily="2" charset="0"/>
                <a:ea typeface="宋体" pitchFamily="2" charset="-122"/>
                <a:cs typeface="Times New Roman" pitchFamily="18" charset="0"/>
                <a:sym typeface="Wingdings" panose="05000000000000000000" pitchFamily="2" charset="2"/>
              </a:rPr>
              <a:t>pháp</a:t>
            </a:r>
            <a:r>
              <a:rPr lang="en-US" altLang="zh-CN" sz="4400" dirty="0">
                <a:latin typeface="#9Slide05 Atlantika" pitchFamily="2" charset="0"/>
                <a:ea typeface="宋体" pitchFamily="2" charset="-122"/>
                <a:cs typeface="Times New Roman" pitchFamily="18" charset="0"/>
                <a:sym typeface="Wingdings" panose="05000000000000000000" pitchFamily="2" charset="2"/>
              </a:rPr>
              <a:t>)</a:t>
            </a:r>
            <a:r>
              <a:rPr lang="en-US" altLang="zh-CN" sz="4400" dirty="0">
                <a:latin typeface="#9Slide05 Atlantika" pitchFamily="2" charset="0"/>
                <a:cs typeface="Arial" pitchFamily="34" charset="0"/>
                <a:sym typeface="Wingdings" panose="05000000000000000000" pitchFamily="2" charset="2"/>
              </a:rPr>
              <a:t>, </a:t>
            </a:r>
            <a:r>
              <a:rPr lang="en-US" altLang="zh-CN" sz="4400" dirty="0" err="1">
                <a:solidFill>
                  <a:srgbClr val="FF0000"/>
                </a:solidFill>
                <a:latin typeface="#9Slide05 Atlantika" pitchFamily="2" charset="0"/>
                <a:cs typeface="Arial" pitchFamily="34" charset="0"/>
                <a:sym typeface="Wingdings" panose="05000000000000000000" pitchFamily="2" charset="2"/>
              </a:rPr>
              <a:t>cụ</a:t>
            </a:r>
            <a:r>
              <a:rPr lang="en-US" altLang="zh-CN" sz="4400" dirty="0">
                <a:solidFill>
                  <a:srgbClr val="FF0000"/>
                </a:solidFill>
                <a:latin typeface="#9Slide05 Atlantika" pitchFamily="2" charset="0"/>
                <a:cs typeface="Arial" pitchFamily="34" charset="0"/>
                <a:sym typeface="Wingdings" panose="05000000000000000000" pitchFamily="2" charset="2"/>
              </a:rPr>
              <a:t> </a:t>
            </a:r>
            <a:r>
              <a:rPr lang="en-US" altLang="zh-CN" sz="4400" dirty="0" err="1">
                <a:solidFill>
                  <a:srgbClr val="FF0000"/>
                </a:solidFill>
                <a:latin typeface="#9Slide05 Atlantika" pitchFamily="2" charset="0"/>
                <a:cs typeface="Arial" pitchFamily="34" charset="0"/>
                <a:sym typeface="Wingdings" panose="05000000000000000000" pitchFamily="2" charset="2"/>
              </a:rPr>
              <a:t>thể</a:t>
            </a:r>
            <a:r>
              <a:rPr lang="en-US" altLang="zh-CN" sz="4400" dirty="0">
                <a:solidFill>
                  <a:srgbClr val="FF0000"/>
                </a:solidFill>
                <a:latin typeface="#9Slide05 Atlantika" pitchFamily="2" charset="0"/>
                <a:cs typeface="Arial" pitchFamily="34" charset="0"/>
                <a:sym typeface="Wingdings" panose="05000000000000000000" pitchFamily="2" charset="2"/>
              </a:rPr>
              <a:t> </a:t>
            </a:r>
            <a:r>
              <a:rPr lang="en-US" altLang="zh-CN" sz="4400" dirty="0">
                <a:latin typeface="#9Slide05 Atlantika" pitchFamily="2" charset="0"/>
                <a:cs typeface="Arial" pitchFamily="34" charset="0"/>
                <a:sym typeface="Wingdings" panose="05000000000000000000" pitchFamily="2" charset="2"/>
              </a:rPr>
              <a:t>(</a:t>
            </a:r>
            <a:r>
              <a:rPr lang="en-US" altLang="zh-CN" sz="4400" dirty="0" err="1">
                <a:latin typeface="#9Slide05 Atlantika" pitchFamily="2" charset="0"/>
                <a:cs typeface="Arial" pitchFamily="34" charset="0"/>
                <a:sym typeface="Wingdings" panose="05000000000000000000" pitchFamily="2" charset="2"/>
              </a:rPr>
              <a:t>nghiêm</a:t>
            </a:r>
            <a:r>
              <a:rPr lang="en-US" altLang="zh-CN" sz="4400" dirty="0">
                <a:latin typeface="#9Slide05 Atlantika" pitchFamily="2" charset="0"/>
                <a:cs typeface="Arial" pitchFamily="34" charset="0"/>
                <a:sym typeface="Wingdings" panose="05000000000000000000" pitchFamily="2" charset="2"/>
              </a:rPr>
              <a:t> </a:t>
            </a:r>
            <a:r>
              <a:rPr lang="en-US" altLang="zh-CN" sz="4400" dirty="0" err="1">
                <a:latin typeface="#9Slide05 Atlantika" pitchFamily="2" charset="0"/>
                <a:cs typeface="Arial" pitchFamily="34" charset="0"/>
                <a:sym typeface="Wingdings" panose="05000000000000000000" pitchFamily="2" charset="2"/>
              </a:rPr>
              <a:t>túc</a:t>
            </a:r>
            <a:r>
              <a:rPr lang="en-US" altLang="zh-CN" sz="4400" dirty="0">
                <a:latin typeface="#9Slide05 Atlantika" pitchFamily="2" charset="0"/>
                <a:cs typeface="Arial" pitchFamily="34" charset="0"/>
                <a:sym typeface="Wingdings" panose="05000000000000000000" pitchFamily="2" charset="2"/>
              </a:rPr>
              <a:t>, </a:t>
            </a:r>
            <a:r>
              <a:rPr lang="en-US" altLang="zh-CN" sz="4400" dirty="0" err="1">
                <a:latin typeface="#9Slide05 Atlantika" pitchFamily="2" charset="0"/>
                <a:cs typeface="Arial" pitchFamily="34" charset="0"/>
                <a:sym typeface="Wingdings" panose="05000000000000000000" pitchFamily="2" charset="2"/>
              </a:rPr>
              <a:t>quyết</a:t>
            </a:r>
            <a:r>
              <a:rPr lang="en-US" altLang="zh-CN" sz="4400" dirty="0">
                <a:latin typeface="#9Slide05 Atlantika" pitchFamily="2" charset="0"/>
                <a:cs typeface="Arial" pitchFamily="34" charset="0"/>
                <a:sym typeface="Wingdings" panose="05000000000000000000" pitchFamily="2" charset="2"/>
              </a:rPr>
              <a:t> </a:t>
            </a:r>
            <a:r>
              <a:rPr lang="en-US" altLang="zh-CN" sz="4400" dirty="0" err="1">
                <a:latin typeface="#9Slide05 Atlantika" pitchFamily="2" charset="0"/>
                <a:cs typeface="Arial" pitchFamily="34" charset="0"/>
                <a:sym typeface="Wingdings" panose="05000000000000000000" pitchFamily="2" charset="2"/>
              </a:rPr>
              <a:t>liệt</a:t>
            </a:r>
            <a:r>
              <a:rPr lang="en-US" altLang="zh-CN" sz="4400" dirty="0">
                <a:latin typeface="#9Slide05 Atlantika" pitchFamily="2" charset="0"/>
                <a:cs typeface="Arial" pitchFamily="34" charset="0"/>
                <a:sym typeface="Wingdings" panose="05000000000000000000" pitchFamily="2" charset="2"/>
              </a:rPr>
              <a:t>)</a:t>
            </a:r>
            <a:endParaRPr lang="en-US" altLang="zh-CN" sz="4400" dirty="0">
              <a:latin typeface="#9Slide05 Atlantika" pitchFamily="2" charset="0"/>
              <a:ea typeface="宋体" pitchFamily="2" charset="-122"/>
              <a:cs typeface="Times New Roman" pitchFamily="18" charset="0"/>
              <a:sym typeface="Wingdings" panose="05000000000000000000" pitchFamily="2" charset="2"/>
            </a:endParaRPr>
          </a:p>
        </p:txBody>
      </p:sp>
      <p:cxnSp>
        <p:nvCxnSpPr>
          <p:cNvPr id="10" name="Straight Arrow Connector 9">
            <a:extLst>
              <a:ext uri="{FF2B5EF4-FFF2-40B4-BE49-F238E27FC236}">
                <a16:creationId xmlns="" xmlns:a16="http://schemas.microsoft.com/office/drawing/2014/main" id="{1058FD8C-CF0D-4EF3-AE85-8FAC43FF7902}"/>
              </a:ext>
            </a:extLst>
          </p:cNvPr>
          <p:cNvCxnSpPr>
            <a:cxnSpLocks/>
            <a:stCxn id="4" idx="3"/>
            <a:endCxn id="6" idx="1"/>
          </p:cNvCxnSpPr>
          <p:nvPr/>
        </p:nvCxnSpPr>
        <p:spPr>
          <a:xfrm flipV="1">
            <a:off x="4445222" y="689521"/>
            <a:ext cx="2329401" cy="191244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 xmlns:a16="http://schemas.microsoft.com/office/drawing/2014/main" id="{B6C348DA-BAAA-4DF1-A6F9-383D7B8D45D7}"/>
              </a:ext>
            </a:extLst>
          </p:cNvPr>
          <p:cNvCxnSpPr>
            <a:cxnSpLocks/>
            <a:stCxn id="4" idx="3"/>
            <a:endCxn id="7" idx="1"/>
          </p:cNvCxnSpPr>
          <p:nvPr/>
        </p:nvCxnSpPr>
        <p:spPr>
          <a:xfrm flipV="1">
            <a:off x="4445222" y="1832521"/>
            <a:ext cx="2336578" cy="76944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 xmlns:a16="http://schemas.microsoft.com/office/drawing/2014/main" id="{7B0C3674-D408-4264-B94C-83D16E552332}"/>
              </a:ext>
            </a:extLst>
          </p:cNvPr>
          <p:cNvCxnSpPr>
            <a:cxnSpLocks/>
            <a:stCxn id="4" idx="3"/>
            <a:endCxn id="8" idx="1"/>
          </p:cNvCxnSpPr>
          <p:nvPr/>
        </p:nvCxnSpPr>
        <p:spPr>
          <a:xfrm>
            <a:off x="4445222" y="2601962"/>
            <a:ext cx="2336578" cy="4423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 xmlns:a16="http://schemas.microsoft.com/office/drawing/2014/main" id="{56A39C8B-79DB-495C-A75F-63504CA3E265}"/>
              </a:ext>
            </a:extLst>
          </p:cNvPr>
          <p:cNvCxnSpPr>
            <a:cxnSpLocks/>
            <a:stCxn id="4" idx="3"/>
            <a:endCxn id="5" idx="1"/>
          </p:cNvCxnSpPr>
          <p:nvPr/>
        </p:nvCxnSpPr>
        <p:spPr>
          <a:xfrm>
            <a:off x="4445222" y="2601962"/>
            <a:ext cx="2336578" cy="159275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23" name="Picture 122">
            <a:extLst>
              <a:ext uri="{FF2B5EF4-FFF2-40B4-BE49-F238E27FC236}">
                <a16:creationId xmlns="" xmlns:a16="http://schemas.microsoft.com/office/drawing/2014/main" id="{98CB279E-FD9E-467C-B2DE-085967E840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5211055"/>
            <a:ext cx="1295400" cy="1295400"/>
          </a:xfrm>
          <a:prstGeom prst="rect">
            <a:avLst/>
          </a:prstGeom>
        </p:spPr>
      </p:pic>
    </p:spTree>
    <p:extLst>
      <p:ext uri="{BB962C8B-B14F-4D97-AF65-F5344CB8AC3E}">
        <p14:creationId xmlns:p14="http://schemas.microsoft.com/office/powerpoint/2010/main" val="248838599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par>
                                <p:cTn id="17" presetID="53"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animEffect transition="in" filter="fade">
                                      <p:cBhvr>
                                        <p:cTn id="28" dur="500"/>
                                        <p:tgtEl>
                                          <p:spTgt spid="11"/>
                                        </p:tgtEl>
                                      </p:cBhvr>
                                    </p:animEffect>
                                  </p:childTnLst>
                                </p:cTn>
                              </p:par>
                              <p:par>
                                <p:cTn id="29" presetID="53"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0"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500" fill="hold"/>
                                        <p:tgtEl>
                                          <p:spTgt spid="12"/>
                                        </p:tgtEl>
                                        <p:attrNameLst>
                                          <p:attrName>ppt_w</p:attrName>
                                        </p:attrNameLst>
                                      </p:cBhvr>
                                      <p:tavLst>
                                        <p:tav tm="0">
                                          <p:val>
                                            <p:fltVal val="0"/>
                                          </p:val>
                                        </p:tav>
                                        <p:tav tm="100000">
                                          <p:val>
                                            <p:strVal val="#ppt_w"/>
                                          </p:val>
                                        </p:tav>
                                      </p:tavLst>
                                    </p:anim>
                                    <p:anim calcmode="lin" valueType="num">
                                      <p:cBhvr>
                                        <p:cTn id="39" dur="500" fill="hold"/>
                                        <p:tgtEl>
                                          <p:spTgt spid="12"/>
                                        </p:tgtEl>
                                        <p:attrNameLst>
                                          <p:attrName>ppt_h</p:attrName>
                                        </p:attrNameLst>
                                      </p:cBhvr>
                                      <p:tavLst>
                                        <p:tav tm="0">
                                          <p:val>
                                            <p:fltVal val="0"/>
                                          </p:val>
                                        </p:tav>
                                        <p:tav tm="100000">
                                          <p:val>
                                            <p:strVal val="#ppt_h"/>
                                          </p:val>
                                        </p:tav>
                                      </p:tavLst>
                                    </p:anim>
                                    <p:animEffect transition="in" filter="fade">
                                      <p:cBhvr>
                                        <p:cTn id="40" dur="500"/>
                                        <p:tgtEl>
                                          <p:spTgt spid="12"/>
                                        </p:tgtEl>
                                      </p:cBhvr>
                                    </p:animEffect>
                                  </p:childTnLst>
                                </p:cTn>
                              </p:par>
                              <p:par>
                                <p:cTn id="41" presetID="53"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fill="hold"/>
                                        <p:tgtEl>
                                          <p:spTgt spid="8"/>
                                        </p:tgtEl>
                                        <p:attrNameLst>
                                          <p:attrName>ppt_w</p:attrName>
                                        </p:attrNameLst>
                                      </p:cBhvr>
                                      <p:tavLst>
                                        <p:tav tm="0">
                                          <p:val>
                                            <p:fltVal val="0"/>
                                          </p:val>
                                        </p:tav>
                                        <p:tav tm="100000">
                                          <p:val>
                                            <p:strVal val="#ppt_w"/>
                                          </p:val>
                                        </p:tav>
                                      </p:tavLst>
                                    </p:anim>
                                    <p:anim calcmode="lin" valueType="num">
                                      <p:cBhvr>
                                        <p:cTn id="44" dur="500" fill="hold"/>
                                        <p:tgtEl>
                                          <p:spTgt spid="8"/>
                                        </p:tgtEl>
                                        <p:attrNameLst>
                                          <p:attrName>ppt_h</p:attrName>
                                        </p:attrNameLst>
                                      </p:cBhvr>
                                      <p:tavLst>
                                        <p:tav tm="0">
                                          <p:val>
                                            <p:fltVal val="0"/>
                                          </p:val>
                                        </p:tav>
                                        <p:tav tm="100000">
                                          <p:val>
                                            <p:strVal val="#ppt_h"/>
                                          </p:val>
                                        </p:tav>
                                      </p:tavLst>
                                    </p:anim>
                                    <p:animEffect transition="in" filter="fade">
                                      <p:cBhvr>
                                        <p:cTn id="45" dur="500"/>
                                        <p:tgtEl>
                                          <p:spTgt spid="8"/>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0" fill="hold" nodeType="click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p:cTn id="50" dur="500" fill="hold"/>
                                        <p:tgtEl>
                                          <p:spTgt spid="13"/>
                                        </p:tgtEl>
                                        <p:attrNameLst>
                                          <p:attrName>ppt_w</p:attrName>
                                        </p:attrNameLst>
                                      </p:cBhvr>
                                      <p:tavLst>
                                        <p:tav tm="0">
                                          <p:val>
                                            <p:fltVal val="0"/>
                                          </p:val>
                                        </p:tav>
                                        <p:tav tm="100000">
                                          <p:val>
                                            <p:strVal val="#ppt_w"/>
                                          </p:val>
                                        </p:tav>
                                      </p:tavLst>
                                    </p:anim>
                                    <p:anim calcmode="lin" valueType="num">
                                      <p:cBhvr>
                                        <p:cTn id="51" dur="500" fill="hold"/>
                                        <p:tgtEl>
                                          <p:spTgt spid="13"/>
                                        </p:tgtEl>
                                        <p:attrNameLst>
                                          <p:attrName>ppt_h</p:attrName>
                                        </p:attrNameLst>
                                      </p:cBhvr>
                                      <p:tavLst>
                                        <p:tav tm="0">
                                          <p:val>
                                            <p:fltVal val="0"/>
                                          </p:val>
                                        </p:tav>
                                        <p:tav tm="100000">
                                          <p:val>
                                            <p:strVal val="#ppt_h"/>
                                          </p:val>
                                        </p:tav>
                                      </p:tavLst>
                                    </p:anim>
                                    <p:animEffect transition="in" filter="fade">
                                      <p:cBhvr>
                                        <p:cTn id="52" dur="500"/>
                                        <p:tgtEl>
                                          <p:spTgt spid="13"/>
                                        </p:tgtEl>
                                      </p:cBhvr>
                                    </p:animEffect>
                                  </p:childTnLst>
                                </p:cTn>
                              </p:par>
                              <p:par>
                                <p:cTn id="53" presetID="53" presetClass="entr" presetSubtype="0" fill="hold" nodeType="withEffect">
                                  <p:stCondLst>
                                    <p:cond delay="0"/>
                                  </p:stCondLst>
                                  <p:childTnLst>
                                    <p:set>
                                      <p:cBhvr>
                                        <p:cTn id="54" dur="1" fill="hold">
                                          <p:stCondLst>
                                            <p:cond delay="0"/>
                                          </p:stCondLst>
                                        </p:cTn>
                                        <p:tgtEl>
                                          <p:spTgt spid="5"/>
                                        </p:tgtEl>
                                        <p:attrNameLst>
                                          <p:attrName>style.visibility</p:attrName>
                                        </p:attrNameLst>
                                      </p:cBhvr>
                                      <p:to>
                                        <p:strVal val="visible"/>
                                      </p:to>
                                    </p:set>
                                    <p:anim calcmode="lin" valueType="num">
                                      <p:cBhvr>
                                        <p:cTn id="55" dur="500" fill="hold"/>
                                        <p:tgtEl>
                                          <p:spTgt spid="5"/>
                                        </p:tgtEl>
                                        <p:attrNameLst>
                                          <p:attrName>ppt_w</p:attrName>
                                        </p:attrNameLst>
                                      </p:cBhvr>
                                      <p:tavLst>
                                        <p:tav tm="0">
                                          <p:val>
                                            <p:fltVal val="0"/>
                                          </p:val>
                                        </p:tav>
                                        <p:tav tm="100000">
                                          <p:val>
                                            <p:strVal val="#ppt_w"/>
                                          </p:val>
                                        </p:tav>
                                      </p:tavLst>
                                    </p:anim>
                                    <p:anim calcmode="lin" valueType="num">
                                      <p:cBhvr>
                                        <p:cTn id="56" dur="500" fill="hold"/>
                                        <p:tgtEl>
                                          <p:spTgt spid="5"/>
                                        </p:tgtEl>
                                        <p:attrNameLst>
                                          <p:attrName>ppt_h</p:attrName>
                                        </p:attrNameLst>
                                      </p:cBhvr>
                                      <p:tavLst>
                                        <p:tav tm="0">
                                          <p:val>
                                            <p:fltVal val="0"/>
                                          </p:val>
                                        </p:tav>
                                        <p:tav tm="100000">
                                          <p:val>
                                            <p:strVal val="#ppt_h"/>
                                          </p:val>
                                        </p:tav>
                                      </p:tavLst>
                                    </p:anim>
                                    <p:animEffect transition="in" filter="fade">
                                      <p:cBhvr>
                                        <p:cTn id="57" dur="500"/>
                                        <p:tgtEl>
                                          <p:spTgt spid="5"/>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randombar(horizontal)">
                                      <p:cBhvr>
                                        <p:cTn id="62" dur="500"/>
                                        <p:tgtEl>
                                          <p:spTgt spid="9"/>
                                        </p:tgtEl>
                                      </p:cBhvr>
                                    </p:animEffect>
                                  </p:childTnLst>
                                </p:cTn>
                              </p:par>
                              <p:par>
                                <p:cTn id="63" presetID="14" presetClass="entr" presetSubtype="10" fill="hold" nodeType="withEffect">
                                  <p:stCondLst>
                                    <p:cond delay="0"/>
                                  </p:stCondLst>
                                  <p:childTnLst>
                                    <p:set>
                                      <p:cBhvr>
                                        <p:cTn id="64" dur="1" fill="hold">
                                          <p:stCondLst>
                                            <p:cond delay="0"/>
                                          </p:stCondLst>
                                        </p:cTn>
                                        <p:tgtEl>
                                          <p:spTgt spid="123"/>
                                        </p:tgtEl>
                                        <p:attrNameLst>
                                          <p:attrName>style.visibility</p:attrName>
                                        </p:attrNameLst>
                                      </p:cBhvr>
                                      <p:to>
                                        <p:strVal val="visible"/>
                                      </p:to>
                                    </p:set>
                                    <p:animEffect transition="in" filter="randombar(horizontal)">
                                      <p:cBhvr>
                                        <p:cTn id="65" dur="5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1211</TotalTime>
  <Words>2774</Words>
  <Application>Microsoft Office PowerPoint</Application>
  <PresentationFormat>Widescreen</PresentationFormat>
  <Paragraphs>307</Paragraphs>
  <Slides>51</Slides>
  <Notes>51</Notes>
  <HiddenSlides>0</HiddenSlides>
  <MMClips>1</MMClips>
  <ScaleCrop>false</ScaleCrop>
  <HeadingPairs>
    <vt:vector size="6" baseType="variant">
      <vt:variant>
        <vt:lpstr>Fonts Used</vt:lpstr>
      </vt:variant>
      <vt:variant>
        <vt:i4>27</vt:i4>
      </vt:variant>
      <vt:variant>
        <vt:lpstr>Theme</vt:lpstr>
      </vt:variant>
      <vt:variant>
        <vt:i4>1</vt:i4>
      </vt:variant>
      <vt:variant>
        <vt:lpstr>Slide Titles</vt:lpstr>
      </vt:variant>
      <vt:variant>
        <vt:i4>51</vt:i4>
      </vt:variant>
    </vt:vector>
  </HeadingPairs>
  <TitlesOfParts>
    <vt:vector size="79" baseType="lpstr">
      <vt:lpstr>黑体</vt:lpstr>
      <vt:lpstr>迷你简少儿</vt:lpstr>
      <vt:lpstr>#9Slide05 Atlantika</vt:lpstr>
      <vt:lpstr>Times New Roman</vt:lpstr>
      <vt:lpstr>#9Slide05 IcielSanelma</vt:lpstr>
      <vt:lpstr>Wingdings</vt:lpstr>
      <vt:lpstr>#9Slide04 VogaRegular</vt:lpstr>
      <vt:lpstr>#9Slide05 Ciaobella</vt:lpstr>
      <vt:lpstr>#9Slide05 Claudia</vt:lpstr>
      <vt:lpstr>#9Slide05 Wolfsbane</vt:lpstr>
      <vt:lpstr>#9Slide03 Arima Madurai Medium</vt:lpstr>
      <vt:lpstr>Calibri</vt:lpstr>
      <vt:lpstr>#9Slide05 Monalisa script</vt:lpstr>
      <vt:lpstr>#9Slide05 SVNSteady</vt:lpstr>
      <vt:lpstr>#9Slide05 Dear Saturday</vt:lpstr>
      <vt:lpstr>#9Slide03 Arima Madurai</vt:lpstr>
      <vt:lpstr>#9Slide05 SVNIndie</vt:lpstr>
      <vt:lpstr>#9Slide05 Harman Script Inline</vt:lpstr>
      <vt:lpstr>SimSun</vt:lpstr>
      <vt:lpstr>#9Slide04 SVNMORVA</vt:lpstr>
      <vt:lpstr>#9Slide03 Arima Madurai Black</vt:lpstr>
      <vt:lpstr>Microsoft YaHei</vt:lpstr>
      <vt:lpstr>SimSun</vt:lpstr>
      <vt:lpstr>华康海报体W12(P)</vt:lpstr>
      <vt:lpstr>等线</vt:lpstr>
      <vt:lpstr>#9Slide05 ViceroyJF</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Sky123.Org</cp:lastModifiedBy>
  <cp:revision>134</cp:revision>
  <dcterms:created xsi:type="dcterms:W3CDTF">2006-08-16T00:00:00Z</dcterms:created>
  <dcterms:modified xsi:type="dcterms:W3CDTF">2021-09-24T04:20:10Z</dcterms:modified>
</cp:coreProperties>
</file>