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ngesInfos/changesInfo1.xml" ContentType="application/vnd.ms-powerpoint.changesinfo+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60" r:id="rId5"/>
    <p:sldId id="261" r:id="rId6"/>
    <p:sldId id="262"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7" r:id="rId20"/>
    <p:sldId id="278" r:id="rId21"/>
    <p:sldId id="276" r:id="rId22"/>
    <p:sldId id="280" r:id="rId23"/>
    <p:sldId id="279" r:id="rId24"/>
    <p:sldId id="281" r:id="rId25"/>
    <p:sldId id="282" r:id="rId26"/>
    <p:sldId id="287" r:id="rId27"/>
    <p:sldId id="284" r:id="rId28"/>
    <p:sldId id="285" r:id="rId29"/>
    <p:sldId id="286" r:id="rId30"/>
    <p:sldId id="289" r:id="rId31"/>
    <p:sldId id="290" r:id="rId32"/>
    <p:sldId id="291" r:id="rId33"/>
    <p:sldId id="292" r:id="rId34"/>
    <p:sldId id="293" r:id="rId35"/>
    <p:sldId id="288" r:id="rId36"/>
    <p:sldId id="294"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B1032C-EA38-4F05-BA0D-38AFFFC7BED3}" styleName="Kiểu Sáng 3 - Màu chủ đề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napToGrid="0">
      <p:cViewPr>
        <p:scale>
          <a:sx n="1" d="2"/>
          <a:sy n="1" d="2"/>
        </p:scale>
        <p:origin x="-1476" y="-480"/>
      </p:cViewPr>
      <p:guideLst>
        <p:guide orient="horz" pos="2160"/>
        <p:guide pos="384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uy Nguyen" userId="a81aaadaf1b62a2a" providerId="LiveId" clId="{B4816C00-49C5-FA41-B2A3-761CBD1AE47C}"/>
    <pc:docChg chg="undo custSel addSld delSld modSld sldOrd">
      <pc:chgData name="Huy Nguyen" userId="a81aaadaf1b62a2a" providerId="LiveId" clId="{B4816C00-49C5-FA41-B2A3-761CBD1AE47C}" dt="2021-04-10T13:33:02.954" v="16990" actId="12563"/>
      <pc:docMkLst>
        <pc:docMk/>
      </pc:docMkLst>
      <pc:sldChg chg="addSp delSp modSp addAnim delAnim">
        <pc:chgData name="Huy Nguyen" userId="a81aaadaf1b62a2a" providerId="LiveId" clId="{B4816C00-49C5-FA41-B2A3-761CBD1AE47C}" dt="2021-04-08T14:42:10.651" v="10654" actId="1076"/>
        <pc:sldMkLst>
          <pc:docMk/>
          <pc:sldMk cId="579829243" sldId="256"/>
        </pc:sldMkLst>
        <pc:spChg chg="del mod">
          <ac:chgData name="Huy Nguyen" userId="a81aaadaf1b62a2a" providerId="LiveId" clId="{B4816C00-49C5-FA41-B2A3-761CBD1AE47C}" dt="2021-04-07T15:16:34.429" v="8815" actId="21"/>
          <ac:spMkLst>
            <pc:docMk/>
            <pc:sldMk cId="579829243" sldId="256"/>
            <ac:spMk id="2" creationId="{00000000-0000-0000-0000-000000000000}"/>
          </ac:spMkLst>
        </pc:spChg>
        <pc:spChg chg="add mod">
          <ac:chgData name="Huy Nguyen" userId="a81aaadaf1b62a2a" providerId="LiveId" clId="{B4816C00-49C5-FA41-B2A3-761CBD1AE47C}" dt="2021-04-08T14:42:10.651" v="10654" actId="1076"/>
          <ac:spMkLst>
            <pc:docMk/>
            <pc:sldMk cId="579829243" sldId="256"/>
            <ac:spMk id="4" creationId="{02B62DE1-CA85-114A-A7C4-26A10E718FD0}"/>
          </ac:spMkLst>
        </pc:spChg>
        <pc:spChg chg="add del mod">
          <ac:chgData name="Huy Nguyen" userId="a81aaadaf1b62a2a" providerId="LiveId" clId="{B4816C00-49C5-FA41-B2A3-761CBD1AE47C}" dt="2021-04-07T15:16:37.060" v="8816" actId="21"/>
          <ac:spMkLst>
            <pc:docMk/>
            <pc:sldMk cId="579829243" sldId="256"/>
            <ac:spMk id="6" creationId="{DEE80DFB-A874-FE49-A682-442AEE1A3AB5}"/>
          </ac:spMkLst>
        </pc:spChg>
        <pc:picChg chg="mod">
          <ac:chgData name="Huy Nguyen" userId="a81aaadaf1b62a2a" providerId="LiveId" clId="{B4816C00-49C5-FA41-B2A3-761CBD1AE47C}" dt="2021-04-07T15:20:23.670" v="8827" actId="14100"/>
          <ac:picMkLst>
            <pc:docMk/>
            <pc:sldMk cId="579829243" sldId="256"/>
            <ac:picMk id="3" creationId="{F596ADAE-9E0E-44D3-A8B3-0D164A8EC6BD}"/>
          </ac:picMkLst>
        </pc:picChg>
      </pc:sldChg>
      <pc:sldChg chg="del">
        <pc:chgData name="Huy Nguyen" userId="a81aaadaf1b62a2a" providerId="LiveId" clId="{B4816C00-49C5-FA41-B2A3-761CBD1AE47C}" dt="2021-04-06T13:12:22.741" v="216" actId="21"/>
        <pc:sldMkLst>
          <pc:docMk/>
          <pc:sldMk cId="1327017677" sldId="257"/>
        </pc:sldMkLst>
      </pc:sldChg>
      <pc:sldChg chg="addSp delSp modSp new modTransition addAnim">
        <pc:chgData name="Huy Nguyen" userId="a81aaadaf1b62a2a" providerId="LiveId" clId="{B4816C00-49C5-FA41-B2A3-761CBD1AE47C}" dt="2021-04-07T15:21:18.489" v="8836" actId="1440"/>
        <pc:sldMkLst>
          <pc:docMk/>
          <pc:sldMk cId="3780114962" sldId="258"/>
        </pc:sldMkLst>
        <pc:spChg chg="del">
          <ac:chgData name="Huy Nguyen" userId="a81aaadaf1b62a2a" providerId="LiveId" clId="{B4816C00-49C5-FA41-B2A3-761CBD1AE47C}" dt="2021-04-06T11:53:38.334" v="61" actId="21"/>
          <ac:spMkLst>
            <pc:docMk/>
            <pc:sldMk cId="3780114962" sldId="258"/>
            <ac:spMk id="2" creationId="{28A4C880-62BB-0F46-B2EE-FEE0FB7327F9}"/>
          </ac:spMkLst>
        </pc:spChg>
        <pc:spChg chg="del">
          <ac:chgData name="Huy Nguyen" userId="a81aaadaf1b62a2a" providerId="LiveId" clId="{B4816C00-49C5-FA41-B2A3-761CBD1AE47C}" dt="2021-04-06T11:53:39.672" v="62" actId="21"/>
          <ac:spMkLst>
            <pc:docMk/>
            <pc:sldMk cId="3780114962" sldId="258"/>
            <ac:spMk id="3" creationId="{9B189A19-814F-9C49-ADF5-E910743462BE}"/>
          </ac:spMkLst>
        </pc:spChg>
        <pc:spChg chg="add mod">
          <ac:chgData name="Huy Nguyen" userId="a81aaadaf1b62a2a" providerId="LiveId" clId="{B4816C00-49C5-FA41-B2A3-761CBD1AE47C}" dt="2021-04-06T11:54:36.949" v="108" actId="1076"/>
          <ac:spMkLst>
            <pc:docMk/>
            <pc:sldMk cId="3780114962" sldId="258"/>
            <ac:spMk id="4" creationId="{A9CF5D18-9FBB-5241-A40B-4FC7A2078B88}"/>
          </ac:spMkLst>
        </pc:spChg>
        <pc:spChg chg="add del mod">
          <ac:chgData name="Huy Nguyen" userId="a81aaadaf1b62a2a" providerId="LiveId" clId="{B4816C00-49C5-FA41-B2A3-761CBD1AE47C}" dt="2021-04-06T11:58:32.231" v="171" actId="21"/>
          <ac:spMkLst>
            <pc:docMk/>
            <pc:sldMk cId="3780114962" sldId="258"/>
            <ac:spMk id="30" creationId="{BB5EDC58-559D-204E-97DC-691DE27A3B45}"/>
          </ac:spMkLst>
        </pc:spChg>
        <pc:picChg chg="add mod">
          <ac:chgData name="Huy Nguyen" userId="a81aaadaf1b62a2a" providerId="LiveId" clId="{B4816C00-49C5-FA41-B2A3-761CBD1AE47C}" dt="2021-04-07T15:21:16.765" v="8835" actId="1440"/>
          <ac:picMkLst>
            <pc:docMk/>
            <pc:sldMk cId="3780114962" sldId="258"/>
            <ac:picMk id="3" creationId="{81C9C011-8627-2944-8D09-9E61F904115E}"/>
          </ac:picMkLst>
        </pc:picChg>
        <pc:picChg chg="add mod">
          <ac:chgData name="Huy Nguyen" userId="a81aaadaf1b62a2a" providerId="LiveId" clId="{B4816C00-49C5-FA41-B2A3-761CBD1AE47C}" dt="2021-04-07T15:21:15.086" v="8834" actId="1440"/>
          <ac:picMkLst>
            <pc:docMk/>
            <pc:sldMk cId="3780114962" sldId="258"/>
            <ac:picMk id="27" creationId="{A2ADB71F-9184-084E-8D03-B8B0990AC862}"/>
          </ac:picMkLst>
        </pc:picChg>
        <pc:picChg chg="add mod">
          <ac:chgData name="Huy Nguyen" userId="a81aaadaf1b62a2a" providerId="LiveId" clId="{B4816C00-49C5-FA41-B2A3-761CBD1AE47C}" dt="2021-04-07T15:21:12.714" v="8833" actId="1440"/>
          <ac:picMkLst>
            <pc:docMk/>
            <pc:sldMk cId="3780114962" sldId="258"/>
            <ac:picMk id="28" creationId="{2D8705A5-C364-E64A-B7F2-A0E0330F1E9A}"/>
          </ac:picMkLst>
        </pc:picChg>
        <pc:picChg chg="add mod">
          <ac:chgData name="Huy Nguyen" userId="a81aaadaf1b62a2a" providerId="LiveId" clId="{B4816C00-49C5-FA41-B2A3-761CBD1AE47C}" dt="2021-04-07T15:21:18.489" v="8836" actId="1440"/>
          <ac:picMkLst>
            <pc:docMk/>
            <pc:sldMk cId="3780114962" sldId="258"/>
            <ac:picMk id="33" creationId="{D752F311-87E7-0348-A459-D5BA009256EB}"/>
          </ac:picMkLst>
        </pc:picChg>
        <pc:cxnChg chg="add mod">
          <ac:chgData name="Huy Nguyen" userId="a81aaadaf1b62a2a" providerId="LiveId" clId="{B4816C00-49C5-FA41-B2A3-761CBD1AE47C}" dt="2021-04-06T11:55:04.798" v="111" actId="14100"/>
          <ac:cxnSpMkLst>
            <pc:docMk/>
            <pc:sldMk cId="3780114962" sldId="258"/>
            <ac:cxnSpMk id="5" creationId="{63DDF7D6-317D-D840-BFFB-C4707EADC5B1}"/>
          </ac:cxnSpMkLst>
        </pc:cxnChg>
        <pc:cxnChg chg="add mod">
          <ac:chgData name="Huy Nguyen" userId="a81aaadaf1b62a2a" providerId="LiveId" clId="{B4816C00-49C5-FA41-B2A3-761CBD1AE47C}" dt="2021-04-06T11:55:15.162" v="118" actId="14100"/>
          <ac:cxnSpMkLst>
            <pc:docMk/>
            <pc:sldMk cId="3780114962" sldId="258"/>
            <ac:cxnSpMk id="9" creationId="{90BCE5E6-0DEB-524E-B38D-C73F47DB998C}"/>
          </ac:cxnSpMkLst>
        </pc:cxnChg>
        <pc:cxnChg chg="add mod">
          <ac:chgData name="Huy Nguyen" userId="a81aaadaf1b62a2a" providerId="LiveId" clId="{B4816C00-49C5-FA41-B2A3-761CBD1AE47C}" dt="2021-04-06T11:55:25.137" v="123" actId="14100"/>
          <ac:cxnSpMkLst>
            <pc:docMk/>
            <pc:sldMk cId="3780114962" sldId="258"/>
            <ac:cxnSpMk id="17" creationId="{D14EC648-CD22-4F41-B7E8-2DFB0D626605}"/>
          </ac:cxnSpMkLst>
        </pc:cxnChg>
        <pc:cxnChg chg="add mod">
          <ac:chgData name="Huy Nguyen" userId="a81aaadaf1b62a2a" providerId="LiveId" clId="{B4816C00-49C5-FA41-B2A3-761CBD1AE47C}" dt="2021-04-06T11:55:32.887" v="127" actId="14100"/>
          <ac:cxnSpMkLst>
            <pc:docMk/>
            <pc:sldMk cId="3780114962" sldId="258"/>
            <ac:cxnSpMk id="23" creationId="{CF248306-9CF3-A149-A335-911A7C255E0B}"/>
          </ac:cxnSpMkLst>
        </pc:cxnChg>
      </pc:sldChg>
      <pc:sldChg chg="addSp delSp modSp new modTransition addAnim">
        <pc:chgData name="Huy Nguyen" userId="a81aaadaf1b62a2a" providerId="LiveId" clId="{B4816C00-49C5-FA41-B2A3-761CBD1AE47C}" dt="2021-04-06T13:22:26.905" v="465" actId="12563"/>
        <pc:sldMkLst>
          <pc:docMk/>
          <pc:sldMk cId="3513833784" sldId="259"/>
        </pc:sldMkLst>
        <pc:spChg chg="del">
          <ac:chgData name="Huy Nguyen" userId="a81aaadaf1b62a2a" providerId="LiveId" clId="{B4816C00-49C5-FA41-B2A3-761CBD1AE47C}" dt="2021-04-06T13:12:26.314" v="218" actId="21"/>
          <ac:spMkLst>
            <pc:docMk/>
            <pc:sldMk cId="3513833784" sldId="259"/>
            <ac:spMk id="2" creationId="{62197FDF-8567-184E-8F22-7DDAAA08AE44}"/>
          </ac:spMkLst>
        </pc:spChg>
        <pc:spChg chg="del">
          <ac:chgData name="Huy Nguyen" userId="a81aaadaf1b62a2a" providerId="LiveId" clId="{B4816C00-49C5-FA41-B2A3-761CBD1AE47C}" dt="2021-04-06T13:12:27.368" v="219" actId="21"/>
          <ac:spMkLst>
            <pc:docMk/>
            <pc:sldMk cId="3513833784" sldId="259"/>
            <ac:spMk id="3" creationId="{16B43EFE-E9B2-FB42-A6C4-3A5DC1E1C438}"/>
          </ac:spMkLst>
        </pc:spChg>
        <pc:spChg chg="add mod">
          <ac:chgData name="Huy Nguyen" userId="a81aaadaf1b62a2a" providerId="LiveId" clId="{B4816C00-49C5-FA41-B2A3-761CBD1AE47C}" dt="2021-04-06T13:15:51.235" v="280" actId="1076"/>
          <ac:spMkLst>
            <pc:docMk/>
            <pc:sldMk cId="3513833784" sldId="259"/>
            <ac:spMk id="5" creationId="{BAF91592-3CC0-7043-8AB5-5C4045720E81}"/>
          </ac:spMkLst>
        </pc:spChg>
        <pc:spChg chg="add mod">
          <ac:chgData name="Huy Nguyen" userId="a81aaadaf1b62a2a" providerId="LiveId" clId="{B4816C00-49C5-FA41-B2A3-761CBD1AE47C}" dt="2021-04-06T13:16:05.044" v="282" actId="208"/>
          <ac:spMkLst>
            <pc:docMk/>
            <pc:sldMk cId="3513833784" sldId="259"/>
            <ac:spMk id="6" creationId="{0CC3CF20-31BD-0D4C-AE85-F5034FD6DDD3}"/>
          </ac:spMkLst>
        </pc:spChg>
        <pc:spChg chg="add">
          <ac:chgData name="Huy Nguyen" userId="a81aaadaf1b62a2a" providerId="LiveId" clId="{B4816C00-49C5-FA41-B2A3-761CBD1AE47C}" dt="2021-04-06T13:16:07.710" v="283" actId="139"/>
          <ac:spMkLst>
            <pc:docMk/>
            <pc:sldMk cId="3513833784" sldId="259"/>
            <ac:spMk id="7" creationId="{EE7FDEF7-7F69-E541-A4DF-0F955C1F889D}"/>
          </ac:spMkLst>
        </pc:spChg>
        <pc:spChg chg="add del">
          <ac:chgData name="Huy Nguyen" userId="a81aaadaf1b62a2a" providerId="LiveId" clId="{B4816C00-49C5-FA41-B2A3-761CBD1AE47C}" dt="2021-04-06T13:16:24.942" v="285" actId="21"/>
          <ac:spMkLst>
            <pc:docMk/>
            <pc:sldMk cId="3513833784" sldId="259"/>
            <ac:spMk id="8" creationId="{F244DBC0-7E66-3348-942E-8B5791298DCF}"/>
          </ac:spMkLst>
        </pc:spChg>
        <pc:spChg chg="add mod">
          <ac:chgData name="Huy Nguyen" userId="a81aaadaf1b62a2a" providerId="LiveId" clId="{B4816C00-49C5-FA41-B2A3-761CBD1AE47C}" dt="2021-04-06T13:17:04.770" v="297" actId="14100"/>
          <ac:spMkLst>
            <pc:docMk/>
            <pc:sldMk cId="3513833784" sldId="259"/>
            <ac:spMk id="9" creationId="{1A3F0665-4243-A849-A6FD-206475D0CF90}"/>
          </ac:spMkLst>
        </pc:spChg>
        <pc:spChg chg="add mod">
          <ac:chgData name="Huy Nguyen" userId="a81aaadaf1b62a2a" providerId="LiveId" clId="{B4816C00-49C5-FA41-B2A3-761CBD1AE47C}" dt="2021-04-06T13:20:25.480" v="402" actId="1076"/>
          <ac:spMkLst>
            <pc:docMk/>
            <pc:sldMk cId="3513833784" sldId="259"/>
            <ac:spMk id="10" creationId="{26BD8250-4885-684D-B353-C55A2AE01D55}"/>
          </ac:spMkLst>
        </pc:spChg>
        <pc:spChg chg="add mod">
          <ac:chgData name="Huy Nguyen" userId="a81aaadaf1b62a2a" providerId="LiveId" clId="{B4816C00-49C5-FA41-B2A3-761CBD1AE47C}" dt="2021-04-06T13:20:27.592" v="403" actId="1076"/>
          <ac:spMkLst>
            <pc:docMk/>
            <pc:sldMk cId="3513833784" sldId="259"/>
            <ac:spMk id="12" creationId="{61AC5091-931C-E743-8922-8D0FC7BE5451}"/>
          </ac:spMkLst>
        </pc:spChg>
        <pc:spChg chg="add mod">
          <ac:chgData name="Huy Nguyen" userId="a81aaadaf1b62a2a" providerId="LiveId" clId="{B4816C00-49C5-FA41-B2A3-761CBD1AE47C}" dt="2021-04-06T13:20:57.365" v="436" actId="20577"/>
          <ac:spMkLst>
            <pc:docMk/>
            <pc:sldMk cId="3513833784" sldId="259"/>
            <ac:spMk id="14" creationId="{83AB3A9C-03C6-1340-8357-9528847CDD32}"/>
          </ac:spMkLst>
        </pc:spChg>
        <pc:spChg chg="add mod">
          <ac:chgData name="Huy Nguyen" userId="a81aaadaf1b62a2a" providerId="LiveId" clId="{B4816C00-49C5-FA41-B2A3-761CBD1AE47C}" dt="2021-04-06T13:21:33.040" v="456" actId="207"/>
          <ac:spMkLst>
            <pc:docMk/>
            <pc:sldMk cId="3513833784" sldId="259"/>
            <ac:spMk id="16" creationId="{96AA2DE9-F7D4-7343-B863-D29D470C2847}"/>
          </ac:spMkLst>
        </pc:spChg>
        <pc:picChg chg="add mod">
          <ac:chgData name="Huy Nguyen" userId="a81aaadaf1b62a2a" providerId="LiveId" clId="{B4816C00-49C5-FA41-B2A3-761CBD1AE47C}" dt="2021-04-06T13:16:53.960" v="295" actId="1076"/>
          <ac:picMkLst>
            <pc:docMk/>
            <pc:sldMk cId="3513833784" sldId="259"/>
            <ac:picMk id="4" creationId="{1156B728-350F-7441-9B96-29F77727024C}"/>
          </ac:picMkLst>
        </pc:picChg>
      </pc:sldChg>
      <pc:sldChg chg="addSp delSp modSp new modTransition addAnim delAnim">
        <pc:chgData name="Huy Nguyen" userId="a81aaadaf1b62a2a" providerId="LiveId" clId="{B4816C00-49C5-FA41-B2A3-761CBD1AE47C}" dt="2021-04-06T13:41:00.062" v="869" actId="1076"/>
        <pc:sldMkLst>
          <pc:docMk/>
          <pc:sldMk cId="421982640" sldId="260"/>
        </pc:sldMkLst>
        <pc:spChg chg="add mod">
          <ac:chgData name="Huy Nguyen" userId="a81aaadaf1b62a2a" providerId="LiveId" clId="{B4816C00-49C5-FA41-B2A3-761CBD1AE47C}" dt="2021-04-06T13:34:23.907" v="715" actId="1076"/>
          <ac:spMkLst>
            <pc:docMk/>
            <pc:sldMk cId="421982640" sldId="260"/>
            <ac:spMk id="2" creationId="{1FE43D47-8C37-8D44-B0F3-3200D0A17CD4}"/>
          </ac:spMkLst>
        </pc:spChg>
        <pc:spChg chg="del">
          <ac:chgData name="Huy Nguyen" userId="a81aaadaf1b62a2a" providerId="LiveId" clId="{B4816C00-49C5-FA41-B2A3-761CBD1AE47C}" dt="2021-04-06T13:22:31.170" v="467" actId="21"/>
          <ac:spMkLst>
            <pc:docMk/>
            <pc:sldMk cId="421982640" sldId="260"/>
            <ac:spMk id="2" creationId="{E452EEF7-F6D9-C841-8295-99F4B479B933}"/>
          </ac:spMkLst>
        </pc:spChg>
        <pc:spChg chg="del">
          <ac:chgData name="Huy Nguyen" userId="a81aaadaf1b62a2a" providerId="LiveId" clId="{B4816C00-49C5-FA41-B2A3-761CBD1AE47C}" dt="2021-04-06T13:22:32.937" v="468" actId="21"/>
          <ac:spMkLst>
            <pc:docMk/>
            <pc:sldMk cId="421982640" sldId="260"/>
            <ac:spMk id="3" creationId="{0A6BBB96-FCE0-BF4F-89E9-2F17AC282540}"/>
          </ac:spMkLst>
        </pc:spChg>
        <pc:spChg chg="add mod">
          <ac:chgData name="Huy Nguyen" userId="a81aaadaf1b62a2a" providerId="LiveId" clId="{B4816C00-49C5-FA41-B2A3-761CBD1AE47C}" dt="2021-04-06T13:34:58.346" v="753" actId="1076"/>
          <ac:spMkLst>
            <pc:docMk/>
            <pc:sldMk cId="421982640" sldId="260"/>
            <ac:spMk id="3" creationId="{5A583BC4-4077-AE4F-BB5A-E57A2195421F}"/>
          </ac:spMkLst>
        </pc:spChg>
        <pc:spChg chg="add mod">
          <ac:chgData name="Huy Nguyen" userId="a81aaadaf1b62a2a" providerId="LiveId" clId="{B4816C00-49C5-FA41-B2A3-761CBD1AE47C}" dt="2021-04-06T13:35:41.536" v="789" actId="1076"/>
          <ac:spMkLst>
            <pc:docMk/>
            <pc:sldMk cId="421982640" sldId="260"/>
            <ac:spMk id="4" creationId="{AC7BC49E-D7D2-5449-A843-6F5A2A398F22}"/>
          </ac:spMkLst>
        </pc:spChg>
        <pc:spChg chg="add mod">
          <ac:chgData name="Huy Nguyen" userId="a81aaadaf1b62a2a" providerId="LiveId" clId="{B4816C00-49C5-FA41-B2A3-761CBD1AE47C}" dt="2021-04-06T13:31:04.862" v="627" actId="1076"/>
          <ac:spMkLst>
            <pc:docMk/>
            <pc:sldMk cId="421982640" sldId="260"/>
            <ac:spMk id="5" creationId="{C62AB1A9-C3E5-BF49-81D2-33BDC7A13A84}"/>
          </ac:spMkLst>
        </pc:spChg>
        <pc:spChg chg="add mod">
          <ac:chgData name="Huy Nguyen" userId="a81aaadaf1b62a2a" providerId="LiveId" clId="{B4816C00-49C5-FA41-B2A3-761CBD1AE47C}" dt="2021-04-06T13:25:48.820" v="533" actId="207"/>
          <ac:spMkLst>
            <pc:docMk/>
            <pc:sldMk cId="421982640" sldId="260"/>
            <ac:spMk id="6" creationId="{5EB52D87-0689-C34A-9722-15E4D48E250F}"/>
          </ac:spMkLst>
        </pc:spChg>
        <pc:spChg chg="add mod">
          <ac:chgData name="Huy Nguyen" userId="a81aaadaf1b62a2a" providerId="LiveId" clId="{B4816C00-49C5-FA41-B2A3-761CBD1AE47C}" dt="2021-04-06T13:36:35.086" v="829" actId="1076"/>
          <ac:spMkLst>
            <pc:docMk/>
            <pc:sldMk cId="421982640" sldId="260"/>
            <ac:spMk id="7" creationId="{3CE38C4D-3FD4-1443-9AFB-A531BCF75F46}"/>
          </ac:spMkLst>
        </pc:spChg>
        <pc:spChg chg="add mod">
          <ac:chgData name="Huy Nguyen" userId="a81aaadaf1b62a2a" providerId="LiveId" clId="{B4816C00-49C5-FA41-B2A3-761CBD1AE47C}" dt="2021-04-06T13:24:25.090" v="502" actId="1076"/>
          <ac:spMkLst>
            <pc:docMk/>
            <pc:sldMk cId="421982640" sldId="260"/>
            <ac:spMk id="8" creationId="{9BE7139D-7894-BE42-8503-DE0D1CA39CFB}"/>
          </ac:spMkLst>
        </pc:spChg>
        <pc:spChg chg="add mod">
          <ac:chgData name="Huy Nguyen" userId="a81aaadaf1b62a2a" providerId="LiveId" clId="{B4816C00-49C5-FA41-B2A3-761CBD1AE47C}" dt="2021-04-06T13:37:39.506" v="857" actId="1076"/>
          <ac:spMkLst>
            <pc:docMk/>
            <pc:sldMk cId="421982640" sldId="260"/>
            <ac:spMk id="9" creationId="{E5B6FD59-9A37-524E-ACC0-8A313F91C2DF}"/>
          </ac:spMkLst>
        </pc:spChg>
        <pc:spChg chg="add del mod">
          <ac:chgData name="Huy Nguyen" userId="a81aaadaf1b62a2a" providerId="LiveId" clId="{B4816C00-49C5-FA41-B2A3-761CBD1AE47C}" dt="2021-04-06T13:25:39.386" v="530" actId="21"/>
          <ac:spMkLst>
            <pc:docMk/>
            <pc:sldMk cId="421982640" sldId="260"/>
            <ac:spMk id="9" creationId="{FC40D490-44D9-0945-9A8F-BC714AF9BEFB}"/>
          </ac:spMkLst>
        </pc:spChg>
        <pc:spChg chg="add del mod">
          <ac:chgData name="Huy Nguyen" userId="a81aaadaf1b62a2a" providerId="LiveId" clId="{B4816C00-49C5-FA41-B2A3-761CBD1AE47C}" dt="2021-04-06T13:25:41.360" v="531" actId="21"/>
          <ac:spMkLst>
            <pc:docMk/>
            <pc:sldMk cId="421982640" sldId="260"/>
            <ac:spMk id="11" creationId="{528E0665-29AF-6B4D-9C1B-5C61E59A731D}"/>
          </ac:spMkLst>
        </pc:spChg>
        <pc:spChg chg="add del mod">
          <ac:chgData name="Huy Nguyen" userId="a81aaadaf1b62a2a" providerId="LiveId" clId="{B4816C00-49C5-FA41-B2A3-761CBD1AE47C}" dt="2021-04-06T13:25:43.462" v="532" actId="21"/>
          <ac:spMkLst>
            <pc:docMk/>
            <pc:sldMk cId="421982640" sldId="260"/>
            <ac:spMk id="13" creationId="{5C6FBDB6-A489-1B4F-AB55-7A1E0829672B}"/>
          </ac:spMkLst>
        </pc:spChg>
        <pc:spChg chg="add del mod">
          <ac:chgData name="Huy Nguyen" userId="a81aaadaf1b62a2a" providerId="LiveId" clId="{B4816C00-49C5-FA41-B2A3-761CBD1AE47C}" dt="2021-04-06T13:25:37.420" v="529" actId="21"/>
          <ac:spMkLst>
            <pc:docMk/>
            <pc:sldMk cId="421982640" sldId="260"/>
            <ac:spMk id="15" creationId="{286FB3F8-96E8-4C47-8153-1BA7E452AE57}"/>
          </ac:spMkLst>
        </pc:spChg>
        <pc:spChg chg="add mod">
          <ac:chgData name="Huy Nguyen" userId="a81aaadaf1b62a2a" providerId="LiveId" clId="{B4816C00-49C5-FA41-B2A3-761CBD1AE47C}" dt="2021-04-06T13:26:26.314" v="545" actId="1076"/>
          <ac:spMkLst>
            <pc:docMk/>
            <pc:sldMk cId="421982640" sldId="260"/>
            <ac:spMk id="16" creationId="{67F64835-B0A3-3142-890C-ED1853510EA7}"/>
          </ac:spMkLst>
        </pc:spChg>
        <pc:spChg chg="add mod">
          <ac:chgData name="Huy Nguyen" userId="a81aaadaf1b62a2a" providerId="LiveId" clId="{B4816C00-49C5-FA41-B2A3-761CBD1AE47C}" dt="2021-04-06T13:26:22.426" v="544" actId="1076"/>
          <ac:spMkLst>
            <pc:docMk/>
            <pc:sldMk cId="421982640" sldId="260"/>
            <ac:spMk id="18" creationId="{E6F24196-06C0-D94F-AF2A-59E697FFCD6C}"/>
          </ac:spMkLst>
        </pc:spChg>
        <pc:spChg chg="add mod">
          <ac:chgData name="Huy Nguyen" userId="a81aaadaf1b62a2a" providerId="LiveId" clId="{B4816C00-49C5-FA41-B2A3-761CBD1AE47C}" dt="2021-04-06T13:28:13.738" v="574" actId="1076"/>
          <ac:spMkLst>
            <pc:docMk/>
            <pc:sldMk cId="421982640" sldId="260"/>
            <ac:spMk id="20" creationId="{3531D039-BF78-8B4A-879B-9DCB66EFC911}"/>
          </ac:spMkLst>
        </pc:spChg>
        <pc:spChg chg="add mod">
          <ac:chgData name="Huy Nguyen" userId="a81aaadaf1b62a2a" providerId="LiveId" clId="{B4816C00-49C5-FA41-B2A3-761CBD1AE47C}" dt="2021-04-06T13:28:05.812" v="573" actId="1076"/>
          <ac:spMkLst>
            <pc:docMk/>
            <pc:sldMk cId="421982640" sldId="260"/>
            <ac:spMk id="22" creationId="{3E680B12-CAE5-6140-8767-4C10E192982E}"/>
          </ac:spMkLst>
        </pc:spChg>
        <pc:spChg chg="add mod">
          <ac:chgData name="Huy Nguyen" userId="a81aaadaf1b62a2a" providerId="LiveId" clId="{B4816C00-49C5-FA41-B2A3-761CBD1AE47C}" dt="2021-04-06T13:26:59.308" v="556" actId="688"/>
          <ac:spMkLst>
            <pc:docMk/>
            <pc:sldMk cId="421982640" sldId="260"/>
            <ac:spMk id="24" creationId="{26467DA7-69CE-4046-9D07-810564F119EC}"/>
          </ac:spMkLst>
        </pc:spChg>
        <pc:spChg chg="add mod">
          <ac:chgData name="Huy Nguyen" userId="a81aaadaf1b62a2a" providerId="LiveId" clId="{B4816C00-49C5-FA41-B2A3-761CBD1AE47C}" dt="2021-04-06T13:27:09.099" v="559" actId="1076"/>
          <ac:spMkLst>
            <pc:docMk/>
            <pc:sldMk cId="421982640" sldId="260"/>
            <ac:spMk id="26" creationId="{EDDA1F24-14ED-0D40-96E8-B45AE413BE09}"/>
          </ac:spMkLst>
        </pc:spChg>
        <pc:spChg chg="add mod">
          <ac:chgData name="Huy Nguyen" userId="a81aaadaf1b62a2a" providerId="LiveId" clId="{B4816C00-49C5-FA41-B2A3-761CBD1AE47C}" dt="2021-04-06T13:27:55.144" v="571" actId="1076"/>
          <ac:spMkLst>
            <pc:docMk/>
            <pc:sldMk cId="421982640" sldId="260"/>
            <ac:spMk id="28" creationId="{37C45510-9FFF-4F43-A66E-EBD94685A069}"/>
          </ac:spMkLst>
        </pc:spChg>
        <pc:spChg chg="add mod">
          <ac:chgData name="Huy Nguyen" userId="a81aaadaf1b62a2a" providerId="LiveId" clId="{B4816C00-49C5-FA41-B2A3-761CBD1AE47C}" dt="2021-04-06T13:28:22.418" v="576" actId="1076"/>
          <ac:spMkLst>
            <pc:docMk/>
            <pc:sldMk cId="421982640" sldId="260"/>
            <ac:spMk id="30" creationId="{0003B0FD-844F-3A4B-A650-4EE5118754D2}"/>
          </ac:spMkLst>
        </pc:spChg>
        <pc:spChg chg="add mod">
          <ac:chgData name="Huy Nguyen" userId="a81aaadaf1b62a2a" providerId="LiveId" clId="{B4816C00-49C5-FA41-B2A3-761CBD1AE47C}" dt="2021-04-06T13:29:04.247" v="591" actId="207"/>
          <ac:spMkLst>
            <pc:docMk/>
            <pc:sldMk cId="421982640" sldId="260"/>
            <ac:spMk id="31" creationId="{0729FDE4-725D-0D42-ABFE-AF5456C379E6}"/>
          </ac:spMkLst>
        </pc:spChg>
        <pc:spChg chg="add mod">
          <ac:chgData name="Huy Nguyen" userId="a81aaadaf1b62a2a" providerId="LiveId" clId="{B4816C00-49C5-FA41-B2A3-761CBD1AE47C}" dt="2021-04-06T13:28:50.135" v="588" actId="1076"/>
          <ac:spMkLst>
            <pc:docMk/>
            <pc:sldMk cId="421982640" sldId="260"/>
            <ac:spMk id="33" creationId="{C21A1207-2FFD-EB48-848A-61794685B6C0}"/>
          </ac:spMkLst>
        </pc:spChg>
        <pc:spChg chg="add del">
          <ac:chgData name="Huy Nguyen" userId="a81aaadaf1b62a2a" providerId="LiveId" clId="{B4816C00-49C5-FA41-B2A3-761CBD1AE47C}" dt="2021-04-06T13:28:56.671" v="590" actId="21"/>
          <ac:spMkLst>
            <pc:docMk/>
            <pc:sldMk cId="421982640" sldId="260"/>
            <ac:spMk id="35" creationId="{2EE8549F-50FC-974A-B356-8FA58B80D932}"/>
          </ac:spMkLst>
        </pc:spChg>
        <pc:spChg chg="add mod">
          <ac:chgData name="Huy Nguyen" userId="a81aaadaf1b62a2a" providerId="LiveId" clId="{B4816C00-49C5-FA41-B2A3-761CBD1AE47C}" dt="2021-04-06T13:29:09.784" v="593" actId="1076"/>
          <ac:spMkLst>
            <pc:docMk/>
            <pc:sldMk cId="421982640" sldId="260"/>
            <ac:spMk id="37" creationId="{43E51456-5CEF-AE47-AEB8-8CCE9EF1ACC1}"/>
          </ac:spMkLst>
        </pc:spChg>
        <pc:spChg chg="add mod">
          <ac:chgData name="Huy Nguyen" userId="a81aaadaf1b62a2a" providerId="LiveId" clId="{B4816C00-49C5-FA41-B2A3-761CBD1AE47C}" dt="2021-04-06T13:29:15.342" v="595" actId="1076"/>
          <ac:spMkLst>
            <pc:docMk/>
            <pc:sldMk cId="421982640" sldId="260"/>
            <ac:spMk id="39" creationId="{DBE752FB-1827-0746-8E85-92A13228B2D0}"/>
          </ac:spMkLst>
        </pc:spChg>
        <pc:spChg chg="add mod">
          <ac:chgData name="Huy Nguyen" userId="a81aaadaf1b62a2a" providerId="LiveId" clId="{B4816C00-49C5-FA41-B2A3-761CBD1AE47C}" dt="2021-04-06T13:29:42.899" v="601" actId="1076"/>
          <ac:spMkLst>
            <pc:docMk/>
            <pc:sldMk cId="421982640" sldId="260"/>
            <ac:spMk id="41" creationId="{94772677-3FA0-2B45-AAAD-D1B5BAFE428E}"/>
          </ac:spMkLst>
        </pc:spChg>
        <pc:spChg chg="add mod">
          <ac:chgData name="Huy Nguyen" userId="a81aaadaf1b62a2a" providerId="LiveId" clId="{B4816C00-49C5-FA41-B2A3-761CBD1AE47C}" dt="2021-04-06T13:29:31.611" v="599" actId="1076"/>
          <ac:spMkLst>
            <pc:docMk/>
            <pc:sldMk cId="421982640" sldId="260"/>
            <ac:spMk id="43" creationId="{4FCB08D6-9736-4F45-A221-EE9882ED055A}"/>
          </ac:spMkLst>
        </pc:spChg>
        <pc:spChg chg="add mod">
          <ac:chgData name="Huy Nguyen" userId="a81aaadaf1b62a2a" providerId="LiveId" clId="{B4816C00-49C5-FA41-B2A3-761CBD1AE47C}" dt="2021-04-06T13:29:49.050" v="603" actId="1076"/>
          <ac:spMkLst>
            <pc:docMk/>
            <pc:sldMk cId="421982640" sldId="260"/>
            <ac:spMk id="45" creationId="{DB04DB51-D188-3745-ADB2-6B8859C9FE5D}"/>
          </ac:spMkLst>
        </pc:spChg>
        <pc:spChg chg="add mod">
          <ac:chgData name="Huy Nguyen" userId="a81aaadaf1b62a2a" providerId="LiveId" clId="{B4816C00-49C5-FA41-B2A3-761CBD1AE47C}" dt="2021-04-06T13:30:00.013" v="605" actId="1076"/>
          <ac:spMkLst>
            <pc:docMk/>
            <pc:sldMk cId="421982640" sldId="260"/>
            <ac:spMk id="47" creationId="{EA16AB77-CFD1-DD4A-9B68-D4444F73C973}"/>
          </ac:spMkLst>
        </pc:spChg>
        <pc:spChg chg="add mod">
          <ac:chgData name="Huy Nguyen" userId="a81aaadaf1b62a2a" providerId="LiveId" clId="{B4816C00-49C5-FA41-B2A3-761CBD1AE47C}" dt="2021-04-06T13:30:12.229" v="607" actId="1076"/>
          <ac:spMkLst>
            <pc:docMk/>
            <pc:sldMk cId="421982640" sldId="260"/>
            <ac:spMk id="49" creationId="{32DA870E-EC6C-9841-9AD2-AF71E5F97C48}"/>
          </ac:spMkLst>
        </pc:spChg>
        <pc:spChg chg="add mod">
          <ac:chgData name="Huy Nguyen" userId="a81aaadaf1b62a2a" providerId="LiveId" clId="{B4816C00-49C5-FA41-B2A3-761CBD1AE47C}" dt="2021-04-06T13:30:17.786" v="609" actId="1076"/>
          <ac:spMkLst>
            <pc:docMk/>
            <pc:sldMk cId="421982640" sldId="260"/>
            <ac:spMk id="51" creationId="{3B2D7B7C-B6CA-9146-8588-C5B467C5F99A}"/>
          </ac:spMkLst>
        </pc:spChg>
        <pc:spChg chg="add del mod">
          <ac:chgData name="Huy Nguyen" userId="a81aaadaf1b62a2a" providerId="LiveId" clId="{B4816C00-49C5-FA41-B2A3-761CBD1AE47C}" dt="2021-04-06T13:31:00.604" v="626" actId="21"/>
          <ac:spMkLst>
            <pc:docMk/>
            <pc:sldMk cId="421982640" sldId="260"/>
            <ac:spMk id="53" creationId="{58261D0B-CB19-2D4B-9916-74747595921F}"/>
          </ac:spMkLst>
        </pc:spChg>
        <pc:spChg chg="add mod">
          <ac:chgData name="Huy Nguyen" userId="a81aaadaf1b62a2a" providerId="LiveId" clId="{B4816C00-49C5-FA41-B2A3-761CBD1AE47C}" dt="2021-04-06T13:30:29.432" v="614" actId="1076"/>
          <ac:spMkLst>
            <pc:docMk/>
            <pc:sldMk cId="421982640" sldId="260"/>
            <ac:spMk id="55" creationId="{A8B8C4C1-0293-7643-875E-6E78FC430B9E}"/>
          </ac:spMkLst>
        </pc:spChg>
        <pc:spChg chg="add mod">
          <ac:chgData name="Huy Nguyen" userId="a81aaadaf1b62a2a" providerId="LiveId" clId="{B4816C00-49C5-FA41-B2A3-761CBD1AE47C}" dt="2021-04-06T13:41:00.062" v="869" actId="1076"/>
          <ac:spMkLst>
            <pc:docMk/>
            <pc:sldMk cId="421982640" sldId="260"/>
            <ac:spMk id="57" creationId="{D4E19C42-F2A6-AC4C-BD63-49BEE5506E00}"/>
          </ac:spMkLst>
        </pc:spChg>
        <pc:spChg chg="add mod">
          <ac:chgData name="Huy Nguyen" userId="a81aaadaf1b62a2a" providerId="LiveId" clId="{B4816C00-49C5-FA41-B2A3-761CBD1AE47C}" dt="2021-04-06T13:30:38.650" v="618" actId="1076"/>
          <ac:spMkLst>
            <pc:docMk/>
            <pc:sldMk cId="421982640" sldId="260"/>
            <ac:spMk id="59" creationId="{963DF735-FB9F-8F42-8BD0-F0FBBB4CDAB6}"/>
          </ac:spMkLst>
        </pc:spChg>
        <pc:spChg chg="add mod">
          <ac:chgData name="Huy Nguyen" userId="a81aaadaf1b62a2a" providerId="LiveId" clId="{B4816C00-49C5-FA41-B2A3-761CBD1AE47C}" dt="2021-04-06T13:30:43.335" v="620" actId="1076"/>
          <ac:spMkLst>
            <pc:docMk/>
            <pc:sldMk cId="421982640" sldId="260"/>
            <ac:spMk id="61" creationId="{BCBB6861-1A5D-3C47-856F-A52A4EE98661}"/>
          </ac:spMkLst>
        </pc:spChg>
        <pc:spChg chg="add mod">
          <ac:chgData name="Huy Nguyen" userId="a81aaadaf1b62a2a" providerId="LiveId" clId="{B4816C00-49C5-FA41-B2A3-761CBD1AE47C}" dt="2021-04-06T13:30:57.789" v="625" actId="1076"/>
          <ac:spMkLst>
            <pc:docMk/>
            <pc:sldMk cId="421982640" sldId="260"/>
            <ac:spMk id="63" creationId="{6C0DE78F-63B2-BC4D-BF19-E7779BB08905}"/>
          </ac:spMkLst>
        </pc:spChg>
        <pc:spChg chg="add mod">
          <ac:chgData name="Huy Nguyen" userId="a81aaadaf1b62a2a" providerId="LiveId" clId="{B4816C00-49C5-FA41-B2A3-761CBD1AE47C}" dt="2021-04-06T13:30:54.225" v="624" actId="1076"/>
          <ac:spMkLst>
            <pc:docMk/>
            <pc:sldMk cId="421982640" sldId="260"/>
            <ac:spMk id="65" creationId="{9B109699-A51A-CA41-A129-45676C6FAFF0}"/>
          </ac:spMkLst>
        </pc:spChg>
        <pc:spChg chg="add mod">
          <ac:chgData name="Huy Nguyen" userId="a81aaadaf1b62a2a" providerId="LiveId" clId="{B4816C00-49C5-FA41-B2A3-761CBD1AE47C}" dt="2021-04-06T13:31:43.580" v="644" actId="1076"/>
          <ac:spMkLst>
            <pc:docMk/>
            <pc:sldMk cId="421982640" sldId="260"/>
            <ac:spMk id="66" creationId="{4EC0E95F-F29F-9D45-8277-9F377A98D52A}"/>
          </ac:spMkLst>
        </pc:spChg>
        <pc:spChg chg="add mod">
          <ac:chgData name="Huy Nguyen" userId="a81aaadaf1b62a2a" providerId="LiveId" clId="{B4816C00-49C5-FA41-B2A3-761CBD1AE47C}" dt="2021-04-06T13:32:05.873" v="660" actId="1076"/>
          <ac:spMkLst>
            <pc:docMk/>
            <pc:sldMk cId="421982640" sldId="260"/>
            <ac:spMk id="68" creationId="{B28F57D1-B957-6042-AC04-204A17CF3EE4}"/>
          </ac:spMkLst>
        </pc:spChg>
        <pc:spChg chg="add mod">
          <ac:chgData name="Huy Nguyen" userId="a81aaadaf1b62a2a" providerId="LiveId" clId="{B4816C00-49C5-FA41-B2A3-761CBD1AE47C}" dt="2021-04-06T13:34:01.201" v="698" actId="1076"/>
          <ac:spMkLst>
            <pc:docMk/>
            <pc:sldMk cId="421982640" sldId="260"/>
            <ac:spMk id="70" creationId="{58283551-2B43-B844-ADF4-CBF009FD681F}"/>
          </ac:spMkLst>
        </pc:spChg>
      </pc:sldChg>
      <pc:sldChg chg="addSp delSp modSp new addAnim">
        <pc:chgData name="Huy Nguyen" userId="a81aaadaf1b62a2a" providerId="LiveId" clId="{B4816C00-49C5-FA41-B2A3-761CBD1AE47C}" dt="2021-04-06T14:27:17.175" v="1851" actId="27696"/>
        <pc:sldMkLst>
          <pc:docMk/>
          <pc:sldMk cId="230539481" sldId="261"/>
        </pc:sldMkLst>
        <pc:spChg chg="mod">
          <ac:chgData name="Huy Nguyen" userId="a81aaadaf1b62a2a" providerId="LiveId" clId="{B4816C00-49C5-FA41-B2A3-761CBD1AE47C}" dt="2021-04-06T13:46:50.426" v="1013" actId="27636"/>
          <ac:spMkLst>
            <pc:docMk/>
            <pc:sldMk cId="230539481" sldId="261"/>
            <ac:spMk id="2" creationId="{5A8E4F87-2E88-7548-8B4F-7486DA3A9370}"/>
          </ac:spMkLst>
        </pc:spChg>
        <pc:spChg chg="del">
          <ac:chgData name="Huy Nguyen" userId="a81aaadaf1b62a2a" providerId="LiveId" clId="{B4816C00-49C5-FA41-B2A3-761CBD1AE47C}" dt="2021-04-06T13:42:57.086" v="976" actId="21"/>
          <ac:spMkLst>
            <pc:docMk/>
            <pc:sldMk cId="230539481" sldId="261"/>
            <ac:spMk id="3" creationId="{41B28432-8E08-5F44-8786-4588026ADC98}"/>
          </ac:spMkLst>
        </pc:spChg>
        <pc:spChg chg="add del mod">
          <ac:chgData name="Huy Nguyen" userId="a81aaadaf1b62a2a" providerId="LiveId" clId="{B4816C00-49C5-FA41-B2A3-761CBD1AE47C}" dt="2021-04-06T13:51:59.567" v="1104" actId="21"/>
          <ac:spMkLst>
            <pc:docMk/>
            <pc:sldMk cId="230539481" sldId="261"/>
            <ac:spMk id="5" creationId="{943BE307-AEF8-234F-9B71-C15ECAA4B436}"/>
          </ac:spMkLst>
        </pc:spChg>
        <pc:spChg chg="add del mod">
          <ac:chgData name="Huy Nguyen" userId="a81aaadaf1b62a2a" providerId="LiveId" clId="{B4816C00-49C5-FA41-B2A3-761CBD1AE47C}" dt="2021-04-06T13:52:03.260" v="1105" actId="21"/>
          <ac:spMkLst>
            <pc:docMk/>
            <pc:sldMk cId="230539481" sldId="261"/>
            <ac:spMk id="7" creationId="{5CD4221F-F3BA-384F-B532-6C54DEEB4438}"/>
          </ac:spMkLst>
        </pc:spChg>
        <pc:spChg chg="add del mod">
          <ac:chgData name="Huy Nguyen" userId="a81aaadaf1b62a2a" providerId="LiveId" clId="{B4816C00-49C5-FA41-B2A3-761CBD1AE47C}" dt="2021-04-06T13:52:15.641" v="1106" actId="21"/>
          <ac:spMkLst>
            <pc:docMk/>
            <pc:sldMk cId="230539481" sldId="261"/>
            <ac:spMk id="9" creationId="{05A51FD2-07BB-2841-9D25-55C07B7CC3A2}"/>
          </ac:spMkLst>
        </pc:spChg>
        <pc:spChg chg="add mod">
          <ac:chgData name="Huy Nguyen" userId="a81aaadaf1b62a2a" providerId="LiveId" clId="{B4816C00-49C5-FA41-B2A3-761CBD1AE47C}" dt="2021-04-06T14:10:35.315" v="1527" actId="208"/>
          <ac:spMkLst>
            <pc:docMk/>
            <pc:sldMk cId="230539481" sldId="261"/>
            <ac:spMk id="10" creationId="{F4A083E3-2CC1-AD45-B7DA-0A47970BB462}"/>
          </ac:spMkLst>
        </pc:spChg>
        <pc:spChg chg="add mod">
          <ac:chgData name="Huy Nguyen" userId="a81aaadaf1b62a2a" providerId="LiveId" clId="{B4816C00-49C5-FA41-B2A3-761CBD1AE47C}" dt="2021-04-06T14:12:05.234" v="1555" actId="1076"/>
          <ac:spMkLst>
            <pc:docMk/>
            <pc:sldMk cId="230539481" sldId="261"/>
            <ac:spMk id="11" creationId="{0D5DA849-DF62-D94C-99F2-146B1ECB9A7A}"/>
          </ac:spMkLst>
        </pc:spChg>
        <pc:spChg chg="add mod">
          <ac:chgData name="Huy Nguyen" userId="a81aaadaf1b62a2a" providerId="LiveId" clId="{B4816C00-49C5-FA41-B2A3-761CBD1AE47C}" dt="2021-04-06T14:14:43.736" v="1588" actId="1076"/>
          <ac:spMkLst>
            <pc:docMk/>
            <pc:sldMk cId="230539481" sldId="261"/>
            <ac:spMk id="13" creationId="{9A7741BF-1304-0245-9887-78085279C8C8}"/>
          </ac:spMkLst>
        </pc:spChg>
        <pc:spChg chg="add mod">
          <ac:chgData name="Huy Nguyen" userId="a81aaadaf1b62a2a" providerId="LiveId" clId="{B4816C00-49C5-FA41-B2A3-761CBD1AE47C}" dt="2021-04-06T14:16:13.146" v="1597" actId="1076"/>
          <ac:spMkLst>
            <pc:docMk/>
            <pc:sldMk cId="230539481" sldId="261"/>
            <ac:spMk id="15" creationId="{A510D29D-5981-314D-B69A-99D240EF2AF0}"/>
          </ac:spMkLst>
        </pc:spChg>
        <pc:spChg chg="add mod">
          <ac:chgData name="Huy Nguyen" userId="a81aaadaf1b62a2a" providerId="LiveId" clId="{B4816C00-49C5-FA41-B2A3-761CBD1AE47C}" dt="2021-04-06T14:18:00.143" v="1653" actId="1076"/>
          <ac:spMkLst>
            <pc:docMk/>
            <pc:sldMk cId="230539481" sldId="261"/>
            <ac:spMk id="17" creationId="{C94C701F-66BF-1146-B59E-9569EC8B12AE}"/>
          </ac:spMkLst>
        </pc:spChg>
        <pc:spChg chg="add mod">
          <ac:chgData name="Huy Nguyen" userId="a81aaadaf1b62a2a" providerId="LiveId" clId="{B4816C00-49C5-FA41-B2A3-761CBD1AE47C}" dt="2021-04-06T14:19:12.222" v="1681" actId="1076"/>
          <ac:spMkLst>
            <pc:docMk/>
            <pc:sldMk cId="230539481" sldId="261"/>
            <ac:spMk id="19" creationId="{0CBB7A20-E7A0-494F-887E-EC5F1D31E6B7}"/>
          </ac:spMkLst>
        </pc:spChg>
        <pc:spChg chg="add mod">
          <ac:chgData name="Huy Nguyen" userId="a81aaadaf1b62a2a" providerId="LiveId" clId="{B4816C00-49C5-FA41-B2A3-761CBD1AE47C}" dt="2021-04-06T14:19:45.775" v="1688" actId="1076"/>
          <ac:spMkLst>
            <pc:docMk/>
            <pc:sldMk cId="230539481" sldId="261"/>
            <ac:spMk id="21" creationId="{F121F981-70DA-0444-B6CC-E4F7EBF956F2}"/>
          </ac:spMkLst>
        </pc:spChg>
        <pc:spChg chg="add mod">
          <ac:chgData name="Huy Nguyen" userId="a81aaadaf1b62a2a" providerId="LiveId" clId="{B4816C00-49C5-FA41-B2A3-761CBD1AE47C}" dt="2021-04-06T14:21:32.691" v="1740" actId="1076"/>
          <ac:spMkLst>
            <pc:docMk/>
            <pc:sldMk cId="230539481" sldId="261"/>
            <ac:spMk id="23" creationId="{00580B33-F68E-5241-A10E-CF8BA4D44B8B}"/>
          </ac:spMkLst>
        </pc:spChg>
        <pc:spChg chg="add mod">
          <ac:chgData name="Huy Nguyen" userId="a81aaadaf1b62a2a" providerId="LiveId" clId="{B4816C00-49C5-FA41-B2A3-761CBD1AE47C}" dt="2021-04-06T14:22:39.057" v="1759" actId="1076"/>
          <ac:spMkLst>
            <pc:docMk/>
            <pc:sldMk cId="230539481" sldId="261"/>
            <ac:spMk id="25" creationId="{AA27E33F-A416-9E4B-918D-3B7A9C1744C5}"/>
          </ac:spMkLst>
        </pc:spChg>
        <pc:spChg chg="add mod">
          <ac:chgData name="Huy Nguyen" userId="a81aaadaf1b62a2a" providerId="LiveId" clId="{B4816C00-49C5-FA41-B2A3-761CBD1AE47C}" dt="2021-04-06T14:23:09.890" v="1763" actId="1076"/>
          <ac:spMkLst>
            <pc:docMk/>
            <pc:sldMk cId="230539481" sldId="261"/>
            <ac:spMk id="27" creationId="{1CE8FDEA-AE34-1A46-89F6-343D2DA1811A}"/>
          </ac:spMkLst>
        </pc:spChg>
        <pc:spChg chg="add mod">
          <ac:chgData name="Huy Nguyen" userId="a81aaadaf1b62a2a" providerId="LiveId" clId="{B4816C00-49C5-FA41-B2A3-761CBD1AE47C}" dt="2021-04-06T14:25:42.415" v="1838" actId="1076"/>
          <ac:spMkLst>
            <pc:docMk/>
            <pc:sldMk cId="230539481" sldId="261"/>
            <ac:spMk id="29" creationId="{CCECB973-D618-1A4D-9BD1-35A02C520CCC}"/>
          </ac:spMkLst>
        </pc:spChg>
        <pc:graphicFrameChg chg="add del mod modGraphic">
          <ac:chgData name="Huy Nguyen" userId="a81aaadaf1b62a2a" providerId="LiveId" clId="{B4816C00-49C5-FA41-B2A3-761CBD1AE47C}" dt="2021-04-06T14:09:03.970" v="1516" actId="20577"/>
          <ac:graphicFrameMkLst>
            <pc:docMk/>
            <pc:sldMk cId="230539481" sldId="261"/>
            <ac:graphicFrameMk id="4" creationId="{3FC4D993-9123-9740-8846-12A0C7D42FFD}"/>
          </ac:graphicFrameMkLst>
        </pc:graphicFrameChg>
      </pc:sldChg>
      <pc:sldChg chg="addSp delSp modSp new addAnim delAnim">
        <pc:chgData name="Huy Nguyen" userId="a81aaadaf1b62a2a" providerId="LiveId" clId="{B4816C00-49C5-FA41-B2A3-761CBD1AE47C}" dt="2021-04-07T05:19:37.084" v="2236" actId="21"/>
        <pc:sldMkLst>
          <pc:docMk/>
          <pc:sldMk cId="2762323460" sldId="262"/>
        </pc:sldMkLst>
        <pc:spChg chg="add del mod">
          <ac:chgData name="Huy Nguyen" userId="a81aaadaf1b62a2a" providerId="LiveId" clId="{B4816C00-49C5-FA41-B2A3-761CBD1AE47C}" dt="2021-04-07T05:19:37.084" v="2236" actId="21"/>
          <ac:spMkLst>
            <pc:docMk/>
            <pc:sldMk cId="2762323460" sldId="262"/>
            <ac:spMk id="3" creationId="{4D420DAB-BCE8-6942-8206-2B8A4D1A1DD0}"/>
          </ac:spMkLst>
        </pc:spChg>
        <pc:spChg chg="del">
          <ac:chgData name="Huy Nguyen" userId="a81aaadaf1b62a2a" providerId="LiveId" clId="{B4816C00-49C5-FA41-B2A3-761CBD1AE47C}" dt="2021-04-06T14:28:53.850" v="1853" actId="931"/>
          <ac:spMkLst>
            <pc:docMk/>
            <pc:sldMk cId="2762323460" sldId="262"/>
            <ac:spMk id="3" creationId="{58D094EA-7524-DD4B-A203-660E505BDBE0}"/>
          </ac:spMkLst>
        </pc:spChg>
        <pc:spChg chg="add mod">
          <ac:chgData name="Huy Nguyen" userId="a81aaadaf1b62a2a" providerId="LiveId" clId="{B4816C00-49C5-FA41-B2A3-761CBD1AE47C}" dt="2021-04-06T14:33:18.348" v="1938" actId="1076"/>
          <ac:spMkLst>
            <pc:docMk/>
            <pc:sldMk cId="2762323460" sldId="262"/>
            <ac:spMk id="5" creationId="{3CCB5065-5A15-EA4C-8A5A-DAC41B851E41}"/>
          </ac:spMkLst>
        </pc:spChg>
        <pc:spChg chg="add mod">
          <ac:chgData name="Huy Nguyen" userId="a81aaadaf1b62a2a" providerId="LiveId" clId="{B4816C00-49C5-FA41-B2A3-761CBD1AE47C}" dt="2021-04-06T14:34:52.540" v="1956" actId="1076"/>
          <ac:spMkLst>
            <pc:docMk/>
            <pc:sldMk cId="2762323460" sldId="262"/>
            <ac:spMk id="6" creationId="{FF1C7079-7CB9-F149-9130-739A1530F1E1}"/>
          </ac:spMkLst>
        </pc:spChg>
        <pc:spChg chg="add mod">
          <ac:chgData name="Huy Nguyen" userId="a81aaadaf1b62a2a" providerId="LiveId" clId="{B4816C00-49C5-FA41-B2A3-761CBD1AE47C}" dt="2021-04-06T14:35:41.527" v="1969" actId="207"/>
          <ac:spMkLst>
            <pc:docMk/>
            <pc:sldMk cId="2762323460" sldId="262"/>
            <ac:spMk id="7" creationId="{E50805DD-C40A-904E-A8B6-2FF7DA855188}"/>
          </ac:spMkLst>
        </pc:spChg>
        <pc:spChg chg="add mod">
          <ac:chgData name="Huy Nguyen" userId="a81aaadaf1b62a2a" providerId="LiveId" clId="{B4816C00-49C5-FA41-B2A3-761CBD1AE47C}" dt="2021-04-06T14:44:24.251" v="2191" actId="1076"/>
          <ac:spMkLst>
            <pc:docMk/>
            <pc:sldMk cId="2762323460" sldId="262"/>
            <ac:spMk id="8" creationId="{B11CB8C7-7CBB-E441-8735-1EC711C7EE6F}"/>
          </ac:spMkLst>
        </pc:spChg>
        <pc:spChg chg="add mod">
          <ac:chgData name="Huy Nguyen" userId="a81aaadaf1b62a2a" providerId="LiveId" clId="{B4816C00-49C5-FA41-B2A3-761CBD1AE47C}" dt="2021-04-06T14:44:50.719" v="2195" actId="207"/>
          <ac:spMkLst>
            <pc:docMk/>
            <pc:sldMk cId="2762323460" sldId="262"/>
            <ac:spMk id="10" creationId="{A7BFF0FA-906E-9E48-8BCD-FC9575211BDE}"/>
          </ac:spMkLst>
        </pc:spChg>
        <pc:spChg chg="add mod">
          <ac:chgData name="Huy Nguyen" userId="a81aaadaf1b62a2a" providerId="LiveId" clId="{B4816C00-49C5-FA41-B2A3-761CBD1AE47C}" dt="2021-04-06T14:47:34.783" v="2218" actId="688"/>
          <ac:spMkLst>
            <pc:docMk/>
            <pc:sldMk cId="2762323460" sldId="262"/>
            <ac:spMk id="11" creationId="{31853BCA-6597-0545-BD3B-22D15BE4E7F2}"/>
          </ac:spMkLst>
        </pc:spChg>
        <pc:picChg chg="add mod ord">
          <ac:chgData name="Huy Nguyen" userId="a81aaadaf1b62a2a" providerId="LiveId" clId="{B4816C00-49C5-FA41-B2A3-761CBD1AE47C}" dt="2021-04-06T14:39:47.872" v="2038" actId="1076"/>
          <ac:picMkLst>
            <pc:docMk/>
            <pc:sldMk cId="2762323460" sldId="262"/>
            <ac:picMk id="4" creationId="{6233EFF6-A7E4-9643-B9A6-2EAAD4E42A6E}"/>
          </ac:picMkLst>
        </pc:picChg>
      </pc:sldChg>
      <pc:sldChg chg="addSp delSp modSp new modTransition addAnim delAnim">
        <pc:chgData name="Huy Nguyen" userId="a81aaadaf1b62a2a" providerId="LiveId" clId="{B4816C00-49C5-FA41-B2A3-761CBD1AE47C}" dt="2021-04-07T05:28:37.385" v="2426" actId="14100"/>
        <pc:sldMkLst>
          <pc:docMk/>
          <pc:sldMk cId="1383894291" sldId="263"/>
        </pc:sldMkLst>
        <pc:spChg chg="del">
          <ac:chgData name="Huy Nguyen" userId="a81aaadaf1b62a2a" providerId="LiveId" clId="{B4816C00-49C5-FA41-B2A3-761CBD1AE47C}" dt="2021-04-07T05:19:06.145" v="2228" actId="931"/>
          <ac:spMkLst>
            <pc:docMk/>
            <pc:sldMk cId="1383894291" sldId="263"/>
            <ac:spMk id="3" creationId="{5614814A-00B1-8E4C-93C7-0739664E522F}"/>
          </ac:spMkLst>
        </pc:spChg>
        <pc:spChg chg="add">
          <ac:chgData name="Huy Nguyen" userId="a81aaadaf1b62a2a" providerId="LiveId" clId="{B4816C00-49C5-FA41-B2A3-761CBD1AE47C}" dt="2021-04-07T05:19:41.550" v="2237" actId="22"/>
          <ac:spMkLst>
            <pc:docMk/>
            <pc:sldMk cId="1383894291" sldId="263"/>
            <ac:spMk id="6" creationId="{9B582540-A958-824E-906F-1DC8C77F9EF2}"/>
          </ac:spMkLst>
        </pc:spChg>
        <pc:spChg chg="add mod">
          <ac:chgData name="Huy Nguyen" userId="a81aaadaf1b62a2a" providerId="LiveId" clId="{B4816C00-49C5-FA41-B2A3-761CBD1AE47C}" dt="2021-04-07T05:19:51.540" v="2240" actId="20577"/>
          <ac:spMkLst>
            <pc:docMk/>
            <pc:sldMk cId="1383894291" sldId="263"/>
            <ac:spMk id="8" creationId="{5D5A1C79-5025-0940-B769-D24D3D0A5B08}"/>
          </ac:spMkLst>
        </pc:spChg>
        <pc:spChg chg="add mod">
          <ac:chgData name="Huy Nguyen" userId="a81aaadaf1b62a2a" providerId="LiveId" clId="{B4816C00-49C5-FA41-B2A3-761CBD1AE47C}" dt="2021-04-07T05:23:21.724" v="2287" actId="208"/>
          <ac:spMkLst>
            <pc:docMk/>
            <pc:sldMk cId="1383894291" sldId="263"/>
            <ac:spMk id="9" creationId="{0B298534-A322-D246-A695-9111A8A41396}"/>
          </ac:spMkLst>
        </pc:spChg>
        <pc:spChg chg="add mod">
          <ac:chgData name="Huy Nguyen" userId="a81aaadaf1b62a2a" providerId="LiveId" clId="{B4816C00-49C5-FA41-B2A3-761CBD1AE47C}" dt="2021-04-07T05:23:26.663" v="2288" actId="208"/>
          <ac:spMkLst>
            <pc:docMk/>
            <pc:sldMk cId="1383894291" sldId="263"/>
            <ac:spMk id="10" creationId="{B9F44B83-D7BE-E340-8F0C-00A22CBB42CA}"/>
          </ac:spMkLst>
        </pc:spChg>
        <pc:spChg chg="add mod">
          <ac:chgData name="Huy Nguyen" userId="a81aaadaf1b62a2a" providerId="LiveId" clId="{B4816C00-49C5-FA41-B2A3-761CBD1AE47C}" dt="2021-04-07T05:22:53.366" v="2278" actId="1076"/>
          <ac:spMkLst>
            <pc:docMk/>
            <pc:sldMk cId="1383894291" sldId="263"/>
            <ac:spMk id="12" creationId="{A2DE144D-A898-1943-A2FC-B70FD1FE5600}"/>
          </ac:spMkLst>
        </pc:spChg>
        <pc:spChg chg="add mod">
          <ac:chgData name="Huy Nguyen" userId="a81aaadaf1b62a2a" providerId="LiveId" clId="{B4816C00-49C5-FA41-B2A3-761CBD1AE47C}" dt="2021-04-07T05:24:53.588" v="2341" actId="208"/>
          <ac:spMkLst>
            <pc:docMk/>
            <pc:sldMk cId="1383894291" sldId="263"/>
            <ac:spMk id="14" creationId="{A0BAB377-163B-224A-A52A-4A98F387AFDF}"/>
          </ac:spMkLst>
        </pc:spChg>
        <pc:spChg chg="add mod">
          <ac:chgData name="Huy Nguyen" userId="a81aaadaf1b62a2a" providerId="LiveId" clId="{B4816C00-49C5-FA41-B2A3-761CBD1AE47C}" dt="2021-04-07T05:23:43.183" v="2291" actId="208"/>
          <ac:spMkLst>
            <pc:docMk/>
            <pc:sldMk cId="1383894291" sldId="263"/>
            <ac:spMk id="16" creationId="{2D5F4039-FE01-0B4B-9074-CD1945D5E4B4}"/>
          </ac:spMkLst>
        </pc:spChg>
        <pc:spChg chg="add mod">
          <ac:chgData name="Huy Nguyen" userId="a81aaadaf1b62a2a" providerId="LiveId" clId="{B4816C00-49C5-FA41-B2A3-761CBD1AE47C}" dt="2021-04-07T05:25:27.112" v="2383" actId="208"/>
          <ac:spMkLst>
            <pc:docMk/>
            <pc:sldMk cId="1383894291" sldId="263"/>
            <ac:spMk id="18" creationId="{FB5187E6-DBFD-DE4C-B7CA-0A0C6571BE75}"/>
          </ac:spMkLst>
        </pc:spChg>
        <pc:picChg chg="add mod ord">
          <ac:chgData name="Huy Nguyen" userId="a81aaadaf1b62a2a" providerId="LiveId" clId="{B4816C00-49C5-FA41-B2A3-761CBD1AE47C}" dt="2021-04-07T05:28:37.385" v="2426" actId="14100"/>
          <ac:picMkLst>
            <pc:docMk/>
            <pc:sldMk cId="1383894291" sldId="263"/>
            <ac:picMk id="4" creationId="{E446DBFF-32D9-D541-AD89-7A35273FC138}"/>
          </ac:picMkLst>
        </pc:picChg>
      </pc:sldChg>
      <pc:sldChg chg="addSp delSp modSp new modTransition addAnim">
        <pc:chgData name="Huy Nguyen" userId="a81aaadaf1b62a2a" providerId="LiveId" clId="{B4816C00-49C5-FA41-B2A3-761CBD1AE47C}" dt="2021-04-07T05:35:36.730" v="2678" actId="12563"/>
        <pc:sldMkLst>
          <pc:docMk/>
          <pc:sldMk cId="3477536922" sldId="264"/>
        </pc:sldMkLst>
        <pc:spChg chg="del">
          <ac:chgData name="Huy Nguyen" userId="a81aaadaf1b62a2a" providerId="LiveId" clId="{B4816C00-49C5-FA41-B2A3-761CBD1AE47C}" dt="2021-04-07T05:26:02.069" v="2386" actId="931"/>
          <ac:spMkLst>
            <pc:docMk/>
            <pc:sldMk cId="3477536922" sldId="264"/>
            <ac:spMk id="3" creationId="{29A3FE5C-272C-2F4D-A101-A3CC8661E522}"/>
          </ac:spMkLst>
        </pc:spChg>
        <pc:spChg chg="add mod">
          <ac:chgData name="Huy Nguyen" userId="a81aaadaf1b62a2a" providerId="LiveId" clId="{B4816C00-49C5-FA41-B2A3-761CBD1AE47C}" dt="2021-04-07T05:28:21.411" v="2424" actId="1076"/>
          <ac:spMkLst>
            <pc:docMk/>
            <pc:sldMk cId="3477536922" sldId="264"/>
            <ac:spMk id="6" creationId="{DBDD994A-FFD2-7E43-81AC-5974EB8F67FB}"/>
          </ac:spMkLst>
        </pc:spChg>
        <pc:spChg chg="add mod">
          <ac:chgData name="Huy Nguyen" userId="a81aaadaf1b62a2a" providerId="LiveId" clId="{B4816C00-49C5-FA41-B2A3-761CBD1AE47C}" dt="2021-04-07T05:35:12.497" v="2675" actId="14100"/>
          <ac:spMkLst>
            <pc:docMk/>
            <pc:sldMk cId="3477536922" sldId="264"/>
            <ac:spMk id="8" creationId="{D7EAD437-BC58-BA4D-8073-37BEEE00FE79}"/>
          </ac:spMkLst>
        </pc:spChg>
        <pc:spChg chg="add del mod">
          <ac:chgData name="Huy Nguyen" userId="a81aaadaf1b62a2a" providerId="LiveId" clId="{B4816C00-49C5-FA41-B2A3-761CBD1AE47C}" dt="2021-04-07T05:27:33.560" v="2403" actId="21"/>
          <ac:spMkLst>
            <pc:docMk/>
            <pc:sldMk cId="3477536922" sldId="264"/>
            <ac:spMk id="9" creationId="{D2616D13-136C-D845-991D-0E6D401B97AD}"/>
          </ac:spMkLst>
        </pc:spChg>
        <pc:spChg chg="add mod">
          <ac:chgData name="Huy Nguyen" userId="a81aaadaf1b62a2a" providerId="LiveId" clId="{B4816C00-49C5-FA41-B2A3-761CBD1AE47C}" dt="2021-04-07T05:29:32.354" v="2435" actId="2711"/>
          <ac:spMkLst>
            <pc:docMk/>
            <pc:sldMk cId="3477536922" sldId="264"/>
            <ac:spMk id="11" creationId="{BE6DF0D4-B8C7-ED4A-B239-9EDB4AEF8403}"/>
          </ac:spMkLst>
        </pc:spChg>
        <pc:spChg chg="add del mod">
          <ac:chgData name="Huy Nguyen" userId="a81aaadaf1b62a2a" providerId="LiveId" clId="{B4816C00-49C5-FA41-B2A3-761CBD1AE47C}" dt="2021-04-07T05:29:53.076" v="2441" actId="21"/>
          <ac:spMkLst>
            <pc:docMk/>
            <pc:sldMk cId="3477536922" sldId="264"/>
            <ac:spMk id="12" creationId="{235FF34C-4B3A-A549-8F19-D51FF2345FD5}"/>
          </ac:spMkLst>
        </pc:spChg>
        <pc:spChg chg="add mod">
          <ac:chgData name="Huy Nguyen" userId="a81aaadaf1b62a2a" providerId="LiveId" clId="{B4816C00-49C5-FA41-B2A3-761CBD1AE47C}" dt="2021-04-07T05:30:23.816" v="2451" actId="1076"/>
          <ac:spMkLst>
            <pc:docMk/>
            <pc:sldMk cId="3477536922" sldId="264"/>
            <ac:spMk id="13" creationId="{C870685D-08AC-FD48-A636-BE869A4F7E53}"/>
          </ac:spMkLst>
        </pc:spChg>
        <pc:spChg chg="add mod">
          <ac:chgData name="Huy Nguyen" userId="a81aaadaf1b62a2a" providerId="LiveId" clId="{B4816C00-49C5-FA41-B2A3-761CBD1AE47C}" dt="2021-04-07T05:30:36.330" v="2454" actId="1076"/>
          <ac:spMkLst>
            <pc:docMk/>
            <pc:sldMk cId="3477536922" sldId="264"/>
            <ac:spMk id="15" creationId="{3C9CCEFB-2FA8-9243-ADBF-B01C9D36D713}"/>
          </ac:spMkLst>
        </pc:spChg>
        <pc:spChg chg="add mod">
          <ac:chgData name="Huy Nguyen" userId="a81aaadaf1b62a2a" providerId="LiveId" clId="{B4816C00-49C5-FA41-B2A3-761CBD1AE47C}" dt="2021-04-07T05:32:42.105" v="2573" actId="1076"/>
          <ac:spMkLst>
            <pc:docMk/>
            <pc:sldMk cId="3477536922" sldId="264"/>
            <ac:spMk id="16" creationId="{6038E421-8ADD-E743-B0FB-9BFDC1A1C853}"/>
          </ac:spMkLst>
        </pc:spChg>
        <pc:spChg chg="add mod">
          <ac:chgData name="Huy Nguyen" userId="a81aaadaf1b62a2a" providerId="LiveId" clId="{B4816C00-49C5-FA41-B2A3-761CBD1AE47C}" dt="2021-04-07T05:34:55.283" v="2674" actId="20577"/>
          <ac:spMkLst>
            <pc:docMk/>
            <pc:sldMk cId="3477536922" sldId="264"/>
            <ac:spMk id="17" creationId="{7FD024EE-7801-E94E-98F9-0EA806A023E0}"/>
          </ac:spMkLst>
        </pc:spChg>
        <pc:picChg chg="add mod ord">
          <ac:chgData name="Huy Nguyen" userId="a81aaadaf1b62a2a" providerId="LiveId" clId="{B4816C00-49C5-FA41-B2A3-761CBD1AE47C}" dt="2021-04-07T05:28:17.982" v="2423" actId="14100"/>
          <ac:picMkLst>
            <pc:docMk/>
            <pc:sldMk cId="3477536922" sldId="264"/>
            <ac:picMk id="4" creationId="{4A87EA7A-8E6B-7A4B-B1AB-87FF3C0FF086}"/>
          </ac:picMkLst>
        </pc:picChg>
      </pc:sldChg>
      <pc:sldChg chg="addSp delSp modSp add addAnim delAnim">
        <pc:chgData name="Huy Nguyen" userId="a81aaadaf1b62a2a" providerId="LiveId" clId="{B4816C00-49C5-FA41-B2A3-761CBD1AE47C}" dt="2021-04-07T05:44:47.139" v="3190" actId="27696"/>
        <pc:sldMkLst>
          <pc:docMk/>
          <pc:sldMk cId="2681326076" sldId="265"/>
        </pc:sldMkLst>
        <pc:spChg chg="add mod">
          <ac:chgData name="Huy Nguyen" userId="a81aaadaf1b62a2a" providerId="LiveId" clId="{B4816C00-49C5-FA41-B2A3-761CBD1AE47C}" dt="2021-04-07T05:44:10.332" v="3181" actId="14100"/>
          <ac:spMkLst>
            <pc:docMk/>
            <pc:sldMk cId="2681326076" sldId="265"/>
            <ac:spMk id="3" creationId="{7D9536F0-BE8C-8F47-8663-9F6D4BC8535D}"/>
          </ac:spMkLst>
        </pc:spChg>
        <pc:spChg chg="add mod">
          <ac:chgData name="Huy Nguyen" userId="a81aaadaf1b62a2a" providerId="LiveId" clId="{B4816C00-49C5-FA41-B2A3-761CBD1AE47C}" dt="2021-04-07T05:44:28.993" v="3187" actId="1076"/>
          <ac:spMkLst>
            <pc:docMk/>
            <pc:sldMk cId="2681326076" sldId="265"/>
            <ac:spMk id="5" creationId="{6F262192-954C-6243-8A31-329B9B7A9003}"/>
          </ac:spMkLst>
        </pc:spChg>
        <pc:spChg chg="add mod">
          <ac:chgData name="Huy Nguyen" userId="a81aaadaf1b62a2a" providerId="LiveId" clId="{B4816C00-49C5-FA41-B2A3-761CBD1AE47C}" dt="2021-04-07T05:44:22.506" v="3186" actId="14100"/>
          <ac:spMkLst>
            <pc:docMk/>
            <pc:sldMk cId="2681326076" sldId="265"/>
            <ac:spMk id="7" creationId="{302A9C0E-74F9-2D4A-8FFD-433E3413331B}"/>
          </ac:spMkLst>
        </pc:spChg>
        <pc:spChg chg="mod">
          <ac:chgData name="Huy Nguyen" userId="a81aaadaf1b62a2a" providerId="LiveId" clId="{B4816C00-49C5-FA41-B2A3-761CBD1AE47C}" dt="2021-04-07T05:44:02.454" v="3179" actId="14100"/>
          <ac:spMkLst>
            <pc:docMk/>
            <pc:sldMk cId="2681326076" sldId="265"/>
            <ac:spMk id="8" creationId="{D7EAD437-BC58-BA4D-8073-37BEEE00FE79}"/>
          </ac:spMkLst>
        </pc:spChg>
        <pc:spChg chg="mod">
          <ac:chgData name="Huy Nguyen" userId="a81aaadaf1b62a2a" providerId="LiveId" clId="{B4816C00-49C5-FA41-B2A3-761CBD1AE47C}" dt="2021-04-07T05:38:02.899" v="2719" actId="20577"/>
          <ac:spMkLst>
            <pc:docMk/>
            <pc:sldMk cId="2681326076" sldId="265"/>
            <ac:spMk id="11" creationId="{BE6DF0D4-B8C7-ED4A-B239-9EDB4AEF8403}"/>
          </ac:spMkLst>
        </pc:spChg>
        <pc:spChg chg="del">
          <ac:chgData name="Huy Nguyen" userId="a81aaadaf1b62a2a" providerId="LiveId" clId="{B4816C00-49C5-FA41-B2A3-761CBD1AE47C}" dt="2021-04-07T05:37:37.944" v="2688" actId="21"/>
          <ac:spMkLst>
            <pc:docMk/>
            <pc:sldMk cId="2681326076" sldId="265"/>
            <ac:spMk id="16" creationId="{6038E421-8ADD-E743-B0FB-9BFDC1A1C853}"/>
          </ac:spMkLst>
        </pc:spChg>
        <pc:spChg chg="del">
          <ac:chgData name="Huy Nguyen" userId="a81aaadaf1b62a2a" providerId="LiveId" clId="{B4816C00-49C5-FA41-B2A3-761CBD1AE47C}" dt="2021-04-07T05:37:40.811" v="2689" actId="21"/>
          <ac:spMkLst>
            <pc:docMk/>
            <pc:sldMk cId="2681326076" sldId="265"/>
            <ac:spMk id="17" creationId="{7FD024EE-7801-E94E-98F9-0EA806A023E0}"/>
          </ac:spMkLst>
        </pc:spChg>
        <pc:picChg chg="mod">
          <ac:chgData name="Huy Nguyen" userId="a81aaadaf1b62a2a" providerId="LiveId" clId="{B4816C00-49C5-FA41-B2A3-761CBD1AE47C}" dt="2021-04-07T05:44:05.816" v="3180" actId="14100"/>
          <ac:picMkLst>
            <pc:docMk/>
            <pc:sldMk cId="2681326076" sldId="265"/>
            <ac:picMk id="4" creationId="{4A87EA7A-8E6B-7A4B-B1AB-87FF3C0FF086}"/>
          </ac:picMkLst>
        </pc:picChg>
      </pc:sldChg>
      <pc:sldChg chg="addSp delSp modSp add addAnim delAnim">
        <pc:chgData name="Huy Nguyen" userId="a81aaadaf1b62a2a" providerId="LiveId" clId="{B4816C00-49C5-FA41-B2A3-761CBD1AE47C}" dt="2021-04-07T05:49:57.626" v="3266" actId="27696"/>
        <pc:sldMkLst>
          <pc:docMk/>
          <pc:sldMk cId="2217894080" sldId="266"/>
        </pc:sldMkLst>
        <pc:spChg chg="del">
          <ac:chgData name="Huy Nguyen" userId="a81aaadaf1b62a2a" providerId="LiveId" clId="{B4816C00-49C5-FA41-B2A3-761CBD1AE47C}" dt="2021-04-07T05:45:27.893" v="3194" actId="21"/>
          <ac:spMkLst>
            <pc:docMk/>
            <pc:sldMk cId="2217894080" sldId="266"/>
            <ac:spMk id="3" creationId="{7D9536F0-BE8C-8F47-8663-9F6D4BC8535D}"/>
          </ac:spMkLst>
        </pc:spChg>
        <pc:spChg chg="del">
          <ac:chgData name="Huy Nguyen" userId="a81aaadaf1b62a2a" providerId="LiveId" clId="{B4816C00-49C5-FA41-B2A3-761CBD1AE47C}" dt="2021-04-07T05:46:21.081" v="3244" actId="21"/>
          <ac:spMkLst>
            <pc:docMk/>
            <pc:sldMk cId="2217894080" sldId="266"/>
            <ac:spMk id="5" creationId="{6F262192-954C-6243-8A31-329B9B7A9003}"/>
          </ac:spMkLst>
        </pc:spChg>
        <pc:spChg chg="del">
          <ac:chgData name="Huy Nguyen" userId="a81aaadaf1b62a2a" providerId="LiveId" clId="{B4816C00-49C5-FA41-B2A3-761CBD1AE47C}" dt="2021-04-07T05:46:05.452" v="3243" actId="21"/>
          <ac:spMkLst>
            <pc:docMk/>
            <pc:sldMk cId="2217894080" sldId="266"/>
            <ac:spMk id="7" creationId="{302A9C0E-74F9-2D4A-8FFD-433E3413331B}"/>
          </ac:spMkLst>
        </pc:spChg>
        <pc:spChg chg="mod">
          <ac:chgData name="Huy Nguyen" userId="a81aaadaf1b62a2a" providerId="LiveId" clId="{B4816C00-49C5-FA41-B2A3-761CBD1AE47C}" dt="2021-04-07T05:49:38.577" v="3262" actId="208"/>
          <ac:spMkLst>
            <pc:docMk/>
            <pc:sldMk cId="2217894080" sldId="266"/>
            <ac:spMk id="8" creationId="{D7EAD437-BC58-BA4D-8073-37BEEE00FE79}"/>
          </ac:spMkLst>
        </pc:spChg>
        <pc:spChg chg="add mod">
          <ac:chgData name="Huy Nguyen" userId="a81aaadaf1b62a2a" providerId="LiveId" clId="{B4816C00-49C5-FA41-B2A3-761CBD1AE47C}" dt="2021-04-07T05:49:53.708" v="3265" actId="1076"/>
          <ac:spMkLst>
            <pc:docMk/>
            <pc:sldMk cId="2217894080" sldId="266"/>
            <ac:spMk id="10" creationId="{AB928268-2961-FE4D-88BF-FC49F2CBB03C}"/>
          </ac:spMkLst>
        </pc:spChg>
        <pc:spChg chg="mod">
          <ac:chgData name="Huy Nguyen" userId="a81aaadaf1b62a2a" providerId="LiveId" clId="{B4816C00-49C5-FA41-B2A3-761CBD1AE47C}" dt="2021-04-07T05:49:13.536" v="3257" actId="208"/>
          <ac:spMkLst>
            <pc:docMk/>
            <pc:sldMk cId="2217894080" sldId="266"/>
            <ac:spMk id="11" creationId="{BE6DF0D4-B8C7-ED4A-B239-9EDB4AEF8403}"/>
          </ac:spMkLst>
        </pc:spChg>
        <pc:picChg chg="mod">
          <ac:chgData name="Huy Nguyen" userId="a81aaadaf1b62a2a" providerId="LiveId" clId="{B4816C00-49C5-FA41-B2A3-761CBD1AE47C}" dt="2021-04-07T05:49:46.411" v="3264" actId="14100"/>
          <ac:picMkLst>
            <pc:docMk/>
            <pc:sldMk cId="2217894080" sldId="266"/>
            <ac:picMk id="4" creationId="{4A87EA7A-8E6B-7A4B-B1AB-87FF3C0FF086}"/>
          </ac:picMkLst>
        </pc:picChg>
      </pc:sldChg>
      <pc:sldChg chg="addSp delSp modSp new modTransition addAnim">
        <pc:chgData name="Huy Nguyen" userId="a81aaadaf1b62a2a" providerId="LiveId" clId="{B4816C00-49C5-FA41-B2A3-761CBD1AE47C}" dt="2021-04-07T05:59:17.931" v="3378" actId="12563"/>
        <pc:sldMkLst>
          <pc:docMk/>
          <pc:sldMk cId="1142083715" sldId="267"/>
        </pc:sldMkLst>
        <pc:spChg chg="del">
          <ac:chgData name="Huy Nguyen" userId="a81aaadaf1b62a2a" providerId="LiveId" clId="{B4816C00-49C5-FA41-B2A3-761CBD1AE47C}" dt="2021-04-07T05:52:22.786" v="3268" actId="931"/>
          <ac:spMkLst>
            <pc:docMk/>
            <pc:sldMk cId="1142083715" sldId="267"/>
            <ac:spMk id="3" creationId="{4D2B3B7A-E176-8243-AA50-06812AAE0850}"/>
          </ac:spMkLst>
        </pc:spChg>
        <pc:spChg chg="add mod">
          <ac:chgData name="Huy Nguyen" userId="a81aaadaf1b62a2a" providerId="LiveId" clId="{B4816C00-49C5-FA41-B2A3-761CBD1AE47C}" dt="2021-04-07T05:53:11.226" v="3298" actId="20577"/>
          <ac:spMkLst>
            <pc:docMk/>
            <pc:sldMk cId="1142083715" sldId="267"/>
            <ac:spMk id="6" creationId="{95180A3A-3251-E74E-BDB7-43D8FE3E97E4}"/>
          </ac:spMkLst>
        </pc:spChg>
        <pc:spChg chg="add mod">
          <ac:chgData name="Huy Nguyen" userId="a81aaadaf1b62a2a" providerId="LiveId" clId="{B4816C00-49C5-FA41-B2A3-761CBD1AE47C}" dt="2021-04-07T05:54:40.151" v="3312" actId="208"/>
          <ac:spMkLst>
            <pc:docMk/>
            <pc:sldMk cId="1142083715" sldId="267"/>
            <ac:spMk id="7" creationId="{05E33292-6F21-4845-ADD5-D50C1D64AA15}"/>
          </ac:spMkLst>
        </pc:spChg>
        <pc:spChg chg="add mod">
          <ac:chgData name="Huy Nguyen" userId="a81aaadaf1b62a2a" providerId="LiveId" clId="{B4816C00-49C5-FA41-B2A3-761CBD1AE47C}" dt="2021-04-07T05:54:58.932" v="3313" actId="208"/>
          <ac:spMkLst>
            <pc:docMk/>
            <pc:sldMk cId="1142083715" sldId="267"/>
            <ac:spMk id="8" creationId="{5B33B66E-CB5A-C842-9AF6-2745ABFC59F5}"/>
          </ac:spMkLst>
        </pc:spChg>
        <pc:spChg chg="add mod">
          <ac:chgData name="Huy Nguyen" userId="a81aaadaf1b62a2a" providerId="LiveId" clId="{B4816C00-49C5-FA41-B2A3-761CBD1AE47C}" dt="2021-04-07T05:55:56.742" v="3330" actId="1076"/>
          <ac:spMkLst>
            <pc:docMk/>
            <pc:sldMk cId="1142083715" sldId="267"/>
            <ac:spMk id="9" creationId="{FB5AD921-6C9D-D340-8AAF-BF330BE6A445}"/>
          </ac:spMkLst>
        </pc:spChg>
        <pc:spChg chg="add mod">
          <ac:chgData name="Huy Nguyen" userId="a81aaadaf1b62a2a" providerId="LiveId" clId="{B4816C00-49C5-FA41-B2A3-761CBD1AE47C}" dt="2021-04-07T05:57:10.955" v="3354" actId="208"/>
          <ac:spMkLst>
            <pc:docMk/>
            <pc:sldMk cId="1142083715" sldId="267"/>
            <ac:spMk id="10" creationId="{37AFCB02-EE4A-FD43-ADA4-229C40B81CCB}"/>
          </ac:spMkLst>
        </pc:spChg>
        <pc:spChg chg="add mod">
          <ac:chgData name="Huy Nguyen" userId="a81aaadaf1b62a2a" providerId="LiveId" clId="{B4816C00-49C5-FA41-B2A3-761CBD1AE47C}" dt="2021-04-07T05:57:57.852" v="3362" actId="1076"/>
          <ac:spMkLst>
            <pc:docMk/>
            <pc:sldMk cId="1142083715" sldId="267"/>
            <ac:spMk id="11" creationId="{5DA75200-31B7-8C48-B04C-2C0FCAF21695}"/>
          </ac:spMkLst>
        </pc:spChg>
        <pc:spChg chg="add mod">
          <ac:chgData name="Huy Nguyen" userId="a81aaadaf1b62a2a" providerId="LiveId" clId="{B4816C00-49C5-FA41-B2A3-761CBD1AE47C}" dt="2021-04-07T05:58:19.706" v="3366" actId="208"/>
          <ac:spMkLst>
            <pc:docMk/>
            <pc:sldMk cId="1142083715" sldId="267"/>
            <ac:spMk id="13" creationId="{7FFD1C04-7F24-734A-AFF9-DFE347BC0D4E}"/>
          </ac:spMkLst>
        </pc:spChg>
        <pc:spChg chg="add mod">
          <ac:chgData name="Huy Nguyen" userId="a81aaadaf1b62a2a" providerId="LiveId" clId="{B4816C00-49C5-FA41-B2A3-761CBD1AE47C}" dt="2021-04-07T05:58:37.763" v="3372" actId="20577"/>
          <ac:spMkLst>
            <pc:docMk/>
            <pc:sldMk cId="1142083715" sldId="267"/>
            <ac:spMk id="15" creationId="{0EB04639-B81F-5245-9F13-F82573CA03F6}"/>
          </ac:spMkLst>
        </pc:spChg>
        <pc:picChg chg="add mod ord">
          <ac:chgData name="Huy Nguyen" userId="a81aaadaf1b62a2a" providerId="LiveId" clId="{B4816C00-49C5-FA41-B2A3-761CBD1AE47C}" dt="2021-04-07T05:52:30.016" v="3271" actId="14100"/>
          <ac:picMkLst>
            <pc:docMk/>
            <pc:sldMk cId="1142083715" sldId="267"/>
            <ac:picMk id="4" creationId="{269159F7-F98C-164F-92C5-EBBE0C90D35C}"/>
          </ac:picMkLst>
        </pc:picChg>
      </pc:sldChg>
      <pc:sldChg chg="addSp delSp modSp new modTransition addAnim">
        <pc:chgData name="Huy Nguyen" userId="a81aaadaf1b62a2a" providerId="LiveId" clId="{B4816C00-49C5-FA41-B2A3-761CBD1AE47C}" dt="2021-04-07T06:24:57.383" v="4233" actId="12563"/>
        <pc:sldMkLst>
          <pc:docMk/>
          <pc:sldMk cId="2506697719" sldId="268"/>
        </pc:sldMkLst>
        <pc:spChg chg="del">
          <ac:chgData name="Huy Nguyen" userId="a81aaadaf1b62a2a" providerId="LiveId" clId="{B4816C00-49C5-FA41-B2A3-761CBD1AE47C}" dt="2021-04-07T06:01:34.413" v="3380" actId="21"/>
          <ac:spMkLst>
            <pc:docMk/>
            <pc:sldMk cId="2506697719" sldId="268"/>
            <ac:spMk id="2" creationId="{2212B54E-15D7-F841-B30A-ED7B0624FF53}"/>
          </ac:spMkLst>
        </pc:spChg>
        <pc:spChg chg="del">
          <ac:chgData name="Huy Nguyen" userId="a81aaadaf1b62a2a" providerId="LiveId" clId="{B4816C00-49C5-FA41-B2A3-761CBD1AE47C}" dt="2021-04-07T06:01:42.825" v="3381" actId="21"/>
          <ac:spMkLst>
            <pc:docMk/>
            <pc:sldMk cId="2506697719" sldId="268"/>
            <ac:spMk id="3" creationId="{E22984C1-F742-1B4B-A7B3-06B44F29D5A8}"/>
          </ac:spMkLst>
        </pc:spChg>
        <pc:spChg chg="add mod">
          <ac:chgData name="Huy Nguyen" userId="a81aaadaf1b62a2a" providerId="LiveId" clId="{B4816C00-49C5-FA41-B2A3-761CBD1AE47C}" dt="2021-04-07T06:23:18.459" v="4214" actId="1076"/>
          <ac:spMkLst>
            <pc:docMk/>
            <pc:sldMk cId="2506697719" sldId="268"/>
            <ac:spMk id="5" creationId="{004B9ECA-BCA1-9849-9D55-24C93D844B4A}"/>
          </ac:spMkLst>
        </pc:spChg>
        <pc:spChg chg="add mod">
          <ac:chgData name="Huy Nguyen" userId="a81aaadaf1b62a2a" providerId="LiveId" clId="{B4816C00-49C5-FA41-B2A3-761CBD1AE47C}" dt="2021-04-07T06:24:10.605" v="4222" actId="1076"/>
          <ac:spMkLst>
            <pc:docMk/>
            <pc:sldMk cId="2506697719" sldId="268"/>
            <ac:spMk id="7" creationId="{A24DED54-BEAD-144A-BE61-5A771B053833}"/>
          </ac:spMkLst>
        </pc:spChg>
        <pc:spChg chg="add mod">
          <ac:chgData name="Huy Nguyen" userId="a81aaadaf1b62a2a" providerId="LiveId" clId="{B4816C00-49C5-FA41-B2A3-761CBD1AE47C}" dt="2021-04-07T06:23:32.250" v="4217" actId="1076"/>
          <ac:spMkLst>
            <pc:docMk/>
            <pc:sldMk cId="2506697719" sldId="268"/>
            <ac:spMk id="10" creationId="{35A2EB88-BFA9-C849-A594-5810305F6A7B}"/>
          </ac:spMkLst>
        </pc:spChg>
        <pc:spChg chg="add mod">
          <ac:chgData name="Huy Nguyen" userId="a81aaadaf1b62a2a" providerId="LiveId" clId="{B4816C00-49C5-FA41-B2A3-761CBD1AE47C}" dt="2021-04-07T06:23:59.111" v="4221" actId="1076"/>
          <ac:spMkLst>
            <pc:docMk/>
            <pc:sldMk cId="2506697719" sldId="268"/>
            <ac:spMk id="11" creationId="{E209A6F2-3EE3-BD40-A6C0-29AC06FDFD87}"/>
          </ac:spMkLst>
        </pc:spChg>
        <pc:spChg chg="add mod">
          <ac:chgData name="Huy Nguyen" userId="a81aaadaf1b62a2a" providerId="LiveId" clId="{B4816C00-49C5-FA41-B2A3-761CBD1AE47C}" dt="2021-04-07T06:23:37.229" v="4218" actId="1076"/>
          <ac:spMkLst>
            <pc:docMk/>
            <pc:sldMk cId="2506697719" sldId="268"/>
            <ac:spMk id="13" creationId="{50482ED2-F6CE-CC42-9F53-8CD73C696D87}"/>
          </ac:spMkLst>
        </pc:spChg>
        <pc:spChg chg="add mod">
          <ac:chgData name="Huy Nguyen" userId="a81aaadaf1b62a2a" providerId="LiveId" clId="{B4816C00-49C5-FA41-B2A3-761CBD1AE47C}" dt="2021-04-07T06:23:41.356" v="4219" actId="1076"/>
          <ac:spMkLst>
            <pc:docMk/>
            <pc:sldMk cId="2506697719" sldId="268"/>
            <ac:spMk id="14" creationId="{994BD5FD-93EB-224C-897F-441FEC7A3BA9}"/>
          </ac:spMkLst>
        </pc:spChg>
        <pc:picChg chg="add mod">
          <ac:chgData name="Huy Nguyen" userId="a81aaadaf1b62a2a" providerId="LiveId" clId="{B4816C00-49C5-FA41-B2A3-761CBD1AE47C}" dt="2021-04-07T06:24:17.344" v="4225" actId="14100"/>
          <ac:picMkLst>
            <pc:docMk/>
            <pc:sldMk cId="2506697719" sldId="268"/>
            <ac:picMk id="6" creationId="{9A9F17AB-2B68-0646-BB5C-E6CEAEF80DE5}"/>
          </ac:picMkLst>
        </pc:picChg>
        <pc:picChg chg="add del mod">
          <ac:chgData name="Huy Nguyen" userId="a81aaadaf1b62a2a" providerId="LiveId" clId="{B4816C00-49C5-FA41-B2A3-761CBD1AE47C}" dt="2021-04-07T06:15:04.860" v="3794" actId="21"/>
          <ac:picMkLst>
            <pc:docMk/>
            <pc:sldMk cId="2506697719" sldId="268"/>
            <ac:picMk id="8" creationId="{42DBD994-DD98-314C-A273-C45BD6EC0BCB}"/>
          </ac:picMkLst>
        </pc:picChg>
        <pc:picChg chg="add del mod">
          <ac:chgData name="Huy Nguyen" userId="a81aaadaf1b62a2a" providerId="LiveId" clId="{B4816C00-49C5-FA41-B2A3-761CBD1AE47C}" dt="2021-04-07T06:11:53.177" v="3591" actId="21"/>
          <ac:picMkLst>
            <pc:docMk/>
            <pc:sldMk cId="2506697719" sldId="268"/>
            <ac:picMk id="9" creationId="{3D797B95-08C2-804B-B3F6-71A676629EC1}"/>
          </ac:picMkLst>
        </pc:picChg>
        <pc:picChg chg="add del mod">
          <ac:chgData name="Huy Nguyen" userId="a81aaadaf1b62a2a" providerId="LiveId" clId="{B4816C00-49C5-FA41-B2A3-761CBD1AE47C}" dt="2021-04-07T06:23:12.774" v="4213" actId="21"/>
          <ac:picMkLst>
            <pc:docMk/>
            <pc:sldMk cId="2506697719" sldId="268"/>
            <ac:picMk id="12" creationId="{C9DD2BD0-100B-C24C-9E53-E97688608F11}"/>
          </ac:picMkLst>
        </pc:picChg>
      </pc:sldChg>
      <pc:sldChg chg="addSp delSp modSp new modTransition addAnim delAnim">
        <pc:chgData name="Huy Nguyen" userId="a81aaadaf1b62a2a" providerId="LiveId" clId="{B4816C00-49C5-FA41-B2A3-761CBD1AE47C}" dt="2021-04-07T12:29:27.800" v="4544" actId="12563"/>
        <pc:sldMkLst>
          <pc:docMk/>
          <pc:sldMk cId="1710466342" sldId="269"/>
        </pc:sldMkLst>
        <pc:spChg chg="del">
          <ac:chgData name="Huy Nguyen" userId="a81aaadaf1b62a2a" providerId="LiveId" clId="{B4816C00-49C5-FA41-B2A3-761CBD1AE47C}" dt="2021-04-07T06:28:00.928" v="4235" actId="21"/>
          <ac:spMkLst>
            <pc:docMk/>
            <pc:sldMk cId="1710466342" sldId="269"/>
            <ac:spMk id="2" creationId="{3B5D4793-7DA5-024D-A9B2-F63E851EC981}"/>
          </ac:spMkLst>
        </pc:spChg>
        <pc:spChg chg="del">
          <ac:chgData name="Huy Nguyen" userId="a81aaadaf1b62a2a" providerId="LiveId" clId="{B4816C00-49C5-FA41-B2A3-761CBD1AE47C}" dt="2021-04-07T06:28:02.469" v="4236" actId="21"/>
          <ac:spMkLst>
            <pc:docMk/>
            <pc:sldMk cId="1710466342" sldId="269"/>
            <ac:spMk id="3" creationId="{42BDDDEA-991E-8448-AFB9-4DE54C78E5FD}"/>
          </ac:spMkLst>
        </pc:spChg>
        <pc:spChg chg="add mod">
          <ac:chgData name="Huy Nguyen" userId="a81aaadaf1b62a2a" providerId="LiveId" clId="{B4816C00-49C5-FA41-B2A3-761CBD1AE47C}" dt="2021-04-07T12:26:52.146" v="4416" actId="1076"/>
          <ac:spMkLst>
            <pc:docMk/>
            <pc:sldMk cId="1710466342" sldId="269"/>
            <ac:spMk id="3" creationId="{C4AAB106-2F1F-274D-ABE1-4907B74AA5DB}"/>
          </ac:spMkLst>
        </pc:spChg>
        <pc:spChg chg="add">
          <ac:chgData name="Huy Nguyen" userId="a81aaadaf1b62a2a" providerId="LiveId" clId="{B4816C00-49C5-FA41-B2A3-761CBD1AE47C}" dt="2021-04-07T06:29:13.339" v="4245" actId="22"/>
          <ac:spMkLst>
            <pc:docMk/>
            <pc:sldMk cId="1710466342" sldId="269"/>
            <ac:spMk id="6" creationId="{91D311EE-3A49-7649-AA1F-9FD0D15B4CCF}"/>
          </ac:spMkLst>
        </pc:spChg>
        <pc:spChg chg="add mod">
          <ac:chgData name="Huy Nguyen" userId="a81aaadaf1b62a2a" providerId="LiveId" clId="{B4816C00-49C5-FA41-B2A3-761CBD1AE47C}" dt="2021-04-07T12:28:45.605" v="4533" actId="1076"/>
          <ac:spMkLst>
            <pc:docMk/>
            <pc:sldMk cId="1710466342" sldId="269"/>
            <ac:spMk id="7" creationId="{34B2E2F2-1DB1-B640-B9C2-D93C79EDD89C}"/>
          </ac:spMkLst>
        </pc:spChg>
        <pc:spChg chg="add mod">
          <ac:chgData name="Huy Nguyen" userId="a81aaadaf1b62a2a" providerId="LiveId" clId="{B4816C00-49C5-FA41-B2A3-761CBD1AE47C}" dt="2021-04-07T12:29:02.164" v="4537" actId="14100"/>
          <ac:spMkLst>
            <pc:docMk/>
            <pc:sldMk cId="1710466342" sldId="269"/>
            <ac:spMk id="8" creationId="{A5530D60-83AF-B249-8E8B-D7F5D63683DB}"/>
          </ac:spMkLst>
        </pc:spChg>
        <pc:picChg chg="add del mod">
          <ac:chgData name="Huy Nguyen" userId="a81aaadaf1b62a2a" providerId="LiveId" clId="{B4816C00-49C5-FA41-B2A3-761CBD1AE47C}" dt="2021-04-07T12:26:11.507" v="4406" actId="21"/>
          <ac:picMkLst>
            <pc:docMk/>
            <pc:sldMk cId="1710466342" sldId="269"/>
            <ac:picMk id="2" creationId="{4C9B190D-36F4-AA4A-A327-BE920AB896A3}"/>
          </ac:picMkLst>
        </pc:picChg>
        <pc:picChg chg="add mod">
          <ac:chgData name="Huy Nguyen" userId="a81aaadaf1b62a2a" providerId="LiveId" clId="{B4816C00-49C5-FA41-B2A3-761CBD1AE47C}" dt="2021-04-07T06:29:23.337" v="4247" actId="14100"/>
          <ac:picMkLst>
            <pc:docMk/>
            <pc:sldMk cId="1710466342" sldId="269"/>
            <ac:picMk id="4" creationId="{70E0C68D-8DC5-0148-A0E0-2A4BBFF4519E}"/>
          </ac:picMkLst>
        </pc:picChg>
        <pc:picChg chg="add del mod">
          <ac:chgData name="Huy Nguyen" userId="a81aaadaf1b62a2a" providerId="LiveId" clId="{B4816C00-49C5-FA41-B2A3-761CBD1AE47C}" dt="2021-04-07T12:28:13.398" v="4523" actId="21"/>
          <ac:picMkLst>
            <pc:docMk/>
            <pc:sldMk cId="1710466342" sldId="269"/>
            <ac:picMk id="5" creationId="{85570C5D-9BCC-F849-A40F-D360241AB420}"/>
          </ac:picMkLst>
        </pc:picChg>
      </pc:sldChg>
      <pc:sldChg chg="addSp delSp modSp new modTransition addAnim">
        <pc:chgData name="Huy Nguyen" userId="a81aaadaf1b62a2a" providerId="LiveId" clId="{B4816C00-49C5-FA41-B2A3-761CBD1AE47C}" dt="2021-04-07T12:36:18.645" v="4963" actId="12563"/>
        <pc:sldMkLst>
          <pc:docMk/>
          <pc:sldMk cId="439462509" sldId="270"/>
        </pc:sldMkLst>
        <pc:spChg chg="del">
          <ac:chgData name="Huy Nguyen" userId="a81aaadaf1b62a2a" providerId="LiveId" clId="{B4816C00-49C5-FA41-B2A3-761CBD1AE47C}" dt="2021-04-07T12:29:35.365" v="4546" actId="21"/>
          <ac:spMkLst>
            <pc:docMk/>
            <pc:sldMk cId="439462509" sldId="270"/>
            <ac:spMk id="2" creationId="{EC898593-7B86-6E4D-859E-30B8B19AA240}"/>
          </ac:spMkLst>
        </pc:spChg>
        <pc:spChg chg="del">
          <ac:chgData name="Huy Nguyen" userId="a81aaadaf1b62a2a" providerId="LiveId" clId="{B4816C00-49C5-FA41-B2A3-761CBD1AE47C}" dt="2021-04-07T12:29:36.926" v="4547" actId="21"/>
          <ac:spMkLst>
            <pc:docMk/>
            <pc:sldMk cId="439462509" sldId="270"/>
            <ac:spMk id="3" creationId="{655042FE-56A8-5149-AEC7-47A16D7F0560}"/>
          </ac:spMkLst>
        </pc:spChg>
        <pc:spChg chg="add mod">
          <ac:chgData name="Huy Nguyen" userId="a81aaadaf1b62a2a" providerId="LiveId" clId="{B4816C00-49C5-FA41-B2A3-761CBD1AE47C}" dt="2021-04-07T12:30:40.292" v="4553" actId="1076"/>
          <ac:spMkLst>
            <pc:docMk/>
            <pc:sldMk cId="439462509" sldId="270"/>
            <ac:spMk id="6" creationId="{E6D1D4EC-2797-BF46-B401-85BBB941DB9C}"/>
          </ac:spMkLst>
        </pc:spChg>
        <pc:spChg chg="add mod">
          <ac:chgData name="Huy Nguyen" userId="a81aaadaf1b62a2a" providerId="LiveId" clId="{B4816C00-49C5-FA41-B2A3-761CBD1AE47C}" dt="2021-04-07T12:31:15.788" v="4562" actId="1076"/>
          <ac:spMkLst>
            <pc:docMk/>
            <pc:sldMk cId="439462509" sldId="270"/>
            <ac:spMk id="8" creationId="{46925D8B-596D-1B45-B93B-4B8216B6E268}"/>
          </ac:spMkLst>
        </pc:spChg>
        <pc:spChg chg="add mod">
          <ac:chgData name="Huy Nguyen" userId="a81aaadaf1b62a2a" providerId="LiveId" clId="{B4816C00-49C5-FA41-B2A3-761CBD1AE47C}" dt="2021-04-07T12:36:02.535" v="4961" actId="20577"/>
          <ac:spMkLst>
            <pc:docMk/>
            <pc:sldMk cId="439462509" sldId="270"/>
            <ac:spMk id="9" creationId="{D17BA2F0-81D4-BC47-9D15-BE18614F37D8}"/>
          </ac:spMkLst>
        </pc:spChg>
        <pc:picChg chg="add mod">
          <ac:chgData name="Huy Nguyen" userId="a81aaadaf1b62a2a" providerId="LiveId" clId="{B4816C00-49C5-FA41-B2A3-761CBD1AE47C}" dt="2021-04-07T12:30:29.002" v="4551" actId="14100"/>
          <ac:picMkLst>
            <pc:docMk/>
            <pc:sldMk cId="439462509" sldId="270"/>
            <ac:picMk id="4" creationId="{98DEE3CB-53A3-C34E-B8E3-26F4381E80D9}"/>
          </ac:picMkLst>
        </pc:picChg>
      </pc:sldChg>
      <pc:sldChg chg="addSp delSp modSp new modTransition addAnim">
        <pc:chgData name="Huy Nguyen" userId="a81aaadaf1b62a2a" providerId="LiveId" clId="{B4816C00-49C5-FA41-B2A3-761CBD1AE47C}" dt="2021-04-07T12:59:42.383" v="6303" actId="1076"/>
        <pc:sldMkLst>
          <pc:docMk/>
          <pc:sldMk cId="2868920913" sldId="271"/>
        </pc:sldMkLst>
        <pc:spChg chg="del">
          <ac:chgData name="Huy Nguyen" userId="a81aaadaf1b62a2a" providerId="LiveId" clId="{B4816C00-49C5-FA41-B2A3-761CBD1AE47C}" dt="2021-04-07T12:37:04.718" v="4965" actId="931"/>
          <ac:spMkLst>
            <pc:docMk/>
            <pc:sldMk cId="2868920913" sldId="271"/>
            <ac:spMk id="3" creationId="{960F9918-EB2D-F74B-AE23-3015BC6135F0}"/>
          </ac:spMkLst>
        </pc:spChg>
        <pc:spChg chg="add mod">
          <ac:chgData name="Huy Nguyen" userId="a81aaadaf1b62a2a" providerId="LiveId" clId="{B4816C00-49C5-FA41-B2A3-761CBD1AE47C}" dt="2021-04-07T12:53:42.724" v="5785" actId="1076"/>
          <ac:spMkLst>
            <pc:docMk/>
            <pc:sldMk cId="2868920913" sldId="271"/>
            <ac:spMk id="3" creationId="{B4822F04-176C-EE42-8BF2-4EA92F4E8E29}"/>
          </ac:spMkLst>
        </pc:spChg>
        <pc:spChg chg="add mod">
          <ac:chgData name="Huy Nguyen" userId="a81aaadaf1b62a2a" providerId="LiveId" clId="{B4816C00-49C5-FA41-B2A3-761CBD1AE47C}" dt="2021-04-07T12:57:12.198" v="6136" actId="14100"/>
          <ac:spMkLst>
            <pc:docMk/>
            <pc:sldMk cId="2868920913" sldId="271"/>
            <ac:spMk id="5" creationId="{E67530E5-7CB8-9B4E-A799-A5C0CAF16E6A}"/>
          </ac:spMkLst>
        </pc:spChg>
        <pc:spChg chg="add mod">
          <ac:chgData name="Huy Nguyen" userId="a81aaadaf1b62a2a" providerId="LiveId" clId="{B4816C00-49C5-FA41-B2A3-761CBD1AE47C}" dt="2021-04-07T12:59:42.383" v="6303" actId="1076"/>
          <ac:spMkLst>
            <pc:docMk/>
            <pc:sldMk cId="2868920913" sldId="271"/>
            <ac:spMk id="6" creationId="{32A630A3-200F-2C49-A3D5-8DCF5A0167EF}"/>
          </ac:spMkLst>
        </pc:spChg>
        <pc:spChg chg="add mod">
          <ac:chgData name="Huy Nguyen" userId="a81aaadaf1b62a2a" providerId="LiveId" clId="{B4816C00-49C5-FA41-B2A3-761CBD1AE47C}" dt="2021-04-07T12:50:31.163" v="5728" actId="1076"/>
          <ac:spMkLst>
            <pc:docMk/>
            <pc:sldMk cId="2868920913" sldId="271"/>
            <ac:spMk id="7" creationId="{DF913E09-4FF5-3049-8CC2-C51D4B9BE907}"/>
          </ac:spMkLst>
        </pc:spChg>
        <pc:spChg chg="add mod">
          <ac:chgData name="Huy Nguyen" userId="a81aaadaf1b62a2a" providerId="LiveId" clId="{B4816C00-49C5-FA41-B2A3-761CBD1AE47C}" dt="2021-04-07T12:51:52.520" v="5730" actId="1076"/>
          <ac:spMkLst>
            <pc:docMk/>
            <pc:sldMk cId="2868920913" sldId="271"/>
            <ac:spMk id="8" creationId="{B12B91BE-981B-4D42-90D7-EC994CBEA25A}"/>
          </ac:spMkLst>
        </pc:spChg>
        <pc:spChg chg="add mod">
          <ac:chgData name="Huy Nguyen" userId="a81aaadaf1b62a2a" providerId="LiveId" clId="{B4816C00-49C5-FA41-B2A3-761CBD1AE47C}" dt="2021-04-07T12:50:33.570" v="5729" actId="1076"/>
          <ac:spMkLst>
            <pc:docMk/>
            <pc:sldMk cId="2868920913" sldId="271"/>
            <ac:spMk id="9" creationId="{4E52E829-8991-574B-96E7-CCC436D6B8A0}"/>
          </ac:spMkLst>
        </pc:spChg>
        <pc:spChg chg="add mod">
          <ac:chgData name="Huy Nguyen" userId="a81aaadaf1b62a2a" providerId="LiveId" clId="{B4816C00-49C5-FA41-B2A3-761CBD1AE47C}" dt="2021-04-07T12:58:56.859" v="6290" actId="14100"/>
          <ac:spMkLst>
            <pc:docMk/>
            <pc:sldMk cId="2868920913" sldId="271"/>
            <ac:spMk id="10" creationId="{C9327244-366A-3F44-83FB-C89D30759610}"/>
          </ac:spMkLst>
        </pc:spChg>
        <pc:spChg chg="add mod">
          <ac:chgData name="Huy Nguyen" userId="a81aaadaf1b62a2a" providerId="LiveId" clId="{B4816C00-49C5-FA41-B2A3-761CBD1AE47C}" dt="2021-04-07T12:52:06.464" v="5733" actId="14100"/>
          <ac:spMkLst>
            <pc:docMk/>
            <pc:sldMk cId="2868920913" sldId="271"/>
            <ac:spMk id="11" creationId="{113B0C5B-4831-3544-BD36-B9C75755B9E1}"/>
          </ac:spMkLst>
        </pc:spChg>
        <pc:spChg chg="add mod">
          <ac:chgData name="Huy Nguyen" userId="a81aaadaf1b62a2a" providerId="LiveId" clId="{B4816C00-49C5-FA41-B2A3-761CBD1AE47C}" dt="2021-04-07T12:52:11.763" v="5734" actId="1076"/>
          <ac:spMkLst>
            <pc:docMk/>
            <pc:sldMk cId="2868920913" sldId="271"/>
            <ac:spMk id="13" creationId="{D11AA2C9-6C37-5848-8259-4864A68371F8}"/>
          </ac:spMkLst>
        </pc:spChg>
        <pc:spChg chg="add mod">
          <ac:chgData name="Huy Nguyen" userId="a81aaadaf1b62a2a" providerId="LiveId" clId="{B4816C00-49C5-FA41-B2A3-761CBD1AE47C}" dt="2021-04-07T12:52:21.762" v="5738" actId="1076"/>
          <ac:spMkLst>
            <pc:docMk/>
            <pc:sldMk cId="2868920913" sldId="271"/>
            <ac:spMk id="14" creationId="{39C74E45-17D4-714F-BADF-BC2A5C07D77F}"/>
          </ac:spMkLst>
        </pc:spChg>
        <pc:spChg chg="add mod">
          <ac:chgData name="Huy Nguyen" userId="a81aaadaf1b62a2a" providerId="LiveId" clId="{B4816C00-49C5-FA41-B2A3-761CBD1AE47C}" dt="2021-04-07T12:52:50.857" v="5744" actId="208"/>
          <ac:spMkLst>
            <pc:docMk/>
            <pc:sldMk cId="2868920913" sldId="271"/>
            <ac:spMk id="16" creationId="{E2758381-BD46-E848-9F7E-D46D47870776}"/>
          </ac:spMkLst>
        </pc:spChg>
        <pc:picChg chg="add mod ord">
          <ac:chgData name="Huy Nguyen" userId="a81aaadaf1b62a2a" providerId="LiveId" clId="{B4816C00-49C5-FA41-B2A3-761CBD1AE47C}" dt="2021-04-07T12:37:12.759" v="4968" actId="14100"/>
          <ac:picMkLst>
            <pc:docMk/>
            <pc:sldMk cId="2868920913" sldId="271"/>
            <ac:picMk id="4" creationId="{3E338AE6-7E74-C24B-BB2E-A78BC59351E7}"/>
          </ac:picMkLst>
        </pc:picChg>
      </pc:sldChg>
      <pc:sldChg chg="addSp delSp modSp new addAnim">
        <pc:chgData name="Huy Nguyen" userId="a81aaadaf1b62a2a" providerId="LiveId" clId="{B4816C00-49C5-FA41-B2A3-761CBD1AE47C}" dt="2021-04-07T13:05:00.059" v="6438" actId="27696"/>
        <pc:sldMkLst>
          <pc:docMk/>
          <pc:sldMk cId="3715903152" sldId="272"/>
        </pc:sldMkLst>
        <pc:spChg chg="del">
          <ac:chgData name="Huy Nguyen" userId="a81aaadaf1b62a2a" providerId="LiveId" clId="{B4816C00-49C5-FA41-B2A3-761CBD1AE47C}" dt="2021-04-07T13:01:20.996" v="6305" actId="931"/>
          <ac:spMkLst>
            <pc:docMk/>
            <pc:sldMk cId="3715903152" sldId="272"/>
            <ac:spMk id="3" creationId="{951B6858-404D-9541-B23A-A27565161250}"/>
          </ac:spMkLst>
        </pc:spChg>
        <pc:spChg chg="add mod">
          <ac:chgData name="Huy Nguyen" userId="a81aaadaf1b62a2a" providerId="LiveId" clId="{B4816C00-49C5-FA41-B2A3-761CBD1AE47C}" dt="2021-04-07T13:02:06.408" v="6356" actId="1076"/>
          <ac:spMkLst>
            <pc:docMk/>
            <pc:sldMk cId="3715903152" sldId="272"/>
            <ac:spMk id="6" creationId="{D6164EE5-5190-F348-A41C-8E282D4D8B95}"/>
          </ac:spMkLst>
        </pc:spChg>
        <pc:spChg chg="add mod">
          <ac:chgData name="Huy Nguyen" userId="a81aaadaf1b62a2a" providerId="LiveId" clId="{B4816C00-49C5-FA41-B2A3-761CBD1AE47C}" dt="2021-04-07T13:03:42.171" v="6429" actId="208"/>
          <ac:spMkLst>
            <pc:docMk/>
            <pc:sldMk cId="3715903152" sldId="272"/>
            <ac:spMk id="7" creationId="{0D6BF1D0-A994-D240-8280-0B6FB09BDB66}"/>
          </ac:spMkLst>
        </pc:spChg>
        <pc:picChg chg="add mod ord">
          <ac:chgData name="Huy Nguyen" userId="a81aaadaf1b62a2a" providerId="LiveId" clId="{B4816C00-49C5-FA41-B2A3-761CBD1AE47C}" dt="2021-04-07T13:01:34.455" v="6313" actId="14100"/>
          <ac:picMkLst>
            <pc:docMk/>
            <pc:sldMk cId="3715903152" sldId="272"/>
            <ac:picMk id="4" creationId="{2F512349-6F65-9646-8811-DF5D0CDB19ED}"/>
          </ac:picMkLst>
        </pc:picChg>
        <pc:picChg chg="add mod">
          <ac:chgData name="Huy Nguyen" userId="a81aaadaf1b62a2a" providerId="LiveId" clId="{B4816C00-49C5-FA41-B2A3-761CBD1AE47C}" dt="2021-04-07T13:04:28.397" v="6436" actId="1076"/>
          <ac:picMkLst>
            <pc:docMk/>
            <pc:sldMk cId="3715903152" sldId="272"/>
            <ac:picMk id="8" creationId="{560B5CEF-6889-DC4C-834D-1A4B6DB97C9E}"/>
          </ac:picMkLst>
        </pc:picChg>
      </pc:sldChg>
      <pc:sldChg chg="addSp delSp modSp new modTransition addAnim">
        <pc:chgData name="Huy Nguyen" userId="a81aaadaf1b62a2a" providerId="LiveId" clId="{B4816C00-49C5-FA41-B2A3-761CBD1AE47C}" dt="2021-04-07T13:21:56.588" v="7182" actId="1076"/>
        <pc:sldMkLst>
          <pc:docMk/>
          <pc:sldMk cId="1465291158" sldId="273"/>
        </pc:sldMkLst>
        <pc:spChg chg="del">
          <ac:chgData name="Huy Nguyen" userId="a81aaadaf1b62a2a" providerId="LiveId" clId="{B4816C00-49C5-FA41-B2A3-761CBD1AE47C}" dt="2021-04-07T13:05:36.388" v="6440" actId="931"/>
          <ac:spMkLst>
            <pc:docMk/>
            <pc:sldMk cId="1465291158" sldId="273"/>
            <ac:spMk id="3" creationId="{059ED819-990B-E042-90B1-ABD213715A5A}"/>
          </ac:spMkLst>
        </pc:spChg>
        <pc:spChg chg="add mod">
          <ac:chgData name="Huy Nguyen" userId="a81aaadaf1b62a2a" providerId="LiveId" clId="{B4816C00-49C5-FA41-B2A3-761CBD1AE47C}" dt="2021-04-07T13:06:38.412" v="6508" actId="1076"/>
          <ac:spMkLst>
            <pc:docMk/>
            <pc:sldMk cId="1465291158" sldId="273"/>
            <ac:spMk id="5" creationId="{8F058305-FE63-AB4A-8B29-0A49E8E50688}"/>
          </ac:spMkLst>
        </pc:spChg>
        <pc:spChg chg="add mod">
          <ac:chgData name="Huy Nguyen" userId="a81aaadaf1b62a2a" providerId="LiveId" clId="{B4816C00-49C5-FA41-B2A3-761CBD1AE47C}" dt="2021-04-07T13:08:22.812" v="6536" actId="208"/>
          <ac:spMkLst>
            <pc:docMk/>
            <pc:sldMk cId="1465291158" sldId="273"/>
            <ac:spMk id="7" creationId="{45AE676C-ED98-0540-86E7-CF7706B050DA}"/>
          </ac:spMkLst>
        </pc:spChg>
        <pc:spChg chg="add mod">
          <ac:chgData name="Huy Nguyen" userId="a81aaadaf1b62a2a" providerId="LiveId" clId="{B4816C00-49C5-FA41-B2A3-761CBD1AE47C}" dt="2021-04-07T13:07:46.300" v="6527" actId="14100"/>
          <ac:spMkLst>
            <pc:docMk/>
            <pc:sldMk cId="1465291158" sldId="273"/>
            <ac:spMk id="9" creationId="{0B3E5E2F-C936-D345-8AB3-A34BB3F9520A}"/>
          </ac:spMkLst>
        </pc:spChg>
        <pc:spChg chg="add mod">
          <ac:chgData name="Huy Nguyen" userId="a81aaadaf1b62a2a" providerId="LiveId" clId="{B4816C00-49C5-FA41-B2A3-761CBD1AE47C}" dt="2021-04-07T13:21:56.588" v="7182" actId="1076"/>
          <ac:spMkLst>
            <pc:docMk/>
            <pc:sldMk cId="1465291158" sldId="273"/>
            <ac:spMk id="11" creationId="{871C7D75-55CB-1540-9628-EC24120B6139}"/>
          </ac:spMkLst>
        </pc:spChg>
        <pc:spChg chg="add mod">
          <ac:chgData name="Huy Nguyen" userId="a81aaadaf1b62a2a" providerId="LiveId" clId="{B4816C00-49C5-FA41-B2A3-761CBD1AE47C}" dt="2021-04-07T13:09:16.488" v="6548" actId="207"/>
          <ac:spMkLst>
            <pc:docMk/>
            <pc:sldMk cId="1465291158" sldId="273"/>
            <ac:spMk id="13" creationId="{A0893490-93DA-8849-BEE1-DBFA0C70EB80}"/>
          </ac:spMkLst>
        </pc:spChg>
        <pc:spChg chg="add mod">
          <ac:chgData name="Huy Nguyen" userId="a81aaadaf1b62a2a" providerId="LiveId" clId="{B4816C00-49C5-FA41-B2A3-761CBD1AE47C}" dt="2021-04-07T13:08:51.605" v="6544" actId="208"/>
          <ac:spMkLst>
            <pc:docMk/>
            <pc:sldMk cId="1465291158" sldId="273"/>
            <ac:spMk id="15" creationId="{CA598E8B-9991-AF4C-AA62-11FD8758CB39}"/>
          </ac:spMkLst>
        </pc:spChg>
        <pc:spChg chg="add mod">
          <ac:chgData name="Huy Nguyen" userId="a81aaadaf1b62a2a" providerId="LiveId" clId="{B4816C00-49C5-FA41-B2A3-761CBD1AE47C}" dt="2021-04-07T13:09:30.740" v="6553" actId="208"/>
          <ac:spMkLst>
            <pc:docMk/>
            <pc:sldMk cId="1465291158" sldId="273"/>
            <ac:spMk id="17" creationId="{2E8DE463-B8D0-C140-8E7E-3BC3E86CBA33}"/>
          </ac:spMkLst>
        </pc:spChg>
        <pc:spChg chg="add mod">
          <ac:chgData name="Huy Nguyen" userId="a81aaadaf1b62a2a" providerId="LiveId" clId="{B4816C00-49C5-FA41-B2A3-761CBD1AE47C}" dt="2021-04-07T13:10:16.342" v="6586" actId="1076"/>
          <ac:spMkLst>
            <pc:docMk/>
            <pc:sldMk cId="1465291158" sldId="273"/>
            <ac:spMk id="18" creationId="{791597BE-E682-F347-BC04-FBA330DC8EEA}"/>
          </ac:spMkLst>
        </pc:spChg>
        <pc:spChg chg="add mod">
          <ac:chgData name="Huy Nguyen" userId="a81aaadaf1b62a2a" providerId="LiveId" clId="{B4816C00-49C5-FA41-B2A3-761CBD1AE47C}" dt="2021-04-07T13:21:39.037" v="7179" actId="1076"/>
          <ac:spMkLst>
            <pc:docMk/>
            <pc:sldMk cId="1465291158" sldId="273"/>
            <ac:spMk id="20" creationId="{E15E4C01-21EE-EA4B-B3BD-8F6F3799521E}"/>
          </ac:spMkLst>
        </pc:spChg>
        <pc:spChg chg="add mod">
          <ac:chgData name="Huy Nguyen" userId="a81aaadaf1b62a2a" providerId="LiveId" clId="{B4816C00-49C5-FA41-B2A3-761CBD1AE47C}" dt="2021-04-07T13:11:17.240" v="6649" actId="1076"/>
          <ac:spMkLst>
            <pc:docMk/>
            <pc:sldMk cId="1465291158" sldId="273"/>
            <ac:spMk id="22" creationId="{6BDCA30E-DEBA-194C-9795-FFBFA1DAB42D}"/>
          </ac:spMkLst>
        </pc:spChg>
        <pc:spChg chg="add del">
          <ac:chgData name="Huy Nguyen" userId="a81aaadaf1b62a2a" providerId="LiveId" clId="{B4816C00-49C5-FA41-B2A3-761CBD1AE47C}" dt="2021-04-07T13:13:29.868" v="6675" actId="21"/>
          <ac:spMkLst>
            <pc:docMk/>
            <pc:sldMk cId="1465291158" sldId="273"/>
            <ac:spMk id="24" creationId="{BE90681F-A25A-C54E-A298-AEBA3707B2AD}"/>
          </ac:spMkLst>
        </pc:spChg>
        <pc:graphicFrameChg chg="add mod modGraphic">
          <ac:chgData name="Huy Nguyen" userId="a81aaadaf1b62a2a" providerId="LiveId" clId="{B4816C00-49C5-FA41-B2A3-761CBD1AE47C}" dt="2021-04-07T13:07:48.883" v="6528" actId="14100"/>
          <ac:graphicFrameMkLst>
            <pc:docMk/>
            <pc:sldMk cId="1465291158" sldId="273"/>
            <ac:graphicFrameMk id="6" creationId="{7B98B748-D68F-F140-B4F5-3904F5FA39CC}"/>
          </ac:graphicFrameMkLst>
        </pc:graphicFrameChg>
        <pc:picChg chg="add mod ord">
          <ac:chgData name="Huy Nguyen" userId="a81aaadaf1b62a2a" providerId="LiveId" clId="{B4816C00-49C5-FA41-B2A3-761CBD1AE47C}" dt="2021-04-07T13:10:23.582" v="6589" actId="1076"/>
          <ac:picMkLst>
            <pc:docMk/>
            <pc:sldMk cId="1465291158" sldId="273"/>
            <ac:picMk id="4" creationId="{D2F60503-24F3-B844-86AB-5BA0631D6BA1}"/>
          </ac:picMkLst>
        </pc:picChg>
      </pc:sldChg>
      <pc:sldChg chg="addSp delSp modSp new modTransition addAnim delAnim">
        <pc:chgData name="Huy Nguyen" userId="a81aaadaf1b62a2a" providerId="LiveId" clId="{B4816C00-49C5-FA41-B2A3-761CBD1AE47C}" dt="2021-04-07T13:19:47.274" v="7167" actId="12563"/>
        <pc:sldMkLst>
          <pc:docMk/>
          <pc:sldMk cId="2040891638" sldId="274"/>
        </pc:sldMkLst>
        <pc:spChg chg="del">
          <ac:chgData name="Huy Nguyen" userId="a81aaadaf1b62a2a" providerId="LiveId" clId="{B4816C00-49C5-FA41-B2A3-761CBD1AE47C}" dt="2021-04-07T13:12:18.060" v="6655" actId="931"/>
          <ac:spMkLst>
            <pc:docMk/>
            <pc:sldMk cId="2040891638" sldId="274"/>
            <ac:spMk id="3" creationId="{8FB57B3B-B24E-8C46-88ED-67DAC54DBA20}"/>
          </ac:spMkLst>
        </pc:spChg>
        <pc:spChg chg="add mod">
          <ac:chgData name="Huy Nguyen" userId="a81aaadaf1b62a2a" providerId="LiveId" clId="{B4816C00-49C5-FA41-B2A3-761CBD1AE47C}" dt="2021-04-07T13:15:11.590" v="6728" actId="14100"/>
          <ac:spMkLst>
            <pc:docMk/>
            <pc:sldMk cId="2040891638" sldId="274"/>
            <ac:spMk id="5" creationId="{16CDD21F-DB91-A248-97E3-720163571758}"/>
          </ac:spMkLst>
        </pc:spChg>
        <pc:spChg chg="add mod">
          <ac:chgData name="Huy Nguyen" userId="a81aaadaf1b62a2a" providerId="LiveId" clId="{B4816C00-49C5-FA41-B2A3-761CBD1AE47C}" dt="2021-04-07T13:15:14.377" v="6729" actId="14100"/>
          <ac:spMkLst>
            <pc:docMk/>
            <pc:sldMk cId="2040891638" sldId="274"/>
            <ac:spMk id="7" creationId="{D5D777A4-798E-3141-A259-6675FE44F9FB}"/>
          </ac:spMkLst>
        </pc:spChg>
        <pc:spChg chg="add del">
          <ac:chgData name="Huy Nguyen" userId="a81aaadaf1b62a2a" providerId="LiveId" clId="{B4816C00-49C5-FA41-B2A3-761CBD1AE47C}" dt="2021-04-07T13:13:25.511" v="6674" actId="21"/>
          <ac:spMkLst>
            <pc:docMk/>
            <pc:sldMk cId="2040891638" sldId="274"/>
            <ac:spMk id="9" creationId="{D36319A1-A044-C24F-BB8A-4CC0BFDB8A7D}"/>
          </ac:spMkLst>
        </pc:spChg>
        <pc:spChg chg="add mod">
          <ac:chgData name="Huy Nguyen" userId="a81aaadaf1b62a2a" providerId="LiveId" clId="{B4816C00-49C5-FA41-B2A3-761CBD1AE47C}" dt="2021-04-07T13:14:18.955" v="6687" actId="207"/>
          <ac:spMkLst>
            <pc:docMk/>
            <pc:sldMk cId="2040891638" sldId="274"/>
            <ac:spMk id="11" creationId="{E520DAE2-AC00-B94C-8C71-D348EDBB0A47}"/>
          </ac:spMkLst>
        </pc:spChg>
        <pc:spChg chg="add mod">
          <ac:chgData name="Huy Nguyen" userId="a81aaadaf1b62a2a" providerId="LiveId" clId="{B4816C00-49C5-FA41-B2A3-761CBD1AE47C}" dt="2021-04-07T13:17:35.387" v="6978" actId="1076"/>
          <ac:spMkLst>
            <pc:docMk/>
            <pc:sldMk cId="2040891638" sldId="274"/>
            <ac:spMk id="12" creationId="{99E02F1E-6D21-A743-A82A-B95A0F463B07}"/>
          </ac:spMkLst>
        </pc:spChg>
        <pc:spChg chg="add mod">
          <ac:chgData name="Huy Nguyen" userId="a81aaadaf1b62a2a" providerId="LiveId" clId="{B4816C00-49C5-FA41-B2A3-761CBD1AE47C}" dt="2021-04-07T13:19:29.074" v="7164" actId="1076"/>
          <ac:spMkLst>
            <pc:docMk/>
            <pc:sldMk cId="2040891638" sldId="274"/>
            <ac:spMk id="13" creationId="{01880437-D0F1-794B-A0B1-F638311FD620}"/>
          </ac:spMkLst>
        </pc:spChg>
        <pc:picChg chg="add mod ord">
          <ac:chgData name="Huy Nguyen" userId="a81aaadaf1b62a2a" providerId="LiveId" clId="{B4816C00-49C5-FA41-B2A3-761CBD1AE47C}" dt="2021-04-07T13:12:24.636" v="6658" actId="14100"/>
          <ac:picMkLst>
            <pc:docMk/>
            <pc:sldMk cId="2040891638" sldId="274"/>
            <ac:picMk id="4" creationId="{49B100A3-A9C1-D74B-AAA6-D61641AEF085}"/>
          </ac:picMkLst>
        </pc:picChg>
      </pc:sldChg>
      <pc:sldChg chg="new del">
        <pc:chgData name="Huy Nguyen" userId="a81aaadaf1b62a2a" providerId="LiveId" clId="{B4816C00-49C5-FA41-B2A3-761CBD1AE47C}" dt="2021-04-07T13:20:42.545" v="7169" actId="21"/>
        <pc:sldMkLst>
          <pc:docMk/>
          <pc:sldMk cId="1497868736" sldId="275"/>
        </pc:sldMkLst>
      </pc:sldChg>
      <pc:sldChg chg="addSp delSp modSp new modTransition addAnim">
        <pc:chgData name="Huy Nguyen" userId="a81aaadaf1b62a2a" providerId="LiveId" clId="{B4816C00-49C5-FA41-B2A3-761CBD1AE47C}" dt="2021-04-07T13:35:14.927" v="8193" actId="12563"/>
        <pc:sldMkLst>
          <pc:docMk/>
          <pc:sldMk cId="2543403431" sldId="275"/>
        </pc:sldMkLst>
        <pc:spChg chg="del">
          <ac:chgData name="Huy Nguyen" userId="a81aaadaf1b62a2a" providerId="LiveId" clId="{B4816C00-49C5-FA41-B2A3-761CBD1AE47C}" dt="2021-04-07T13:21:05.152" v="7171" actId="931"/>
          <ac:spMkLst>
            <pc:docMk/>
            <pc:sldMk cId="2543403431" sldId="275"/>
            <ac:spMk id="3" creationId="{FA6E4133-0CB9-704D-B962-3B14EDE804B6}"/>
          </ac:spMkLst>
        </pc:spChg>
        <pc:spChg chg="add mod">
          <ac:chgData name="Huy Nguyen" userId="a81aaadaf1b62a2a" providerId="LiveId" clId="{B4816C00-49C5-FA41-B2A3-761CBD1AE47C}" dt="2021-04-07T13:22:55.818" v="7214" actId="20577"/>
          <ac:spMkLst>
            <pc:docMk/>
            <pc:sldMk cId="2543403431" sldId="275"/>
            <ac:spMk id="6" creationId="{83BD7396-F032-D145-BAD2-20B09BF1B285}"/>
          </ac:spMkLst>
        </pc:spChg>
        <pc:spChg chg="add mod">
          <ac:chgData name="Huy Nguyen" userId="a81aaadaf1b62a2a" providerId="LiveId" clId="{B4816C00-49C5-FA41-B2A3-761CBD1AE47C}" dt="2021-04-07T13:22:28.464" v="7189" actId="208"/>
          <ac:spMkLst>
            <pc:docMk/>
            <pc:sldMk cId="2543403431" sldId="275"/>
            <ac:spMk id="8" creationId="{7EBF1E48-AC9D-DE4A-9CDA-3D900BEAEB68}"/>
          </ac:spMkLst>
        </pc:spChg>
        <pc:spChg chg="add mod">
          <ac:chgData name="Huy Nguyen" userId="a81aaadaf1b62a2a" providerId="LiveId" clId="{B4816C00-49C5-FA41-B2A3-761CBD1AE47C}" dt="2021-04-07T13:35:04.041" v="8191" actId="1076"/>
          <ac:spMkLst>
            <pc:docMk/>
            <pc:sldMk cId="2543403431" sldId="275"/>
            <ac:spMk id="9" creationId="{D9604067-AE2C-A940-A1BB-F8D4E49B2170}"/>
          </ac:spMkLst>
        </pc:spChg>
        <pc:picChg chg="add mod ord">
          <ac:chgData name="Huy Nguyen" userId="a81aaadaf1b62a2a" providerId="LiveId" clId="{B4816C00-49C5-FA41-B2A3-761CBD1AE47C}" dt="2021-04-07T13:21:18.152" v="7175" actId="14100"/>
          <ac:picMkLst>
            <pc:docMk/>
            <pc:sldMk cId="2543403431" sldId="275"/>
            <ac:picMk id="4" creationId="{BD2AC40E-5F4D-0F4D-973B-8B3E5F415003}"/>
          </ac:picMkLst>
        </pc:picChg>
      </pc:sldChg>
      <pc:sldChg chg="addSp delSp modSp new modTransition addAnim">
        <pc:chgData name="Huy Nguyen" userId="a81aaadaf1b62a2a" providerId="LiveId" clId="{B4816C00-49C5-FA41-B2A3-761CBD1AE47C}" dt="2021-04-08T03:25:15.124" v="9124" actId="12563"/>
        <pc:sldMkLst>
          <pc:docMk/>
          <pc:sldMk cId="928112504" sldId="276"/>
        </pc:sldMkLst>
        <pc:spChg chg="add mod">
          <ac:chgData name="Huy Nguyen" userId="a81aaadaf1b62a2a" providerId="LiveId" clId="{B4816C00-49C5-FA41-B2A3-761CBD1AE47C}" dt="2021-04-08T03:21:32.390" v="8885" actId="1076"/>
          <ac:spMkLst>
            <pc:docMk/>
            <pc:sldMk cId="928112504" sldId="276"/>
            <ac:spMk id="2" creationId="{0C56470F-4601-A943-9B98-6E144AEA9F36}"/>
          </ac:spMkLst>
        </pc:spChg>
        <pc:spChg chg="del">
          <ac:chgData name="Huy Nguyen" userId="a81aaadaf1b62a2a" providerId="LiveId" clId="{B4816C00-49C5-FA41-B2A3-761CBD1AE47C}" dt="2021-04-07T14:22:25.543" v="8811" actId="21"/>
          <ac:spMkLst>
            <pc:docMk/>
            <pc:sldMk cId="928112504" sldId="276"/>
            <ac:spMk id="2" creationId="{1EBAE4AB-61B4-4544-AC48-0B3654607315}"/>
          </ac:spMkLst>
        </pc:spChg>
        <pc:spChg chg="del">
          <ac:chgData name="Huy Nguyen" userId="a81aaadaf1b62a2a" providerId="LiveId" clId="{B4816C00-49C5-FA41-B2A3-761CBD1AE47C}" dt="2021-04-07T14:22:26.822" v="8812" actId="21"/>
          <ac:spMkLst>
            <pc:docMk/>
            <pc:sldMk cId="928112504" sldId="276"/>
            <ac:spMk id="3" creationId="{4D21D165-027F-BA4C-89E9-26C33B74CCF0}"/>
          </ac:spMkLst>
        </pc:spChg>
        <pc:spChg chg="add mod">
          <ac:chgData name="Huy Nguyen" userId="a81aaadaf1b62a2a" providerId="LiveId" clId="{B4816C00-49C5-FA41-B2A3-761CBD1AE47C}" dt="2021-04-08T03:22:34.649" v="8928" actId="1076"/>
          <ac:spMkLst>
            <pc:docMk/>
            <pc:sldMk cId="928112504" sldId="276"/>
            <ac:spMk id="6" creationId="{71389DBF-ABF1-4846-8981-B3EC62465FC1}"/>
          </ac:spMkLst>
        </pc:spChg>
        <pc:spChg chg="add mod">
          <ac:chgData name="Huy Nguyen" userId="a81aaadaf1b62a2a" providerId="LiveId" clId="{B4816C00-49C5-FA41-B2A3-761CBD1AE47C}" dt="2021-04-08T03:24:44.852" v="9116" actId="1076"/>
          <ac:spMkLst>
            <pc:docMk/>
            <pc:sldMk cId="928112504" sldId="276"/>
            <ac:spMk id="10" creationId="{5236F7D4-3F1E-E147-9235-F502E4023528}"/>
          </ac:spMkLst>
        </pc:spChg>
        <pc:spChg chg="add mod">
          <ac:chgData name="Huy Nguyen" userId="a81aaadaf1b62a2a" providerId="LiveId" clId="{B4816C00-49C5-FA41-B2A3-761CBD1AE47C}" dt="2021-04-08T03:24:31.835" v="9112" actId="1076"/>
          <ac:spMkLst>
            <pc:docMk/>
            <pc:sldMk cId="928112504" sldId="276"/>
            <ac:spMk id="19" creationId="{039F273D-6839-1344-8A8F-F0C3E321EE94}"/>
          </ac:spMkLst>
        </pc:spChg>
        <pc:cxnChg chg="add mod">
          <ac:chgData name="Huy Nguyen" userId="a81aaadaf1b62a2a" providerId="LiveId" clId="{B4816C00-49C5-FA41-B2A3-761CBD1AE47C}" dt="2021-04-08T03:22:38.517" v="8930" actId="14100"/>
          <ac:cxnSpMkLst>
            <pc:docMk/>
            <pc:sldMk cId="928112504" sldId="276"/>
            <ac:cxnSpMk id="3" creationId="{C64F7F54-3BC8-4149-8C6A-841F0D4BD1E2}"/>
          </ac:cxnSpMkLst>
        </pc:cxnChg>
        <pc:cxnChg chg="add mod">
          <ac:chgData name="Huy Nguyen" userId="a81aaadaf1b62a2a" providerId="LiveId" clId="{B4816C00-49C5-FA41-B2A3-761CBD1AE47C}" dt="2021-04-08T03:24:44.852" v="9116" actId="1076"/>
          <ac:cxnSpMkLst>
            <pc:docMk/>
            <pc:sldMk cId="928112504" sldId="276"/>
            <ac:cxnSpMk id="12" creationId="{1BEC06DC-8491-C846-954A-959E49EDEF34}"/>
          </ac:cxnSpMkLst>
        </pc:cxnChg>
        <pc:cxnChg chg="add mod">
          <ac:chgData name="Huy Nguyen" userId="a81aaadaf1b62a2a" providerId="LiveId" clId="{B4816C00-49C5-FA41-B2A3-761CBD1AE47C}" dt="2021-04-08T03:24:36.581" v="9115" actId="14100"/>
          <ac:cxnSpMkLst>
            <pc:docMk/>
            <pc:sldMk cId="928112504" sldId="276"/>
            <ac:cxnSpMk id="21" creationId="{B78D6B61-9F09-684D-9D6A-9999DA32D3EE}"/>
          </ac:cxnSpMkLst>
        </pc:cxnChg>
      </pc:sldChg>
      <pc:sldChg chg="addSp delSp modSp add addAnim delAnim">
        <pc:chgData name="Huy Nguyen" userId="a81aaadaf1b62a2a" providerId="LiveId" clId="{B4816C00-49C5-FA41-B2A3-761CBD1AE47C}" dt="2021-04-07T13:44:52.102" v="8718" actId="27696"/>
        <pc:sldMkLst>
          <pc:docMk/>
          <pc:sldMk cId="1261333527" sldId="277"/>
        </pc:sldMkLst>
        <pc:spChg chg="add mod">
          <ac:chgData name="Huy Nguyen" userId="a81aaadaf1b62a2a" providerId="LiveId" clId="{B4816C00-49C5-FA41-B2A3-761CBD1AE47C}" dt="2021-04-07T13:44:44.406" v="8717" actId="20577"/>
          <ac:spMkLst>
            <pc:docMk/>
            <pc:sldMk cId="1261333527" sldId="277"/>
            <ac:spMk id="3" creationId="{58882CC3-17F5-7D49-AF9F-B13F270471B9}"/>
          </ac:spMkLst>
        </pc:spChg>
        <pc:spChg chg="mod">
          <ac:chgData name="Huy Nguyen" userId="a81aaadaf1b62a2a" providerId="LiveId" clId="{B4816C00-49C5-FA41-B2A3-761CBD1AE47C}" dt="2021-04-07T13:36:40.705" v="8229" actId="208"/>
          <ac:spMkLst>
            <pc:docMk/>
            <pc:sldMk cId="1261333527" sldId="277"/>
            <ac:spMk id="5" creationId="{16CDD21F-DB91-A248-97E3-720163571758}"/>
          </ac:spMkLst>
        </pc:spChg>
        <pc:spChg chg="mod">
          <ac:chgData name="Huy Nguyen" userId="a81aaadaf1b62a2a" providerId="LiveId" clId="{B4816C00-49C5-FA41-B2A3-761CBD1AE47C}" dt="2021-04-07T13:36:45.134" v="8230" actId="208"/>
          <ac:spMkLst>
            <pc:docMk/>
            <pc:sldMk cId="1261333527" sldId="277"/>
            <ac:spMk id="7" creationId="{D5D777A4-798E-3141-A259-6675FE44F9FB}"/>
          </ac:spMkLst>
        </pc:spChg>
        <pc:spChg chg="del">
          <ac:chgData name="Huy Nguyen" userId="a81aaadaf1b62a2a" providerId="LiveId" clId="{B4816C00-49C5-FA41-B2A3-761CBD1AE47C}" dt="2021-04-07T13:36:22.165" v="8225" actId="21"/>
          <ac:spMkLst>
            <pc:docMk/>
            <pc:sldMk cId="1261333527" sldId="277"/>
            <ac:spMk id="12" creationId="{99E02F1E-6D21-A743-A82A-B95A0F463B07}"/>
          </ac:spMkLst>
        </pc:spChg>
        <pc:spChg chg="del">
          <ac:chgData name="Huy Nguyen" userId="a81aaadaf1b62a2a" providerId="LiveId" clId="{B4816C00-49C5-FA41-B2A3-761CBD1AE47C}" dt="2021-04-07T13:36:25.721" v="8226" actId="21"/>
          <ac:spMkLst>
            <pc:docMk/>
            <pc:sldMk cId="1261333527" sldId="277"/>
            <ac:spMk id="13" creationId="{01880437-D0F1-794B-A0B1-F638311FD620}"/>
          </ac:spMkLst>
        </pc:spChg>
      </pc:sldChg>
      <pc:sldChg chg="addSp delSp modSp add addAnim delAnim">
        <pc:chgData name="Huy Nguyen" userId="a81aaadaf1b62a2a" providerId="LiveId" clId="{B4816C00-49C5-FA41-B2A3-761CBD1AE47C}" dt="2021-04-08T15:21:09.326" v="11456" actId="20577"/>
        <pc:sldMkLst>
          <pc:docMk/>
          <pc:sldMk cId="1088434860" sldId="278"/>
        </pc:sldMkLst>
        <pc:spChg chg="mod">
          <ac:chgData name="Huy Nguyen" userId="a81aaadaf1b62a2a" providerId="LiveId" clId="{B4816C00-49C5-FA41-B2A3-761CBD1AE47C}" dt="2021-04-08T15:21:09.326" v="11456" actId="20577"/>
          <ac:spMkLst>
            <pc:docMk/>
            <pc:sldMk cId="1088434860" sldId="278"/>
            <ac:spMk id="7" creationId="{0D6BF1D0-A994-D240-8280-0B6FB09BDB66}"/>
          </ac:spMkLst>
        </pc:spChg>
        <pc:picChg chg="add mod">
          <ac:chgData name="Huy Nguyen" userId="a81aaadaf1b62a2a" providerId="LiveId" clId="{B4816C00-49C5-FA41-B2A3-761CBD1AE47C}" dt="2021-04-08T03:18:28.780" v="8838" actId="14100"/>
          <ac:picMkLst>
            <pc:docMk/>
            <pc:sldMk cId="1088434860" sldId="278"/>
            <ac:picMk id="3" creationId="{F0046F4E-8434-8042-A2C6-316E3998ABEF}"/>
          </ac:picMkLst>
        </pc:picChg>
        <pc:picChg chg="del">
          <ac:chgData name="Huy Nguyen" userId="a81aaadaf1b62a2a" providerId="LiveId" clId="{B4816C00-49C5-FA41-B2A3-761CBD1AE47C}" dt="2021-04-07T14:21:31.861" v="8801" actId="21"/>
          <ac:picMkLst>
            <pc:docMk/>
            <pc:sldMk cId="1088434860" sldId="278"/>
            <ac:picMk id="8" creationId="{560B5CEF-6889-DC4C-834D-1A4B6DB97C9E}"/>
          </ac:picMkLst>
        </pc:picChg>
      </pc:sldChg>
      <pc:sldChg chg="addSp delSp modSp new modTransition addAnim delAnim">
        <pc:chgData name="Huy Nguyen" userId="a81aaadaf1b62a2a" providerId="LiveId" clId="{B4816C00-49C5-FA41-B2A3-761CBD1AE47C}" dt="2021-04-08T14:39:41.267" v="10625" actId="12563"/>
        <pc:sldMkLst>
          <pc:docMk/>
          <pc:sldMk cId="1570281190" sldId="279"/>
        </pc:sldMkLst>
        <pc:spChg chg="del">
          <ac:chgData name="Huy Nguyen" userId="a81aaadaf1b62a2a" providerId="LiveId" clId="{B4816C00-49C5-FA41-B2A3-761CBD1AE47C}" dt="2021-04-08T03:25:43.543" v="9127" actId="21"/>
          <ac:spMkLst>
            <pc:docMk/>
            <pc:sldMk cId="1570281190" sldId="279"/>
            <ac:spMk id="2" creationId="{EE505ACB-8D16-2444-896C-BCA71075EF46}"/>
          </ac:spMkLst>
        </pc:spChg>
        <pc:spChg chg="add mod">
          <ac:chgData name="Huy Nguyen" userId="a81aaadaf1b62a2a" providerId="LiveId" clId="{B4816C00-49C5-FA41-B2A3-761CBD1AE47C}" dt="2021-04-08T14:32:28.966" v="9932" actId="1076"/>
          <ac:spMkLst>
            <pc:docMk/>
            <pc:sldMk cId="1570281190" sldId="279"/>
            <ac:spMk id="2" creationId="{F2716E0F-E144-714B-A50A-E3E128AE7445}"/>
          </ac:spMkLst>
        </pc:spChg>
        <pc:spChg chg="del">
          <ac:chgData name="Huy Nguyen" userId="a81aaadaf1b62a2a" providerId="LiveId" clId="{B4816C00-49C5-FA41-B2A3-761CBD1AE47C}" dt="2021-04-08T03:25:41.968" v="9126" actId="21"/>
          <ac:spMkLst>
            <pc:docMk/>
            <pc:sldMk cId="1570281190" sldId="279"/>
            <ac:spMk id="3" creationId="{8A390EA3-04CA-B247-81E0-C464D4280EBC}"/>
          </ac:spMkLst>
        </pc:spChg>
        <pc:spChg chg="add mod">
          <ac:chgData name="Huy Nguyen" userId="a81aaadaf1b62a2a" providerId="LiveId" clId="{B4816C00-49C5-FA41-B2A3-761CBD1AE47C}" dt="2021-04-08T14:37:32.932" v="10449" actId="1076"/>
          <ac:spMkLst>
            <pc:docMk/>
            <pc:sldMk cId="1570281190" sldId="279"/>
            <ac:spMk id="3" creationId="{92C4E7AC-14F7-5D45-B23C-02A9AC6C2898}"/>
          </ac:spMkLst>
        </pc:spChg>
        <pc:spChg chg="add mod">
          <ac:chgData name="Huy Nguyen" userId="a81aaadaf1b62a2a" providerId="LiveId" clId="{B4816C00-49C5-FA41-B2A3-761CBD1AE47C}" dt="2021-04-08T03:42:34.829" v="9704" actId="1076"/>
          <ac:spMkLst>
            <pc:docMk/>
            <pc:sldMk cId="1570281190" sldId="279"/>
            <ac:spMk id="4" creationId="{677417AA-5CF4-7F4F-9C86-2260F45532F7}"/>
          </ac:spMkLst>
        </pc:spChg>
        <pc:spChg chg="add mod">
          <ac:chgData name="Huy Nguyen" userId="a81aaadaf1b62a2a" providerId="LiveId" clId="{B4816C00-49C5-FA41-B2A3-761CBD1AE47C}" dt="2021-04-08T03:35:31.196" v="9606" actId="14100"/>
          <ac:spMkLst>
            <pc:docMk/>
            <pc:sldMk cId="1570281190" sldId="279"/>
            <ac:spMk id="5" creationId="{B949A376-89D2-5743-BA60-562C626735CE}"/>
          </ac:spMkLst>
        </pc:spChg>
        <pc:spChg chg="add mod">
          <ac:chgData name="Huy Nguyen" userId="a81aaadaf1b62a2a" providerId="LiveId" clId="{B4816C00-49C5-FA41-B2A3-761CBD1AE47C}" dt="2021-04-08T03:35:38.468" v="9608" actId="14100"/>
          <ac:spMkLst>
            <pc:docMk/>
            <pc:sldMk cId="1570281190" sldId="279"/>
            <ac:spMk id="6" creationId="{192ED110-3F64-FD49-86A6-665B6C791F22}"/>
          </ac:spMkLst>
        </pc:spChg>
        <pc:spChg chg="add mod">
          <ac:chgData name="Huy Nguyen" userId="a81aaadaf1b62a2a" providerId="LiveId" clId="{B4816C00-49C5-FA41-B2A3-761CBD1AE47C}" dt="2021-04-08T14:39:21.829" v="10621" actId="1076"/>
          <ac:spMkLst>
            <pc:docMk/>
            <pc:sldMk cId="1570281190" sldId="279"/>
            <ac:spMk id="8" creationId="{BD09BA79-AFC5-2942-8D15-2120FC190769}"/>
          </ac:spMkLst>
        </pc:spChg>
        <pc:spChg chg="add mod">
          <ac:chgData name="Huy Nguyen" userId="a81aaadaf1b62a2a" providerId="LiveId" clId="{B4816C00-49C5-FA41-B2A3-761CBD1AE47C}" dt="2021-04-08T03:37:32.270" v="9692" actId="1076"/>
          <ac:spMkLst>
            <pc:docMk/>
            <pc:sldMk cId="1570281190" sldId="279"/>
            <ac:spMk id="23" creationId="{CA9584C8-F33B-AD4A-96A6-9B1589E07404}"/>
          </ac:spMkLst>
        </pc:spChg>
        <pc:spChg chg="add mod">
          <ac:chgData name="Huy Nguyen" userId="a81aaadaf1b62a2a" providerId="LiveId" clId="{B4816C00-49C5-FA41-B2A3-761CBD1AE47C}" dt="2021-04-08T14:37:21.249" v="10446" actId="14100"/>
          <ac:spMkLst>
            <pc:docMk/>
            <pc:sldMk cId="1570281190" sldId="279"/>
            <ac:spMk id="26" creationId="{DAEE734E-BEC1-3E4F-932D-C76BD33C8B9A}"/>
          </ac:spMkLst>
        </pc:spChg>
        <pc:spChg chg="add mod">
          <ac:chgData name="Huy Nguyen" userId="a81aaadaf1b62a2a" providerId="LiveId" clId="{B4816C00-49C5-FA41-B2A3-761CBD1AE47C}" dt="2021-04-08T03:38:02.525" v="9698" actId="207"/>
          <ac:spMkLst>
            <pc:docMk/>
            <pc:sldMk cId="1570281190" sldId="279"/>
            <ac:spMk id="34" creationId="{05D6E80D-6920-AC46-9E1D-513511FCBD84}"/>
          </ac:spMkLst>
        </pc:spChg>
        <pc:spChg chg="add mod">
          <ac:chgData name="Huy Nguyen" userId="a81aaadaf1b62a2a" providerId="LiveId" clId="{B4816C00-49C5-FA41-B2A3-761CBD1AE47C}" dt="2021-04-08T03:38:05.447" v="9699" actId="207"/>
          <ac:spMkLst>
            <pc:docMk/>
            <pc:sldMk cId="1570281190" sldId="279"/>
            <ac:spMk id="39" creationId="{DD4ABA8F-FD6B-F640-A188-03E62A3ECC1B}"/>
          </ac:spMkLst>
        </pc:spChg>
        <pc:cxnChg chg="add mod">
          <ac:chgData name="Huy Nguyen" userId="a81aaadaf1b62a2a" providerId="LiveId" clId="{B4816C00-49C5-FA41-B2A3-761CBD1AE47C}" dt="2021-04-08T03:42:34.829" v="9704" actId="1076"/>
          <ac:cxnSpMkLst>
            <pc:docMk/>
            <pc:sldMk cId="1570281190" sldId="279"/>
            <ac:cxnSpMk id="7" creationId="{E2DA58F0-A59D-784E-A807-69127DC5305C}"/>
          </ac:cxnSpMkLst>
        </pc:cxnChg>
        <pc:cxnChg chg="add mod">
          <ac:chgData name="Huy Nguyen" userId="a81aaadaf1b62a2a" providerId="LiveId" clId="{B4816C00-49C5-FA41-B2A3-761CBD1AE47C}" dt="2021-04-08T03:42:34.829" v="9704" actId="1076"/>
          <ac:cxnSpMkLst>
            <pc:docMk/>
            <pc:sldMk cId="1570281190" sldId="279"/>
            <ac:cxnSpMk id="17" creationId="{9A781682-7F43-8041-9DD6-39989B3D1CEF}"/>
          </ac:cxnSpMkLst>
        </pc:cxnChg>
        <pc:cxnChg chg="add mod">
          <ac:chgData name="Huy Nguyen" userId="a81aaadaf1b62a2a" providerId="LiveId" clId="{B4816C00-49C5-FA41-B2A3-761CBD1AE47C}" dt="2021-04-08T03:42:34.829" v="9704" actId="1076"/>
          <ac:cxnSpMkLst>
            <pc:docMk/>
            <pc:sldMk cId="1570281190" sldId="279"/>
            <ac:cxnSpMk id="29" creationId="{2B903F76-138A-FD47-B10A-4B12087E73DC}"/>
          </ac:cxnSpMkLst>
        </pc:cxnChg>
        <pc:cxnChg chg="add del mod">
          <ac:chgData name="Huy Nguyen" userId="a81aaadaf1b62a2a" providerId="LiveId" clId="{B4816C00-49C5-FA41-B2A3-761CBD1AE47C}" dt="2021-04-08T03:40:19.803" v="9701" actId="21"/>
          <ac:cxnSpMkLst>
            <pc:docMk/>
            <pc:sldMk cId="1570281190" sldId="279"/>
            <ac:cxnSpMk id="41" creationId="{E4EB67D8-C24A-7843-9207-E4DEE058FE95}"/>
          </ac:cxnSpMkLst>
        </pc:cxnChg>
        <pc:cxnChg chg="add del mod">
          <ac:chgData name="Huy Nguyen" userId="a81aaadaf1b62a2a" providerId="LiveId" clId="{B4816C00-49C5-FA41-B2A3-761CBD1AE47C}" dt="2021-04-08T03:40:45.378" v="9703" actId="21"/>
          <ac:cxnSpMkLst>
            <pc:docMk/>
            <pc:sldMk cId="1570281190" sldId="279"/>
            <ac:cxnSpMk id="43" creationId="{B4B2889F-425F-6C4D-A5A8-96A02133DB85}"/>
          </ac:cxnSpMkLst>
        </pc:cxnChg>
      </pc:sldChg>
      <pc:sldChg chg="delSp modSp add delAnim">
        <pc:chgData name="Huy Nguyen" userId="a81aaadaf1b62a2a" providerId="LiveId" clId="{B4816C00-49C5-FA41-B2A3-761CBD1AE47C}" dt="2021-04-08T03:31:00.313" v="9471" actId="207"/>
        <pc:sldMkLst>
          <pc:docMk/>
          <pc:sldMk cId="3331803697" sldId="280"/>
        </pc:sldMkLst>
        <pc:spChg chg="mod">
          <ac:chgData name="Huy Nguyen" userId="a81aaadaf1b62a2a" providerId="LiveId" clId="{B4816C00-49C5-FA41-B2A3-761CBD1AE47C}" dt="2021-04-08T03:30:51.589" v="9469" actId="207"/>
          <ac:spMkLst>
            <pc:docMk/>
            <pc:sldMk cId="3331803697" sldId="280"/>
            <ac:spMk id="2" creationId="{0C56470F-4601-A943-9B98-6E144AEA9F36}"/>
          </ac:spMkLst>
        </pc:spChg>
        <pc:spChg chg="mod">
          <ac:chgData name="Huy Nguyen" userId="a81aaadaf1b62a2a" providerId="LiveId" clId="{B4816C00-49C5-FA41-B2A3-761CBD1AE47C}" dt="2021-04-08T03:30:57.205" v="9470" actId="207"/>
          <ac:spMkLst>
            <pc:docMk/>
            <pc:sldMk cId="3331803697" sldId="280"/>
            <ac:spMk id="6" creationId="{71389DBF-ABF1-4846-8981-B3EC62465FC1}"/>
          </ac:spMkLst>
        </pc:spChg>
        <pc:spChg chg="mod">
          <ac:chgData name="Huy Nguyen" userId="a81aaadaf1b62a2a" providerId="LiveId" clId="{B4816C00-49C5-FA41-B2A3-761CBD1AE47C}" dt="2021-04-08T03:31:00.313" v="9471" actId="207"/>
          <ac:spMkLst>
            <pc:docMk/>
            <pc:sldMk cId="3331803697" sldId="280"/>
            <ac:spMk id="10" creationId="{5236F7D4-3F1E-E147-9235-F502E4023528}"/>
          </ac:spMkLst>
        </pc:spChg>
        <pc:spChg chg="del">
          <ac:chgData name="Huy Nguyen" userId="a81aaadaf1b62a2a" providerId="LiveId" clId="{B4816C00-49C5-FA41-B2A3-761CBD1AE47C}" dt="2021-04-08T03:29:19.848" v="9325" actId="21"/>
          <ac:spMkLst>
            <pc:docMk/>
            <pc:sldMk cId="3331803697" sldId="280"/>
            <ac:spMk id="19" creationId="{039F273D-6839-1344-8A8F-F0C3E321EE94}"/>
          </ac:spMkLst>
        </pc:spChg>
        <pc:cxnChg chg="mod">
          <ac:chgData name="Huy Nguyen" userId="a81aaadaf1b62a2a" providerId="LiveId" clId="{B4816C00-49C5-FA41-B2A3-761CBD1AE47C}" dt="2021-04-08T03:29:15.006" v="9324" actId="14100"/>
          <ac:cxnSpMkLst>
            <pc:docMk/>
            <pc:sldMk cId="3331803697" sldId="280"/>
            <ac:cxnSpMk id="3" creationId="{C64F7F54-3BC8-4149-8C6A-841F0D4BD1E2}"/>
          </ac:cxnSpMkLst>
        </pc:cxnChg>
        <pc:cxnChg chg="mod">
          <ac:chgData name="Huy Nguyen" userId="a81aaadaf1b62a2a" providerId="LiveId" clId="{B4816C00-49C5-FA41-B2A3-761CBD1AE47C}" dt="2021-04-08T03:30:35.563" v="9468" actId="14100"/>
          <ac:cxnSpMkLst>
            <pc:docMk/>
            <pc:sldMk cId="3331803697" sldId="280"/>
            <ac:cxnSpMk id="12" creationId="{1BEC06DC-8491-C846-954A-959E49EDEF34}"/>
          </ac:cxnSpMkLst>
        </pc:cxnChg>
        <pc:cxnChg chg="del mod">
          <ac:chgData name="Huy Nguyen" userId="a81aaadaf1b62a2a" providerId="LiveId" clId="{B4816C00-49C5-FA41-B2A3-761CBD1AE47C}" dt="2021-04-08T03:29:21.662" v="9326" actId="21"/>
          <ac:cxnSpMkLst>
            <pc:docMk/>
            <pc:sldMk cId="3331803697" sldId="280"/>
            <ac:cxnSpMk id="21" creationId="{B78D6B61-9F09-684D-9D6A-9999DA32D3EE}"/>
          </ac:cxnSpMkLst>
        </pc:cxnChg>
      </pc:sldChg>
      <pc:sldChg chg="addSp delSp modSp new modTransition addAnim delAnim">
        <pc:chgData name="Huy Nguyen" userId="a81aaadaf1b62a2a" providerId="LiveId" clId="{B4816C00-49C5-FA41-B2A3-761CBD1AE47C}" dt="2021-04-08T14:47:20.547" v="10749" actId="27704"/>
        <pc:sldMkLst>
          <pc:docMk/>
          <pc:sldMk cId="2900051320" sldId="281"/>
        </pc:sldMkLst>
        <pc:spChg chg="del">
          <ac:chgData name="Huy Nguyen" userId="a81aaadaf1b62a2a" providerId="LiveId" clId="{B4816C00-49C5-FA41-B2A3-761CBD1AE47C}" dt="2021-04-08T14:42:18.255" v="10656" actId="21"/>
          <ac:spMkLst>
            <pc:docMk/>
            <pc:sldMk cId="2900051320" sldId="281"/>
            <ac:spMk id="2" creationId="{3BD1728B-8675-C54E-89B9-6BEDD2B02A1F}"/>
          </ac:spMkLst>
        </pc:spChg>
        <pc:spChg chg="del">
          <ac:chgData name="Huy Nguyen" userId="a81aaadaf1b62a2a" providerId="LiveId" clId="{B4816C00-49C5-FA41-B2A3-761CBD1AE47C}" dt="2021-04-08T14:42:16.806" v="10655" actId="21"/>
          <ac:spMkLst>
            <pc:docMk/>
            <pc:sldMk cId="2900051320" sldId="281"/>
            <ac:spMk id="3" creationId="{A940775A-E8EC-684B-8EF4-99139F0AA2A9}"/>
          </ac:spMkLst>
        </pc:spChg>
        <pc:spChg chg="add mod">
          <ac:chgData name="Huy Nguyen" userId="a81aaadaf1b62a2a" providerId="LiveId" clId="{B4816C00-49C5-FA41-B2A3-761CBD1AE47C}" dt="2021-04-08T14:43:30.423" v="10669" actId="14100"/>
          <ac:spMkLst>
            <pc:docMk/>
            <pc:sldMk cId="2900051320" sldId="281"/>
            <ac:spMk id="6" creationId="{92EBB657-9337-7443-99D7-F677434C0956}"/>
          </ac:spMkLst>
        </pc:spChg>
        <pc:spChg chg="add mod">
          <ac:chgData name="Huy Nguyen" userId="a81aaadaf1b62a2a" providerId="LiveId" clId="{B4816C00-49C5-FA41-B2A3-761CBD1AE47C}" dt="2021-04-08T14:44:12.451" v="10721" actId="20577"/>
          <ac:spMkLst>
            <pc:docMk/>
            <pc:sldMk cId="2900051320" sldId="281"/>
            <ac:spMk id="8" creationId="{438029FD-0CCD-8B40-B691-91B882DC617E}"/>
          </ac:spMkLst>
        </pc:spChg>
        <pc:spChg chg="add mod">
          <ac:chgData name="Huy Nguyen" userId="a81aaadaf1b62a2a" providerId="LiveId" clId="{B4816C00-49C5-FA41-B2A3-761CBD1AE47C}" dt="2021-04-08T14:44:53.137" v="10725" actId="1076"/>
          <ac:spMkLst>
            <pc:docMk/>
            <pc:sldMk cId="2900051320" sldId="281"/>
            <ac:spMk id="10" creationId="{ADF5934E-2594-CF42-BA6F-68DDB25A55A0}"/>
          </ac:spMkLst>
        </pc:spChg>
        <pc:spChg chg="add mod">
          <ac:chgData name="Huy Nguyen" userId="a81aaadaf1b62a2a" providerId="LiveId" clId="{B4816C00-49C5-FA41-B2A3-761CBD1AE47C}" dt="2021-04-08T14:45:21.887" v="10729" actId="1076"/>
          <ac:spMkLst>
            <pc:docMk/>
            <pc:sldMk cId="2900051320" sldId="281"/>
            <ac:spMk id="12" creationId="{0910F9E8-7B3A-8E43-9166-87C8668AA749}"/>
          </ac:spMkLst>
        </pc:spChg>
        <pc:spChg chg="add mod">
          <ac:chgData name="Huy Nguyen" userId="a81aaadaf1b62a2a" providerId="LiveId" clId="{B4816C00-49C5-FA41-B2A3-761CBD1AE47C}" dt="2021-04-08T14:45:53.206" v="10732" actId="1076"/>
          <ac:spMkLst>
            <pc:docMk/>
            <pc:sldMk cId="2900051320" sldId="281"/>
            <ac:spMk id="14" creationId="{4ADDBAF0-1F7E-4642-A549-1029B0BA6B9D}"/>
          </ac:spMkLst>
        </pc:spChg>
        <pc:spChg chg="add mod">
          <ac:chgData name="Huy Nguyen" userId="a81aaadaf1b62a2a" providerId="LiveId" clId="{B4816C00-49C5-FA41-B2A3-761CBD1AE47C}" dt="2021-04-08T14:46:26.528" v="10737" actId="1076"/>
          <ac:spMkLst>
            <pc:docMk/>
            <pc:sldMk cId="2900051320" sldId="281"/>
            <ac:spMk id="16" creationId="{BC7FDD9A-2D98-EE42-892A-BCE86BC1FE64}"/>
          </ac:spMkLst>
        </pc:spChg>
        <pc:picChg chg="add mod">
          <ac:chgData name="Huy Nguyen" userId="a81aaadaf1b62a2a" providerId="LiveId" clId="{B4816C00-49C5-FA41-B2A3-761CBD1AE47C}" dt="2021-04-08T14:43:50.226" v="10672" actId="1076"/>
          <ac:picMkLst>
            <pc:docMk/>
            <pc:sldMk cId="2900051320" sldId="281"/>
            <ac:picMk id="4" creationId="{6D084D07-E3FC-874A-AD76-944EEED0662A}"/>
          </ac:picMkLst>
        </pc:picChg>
        <pc:picChg chg="add mod">
          <ac:chgData name="Huy Nguyen" userId="a81aaadaf1b62a2a" providerId="LiveId" clId="{B4816C00-49C5-FA41-B2A3-761CBD1AE47C}" dt="2021-04-08T14:46:53.782" v="10744" actId="14100"/>
          <ac:picMkLst>
            <pc:docMk/>
            <pc:sldMk cId="2900051320" sldId="281"/>
            <ac:picMk id="17" creationId="{02B5EA10-DEAC-694B-9804-6B3132BCD897}"/>
          </ac:picMkLst>
        </pc:picChg>
      </pc:sldChg>
      <pc:sldChg chg="addSp delSp modSp new modTransition addAnim">
        <pc:chgData name="Huy Nguyen" userId="a81aaadaf1b62a2a" providerId="LiveId" clId="{B4816C00-49C5-FA41-B2A3-761CBD1AE47C}" dt="2021-04-08T14:50:17.473" v="10808" actId="12563"/>
        <pc:sldMkLst>
          <pc:docMk/>
          <pc:sldMk cId="3891261415" sldId="282"/>
        </pc:sldMkLst>
        <pc:spChg chg="del">
          <ac:chgData name="Huy Nguyen" userId="a81aaadaf1b62a2a" providerId="LiveId" clId="{B4816C00-49C5-FA41-B2A3-761CBD1AE47C}" dt="2021-04-08T14:48:12.552" v="10750" actId="931"/>
          <ac:spMkLst>
            <pc:docMk/>
            <pc:sldMk cId="3891261415" sldId="282"/>
            <ac:spMk id="3" creationId="{B479FDBA-316A-F148-B258-12C1A4ACFE50}"/>
          </ac:spMkLst>
        </pc:spChg>
        <pc:spChg chg="add mod">
          <ac:chgData name="Huy Nguyen" userId="a81aaadaf1b62a2a" providerId="LiveId" clId="{B4816C00-49C5-FA41-B2A3-761CBD1AE47C}" dt="2021-04-08T14:50:06.680" v="10806" actId="1076"/>
          <ac:spMkLst>
            <pc:docMk/>
            <pc:sldMk cId="3891261415" sldId="282"/>
            <ac:spMk id="5" creationId="{7C35E7E4-B97A-EB41-B31A-ED4316BCED92}"/>
          </ac:spMkLst>
        </pc:spChg>
        <pc:picChg chg="add mod ord">
          <ac:chgData name="Huy Nguyen" userId="a81aaadaf1b62a2a" providerId="LiveId" clId="{B4816C00-49C5-FA41-B2A3-761CBD1AE47C}" dt="2021-04-08T14:48:18.822" v="10753" actId="14100"/>
          <ac:picMkLst>
            <pc:docMk/>
            <pc:sldMk cId="3891261415" sldId="282"/>
            <ac:picMk id="4" creationId="{08731B67-9474-4247-9411-9F6ECA4AAEE8}"/>
          </ac:picMkLst>
        </pc:picChg>
      </pc:sldChg>
      <pc:sldChg chg="addSp delSp modSp new del addAnim">
        <pc:chgData name="Huy Nguyen" userId="a81aaadaf1b62a2a" providerId="LiveId" clId="{B4816C00-49C5-FA41-B2A3-761CBD1AE47C}" dt="2021-04-09T14:08:09.397" v="11488" actId="21"/>
        <pc:sldMkLst>
          <pc:docMk/>
          <pc:sldMk cId="2731990857" sldId="283"/>
        </pc:sldMkLst>
        <pc:spChg chg="del">
          <ac:chgData name="Huy Nguyen" userId="a81aaadaf1b62a2a" providerId="LiveId" clId="{B4816C00-49C5-FA41-B2A3-761CBD1AE47C}" dt="2021-04-08T14:50:29.264" v="10810" actId="931"/>
          <ac:spMkLst>
            <pc:docMk/>
            <pc:sldMk cId="2731990857" sldId="283"/>
            <ac:spMk id="3" creationId="{B072FD9C-83BF-3F49-8ACF-D2A82429A312}"/>
          </ac:spMkLst>
        </pc:spChg>
        <pc:spChg chg="add mod">
          <ac:chgData name="Huy Nguyen" userId="a81aaadaf1b62a2a" providerId="LiveId" clId="{B4816C00-49C5-FA41-B2A3-761CBD1AE47C}" dt="2021-04-08T14:51:30.543" v="10818" actId="1076"/>
          <ac:spMkLst>
            <pc:docMk/>
            <pc:sldMk cId="2731990857" sldId="283"/>
            <ac:spMk id="6" creationId="{7E8B40D8-7EAC-0848-9174-6F5BF6235146}"/>
          </ac:spMkLst>
        </pc:spChg>
        <pc:picChg chg="add mod ord">
          <ac:chgData name="Huy Nguyen" userId="a81aaadaf1b62a2a" providerId="LiveId" clId="{B4816C00-49C5-FA41-B2A3-761CBD1AE47C}" dt="2021-04-08T14:50:38.350" v="10813" actId="14100"/>
          <ac:picMkLst>
            <pc:docMk/>
            <pc:sldMk cId="2731990857" sldId="283"/>
            <ac:picMk id="4" creationId="{EEF52446-FB2D-B541-8133-025191791317}"/>
          </ac:picMkLst>
        </pc:picChg>
      </pc:sldChg>
      <pc:sldChg chg="addSp delSp modSp new modTransition addAnim">
        <pc:chgData name="Huy Nguyen" userId="a81aaadaf1b62a2a" providerId="LiveId" clId="{B4816C00-49C5-FA41-B2A3-761CBD1AE47C}" dt="2021-04-08T15:08:08.570" v="11158" actId="12563"/>
        <pc:sldMkLst>
          <pc:docMk/>
          <pc:sldMk cId="2475226811" sldId="284"/>
        </pc:sldMkLst>
        <pc:spChg chg="del">
          <ac:chgData name="Huy Nguyen" userId="a81aaadaf1b62a2a" providerId="LiveId" clId="{B4816C00-49C5-FA41-B2A3-761CBD1AE47C}" dt="2021-04-08T14:51:34.894" v="10820" actId="21"/>
          <ac:spMkLst>
            <pc:docMk/>
            <pc:sldMk cId="2475226811" sldId="284"/>
            <ac:spMk id="2" creationId="{B1B217DF-BE93-F449-9495-4DB28F40BE46}"/>
          </ac:spMkLst>
        </pc:spChg>
        <pc:spChg chg="add mod">
          <ac:chgData name="Huy Nguyen" userId="a81aaadaf1b62a2a" providerId="LiveId" clId="{B4816C00-49C5-FA41-B2A3-761CBD1AE47C}" dt="2021-04-08T15:07:20.763" v="11146" actId="1076"/>
          <ac:spMkLst>
            <pc:docMk/>
            <pc:sldMk cId="2475226811" sldId="284"/>
            <ac:spMk id="2" creationId="{B3C42DD1-F938-A144-B88A-DBED0D95BEE1}"/>
          </ac:spMkLst>
        </pc:spChg>
        <pc:spChg chg="add mod">
          <ac:chgData name="Huy Nguyen" userId="a81aaadaf1b62a2a" providerId="LiveId" clId="{B4816C00-49C5-FA41-B2A3-761CBD1AE47C}" dt="2021-04-08T15:07:07.674" v="11143" actId="1076"/>
          <ac:spMkLst>
            <pc:docMk/>
            <pc:sldMk cId="2475226811" sldId="284"/>
            <ac:spMk id="3" creationId="{431AF3D8-CAF3-784B-8DBD-9B9483B4B74F}"/>
          </ac:spMkLst>
        </pc:spChg>
        <pc:spChg chg="del">
          <ac:chgData name="Huy Nguyen" userId="a81aaadaf1b62a2a" providerId="LiveId" clId="{B4816C00-49C5-FA41-B2A3-761CBD1AE47C}" dt="2021-04-08T14:51:36.710" v="10821" actId="21"/>
          <ac:spMkLst>
            <pc:docMk/>
            <pc:sldMk cId="2475226811" sldId="284"/>
            <ac:spMk id="3" creationId="{5D83BB8B-110E-084C-B929-7AF90D1CA2B8}"/>
          </ac:spMkLst>
        </pc:spChg>
        <pc:spChg chg="add mod">
          <ac:chgData name="Huy Nguyen" userId="a81aaadaf1b62a2a" providerId="LiveId" clId="{B4816C00-49C5-FA41-B2A3-761CBD1AE47C}" dt="2021-04-08T14:53:08.202" v="10866" actId="207"/>
          <ac:spMkLst>
            <pc:docMk/>
            <pc:sldMk cId="2475226811" sldId="284"/>
            <ac:spMk id="5" creationId="{F62DBE72-AC8D-E04A-823D-F3EA65EF0744}"/>
          </ac:spMkLst>
        </pc:spChg>
        <pc:spChg chg="add mod">
          <ac:chgData name="Huy Nguyen" userId="a81aaadaf1b62a2a" providerId="LiveId" clId="{B4816C00-49C5-FA41-B2A3-761CBD1AE47C}" dt="2021-04-08T14:54:15.950" v="10891" actId="17032"/>
          <ac:spMkLst>
            <pc:docMk/>
            <pc:sldMk cId="2475226811" sldId="284"/>
            <ac:spMk id="6" creationId="{F32E6576-F530-9E45-82FE-CF3B1B9953AF}"/>
          </ac:spMkLst>
        </pc:spChg>
        <pc:spChg chg="add mod">
          <ac:chgData name="Huy Nguyen" userId="a81aaadaf1b62a2a" providerId="LiveId" clId="{B4816C00-49C5-FA41-B2A3-761CBD1AE47C}" dt="2021-04-08T14:54:37.198" v="10899" actId="1076"/>
          <ac:spMkLst>
            <pc:docMk/>
            <pc:sldMk cId="2475226811" sldId="284"/>
            <ac:spMk id="7" creationId="{0CC9393C-6850-274D-B312-0F0835C800D2}"/>
          </ac:spMkLst>
        </pc:spChg>
        <pc:spChg chg="add mod">
          <ac:chgData name="Huy Nguyen" userId="a81aaadaf1b62a2a" providerId="LiveId" clId="{B4816C00-49C5-FA41-B2A3-761CBD1AE47C}" dt="2021-04-08T15:07:13.617" v="11144" actId="1076"/>
          <ac:spMkLst>
            <pc:docMk/>
            <pc:sldMk cId="2475226811" sldId="284"/>
            <ac:spMk id="8" creationId="{177F366B-B8E7-2949-940D-8A7AA876366F}"/>
          </ac:spMkLst>
        </pc:spChg>
        <pc:spChg chg="add mod">
          <ac:chgData name="Huy Nguyen" userId="a81aaadaf1b62a2a" providerId="LiveId" clId="{B4816C00-49C5-FA41-B2A3-761CBD1AE47C}" dt="2021-04-08T14:56:27.985" v="10914" actId="20577"/>
          <ac:spMkLst>
            <pc:docMk/>
            <pc:sldMk cId="2475226811" sldId="284"/>
            <ac:spMk id="9" creationId="{80B37AC0-02B9-7047-91FA-77C7F56F241F}"/>
          </ac:spMkLst>
        </pc:spChg>
        <pc:spChg chg="add mod">
          <ac:chgData name="Huy Nguyen" userId="a81aaadaf1b62a2a" providerId="LiveId" clId="{B4816C00-49C5-FA41-B2A3-761CBD1AE47C}" dt="2021-04-08T15:06:54.030" v="11140" actId="207"/>
          <ac:spMkLst>
            <pc:docMk/>
            <pc:sldMk cId="2475226811" sldId="284"/>
            <ac:spMk id="10" creationId="{89D67798-848D-B74B-82C5-F6163445980E}"/>
          </ac:spMkLst>
        </pc:spChg>
        <pc:spChg chg="add mod">
          <ac:chgData name="Huy Nguyen" userId="a81aaadaf1b62a2a" providerId="LiveId" clId="{B4816C00-49C5-FA41-B2A3-761CBD1AE47C}" dt="2021-04-08T14:55:56.059" v="10911" actId="1076"/>
          <ac:spMkLst>
            <pc:docMk/>
            <pc:sldMk cId="2475226811" sldId="284"/>
            <ac:spMk id="11" creationId="{7F41D6C1-6FC7-804E-9F4F-0A8A5246E308}"/>
          </ac:spMkLst>
        </pc:spChg>
        <pc:spChg chg="add mod">
          <ac:chgData name="Huy Nguyen" userId="a81aaadaf1b62a2a" providerId="LiveId" clId="{B4816C00-49C5-FA41-B2A3-761CBD1AE47C}" dt="2021-04-08T15:07:04.430" v="11142" actId="208"/>
          <ac:spMkLst>
            <pc:docMk/>
            <pc:sldMk cId="2475226811" sldId="284"/>
            <ac:spMk id="12" creationId="{4DD6E68B-8EC2-5C41-A5D4-36235BE6B40C}"/>
          </ac:spMkLst>
        </pc:spChg>
        <pc:spChg chg="add mod">
          <ac:chgData name="Huy Nguyen" userId="a81aaadaf1b62a2a" providerId="LiveId" clId="{B4816C00-49C5-FA41-B2A3-761CBD1AE47C}" dt="2021-04-08T14:57:22.945" v="10923" actId="20577"/>
          <ac:spMkLst>
            <pc:docMk/>
            <pc:sldMk cId="2475226811" sldId="284"/>
            <ac:spMk id="13" creationId="{B3041E4E-6565-D845-9ADB-B2601F339982}"/>
          </ac:spMkLst>
        </pc:spChg>
        <pc:spChg chg="add mod">
          <ac:chgData name="Huy Nguyen" userId="a81aaadaf1b62a2a" providerId="LiveId" clId="{B4816C00-49C5-FA41-B2A3-761CBD1AE47C}" dt="2021-04-08T14:57:35.821" v="10925" actId="208"/>
          <ac:spMkLst>
            <pc:docMk/>
            <pc:sldMk cId="2475226811" sldId="284"/>
            <ac:spMk id="15" creationId="{480E3947-9096-3946-BE6A-50B2B3187994}"/>
          </ac:spMkLst>
        </pc:spChg>
        <pc:spChg chg="add mod">
          <ac:chgData name="Huy Nguyen" userId="a81aaadaf1b62a2a" providerId="LiveId" clId="{B4816C00-49C5-FA41-B2A3-761CBD1AE47C}" dt="2021-04-08T14:58:45.385" v="10939" actId="1076"/>
          <ac:spMkLst>
            <pc:docMk/>
            <pc:sldMk cId="2475226811" sldId="284"/>
            <ac:spMk id="17" creationId="{4CAF82C8-36DB-5548-9C0D-7C39B4D1D19B}"/>
          </ac:spMkLst>
        </pc:spChg>
        <pc:spChg chg="add mod">
          <ac:chgData name="Huy Nguyen" userId="a81aaadaf1b62a2a" providerId="LiveId" clId="{B4816C00-49C5-FA41-B2A3-761CBD1AE47C}" dt="2021-04-08T14:58:52.221" v="10941" actId="208"/>
          <ac:spMkLst>
            <pc:docMk/>
            <pc:sldMk cId="2475226811" sldId="284"/>
            <ac:spMk id="19" creationId="{CDA52E3B-C074-6F43-A74E-682DE0C0B12B}"/>
          </ac:spMkLst>
        </pc:spChg>
        <pc:spChg chg="add mod">
          <ac:chgData name="Huy Nguyen" userId="a81aaadaf1b62a2a" providerId="LiveId" clId="{B4816C00-49C5-FA41-B2A3-761CBD1AE47C}" dt="2021-04-08T14:59:48.160" v="10947" actId="20577"/>
          <ac:spMkLst>
            <pc:docMk/>
            <pc:sldMk cId="2475226811" sldId="284"/>
            <ac:spMk id="21" creationId="{5ABD5BE1-F2C5-E046-9261-9C8508D04405}"/>
          </ac:spMkLst>
        </pc:spChg>
        <pc:spChg chg="add mod">
          <ac:chgData name="Huy Nguyen" userId="a81aaadaf1b62a2a" providerId="LiveId" clId="{B4816C00-49C5-FA41-B2A3-761CBD1AE47C}" dt="2021-04-08T15:00:01.757" v="10950" actId="207"/>
          <ac:spMkLst>
            <pc:docMk/>
            <pc:sldMk cId="2475226811" sldId="284"/>
            <ac:spMk id="23" creationId="{51878F20-E476-064C-98EE-3176287C797B}"/>
          </ac:spMkLst>
        </pc:spChg>
        <pc:spChg chg="add mod">
          <ac:chgData name="Huy Nguyen" userId="a81aaadaf1b62a2a" providerId="LiveId" clId="{B4816C00-49C5-FA41-B2A3-761CBD1AE47C}" dt="2021-04-08T15:07:27.602" v="11148" actId="1076"/>
          <ac:spMkLst>
            <pc:docMk/>
            <pc:sldMk cId="2475226811" sldId="284"/>
            <ac:spMk id="25" creationId="{F100179E-EEB8-5140-89DB-DE4D56666559}"/>
          </ac:spMkLst>
        </pc:spChg>
        <pc:spChg chg="add mod">
          <ac:chgData name="Huy Nguyen" userId="a81aaadaf1b62a2a" providerId="LiveId" clId="{B4816C00-49C5-FA41-B2A3-761CBD1AE47C}" dt="2021-04-08T15:07:30.456" v="11149" actId="1076"/>
          <ac:spMkLst>
            <pc:docMk/>
            <pc:sldMk cId="2475226811" sldId="284"/>
            <ac:spMk id="27" creationId="{76B20CE6-2E5B-5E46-8CC7-264035D5F30C}"/>
          </ac:spMkLst>
        </pc:spChg>
        <pc:spChg chg="add mod">
          <ac:chgData name="Huy Nguyen" userId="a81aaadaf1b62a2a" providerId="LiveId" clId="{B4816C00-49C5-FA41-B2A3-761CBD1AE47C}" dt="2021-04-08T15:07:17.372" v="11145" actId="1076"/>
          <ac:spMkLst>
            <pc:docMk/>
            <pc:sldMk cId="2475226811" sldId="284"/>
            <ac:spMk id="29" creationId="{4FB76AAD-4AC1-AE43-9FC8-83D7E7A83E6F}"/>
          </ac:spMkLst>
        </pc:spChg>
        <pc:picChg chg="add mod">
          <ac:chgData name="Huy Nguyen" userId="a81aaadaf1b62a2a" providerId="LiveId" clId="{B4816C00-49C5-FA41-B2A3-761CBD1AE47C}" dt="2021-04-08T14:52:10.181" v="10825" actId="14100"/>
          <ac:picMkLst>
            <pc:docMk/>
            <pc:sldMk cId="2475226811" sldId="284"/>
            <ac:picMk id="4" creationId="{89494195-6C7A-8744-AEBF-A5A8D2B72524}"/>
          </ac:picMkLst>
        </pc:picChg>
      </pc:sldChg>
      <pc:sldChg chg="addSp delSp modSp new addAnim delAnim">
        <pc:chgData name="Huy Nguyen" userId="a81aaadaf1b62a2a" providerId="LiveId" clId="{B4816C00-49C5-FA41-B2A3-761CBD1AE47C}" dt="2021-04-08T15:13:05.616" v="11273" actId="1076"/>
        <pc:sldMkLst>
          <pc:docMk/>
          <pc:sldMk cId="2640803581" sldId="285"/>
        </pc:sldMkLst>
        <pc:spChg chg="del">
          <ac:chgData name="Huy Nguyen" userId="a81aaadaf1b62a2a" providerId="LiveId" clId="{B4816C00-49C5-FA41-B2A3-761CBD1AE47C}" dt="2021-04-08T15:09:10.924" v="11160" actId="931"/>
          <ac:spMkLst>
            <pc:docMk/>
            <pc:sldMk cId="2640803581" sldId="285"/>
            <ac:spMk id="3" creationId="{329F17DE-1137-BF43-A367-AD9FFB2CEFE4}"/>
          </ac:spMkLst>
        </pc:spChg>
        <pc:spChg chg="add mod">
          <ac:chgData name="Huy Nguyen" userId="a81aaadaf1b62a2a" providerId="LiveId" clId="{B4816C00-49C5-FA41-B2A3-761CBD1AE47C}" dt="2021-04-08T15:09:49.219" v="11167" actId="1076"/>
          <ac:spMkLst>
            <pc:docMk/>
            <pc:sldMk cId="2640803581" sldId="285"/>
            <ac:spMk id="6" creationId="{615B14B8-0F81-A947-B149-464A0A64A812}"/>
          </ac:spMkLst>
        </pc:spChg>
        <pc:spChg chg="add mod">
          <ac:chgData name="Huy Nguyen" userId="a81aaadaf1b62a2a" providerId="LiveId" clId="{B4816C00-49C5-FA41-B2A3-761CBD1AE47C}" dt="2021-04-08T15:11:16.940" v="11257" actId="1076"/>
          <ac:spMkLst>
            <pc:docMk/>
            <pc:sldMk cId="2640803581" sldId="285"/>
            <ac:spMk id="8" creationId="{1CEEA5FB-9DEE-0442-8F68-54C95D9861EA}"/>
          </ac:spMkLst>
        </pc:spChg>
        <pc:spChg chg="add mod">
          <ac:chgData name="Huy Nguyen" userId="a81aaadaf1b62a2a" providerId="LiveId" clId="{B4816C00-49C5-FA41-B2A3-761CBD1AE47C}" dt="2021-04-08T15:13:05.616" v="11273" actId="1076"/>
          <ac:spMkLst>
            <pc:docMk/>
            <pc:sldMk cId="2640803581" sldId="285"/>
            <ac:spMk id="11" creationId="{1224491C-4192-044C-9DE9-DFF00F202226}"/>
          </ac:spMkLst>
        </pc:spChg>
        <pc:picChg chg="add mod ord">
          <ac:chgData name="Huy Nguyen" userId="a81aaadaf1b62a2a" providerId="LiveId" clId="{B4816C00-49C5-FA41-B2A3-761CBD1AE47C}" dt="2021-04-08T15:09:21.134" v="11165" actId="14100"/>
          <ac:picMkLst>
            <pc:docMk/>
            <pc:sldMk cId="2640803581" sldId="285"/>
            <ac:picMk id="4" creationId="{AFF79CC2-297F-C94A-A894-A0AFA9655E03}"/>
          </ac:picMkLst>
        </pc:picChg>
        <pc:picChg chg="add mod">
          <ac:chgData name="Huy Nguyen" userId="a81aaadaf1b62a2a" providerId="LiveId" clId="{B4816C00-49C5-FA41-B2A3-761CBD1AE47C}" dt="2021-04-08T15:12:00.055" v="11262" actId="1076"/>
          <ac:picMkLst>
            <pc:docMk/>
            <pc:sldMk cId="2640803581" sldId="285"/>
            <ac:picMk id="9" creationId="{8185DE5E-5054-A248-9D8C-B6794E7F57C1}"/>
          </ac:picMkLst>
        </pc:picChg>
      </pc:sldChg>
      <pc:sldChg chg="addSp delSp modSp new modTransition">
        <pc:chgData name="Huy Nguyen" userId="a81aaadaf1b62a2a" providerId="LiveId" clId="{B4816C00-49C5-FA41-B2A3-761CBD1AE47C}" dt="2021-04-09T10:07:53.410" v="11484" actId="14100"/>
        <pc:sldMkLst>
          <pc:docMk/>
          <pc:sldMk cId="2583854786" sldId="286"/>
        </pc:sldMkLst>
        <pc:spChg chg="del">
          <ac:chgData name="Huy Nguyen" userId="a81aaadaf1b62a2a" providerId="LiveId" clId="{B4816C00-49C5-FA41-B2A3-761CBD1AE47C}" dt="2021-04-08T15:13:18.664" v="11275" actId="21"/>
          <ac:spMkLst>
            <pc:docMk/>
            <pc:sldMk cId="2583854786" sldId="286"/>
            <ac:spMk id="2" creationId="{46816EF6-D2D0-2941-845C-811906E11497}"/>
          </ac:spMkLst>
        </pc:spChg>
        <pc:spChg chg="del">
          <ac:chgData name="Huy Nguyen" userId="a81aaadaf1b62a2a" providerId="LiveId" clId="{B4816C00-49C5-FA41-B2A3-761CBD1AE47C}" dt="2021-04-08T15:13:20.351" v="11276" actId="21"/>
          <ac:spMkLst>
            <pc:docMk/>
            <pc:sldMk cId="2583854786" sldId="286"/>
            <ac:spMk id="3" creationId="{E509BEAB-6D10-0A4F-BF14-330A29B8F1E6}"/>
          </ac:spMkLst>
        </pc:spChg>
        <pc:spChg chg="add mod">
          <ac:chgData name="Huy Nguyen" userId="a81aaadaf1b62a2a" providerId="LiveId" clId="{B4816C00-49C5-FA41-B2A3-761CBD1AE47C}" dt="2021-04-09T10:07:53.410" v="11484" actId="14100"/>
          <ac:spMkLst>
            <pc:docMk/>
            <pc:sldMk cId="2583854786" sldId="286"/>
            <ac:spMk id="4" creationId="{B2490726-4650-5A47-82A4-9B01C0BA479B}"/>
          </ac:spMkLst>
        </pc:spChg>
      </pc:sldChg>
      <pc:sldChg chg="addSp delSp modSp new ord modTransition addAnim">
        <pc:chgData name="Huy Nguyen" userId="a81aaadaf1b62a2a" providerId="LiveId" clId="{B4816C00-49C5-FA41-B2A3-761CBD1AE47C}" dt="2021-04-09T14:08:20.681" v="11490" actId="12563"/>
        <pc:sldMkLst>
          <pc:docMk/>
          <pc:sldMk cId="1463807823" sldId="287"/>
        </pc:sldMkLst>
        <pc:spChg chg="del">
          <ac:chgData name="Huy Nguyen" userId="a81aaadaf1b62a2a" providerId="LiveId" clId="{B4816C00-49C5-FA41-B2A3-761CBD1AE47C}" dt="2021-04-08T15:15:48.501" v="11408" actId="21"/>
          <ac:spMkLst>
            <pc:docMk/>
            <pc:sldMk cId="1463807823" sldId="287"/>
            <ac:spMk id="2" creationId="{B15E0025-726B-D648-AB5A-C35995B22DF0}"/>
          </ac:spMkLst>
        </pc:spChg>
        <pc:spChg chg="del">
          <ac:chgData name="Huy Nguyen" userId="a81aaadaf1b62a2a" providerId="LiveId" clId="{B4816C00-49C5-FA41-B2A3-761CBD1AE47C}" dt="2021-04-08T15:15:50.656" v="11409" actId="21"/>
          <ac:spMkLst>
            <pc:docMk/>
            <pc:sldMk cId="1463807823" sldId="287"/>
            <ac:spMk id="3" creationId="{D7BE28C6-6C81-A24C-8CCA-1E225EE2AC94}"/>
          </ac:spMkLst>
        </pc:spChg>
        <pc:spChg chg="add del mod">
          <ac:chgData name="Huy Nguyen" userId="a81aaadaf1b62a2a" providerId="LiveId" clId="{B4816C00-49C5-FA41-B2A3-761CBD1AE47C}" dt="2021-04-08T15:19:22.726" v="11450" actId="21"/>
          <ac:spMkLst>
            <pc:docMk/>
            <pc:sldMk cId="1463807823" sldId="287"/>
            <ac:spMk id="4" creationId="{2AAC1039-55B5-B24A-ABFF-8A8AC0160794}"/>
          </ac:spMkLst>
        </pc:spChg>
        <pc:spChg chg="add mod">
          <ac:chgData name="Huy Nguyen" userId="a81aaadaf1b62a2a" providerId="LiveId" clId="{B4816C00-49C5-FA41-B2A3-761CBD1AE47C}" dt="2021-04-09T14:08:03.415" v="11487" actId="1076"/>
          <ac:spMkLst>
            <pc:docMk/>
            <pc:sldMk cId="1463807823" sldId="287"/>
            <ac:spMk id="4" creationId="{412D38A5-CF61-6041-9719-9DA4391647B0}"/>
          </ac:spMkLst>
        </pc:spChg>
        <pc:picChg chg="add mod">
          <ac:chgData name="Huy Nguyen" userId="a81aaadaf1b62a2a" providerId="LiveId" clId="{B4816C00-49C5-FA41-B2A3-761CBD1AE47C}" dt="2021-04-09T10:07:35.530" v="11479" actId="1076"/>
          <ac:picMkLst>
            <pc:docMk/>
            <pc:sldMk cId="1463807823" sldId="287"/>
            <ac:picMk id="2" creationId="{4B12B756-7B74-DC4F-BBFE-912389476756}"/>
          </ac:picMkLst>
        </pc:picChg>
        <pc:picChg chg="add del mod">
          <ac:chgData name="Huy Nguyen" userId="a81aaadaf1b62a2a" providerId="LiveId" clId="{B4816C00-49C5-FA41-B2A3-761CBD1AE47C}" dt="2021-04-08T15:42:28.185" v="11461" actId="21"/>
          <ac:picMkLst>
            <pc:docMk/>
            <pc:sldMk cId="1463807823" sldId="287"/>
            <ac:picMk id="2" creationId="{8CD4ED2C-3BCF-5F48-82B0-F83E2FA5FA52}"/>
          </ac:picMkLst>
        </pc:picChg>
        <pc:picChg chg="add del mod">
          <ac:chgData name="Huy Nguyen" userId="a81aaadaf1b62a2a" providerId="LiveId" clId="{B4816C00-49C5-FA41-B2A3-761CBD1AE47C}" dt="2021-04-08T15:42:46.145" v="11466" actId="21"/>
          <ac:picMkLst>
            <pc:docMk/>
            <pc:sldMk cId="1463807823" sldId="287"/>
            <ac:picMk id="3" creationId="{10DA8833-7789-E945-9DFD-EE1785931E20}"/>
          </ac:picMkLst>
        </pc:picChg>
        <pc:picChg chg="add del mod">
          <ac:chgData name="Huy Nguyen" userId="a81aaadaf1b62a2a" providerId="LiveId" clId="{B4816C00-49C5-FA41-B2A3-761CBD1AE47C}" dt="2021-04-08T15:43:04.359" v="11473" actId="21"/>
          <ac:picMkLst>
            <pc:docMk/>
            <pc:sldMk cId="1463807823" sldId="287"/>
            <ac:picMk id="4" creationId="{D8DCF597-56F6-9449-99D8-7E29A8BD2368}"/>
          </ac:picMkLst>
        </pc:picChg>
        <pc:picChg chg="add del mod">
          <ac:chgData name="Huy Nguyen" userId="a81aaadaf1b62a2a" providerId="LiveId" clId="{B4816C00-49C5-FA41-B2A3-761CBD1AE47C}" dt="2021-04-08T15:20:11.038" v="11454" actId="21"/>
          <ac:picMkLst>
            <pc:docMk/>
            <pc:sldMk cId="1463807823" sldId="287"/>
            <ac:picMk id="5" creationId="{BC6C72A3-FF45-2C43-98EC-521C526921F1}"/>
          </ac:picMkLst>
        </pc:picChg>
      </pc:sldChg>
      <pc:sldChg chg="addSp delSp modSp new modTransition addAnim delAnim">
        <pc:chgData name="Huy Nguyen" userId="a81aaadaf1b62a2a" providerId="LiveId" clId="{B4816C00-49C5-FA41-B2A3-761CBD1AE47C}" dt="2021-04-10T13:30:17.876" v="16979" actId="27696"/>
        <pc:sldMkLst>
          <pc:docMk/>
          <pc:sldMk cId="1735282264" sldId="288"/>
        </pc:sldMkLst>
        <pc:spChg chg="add mod">
          <ac:chgData name="Huy Nguyen" userId="a81aaadaf1b62a2a" providerId="LiveId" clId="{B4816C00-49C5-FA41-B2A3-761CBD1AE47C}" dt="2021-04-10T12:56:14.377" v="16335" actId="1076"/>
          <ac:spMkLst>
            <pc:docMk/>
            <pc:sldMk cId="1735282264" sldId="288"/>
            <ac:spMk id="3" creationId="{C349E856-5546-CD49-B01D-F589523E0E0A}"/>
          </ac:spMkLst>
        </pc:spChg>
        <pc:spChg chg="del">
          <ac:chgData name="Huy Nguyen" userId="a81aaadaf1b62a2a" providerId="LiveId" clId="{B4816C00-49C5-FA41-B2A3-761CBD1AE47C}" dt="2021-04-09T14:09:21.846" v="11492" actId="931"/>
          <ac:spMkLst>
            <pc:docMk/>
            <pc:sldMk cId="1735282264" sldId="288"/>
            <ac:spMk id="3" creationId="{D57A712F-48D5-744E-91B0-43D4AAC139B1}"/>
          </ac:spMkLst>
        </pc:spChg>
        <pc:spChg chg="add mod">
          <ac:chgData name="Huy Nguyen" userId="a81aaadaf1b62a2a" providerId="LiveId" clId="{B4816C00-49C5-FA41-B2A3-761CBD1AE47C}" dt="2021-04-10T13:12:50.533" v="16343" actId="13822"/>
          <ac:spMkLst>
            <pc:docMk/>
            <pc:sldMk cId="1735282264" sldId="288"/>
            <ac:spMk id="5" creationId="{EF6801B1-B5EC-F64C-A87A-B4DA8F390109}"/>
          </ac:spMkLst>
        </pc:spChg>
        <pc:spChg chg="add mod">
          <ac:chgData name="Huy Nguyen" userId="a81aaadaf1b62a2a" providerId="LiveId" clId="{B4816C00-49C5-FA41-B2A3-761CBD1AE47C}" dt="2021-04-10T13:14:04.138" v="16406" actId="207"/>
          <ac:spMkLst>
            <pc:docMk/>
            <pc:sldMk cId="1735282264" sldId="288"/>
            <ac:spMk id="7" creationId="{CA8CE7EB-E21B-204C-9F64-8F757F6D6645}"/>
          </ac:spMkLst>
        </pc:spChg>
        <pc:spChg chg="add del mod">
          <ac:chgData name="Huy Nguyen" userId="a81aaadaf1b62a2a" providerId="LiveId" clId="{B4816C00-49C5-FA41-B2A3-761CBD1AE47C}" dt="2021-04-10T13:14:52.485" v="16418" actId="21"/>
          <ac:spMkLst>
            <pc:docMk/>
            <pc:sldMk cId="1735282264" sldId="288"/>
            <ac:spMk id="8" creationId="{6064A5C0-D34B-B644-A5CE-8FFAAA235F9B}"/>
          </ac:spMkLst>
        </pc:spChg>
        <pc:spChg chg="add mod">
          <ac:chgData name="Huy Nguyen" userId="a81aaadaf1b62a2a" providerId="LiveId" clId="{B4816C00-49C5-FA41-B2A3-761CBD1AE47C}" dt="2021-04-10T12:50:23.650" v="16180" actId="1076"/>
          <ac:spMkLst>
            <pc:docMk/>
            <pc:sldMk cId="1735282264" sldId="288"/>
            <ac:spMk id="12" creationId="{6785590B-7182-5B46-A9BE-A213F0D9D2D3}"/>
          </ac:spMkLst>
        </pc:spChg>
        <pc:spChg chg="add mod">
          <ac:chgData name="Huy Nguyen" userId="a81aaadaf1b62a2a" providerId="LiveId" clId="{B4816C00-49C5-FA41-B2A3-761CBD1AE47C}" dt="2021-04-10T12:54:30.728" v="16287" actId="20577"/>
          <ac:spMkLst>
            <pc:docMk/>
            <pc:sldMk cId="1735282264" sldId="288"/>
            <ac:spMk id="23" creationId="{4D09247F-935E-6A4C-A469-52403E324D6B}"/>
          </ac:spMkLst>
        </pc:spChg>
        <pc:spChg chg="add mod">
          <ac:chgData name="Huy Nguyen" userId="a81aaadaf1b62a2a" providerId="LiveId" clId="{B4816C00-49C5-FA41-B2A3-761CBD1AE47C}" dt="2021-04-10T12:53:50.087" v="16280" actId="14100"/>
          <ac:spMkLst>
            <pc:docMk/>
            <pc:sldMk cId="1735282264" sldId="288"/>
            <ac:spMk id="35" creationId="{DAFC9CE1-109F-3F49-AD1E-8141860BE0C4}"/>
          </ac:spMkLst>
        </pc:spChg>
        <pc:spChg chg="add mod">
          <ac:chgData name="Huy Nguyen" userId="a81aaadaf1b62a2a" providerId="LiveId" clId="{B4816C00-49C5-FA41-B2A3-761CBD1AE47C}" dt="2021-04-10T13:17:54.625" v="16557" actId="208"/>
          <ac:spMkLst>
            <pc:docMk/>
            <pc:sldMk cId="1735282264" sldId="288"/>
            <ac:spMk id="43" creationId="{714903EF-CA4B-2B41-8B65-26CFDE2584E2}"/>
          </ac:spMkLst>
        </pc:spChg>
        <pc:spChg chg="add mod">
          <ac:chgData name="Huy Nguyen" userId="a81aaadaf1b62a2a" providerId="LiveId" clId="{B4816C00-49C5-FA41-B2A3-761CBD1AE47C}" dt="2021-04-10T13:25:27.905" v="16923" actId="207"/>
          <ac:spMkLst>
            <pc:docMk/>
            <pc:sldMk cId="1735282264" sldId="288"/>
            <ac:spMk id="45" creationId="{014DCB18-DB56-9A4E-B829-BD31DA9EA838}"/>
          </ac:spMkLst>
        </pc:spChg>
        <pc:spChg chg="add mod">
          <ac:chgData name="Huy Nguyen" userId="a81aaadaf1b62a2a" providerId="LiveId" clId="{B4816C00-49C5-FA41-B2A3-761CBD1AE47C}" dt="2021-04-10T12:55:10.939" v="16330" actId="14100"/>
          <ac:spMkLst>
            <pc:docMk/>
            <pc:sldMk cId="1735282264" sldId="288"/>
            <ac:spMk id="56" creationId="{F9F78A92-68AD-AD41-9BA9-BFFDD3CDC7EA}"/>
          </ac:spMkLst>
        </pc:spChg>
        <pc:spChg chg="add mod">
          <ac:chgData name="Huy Nguyen" userId="a81aaadaf1b62a2a" providerId="LiveId" clId="{B4816C00-49C5-FA41-B2A3-761CBD1AE47C}" dt="2021-04-10T13:22:20.725" v="16714" actId="1076"/>
          <ac:spMkLst>
            <pc:docMk/>
            <pc:sldMk cId="1735282264" sldId="288"/>
            <ac:spMk id="59" creationId="{A498D8A9-5B99-C241-B764-46B39196FA2D}"/>
          </ac:spMkLst>
        </pc:spChg>
        <pc:spChg chg="add mod">
          <ac:chgData name="Huy Nguyen" userId="a81aaadaf1b62a2a" providerId="LiveId" clId="{B4816C00-49C5-FA41-B2A3-761CBD1AE47C}" dt="2021-04-10T13:22:38.290" v="16731" actId="20577"/>
          <ac:spMkLst>
            <pc:docMk/>
            <pc:sldMk cId="1735282264" sldId="288"/>
            <ac:spMk id="61" creationId="{3D9741AC-BF3E-1F40-A140-18FE4CAD118B}"/>
          </ac:spMkLst>
        </pc:spChg>
        <pc:spChg chg="add mod">
          <ac:chgData name="Huy Nguyen" userId="a81aaadaf1b62a2a" providerId="LiveId" clId="{B4816C00-49C5-FA41-B2A3-761CBD1AE47C}" dt="2021-04-10T13:22:59.409" v="16736" actId="207"/>
          <ac:spMkLst>
            <pc:docMk/>
            <pc:sldMk cId="1735282264" sldId="288"/>
            <ac:spMk id="62" creationId="{F152A05D-AFBF-1944-89A0-124A136E53BD}"/>
          </ac:spMkLst>
        </pc:spChg>
        <pc:spChg chg="add mod">
          <ac:chgData name="Huy Nguyen" userId="a81aaadaf1b62a2a" providerId="LiveId" clId="{B4816C00-49C5-FA41-B2A3-761CBD1AE47C}" dt="2021-04-10T13:25:24.553" v="16922" actId="208"/>
          <ac:spMkLst>
            <pc:docMk/>
            <pc:sldMk cId="1735282264" sldId="288"/>
            <ac:spMk id="68" creationId="{073855A9-7635-5740-AB1B-9E09E843D449}"/>
          </ac:spMkLst>
        </pc:spChg>
        <pc:picChg chg="add mod ord">
          <ac:chgData name="Huy Nguyen" userId="a81aaadaf1b62a2a" providerId="LiveId" clId="{B4816C00-49C5-FA41-B2A3-761CBD1AE47C}" dt="2021-04-10T12:53:58.323" v="16282" actId="1076"/>
          <ac:picMkLst>
            <pc:docMk/>
            <pc:sldMk cId="1735282264" sldId="288"/>
            <ac:picMk id="4" creationId="{796D230F-A2BF-3548-965C-A15A1C73F12B}"/>
          </ac:picMkLst>
        </pc:picChg>
        <pc:cxnChg chg="add mod">
          <ac:chgData name="Huy Nguyen" userId="a81aaadaf1b62a2a" providerId="LiveId" clId="{B4816C00-49C5-FA41-B2A3-761CBD1AE47C}" dt="2021-04-10T12:56:14.377" v="16335" actId="1076"/>
          <ac:cxnSpMkLst>
            <pc:docMk/>
            <pc:sldMk cId="1735282264" sldId="288"/>
            <ac:cxnSpMk id="6" creationId="{84C3A0E1-93EF-8348-8329-72139D1C42DB}"/>
          </ac:cxnSpMkLst>
        </pc:cxnChg>
        <pc:cxnChg chg="add mod">
          <ac:chgData name="Huy Nguyen" userId="a81aaadaf1b62a2a" providerId="LiveId" clId="{B4816C00-49C5-FA41-B2A3-761CBD1AE47C}" dt="2021-04-10T13:17:43.913" v="16555" actId="1076"/>
          <ac:cxnSpMkLst>
            <pc:docMk/>
            <pc:sldMk cId="1735282264" sldId="288"/>
            <ac:cxnSpMk id="9" creationId="{9537229D-DD53-4943-9649-93D1BFF7EDAA}"/>
          </ac:cxnSpMkLst>
        </pc:cxnChg>
        <pc:cxnChg chg="add mod">
          <ac:chgData name="Huy Nguyen" userId="a81aaadaf1b62a2a" providerId="LiveId" clId="{B4816C00-49C5-FA41-B2A3-761CBD1AE47C}" dt="2021-04-10T12:56:14.377" v="16335" actId="1076"/>
          <ac:cxnSpMkLst>
            <pc:docMk/>
            <pc:sldMk cId="1735282264" sldId="288"/>
            <ac:cxnSpMk id="16" creationId="{E29A6CDB-1B2C-A045-9B41-63F0FF3119BD}"/>
          </ac:cxnSpMkLst>
        </pc:cxnChg>
        <pc:cxnChg chg="add mod">
          <ac:chgData name="Huy Nguyen" userId="a81aaadaf1b62a2a" providerId="LiveId" clId="{B4816C00-49C5-FA41-B2A3-761CBD1AE47C}" dt="2021-04-10T13:21:06.560" v="16677" actId="1076"/>
          <ac:cxnSpMkLst>
            <pc:docMk/>
            <pc:sldMk cId="1735282264" sldId="288"/>
            <ac:cxnSpMk id="18" creationId="{A4CF7794-77F1-F541-849C-BE738FF1F5E7}"/>
          </ac:cxnSpMkLst>
        </pc:cxnChg>
        <pc:cxnChg chg="add mod">
          <ac:chgData name="Huy Nguyen" userId="a81aaadaf1b62a2a" providerId="LiveId" clId="{B4816C00-49C5-FA41-B2A3-761CBD1AE47C}" dt="2021-04-10T12:56:14.377" v="16335" actId="1076"/>
          <ac:cxnSpMkLst>
            <pc:docMk/>
            <pc:sldMk cId="1735282264" sldId="288"/>
            <ac:cxnSpMk id="27" creationId="{17834D61-1D4A-F64B-B9B3-A75DFFEFFEF4}"/>
          </ac:cxnSpMkLst>
        </pc:cxnChg>
        <pc:cxnChg chg="add mod">
          <ac:chgData name="Huy Nguyen" userId="a81aaadaf1b62a2a" providerId="LiveId" clId="{B4816C00-49C5-FA41-B2A3-761CBD1AE47C}" dt="2021-04-10T12:56:14.377" v="16335" actId="1076"/>
          <ac:cxnSpMkLst>
            <pc:docMk/>
            <pc:sldMk cId="1735282264" sldId="288"/>
            <ac:cxnSpMk id="39" creationId="{0D2FD7B2-887C-D845-A3A6-079C62CE82C4}"/>
          </ac:cxnSpMkLst>
        </pc:cxnChg>
        <pc:cxnChg chg="add del mod">
          <ac:chgData name="Huy Nguyen" userId="a81aaadaf1b62a2a" providerId="LiveId" clId="{B4816C00-49C5-FA41-B2A3-761CBD1AE47C}" dt="2021-04-10T13:21:39.488" v="16688" actId="21"/>
          <ac:cxnSpMkLst>
            <pc:docMk/>
            <pc:sldMk cId="1735282264" sldId="288"/>
            <ac:cxnSpMk id="48" creationId="{CCFAB070-EF60-A845-8EF7-CAAFD86DDE7A}"/>
          </ac:cxnSpMkLst>
        </pc:cxnChg>
        <pc:cxnChg chg="add del mod">
          <ac:chgData name="Huy Nguyen" userId="a81aaadaf1b62a2a" providerId="LiveId" clId="{B4816C00-49C5-FA41-B2A3-761CBD1AE47C}" dt="2021-04-10T12:55:35.460" v="16333" actId="21"/>
          <ac:cxnSpMkLst>
            <pc:docMk/>
            <pc:sldMk cId="1735282264" sldId="288"/>
            <ac:cxnSpMk id="59" creationId="{A69C4F25-8318-9547-8F0A-6B5F5C9621E3}"/>
          </ac:cxnSpMkLst>
        </pc:cxnChg>
        <pc:cxnChg chg="add mod">
          <ac:chgData name="Huy Nguyen" userId="a81aaadaf1b62a2a" providerId="LiveId" clId="{B4816C00-49C5-FA41-B2A3-761CBD1AE47C}" dt="2021-04-10T13:23:09.944" v="16739" actId="14100"/>
          <ac:cxnSpMkLst>
            <pc:docMk/>
            <pc:sldMk cId="1735282264" sldId="288"/>
            <ac:cxnSpMk id="64" creationId="{B61CEE2B-E48C-9B48-ABD9-FD732E4F56E1}"/>
          </ac:cxnSpMkLst>
        </pc:cxnChg>
      </pc:sldChg>
      <pc:sldChg chg="addSp delSp modSp new ord modTransition addAnim">
        <pc:chgData name="Huy Nguyen" userId="a81aaadaf1b62a2a" providerId="LiveId" clId="{B4816C00-49C5-FA41-B2A3-761CBD1AE47C}" dt="2021-04-09T14:35:23.479" v="13033" actId="12563"/>
        <pc:sldMkLst>
          <pc:docMk/>
          <pc:sldMk cId="1193746308" sldId="289"/>
        </pc:sldMkLst>
        <pc:spChg chg="del">
          <ac:chgData name="Huy Nguyen" userId="a81aaadaf1b62a2a" providerId="LiveId" clId="{B4816C00-49C5-FA41-B2A3-761CBD1AE47C}" dt="2021-04-09T14:10:02.645" v="11500" actId="931"/>
          <ac:spMkLst>
            <pc:docMk/>
            <pc:sldMk cId="1193746308" sldId="289"/>
            <ac:spMk id="3" creationId="{7C892E66-8ADB-B140-994E-3C83AFF69B4F}"/>
          </ac:spMkLst>
        </pc:spChg>
        <pc:spChg chg="add mod">
          <ac:chgData name="Huy Nguyen" userId="a81aaadaf1b62a2a" providerId="LiveId" clId="{B4816C00-49C5-FA41-B2A3-761CBD1AE47C}" dt="2021-04-09T14:11:45.913" v="11541" actId="208"/>
          <ac:spMkLst>
            <pc:docMk/>
            <pc:sldMk cId="1193746308" sldId="289"/>
            <ac:spMk id="5" creationId="{A61AAD01-8C6A-2146-9047-69CAA16F2985}"/>
          </ac:spMkLst>
        </pc:spChg>
        <pc:spChg chg="add mod">
          <ac:chgData name="Huy Nguyen" userId="a81aaadaf1b62a2a" providerId="LiveId" clId="{B4816C00-49C5-FA41-B2A3-761CBD1AE47C}" dt="2021-04-09T14:19:42.176" v="12087" actId="1076"/>
          <ac:spMkLst>
            <pc:docMk/>
            <pc:sldMk cId="1193746308" sldId="289"/>
            <ac:spMk id="6" creationId="{45C7D88A-AC99-1344-BDAE-0B729BD0717D}"/>
          </ac:spMkLst>
        </pc:spChg>
        <pc:spChg chg="add mod">
          <ac:chgData name="Huy Nguyen" userId="a81aaadaf1b62a2a" providerId="LiveId" clId="{B4816C00-49C5-FA41-B2A3-761CBD1AE47C}" dt="2021-04-09T14:20:14.252" v="12095" actId="14100"/>
          <ac:spMkLst>
            <pc:docMk/>
            <pc:sldMk cId="1193746308" sldId="289"/>
            <ac:spMk id="7" creationId="{4FAB5123-839A-CD46-9915-E72716729CA9}"/>
          </ac:spMkLst>
        </pc:spChg>
        <pc:spChg chg="add mod">
          <ac:chgData name="Huy Nguyen" userId="a81aaadaf1b62a2a" providerId="LiveId" clId="{B4816C00-49C5-FA41-B2A3-761CBD1AE47C}" dt="2021-04-09T14:18:57.152" v="12046" actId="208"/>
          <ac:spMkLst>
            <pc:docMk/>
            <pc:sldMk cId="1193746308" sldId="289"/>
            <ac:spMk id="9" creationId="{CA778797-9ED9-2A47-8EC6-1ACAD2320070}"/>
          </ac:spMkLst>
        </pc:spChg>
        <pc:spChg chg="add mod">
          <ac:chgData name="Huy Nguyen" userId="a81aaadaf1b62a2a" providerId="LiveId" clId="{B4816C00-49C5-FA41-B2A3-761CBD1AE47C}" dt="2021-04-09T14:19:32.865" v="12085" actId="207"/>
          <ac:spMkLst>
            <pc:docMk/>
            <pc:sldMk cId="1193746308" sldId="289"/>
            <ac:spMk id="11" creationId="{FF7B40A2-4102-9F47-9B0F-B46A69D37438}"/>
          </ac:spMkLst>
        </pc:spChg>
        <pc:spChg chg="add mod">
          <ac:chgData name="Huy Nguyen" userId="a81aaadaf1b62a2a" providerId="LiveId" clId="{B4816C00-49C5-FA41-B2A3-761CBD1AE47C}" dt="2021-04-09T14:20:06.118" v="12094" actId="208"/>
          <ac:spMkLst>
            <pc:docMk/>
            <pc:sldMk cId="1193746308" sldId="289"/>
            <ac:spMk id="13" creationId="{D48B8889-E581-A141-9F68-F1EBDF51F83B}"/>
          </ac:spMkLst>
        </pc:spChg>
        <pc:spChg chg="add mod">
          <ac:chgData name="Huy Nguyen" userId="a81aaadaf1b62a2a" providerId="LiveId" clId="{B4816C00-49C5-FA41-B2A3-761CBD1AE47C}" dt="2021-04-09T14:29:12.673" v="12763" actId="20577"/>
          <ac:spMkLst>
            <pc:docMk/>
            <pc:sldMk cId="1193746308" sldId="289"/>
            <ac:spMk id="14" creationId="{533B0E49-72FD-DA4E-B2C0-AD98DE7A0875}"/>
          </ac:spMkLst>
        </pc:spChg>
        <pc:spChg chg="add mod">
          <ac:chgData name="Huy Nguyen" userId="a81aaadaf1b62a2a" providerId="LiveId" clId="{B4816C00-49C5-FA41-B2A3-761CBD1AE47C}" dt="2021-04-09T14:30:25.233" v="12775" actId="13822"/>
          <ac:spMkLst>
            <pc:docMk/>
            <pc:sldMk cId="1193746308" sldId="289"/>
            <ac:spMk id="15" creationId="{1EB7F463-A70A-D546-B467-5BE2B664F04D}"/>
          </ac:spMkLst>
        </pc:spChg>
        <pc:spChg chg="add mod">
          <ac:chgData name="Huy Nguyen" userId="a81aaadaf1b62a2a" providerId="LiveId" clId="{B4816C00-49C5-FA41-B2A3-761CBD1AE47C}" dt="2021-04-09T14:34:14.657" v="13022" actId="1076"/>
          <ac:spMkLst>
            <pc:docMk/>
            <pc:sldMk cId="1193746308" sldId="289"/>
            <ac:spMk id="16" creationId="{BD5F1BE6-AC76-6845-8826-FAE7522EF90A}"/>
          </ac:spMkLst>
        </pc:spChg>
        <pc:picChg chg="add mod ord">
          <ac:chgData name="Huy Nguyen" userId="a81aaadaf1b62a2a" providerId="LiveId" clId="{B4816C00-49C5-FA41-B2A3-761CBD1AE47C}" dt="2021-04-09T14:10:11.417" v="11504" actId="14100"/>
          <ac:picMkLst>
            <pc:docMk/>
            <pc:sldMk cId="1193746308" sldId="289"/>
            <ac:picMk id="4" creationId="{0E277E4C-E085-B94A-9110-E28301839611}"/>
          </ac:picMkLst>
        </pc:picChg>
        <pc:picChg chg="add mod">
          <ac:chgData name="Huy Nguyen" userId="a81aaadaf1b62a2a" providerId="LiveId" clId="{B4816C00-49C5-FA41-B2A3-761CBD1AE47C}" dt="2021-04-09T14:19:45.500" v="12088" actId="1076"/>
          <ac:picMkLst>
            <pc:docMk/>
            <pc:sldMk cId="1193746308" sldId="289"/>
            <ac:picMk id="8" creationId="{2BD36E32-C148-7F4D-8E75-955B088696EF}"/>
          </ac:picMkLst>
        </pc:picChg>
      </pc:sldChg>
      <pc:sldChg chg="addSp delSp modSp new modTransition addAnim">
        <pc:chgData name="Huy Nguyen" userId="a81aaadaf1b62a2a" providerId="LiveId" clId="{B4816C00-49C5-FA41-B2A3-761CBD1AE47C}" dt="2021-04-09T14:49:40.616" v="13788" actId="12563"/>
        <pc:sldMkLst>
          <pc:docMk/>
          <pc:sldMk cId="1472168493" sldId="290"/>
        </pc:sldMkLst>
        <pc:spChg chg="del">
          <ac:chgData name="Huy Nguyen" userId="a81aaadaf1b62a2a" providerId="LiveId" clId="{B4816C00-49C5-FA41-B2A3-761CBD1AE47C}" dt="2021-04-09T14:36:13.565" v="13035" actId="931"/>
          <ac:spMkLst>
            <pc:docMk/>
            <pc:sldMk cId="1472168493" sldId="290"/>
            <ac:spMk id="3" creationId="{78200D5F-0CB0-3E4B-8F8D-16CB29BD939A}"/>
          </ac:spMkLst>
        </pc:spChg>
        <pc:spChg chg="add del mod">
          <ac:chgData name="Huy Nguyen" userId="a81aaadaf1b62a2a" providerId="LiveId" clId="{B4816C00-49C5-FA41-B2A3-761CBD1AE47C}" dt="2021-04-09T14:36:55.887" v="13054" actId="21"/>
          <ac:spMkLst>
            <pc:docMk/>
            <pc:sldMk cId="1472168493" sldId="290"/>
            <ac:spMk id="5" creationId="{A3F991B2-9D75-B848-A081-E2E10EF0D90A}"/>
          </ac:spMkLst>
        </pc:spChg>
        <pc:spChg chg="add mod">
          <ac:chgData name="Huy Nguyen" userId="a81aaadaf1b62a2a" providerId="LiveId" clId="{B4816C00-49C5-FA41-B2A3-761CBD1AE47C}" dt="2021-04-09T14:44:57.624" v="13439" actId="1076"/>
          <ac:spMkLst>
            <pc:docMk/>
            <pc:sldMk cId="1472168493" sldId="290"/>
            <ac:spMk id="6" creationId="{13DFC198-32EF-2B43-885F-1705868D80D5}"/>
          </ac:spMkLst>
        </pc:spChg>
        <pc:spChg chg="add mod">
          <ac:chgData name="Huy Nguyen" userId="a81aaadaf1b62a2a" providerId="LiveId" clId="{B4816C00-49C5-FA41-B2A3-761CBD1AE47C}" dt="2021-04-09T14:39:48.256" v="13144" actId="1076"/>
          <ac:spMkLst>
            <pc:docMk/>
            <pc:sldMk cId="1472168493" sldId="290"/>
            <ac:spMk id="7" creationId="{2342A5BA-472D-5743-9789-83AD5AD8450E}"/>
          </ac:spMkLst>
        </pc:spChg>
        <pc:spChg chg="add mod">
          <ac:chgData name="Huy Nguyen" userId="a81aaadaf1b62a2a" providerId="LiveId" clId="{B4816C00-49C5-FA41-B2A3-761CBD1AE47C}" dt="2021-04-09T14:40:13.909" v="13151" actId="208"/>
          <ac:spMkLst>
            <pc:docMk/>
            <pc:sldMk cId="1472168493" sldId="290"/>
            <ac:spMk id="8" creationId="{E4B0E14E-2BFC-0542-B22D-738AF0B9E19E}"/>
          </ac:spMkLst>
        </pc:spChg>
        <pc:spChg chg="add mod">
          <ac:chgData name="Huy Nguyen" userId="a81aaadaf1b62a2a" providerId="LiveId" clId="{B4816C00-49C5-FA41-B2A3-761CBD1AE47C}" dt="2021-04-09T14:48:52.489" v="13778" actId="14100"/>
          <ac:spMkLst>
            <pc:docMk/>
            <pc:sldMk cId="1472168493" sldId="290"/>
            <ac:spMk id="9" creationId="{BE964EE0-6A93-8249-8432-EAB646A86B04}"/>
          </ac:spMkLst>
        </pc:spChg>
        <pc:spChg chg="add mod">
          <ac:chgData name="Huy Nguyen" userId="a81aaadaf1b62a2a" providerId="LiveId" clId="{B4816C00-49C5-FA41-B2A3-761CBD1AE47C}" dt="2021-04-09T14:44:22.949" v="13432" actId="208"/>
          <ac:spMkLst>
            <pc:docMk/>
            <pc:sldMk cId="1472168493" sldId="290"/>
            <ac:spMk id="11" creationId="{51A47CC2-963E-B848-AA67-D8A2A12BAF68}"/>
          </ac:spMkLst>
        </pc:spChg>
        <pc:spChg chg="add mod">
          <ac:chgData name="Huy Nguyen" userId="a81aaadaf1b62a2a" providerId="LiveId" clId="{B4816C00-49C5-FA41-B2A3-761CBD1AE47C}" dt="2021-04-09T14:44:44.861" v="13438" actId="208"/>
          <ac:spMkLst>
            <pc:docMk/>
            <pc:sldMk cId="1472168493" sldId="290"/>
            <ac:spMk id="13" creationId="{93911114-437C-D041-87B4-FD9674C3F2FD}"/>
          </ac:spMkLst>
        </pc:spChg>
        <pc:spChg chg="add mod">
          <ac:chgData name="Huy Nguyen" userId="a81aaadaf1b62a2a" providerId="LiveId" clId="{B4816C00-49C5-FA41-B2A3-761CBD1AE47C}" dt="2021-04-09T14:49:34.260" v="13787" actId="208"/>
          <ac:spMkLst>
            <pc:docMk/>
            <pc:sldMk cId="1472168493" sldId="290"/>
            <ac:spMk id="15" creationId="{4E5697FA-87C0-024C-9DB2-19FA0C7AD7E5}"/>
          </ac:spMkLst>
        </pc:spChg>
        <pc:picChg chg="add mod ord">
          <ac:chgData name="Huy Nguyen" userId="a81aaadaf1b62a2a" providerId="LiveId" clId="{B4816C00-49C5-FA41-B2A3-761CBD1AE47C}" dt="2021-04-09T14:36:20.894" v="13038" actId="14100"/>
          <ac:picMkLst>
            <pc:docMk/>
            <pc:sldMk cId="1472168493" sldId="290"/>
            <ac:picMk id="4" creationId="{EF547E91-CA58-E14C-B9FA-F15A8E811B75}"/>
          </ac:picMkLst>
        </pc:picChg>
      </pc:sldChg>
      <pc:sldChg chg="addSp delSp modSp new modTransition addAnim">
        <pc:chgData name="Huy Nguyen" userId="a81aaadaf1b62a2a" providerId="LiveId" clId="{B4816C00-49C5-FA41-B2A3-761CBD1AE47C}" dt="2021-04-09T14:53:07.207" v="13951" actId="12563"/>
        <pc:sldMkLst>
          <pc:docMk/>
          <pc:sldMk cId="3688759768" sldId="291"/>
        </pc:sldMkLst>
        <pc:spChg chg="del">
          <ac:chgData name="Huy Nguyen" userId="a81aaadaf1b62a2a" providerId="LiveId" clId="{B4816C00-49C5-FA41-B2A3-761CBD1AE47C}" dt="2021-04-09T14:50:39.405" v="13790" actId="931"/>
          <ac:spMkLst>
            <pc:docMk/>
            <pc:sldMk cId="3688759768" sldId="291"/>
            <ac:spMk id="3" creationId="{D26CB4FA-978A-2848-8B7C-F1BFEBC48F88}"/>
          </ac:spMkLst>
        </pc:spChg>
        <pc:spChg chg="add mod">
          <ac:chgData name="Huy Nguyen" userId="a81aaadaf1b62a2a" providerId="LiveId" clId="{B4816C00-49C5-FA41-B2A3-761CBD1AE47C}" dt="2021-04-09T14:52:50.060" v="13950" actId="207"/>
          <ac:spMkLst>
            <pc:docMk/>
            <pc:sldMk cId="3688759768" sldId="291"/>
            <ac:spMk id="6" creationId="{88F86FC1-F7A5-BE41-B6A4-B7A54CDA75CF}"/>
          </ac:spMkLst>
        </pc:spChg>
        <pc:picChg chg="add mod ord">
          <ac:chgData name="Huy Nguyen" userId="a81aaadaf1b62a2a" providerId="LiveId" clId="{B4816C00-49C5-FA41-B2A3-761CBD1AE47C}" dt="2021-04-09T14:50:51.912" v="13796" actId="14100"/>
          <ac:picMkLst>
            <pc:docMk/>
            <pc:sldMk cId="3688759768" sldId="291"/>
            <ac:picMk id="4" creationId="{E4FE2ABE-5F95-2544-8B11-E7083A22132F}"/>
          </ac:picMkLst>
        </pc:picChg>
      </pc:sldChg>
      <pc:sldChg chg="addSp delSp modSp new modTransition addAnim">
        <pc:chgData name="Huy Nguyen" userId="a81aaadaf1b62a2a" providerId="LiveId" clId="{B4816C00-49C5-FA41-B2A3-761CBD1AE47C}" dt="2021-04-09T15:08:42.476" v="14747" actId="12563"/>
        <pc:sldMkLst>
          <pc:docMk/>
          <pc:sldMk cId="4103367348" sldId="292"/>
        </pc:sldMkLst>
        <pc:spChg chg="del">
          <ac:chgData name="Huy Nguyen" userId="a81aaadaf1b62a2a" providerId="LiveId" clId="{B4816C00-49C5-FA41-B2A3-761CBD1AE47C}" dt="2021-04-09T14:53:56.909" v="13953" actId="931"/>
          <ac:spMkLst>
            <pc:docMk/>
            <pc:sldMk cId="4103367348" sldId="292"/>
            <ac:spMk id="3" creationId="{E9D859EA-F02C-E640-A1B2-608B171AEEF1}"/>
          </ac:spMkLst>
        </pc:spChg>
        <pc:spChg chg="add mod">
          <ac:chgData name="Huy Nguyen" userId="a81aaadaf1b62a2a" providerId="LiveId" clId="{B4816C00-49C5-FA41-B2A3-761CBD1AE47C}" dt="2021-04-09T14:55:28.039" v="14046" actId="1076"/>
          <ac:spMkLst>
            <pc:docMk/>
            <pc:sldMk cId="4103367348" sldId="292"/>
            <ac:spMk id="5" creationId="{B7496ECC-B5C0-1F47-9412-55EA605BBA9C}"/>
          </ac:spMkLst>
        </pc:spChg>
        <pc:spChg chg="add del mod">
          <ac:chgData name="Huy Nguyen" userId="a81aaadaf1b62a2a" providerId="LiveId" clId="{B4816C00-49C5-FA41-B2A3-761CBD1AE47C}" dt="2021-04-09T15:08:14.639" v="14740" actId="21"/>
          <ac:spMkLst>
            <pc:docMk/>
            <pc:sldMk cId="4103367348" sldId="292"/>
            <ac:spMk id="6" creationId="{7BE6E9C4-B350-7042-B3C7-9A3553C2903D}"/>
          </ac:spMkLst>
        </pc:spChg>
        <pc:spChg chg="add del">
          <ac:chgData name="Huy Nguyen" userId="a81aaadaf1b62a2a" providerId="LiveId" clId="{B4816C00-49C5-FA41-B2A3-761CBD1AE47C}" dt="2021-04-09T14:56:37.656" v="14090" actId="21"/>
          <ac:spMkLst>
            <pc:docMk/>
            <pc:sldMk cId="4103367348" sldId="292"/>
            <ac:spMk id="7" creationId="{D0FAAFC0-BAA5-0A45-9071-27CE68E3EC01}"/>
          </ac:spMkLst>
        </pc:spChg>
        <pc:spChg chg="add mod">
          <ac:chgData name="Huy Nguyen" userId="a81aaadaf1b62a2a" providerId="LiveId" clId="{B4816C00-49C5-FA41-B2A3-761CBD1AE47C}" dt="2021-04-09T15:01:48.197" v="14431" actId="207"/>
          <ac:spMkLst>
            <pc:docMk/>
            <pc:sldMk cId="4103367348" sldId="292"/>
            <ac:spMk id="8" creationId="{768E8809-DC3A-C048-8343-B97E37C95A30}"/>
          </ac:spMkLst>
        </pc:spChg>
        <pc:spChg chg="add mod">
          <ac:chgData name="Huy Nguyen" userId="a81aaadaf1b62a2a" providerId="LiveId" clId="{B4816C00-49C5-FA41-B2A3-761CBD1AE47C}" dt="2021-04-09T15:08:23.707" v="14741" actId="1076"/>
          <ac:spMkLst>
            <pc:docMk/>
            <pc:sldMk cId="4103367348" sldId="292"/>
            <ac:spMk id="10" creationId="{A15838E5-0A38-C247-BF2A-698F90953216}"/>
          </ac:spMkLst>
        </pc:spChg>
        <pc:spChg chg="add del mod">
          <ac:chgData name="Huy Nguyen" userId="a81aaadaf1b62a2a" providerId="LiveId" clId="{B4816C00-49C5-FA41-B2A3-761CBD1AE47C}" dt="2021-04-09T15:08:03.768" v="14737" actId="21"/>
          <ac:spMkLst>
            <pc:docMk/>
            <pc:sldMk cId="4103367348" sldId="292"/>
            <ac:spMk id="12" creationId="{C6BB03D7-D546-EF48-B397-EAF1CDDB0763}"/>
          </ac:spMkLst>
        </pc:spChg>
        <pc:spChg chg="add mod">
          <ac:chgData name="Huy Nguyen" userId="a81aaadaf1b62a2a" providerId="LiveId" clId="{B4816C00-49C5-FA41-B2A3-761CBD1AE47C}" dt="2021-04-09T15:07:31.694" v="14735" actId="208"/>
          <ac:spMkLst>
            <pc:docMk/>
            <pc:sldMk cId="4103367348" sldId="292"/>
            <ac:spMk id="13" creationId="{62415C07-9401-4349-A061-B0A9ACD79AE5}"/>
          </ac:spMkLst>
        </pc:spChg>
        <pc:spChg chg="add mod">
          <ac:chgData name="Huy Nguyen" userId="a81aaadaf1b62a2a" providerId="LiveId" clId="{B4816C00-49C5-FA41-B2A3-761CBD1AE47C}" dt="2021-04-09T15:08:09.241" v="14738" actId="1076"/>
          <ac:spMkLst>
            <pc:docMk/>
            <pc:sldMk cId="4103367348" sldId="292"/>
            <ac:spMk id="15" creationId="{3B3F9DF8-518F-2940-A697-EC0D8557B0C1}"/>
          </ac:spMkLst>
        </pc:spChg>
        <pc:picChg chg="add mod ord">
          <ac:chgData name="Huy Nguyen" userId="a81aaadaf1b62a2a" providerId="LiveId" clId="{B4816C00-49C5-FA41-B2A3-761CBD1AE47C}" dt="2021-04-09T14:54:08.950" v="13958" actId="14100"/>
          <ac:picMkLst>
            <pc:docMk/>
            <pc:sldMk cId="4103367348" sldId="292"/>
            <ac:picMk id="4" creationId="{9D92DC1F-A28D-C447-9930-17022CDA37C9}"/>
          </ac:picMkLst>
        </pc:picChg>
      </pc:sldChg>
      <pc:sldChg chg="addSp delSp modSp new modTransition addAnim">
        <pc:chgData name="Huy Nguyen" userId="a81aaadaf1b62a2a" providerId="LiveId" clId="{B4816C00-49C5-FA41-B2A3-761CBD1AE47C}" dt="2021-04-10T12:47:40.715" v="16146" actId="12563"/>
        <pc:sldMkLst>
          <pc:docMk/>
          <pc:sldMk cId="173930302" sldId="293"/>
        </pc:sldMkLst>
        <pc:spChg chg="add mod">
          <ac:chgData name="Huy Nguyen" userId="a81aaadaf1b62a2a" providerId="LiveId" clId="{B4816C00-49C5-FA41-B2A3-761CBD1AE47C}" dt="2021-04-10T12:39:26.295" v="15321" actId="1076"/>
          <ac:spMkLst>
            <pc:docMk/>
            <pc:sldMk cId="173930302" sldId="293"/>
            <ac:spMk id="3" creationId="{33B47571-DE81-7543-BB9E-978557104A73}"/>
          </ac:spMkLst>
        </pc:spChg>
        <pc:spChg chg="del">
          <ac:chgData name="Huy Nguyen" userId="a81aaadaf1b62a2a" providerId="LiveId" clId="{B4816C00-49C5-FA41-B2A3-761CBD1AE47C}" dt="2021-04-10T12:31:08.894" v="14749" actId="931"/>
          <ac:spMkLst>
            <pc:docMk/>
            <pc:sldMk cId="173930302" sldId="293"/>
            <ac:spMk id="3" creationId="{92B1E0CE-A878-8E4B-B4CE-9C84B915A204}"/>
          </ac:spMkLst>
        </pc:spChg>
        <pc:spChg chg="add mod">
          <ac:chgData name="Huy Nguyen" userId="a81aaadaf1b62a2a" providerId="LiveId" clId="{B4816C00-49C5-FA41-B2A3-761CBD1AE47C}" dt="2021-04-10T12:39:12.108" v="15317" actId="1076"/>
          <ac:spMkLst>
            <pc:docMk/>
            <pc:sldMk cId="173930302" sldId="293"/>
            <ac:spMk id="5" creationId="{37A947B1-768F-4B47-A584-96613B857552}"/>
          </ac:spMkLst>
        </pc:spChg>
        <pc:spChg chg="add mod">
          <ac:chgData name="Huy Nguyen" userId="a81aaadaf1b62a2a" providerId="LiveId" clId="{B4816C00-49C5-FA41-B2A3-761CBD1AE47C}" dt="2021-04-10T12:39:18.856" v="15320" actId="20577"/>
          <ac:spMkLst>
            <pc:docMk/>
            <pc:sldMk cId="173930302" sldId="293"/>
            <ac:spMk id="6" creationId="{C250FC6A-A133-2D4D-8469-205BFB37135F}"/>
          </ac:spMkLst>
        </pc:spChg>
        <pc:spChg chg="add mod">
          <ac:chgData name="Huy Nguyen" userId="a81aaadaf1b62a2a" providerId="LiveId" clId="{B4816C00-49C5-FA41-B2A3-761CBD1AE47C}" dt="2021-04-10T12:41:23.196" v="15565" actId="20577"/>
          <ac:spMkLst>
            <pc:docMk/>
            <pc:sldMk cId="173930302" sldId="293"/>
            <ac:spMk id="9" creationId="{6895DEEC-E0B0-0345-BD38-E364546ADF06}"/>
          </ac:spMkLst>
        </pc:spChg>
        <pc:spChg chg="add mod">
          <ac:chgData name="Huy Nguyen" userId="a81aaadaf1b62a2a" providerId="LiveId" clId="{B4816C00-49C5-FA41-B2A3-761CBD1AE47C}" dt="2021-04-10T12:42:55.132" v="15865" actId="20577"/>
          <ac:spMkLst>
            <pc:docMk/>
            <pc:sldMk cId="173930302" sldId="293"/>
            <ac:spMk id="11" creationId="{64B1A41D-A28D-4D4A-8DE1-E3EF49D52E4C}"/>
          </ac:spMkLst>
        </pc:spChg>
        <pc:spChg chg="add mod">
          <ac:chgData name="Huy Nguyen" userId="a81aaadaf1b62a2a" providerId="LiveId" clId="{B4816C00-49C5-FA41-B2A3-761CBD1AE47C}" dt="2021-04-10T12:46:11.943" v="16124" actId="1076"/>
          <ac:spMkLst>
            <pc:docMk/>
            <pc:sldMk cId="173930302" sldId="293"/>
            <ac:spMk id="50" creationId="{85E40128-6F00-BA49-A29A-145F24FB2669}"/>
          </ac:spMkLst>
        </pc:spChg>
        <pc:picChg chg="add mod ord">
          <ac:chgData name="Huy Nguyen" userId="a81aaadaf1b62a2a" providerId="LiveId" clId="{B4816C00-49C5-FA41-B2A3-761CBD1AE47C}" dt="2021-04-10T12:31:18.298" v="14752" actId="14100"/>
          <ac:picMkLst>
            <pc:docMk/>
            <pc:sldMk cId="173930302" sldId="293"/>
            <ac:picMk id="4" creationId="{8B86D145-018B-D94E-A90C-323452C1D0E4}"/>
          </ac:picMkLst>
        </pc:picChg>
        <pc:cxnChg chg="add mod">
          <ac:chgData name="Huy Nguyen" userId="a81aaadaf1b62a2a" providerId="LiveId" clId="{B4816C00-49C5-FA41-B2A3-761CBD1AE47C}" dt="2021-04-10T12:46:44.734" v="16135" actId="14100"/>
          <ac:cxnSpMkLst>
            <pc:docMk/>
            <pc:sldMk cId="173930302" sldId="293"/>
            <ac:cxnSpMk id="12" creationId="{0F19492C-CB06-9844-98F9-183BDB129210}"/>
          </ac:cxnSpMkLst>
        </pc:cxnChg>
        <pc:cxnChg chg="add mod">
          <ac:chgData name="Huy Nguyen" userId="a81aaadaf1b62a2a" providerId="LiveId" clId="{B4816C00-49C5-FA41-B2A3-761CBD1AE47C}" dt="2021-04-10T12:46:40.015" v="16134" actId="14100"/>
          <ac:cxnSpMkLst>
            <pc:docMk/>
            <pc:sldMk cId="173930302" sldId="293"/>
            <ac:cxnSpMk id="25" creationId="{86D4EEBD-A114-B14B-8BCC-6E654E7C2E82}"/>
          </ac:cxnSpMkLst>
        </pc:cxnChg>
        <pc:cxnChg chg="add mod">
          <ac:chgData name="Huy Nguyen" userId="a81aaadaf1b62a2a" providerId="LiveId" clId="{B4816C00-49C5-FA41-B2A3-761CBD1AE47C}" dt="2021-04-10T12:46:27.923" v="16128" actId="14100"/>
          <ac:cxnSpMkLst>
            <pc:docMk/>
            <pc:sldMk cId="173930302" sldId="293"/>
            <ac:cxnSpMk id="33" creationId="{F3C17657-6F59-A743-9E5A-553E56BE1431}"/>
          </ac:cxnSpMkLst>
        </pc:cxnChg>
        <pc:cxnChg chg="add mod">
          <ac:chgData name="Huy Nguyen" userId="a81aaadaf1b62a2a" providerId="LiveId" clId="{B4816C00-49C5-FA41-B2A3-761CBD1AE47C}" dt="2021-04-10T12:46:18.240" v="16125" actId="14100"/>
          <ac:cxnSpMkLst>
            <pc:docMk/>
            <pc:sldMk cId="173930302" sldId="293"/>
            <ac:cxnSpMk id="44" creationId="{EA43B4D0-44BE-1347-9EE3-AE294903DE8D}"/>
          </ac:cxnSpMkLst>
        </pc:cxnChg>
      </pc:sldChg>
      <pc:sldChg chg="addSp delSp modSp new modTransition addAnim">
        <pc:chgData name="Huy Nguyen" userId="a81aaadaf1b62a2a" providerId="LiveId" clId="{B4816C00-49C5-FA41-B2A3-761CBD1AE47C}" dt="2021-04-10T13:33:02.954" v="16990" actId="12563"/>
        <pc:sldMkLst>
          <pc:docMk/>
          <pc:sldMk cId="2297064815" sldId="294"/>
        </pc:sldMkLst>
        <pc:spChg chg="del">
          <ac:chgData name="Huy Nguyen" userId="a81aaadaf1b62a2a" providerId="LiveId" clId="{B4816C00-49C5-FA41-B2A3-761CBD1AE47C}" dt="2021-04-10T13:31:53.216" v="16981" actId="931"/>
          <ac:spMkLst>
            <pc:docMk/>
            <pc:sldMk cId="2297064815" sldId="294"/>
            <ac:spMk id="3" creationId="{2AE8F135-D17D-774A-AB38-BF24C4FD0A64}"/>
          </ac:spMkLst>
        </pc:spChg>
        <pc:spChg chg="add del mod">
          <ac:chgData name="Huy Nguyen" userId="a81aaadaf1b62a2a" providerId="LiveId" clId="{B4816C00-49C5-FA41-B2A3-761CBD1AE47C}" dt="2021-04-10T13:32:24.079" v="16983" actId="931"/>
          <ac:spMkLst>
            <pc:docMk/>
            <pc:sldMk cId="2297064815" sldId="294"/>
            <ac:spMk id="6" creationId="{F7E64AE9-5CD5-0F43-B3F6-7D293ABBF002}"/>
          </ac:spMkLst>
        </pc:spChg>
        <pc:spChg chg="add mod">
          <ac:chgData name="Huy Nguyen" userId="a81aaadaf1b62a2a" providerId="LiveId" clId="{B4816C00-49C5-FA41-B2A3-761CBD1AE47C}" dt="2021-04-10T13:32:56.531" v="16989" actId="1076"/>
          <ac:spMkLst>
            <pc:docMk/>
            <pc:sldMk cId="2297064815" sldId="294"/>
            <ac:spMk id="9" creationId="{780DFD6A-2234-CA4F-B736-61010155285D}"/>
          </ac:spMkLst>
        </pc:spChg>
        <pc:picChg chg="add del mod ord">
          <ac:chgData name="Huy Nguyen" userId="a81aaadaf1b62a2a" providerId="LiveId" clId="{B4816C00-49C5-FA41-B2A3-761CBD1AE47C}" dt="2021-04-10T13:32:00.056" v="16982" actId="21"/>
          <ac:picMkLst>
            <pc:docMk/>
            <pc:sldMk cId="2297064815" sldId="294"/>
            <ac:picMk id="4" creationId="{5705B2CB-44E1-E744-B368-1DEDA0BBC924}"/>
          </ac:picMkLst>
        </pc:picChg>
        <pc:picChg chg="add mod ord">
          <ac:chgData name="Huy Nguyen" userId="a81aaadaf1b62a2a" providerId="LiveId" clId="{B4816C00-49C5-FA41-B2A3-761CBD1AE47C}" dt="2021-04-10T13:32:34.273" v="16987" actId="14100"/>
          <ac:picMkLst>
            <pc:docMk/>
            <pc:sldMk cId="2297064815" sldId="294"/>
            <ac:picMk id="7" creationId="{4A2A7280-1572-9549-9685-7A71513F20BF}"/>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4DE1A06-8754-4870-9E44-E39BADAD984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3527F020-BBC3-49BB-91C2-5B2CBD64B3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767C0C22-EBDA-4130-87AE-CB28BC19B077}"/>
              </a:ext>
            </a:extLst>
          </p:cNvPr>
          <p:cNvSpPr>
            <a:spLocks noGrp="1"/>
          </p:cNvSpPr>
          <p:nvPr>
            <p:ph type="dt" sz="half" idx="10"/>
          </p:nvPr>
        </p:nvSpPr>
        <p:spPr/>
        <p:txBody>
          <a:bodyPr/>
          <a:lstStyle/>
          <a:p>
            <a:fld id="{82EDB8D0-98ED-4B86-9D5F-E61ADC70144D}" type="datetimeFigureOut">
              <a:rPr lang="en-US" smtClean="0"/>
              <a:pPr/>
              <a:t>5/7/2021</a:t>
            </a:fld>
            <a:endParaRPr lang="en-US" dirty="0"/>
          </a:p>
        </p:txBody>
      </p:sp>
      <p:sp>
        <p:nvSpPr>
          <p:cNvPr id="5" name="Footer Placeholder 4">
            <a:extLst>
              <a:ext uri="{FF2B5EF4-FFF2-40B4-BE49-F238E27FC236}">
                <a16:creationId xmlns:a16="http://schemas.microsoft.com/office/drawing/2014/main" xmlns="" id="{E2A419A8-07CA-4A4C-AEC2-C40D4D50AF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09FA7B86-E610-42EA-B4DC-C2F447785273}"/>
              </a:ext>
            </a:extLst>
          </p:cNvPr>
          <p:cNvSpPr>
            <a:spLocks noGrp="1"/>
          </p:cNvSpPr>
          <p:nvPr>
            <p:ph type="sldNum" sz="quarter" idx="12"/>
          </p:nvPr>
        </p:nvSpPr>
        <p:spPr/>
        <p:txBody>
          <a:bodyPr/>
          <a:lstStyle/>
          <a:p>
            <a:fld id="{4854181D-6920-4594-9A5D-6CE56DC9F8B2}" type="slidenum">
              <a:rPr lang="en-US" smtClean="0"/>
              <a:pPr/>
              <a:t>‹#›</a:t>
            </a:fld>
            <a:endParaRPr lang="en-US"/>
          </a:p>
        </p:txBody>
      </p:sp>
      <p:sp>
        <p:nvSpPr>
          <p:cNvPr id="7" name="Freeform: Shape 6">
            <a:extLst>
              <a:ext uri="{FF2B5EF4-FFF2-40B4-BE49-F238E27FC236}">
                <a16:creationId xmlns:a16="http://schemas.microsoft.com/office/drawing/2014/main" xmlns="" id="{8A7BA06D-B3FF-4E91-8639-B4569AE3AA23}"/>
              </a:ext>
            </a:extLst>
          </p:cNvPr>
          <p:cNvSpPr/>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Arc 7">
            <a:extLst>
              <a:ext uri="{FF2B5EF4-FFF2-40B4-BE49-F238E27FC236}">
                <a16:creationId xmlns:a16="http://schemas.microsoft.com/office/drawing/2014/main" xmlns="" id="{2B30C86D-5A07-48BC-9C9D-6F9A2DB1E9E1}"/>
              </a:ext>
            </a:extLst>
          </p:cNvPr>
          <p:cNvSpPr/>
          <p:nvPr/>
        </p:nvSpPr>
        <p:spPr>
          <a:xfrm rot="10800000" flipV="1">
            <a:off x="555710" y="106482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10204708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FF6E5D1-6D19-4E7F-9B4E-42326B7716F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EAD2A06C-F91A-4ADC-9CD2-61F0A4D7EE1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643AA9A-2280-4F63-8B3D-20742AE6901F}"/>
              </a:ext>
            </a:extLst>
          </p:cNvPr>
          <p:cNvSpPr>
            <a:spLocks noGrp="1"/>
          </p:cNvSpPr>
          <p:nvPr>
            <p:ph type="dt" sz="half" idx="10"/>
          </p:nvPr>
        </p:nvSpPr>
        <p:spPr/>
        <p:txBody>
          <a:bodyPr/>
          <a:lstStyle/>
          <a:p>
            <a:fld id="{82EDB8D0-98ED-4B86-9D5F-E61ADC70144D}" type="datetimeFigureOut">
              <a:rPr lang="en-US" smtClean="0"/>
              <a:pPr/>
              <a:t>5/7/2021</a:t>
            </a:fld>
            <a:endParaRPr lang="en-US"/>
          </a:p>
        </p:txBody>
      </p:sp>
      <p:sp>
        <p:nvSpPr>
          <p:cNvPr id="5" name="Footer Placeholder 4">
            <a:extLst>
              <a:ext uri="{FF2B5EF4-FFF2-40B4-BE49-F238E27FC236}">
                <a16:creationId xmlns:a16="http://schemas.microsoft.com/office/drawing/2014/main" xmlns="" id="{E40D986B-E58E-43B6-8A80-FFA9D8F748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2140D36-2E71-4F27-967F-7A3E4C6EE197}"/>
              </a:ext>
            </a:extLst>
          </p:cNvPr>
          <p:cNvSpPr>
            <a:spLocks noGrp="1"/>
          </p:cNvSpPr>
          <p:nvPr>
            <p:ph type="sldNum" sz="quarter" idx="12"/>
          </p:nvPr>
        </p:nvSpPr>
        <p:spPr/>
        <p:txBody>
          <a:bodyPr/>
          <a:lstStyle/>
          <a:p>
            <a:fld id="{4854181D-6920-4594-9A5D-6CE56DC9F8B2}" type="slidenum">
              <a:rPr lang="en-US" smtClean="0"/>
              <a:pPr/>
              <a:t>‹#›</a:t>
            </a:fld>
            <a:endParaRPr lang="en-US"/>
          </a:p>
        </p:txBody>
      </p:sp>
      <p:sp>
        <p:nvSpPr>
          <p:cNvPr id="7" name="Freeform: Shape 6">
            <a:extLst>
              <a:ext uri="{FF2B5EF4-FFF2-40B4-BE49-F238E27FC236}">
                <a16:creationId xmlns:a16="http://schemas.microsoft.com/office/drawing/2014/main" xmlns="" id="{C1609904-5327-4D2C-A445-B270A00F3B5F}"/>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xmlns="" id="{30FC7BEC-08C5-4D95-9C84-B48BC8AD1C94}"/>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39734186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281FEA3D-0C7F-45CD-B6A0-942F707B363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FE8B8A12-BCE6-4D03-A637-1DEC8924BEF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6749755-9FF4-428A-AEB7-1A6477466741}"/>
              </a:ext>
            </a:extLst>
          </p:cNvPr>
          <p:cNvSpPr>
            <a:spLocks noGrp="1"/>
          </p:cNvSpPr>
          <p:nvPr>
            <p:ph type="dt" sz="half" idx="10"/>
          </p:nvPr>
        </p:nvSpPr>
        <p:spPr/>
        <p:txBody>
          <a:bodyPr/>
          <a:lstStyle/>
          <a:p>
            <a:fld id="{82EDB8D0-98ED-4B86-9D5F-E61ADC70144D}" type="datetimeFigureOut">
              <a:rPr lang="en-US" smtClean="0"/>
              <a:pPr/>
              <a:t>5/7/2021</a:t>
            </a:fld>
            <a:endParaRPr lang="en-US"/>
          </a:p>
        </p:txBody>
      </p:sp>
      <p:sp>
        <p:nvSpPr>
          <p:cNvPr id="5" name="Footer Placeholder 4">
            <a:extLst>
              <a:ext uri="{FF2B5EF4-FFF2-40B4-BE49-F238E27FC236}">
                <a16:creationId xmlns:a16="http://schemas.microsoft.com/office/drawing/2014/main" xmlns="" id="{A5141836-11E2-49FD-877D-53B74514A9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D4D24C42-4B05-4EEF-BE14-29041EC9C0E5}"/>
              </a:ext>
            </a:extLst>
          </p:cNvPr>
          <p:cNvSpPr>
            <a:spLocks noGrp="1"/>
          </p:cNvSpPr>
          <p:nvPr>
            <p:ph type="sldNum" sz="quarter" idx="12"/>
          </p:nvPr>
        </p:nvSpPr>
        <p:spPr/>
        <p:txBody>
          <a:bodyPr/>
          <a:lstStyle/>
          <a:p>
            <a:fld id="{4854181D-6920-4594-9A5D-6CE56DC9F8B2}" type="slidenum">
              <a:rPr lang="en-US" smtClean="0"/>
              <a:pPr/>
              <a:t>‹#›</a:t>
            </a:fld>
            <a:endParaRPr lang="en-US"/>
          </a:p>
        </p:txBody>
      </p:sp>
      <p:sp>
        <p:nvSpPr>
          <p:cNvPr id="7" name="Freeform: Shape 6">
            <a:extLst>
              <a:ext uri="{FF2B5EF4-FFF2-40B4-BE49-F238E27FC236}">
                <a16:creationId xmlns:a16="http://schemas.microsoft.com/office/drawing/2014/main" xmlns="" id="{5BADDEB1-F604-408B-B02A-A2814606E6AF}"/>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xmlns="" id="{D8DF7987-332F-4D6C-81C3-990F39C76C96}"/>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1784586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49FF209-11EE-4A3F-9685-A155FECD0D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0A47AF11-F208-4FDA-9E19-D6CA3472134E}"/>
              </a:ext>
            </a:extLst>
          </p:cNvPr>
          <p:cNvSpPr>
            <a:spLocks noGrp="1"/>
          </p:cNvSpPr>
          <p:nvPr>
            <p:ph idx="1"/>
          </p:nvPr>
        </p:nvSpPr>
        <p:spPr>
          <a:xfrm>
            <a:off x="838200" y="1825625"/>
            <a:ext cx="10515600" cy="38597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6E82FA1-02B7-467E-9F16-D178149407C5}"/>
              </a:ext>
            </a:extLst>
          </p:cNvPr>
          <p:cNvSpPr>
            <a:spLocks noGrp="1"/>
          </p:cNvSpPr>
          <p:nvPr>
            <p:ph type="dt" sz="half" idx="10"/>
          </p:nvPr>
        </p:nvSpPr>
        <p:spPr/>
        <p:txBody>
          <a:bodyPr/>
          <a:lstStyle/>
          <a:p>
            <a:fld id="{82EDB8D0-98ED-4B86-9D5F-E61ADC70144D}" type="datetimeFigureOut">
              <a:rPr lang="en-US" smtClean="0"/>
              <a:pPr/>
              <a:t>5/7/2021</a:t>
            </a:fld>
            <a:endParaRPr lang="en-US" dirty="0"/>
          </a:p>
        </p:txBody>
      </p:sp>
      <p:sp>
        <p:nvSpPr>
          <p:cNvPr id="5" name="Footer Placeholder 4">
            <a:extLst>
              <a:ext uri="{FF2B5EF4-FFF2-40B4-BE49-F238E27FC236}">
                <a16:creationId xmlns:a16="http://schemas.microsoft.com/office/drawing/2014/main" xmlns="" id="{6D389247-FB8A-4494-859B-B3754B02A5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2CA5B62-3338-46A5-B381-A63B88CB0DDA}"/>
              </a:ext>
            </a:extLst>
          </p:cNvPr>
          <p:cNvSpPr>
            <a:spLocks noGrp="1"/>
          </p:cNvSpPr>
          <p:nvPr>
            <p:ph type="sldNum" sz="quarter" idx="12"/>
          </p:nvPr>
        </p:nvSpPr>
        <p:spPr/>
        <p:txBody>
          <a:bodyPr/>
          <a:lstStyle/>
          <a:p>
            <a:fld id="{4854181D-6920-4594-9A5D-6CE56DC9F8B2}" type="slidenum">
              <a:rPr lang="en-US" smtClean="0"/>
              <a:pPr/>
              <a:t>‹#›</a:t>
            </a:fld>
            <a:endParaRPr lang="en-US"/>
          </a:p>
        </p:txBody>
      </p:sp>
      <p:sp>
        <p:nvSpPr>
          <p:cNvPr id="7" name="Freeform: Shape 6">
            <a:extLst>
              <a:ext uri="{FF2B5EF4-FFF2-40B4-BE49-F238E27FC236}">
                <a16:creationId xmlns:a16="http://schemas.microsoft.com/office/drawing/2014/main" xmlns="" id="{23DA7759-3209-4FE2-96D1-4EEDD81E9EA0}"/>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xmlns="" id="{41460DAD-8769-4C9F-9C8C-BB0443909D76}"/>
              </a:ext>
            </a:extLst>
          </p:cNvPr>
          <p:cNvSpPr/>
          <p:nvPr/>
        </p:nvSpPr>
        <p:spPr>
          <a:xfrm flipH="1">
            <a:off x="12353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15623913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04C0001-5D76-45A0-A9F4-7172BDDD5D2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9E1462C4-0E4B-4DB7-A8BF-FE55142760A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2AA5F313-1240-47AE-A026-7F349292B5CA}"/>
              </a:ext>
            </a:extLst>
          </p:cNvPr>
          <p:cNvSpPr>
            <a:spLocks noGrp="1"/>
          </p:cNvSpPr>
          <p:nvPr>
            <p:ph type="dt" sz="half" idx="10"/>
          </p:nvPr>
        </p:nvSpPr>
        <p:spPr/>
        <p:txBody>
          <a:bodyPr/>
          <a:lstStyle/>
          <a:p>
            <a:fld id="{82EDB8D0-98ED-4B86-9D5F-E61ADC70144D}" type="datetimeFigureOut">
              <a:rPr lang="en-US" smtClean="0"/>
              <a:pPr/>
              <a:t>5/7/2021</a:t>
            </a:fld>
            <a:endParaRPr lang="en-US"/>
          </a:p>
        </p:txBody>
      </p:sp>
      <p:sp>
        <p:nvSpPr>
          <p:cNvPr id="5" name="Footer Placeholder 4">
            <a:extLst>
              <a:ext uri="{FF2B5EF4-FFF2-40B4-BE49-F238E27FC236}">
                <a16:creationId xmlns:a16="http://schemas.microsoft.com/office/drawing/2014/main" xmlns="" id="{22448158-6132-4335-B8E1-F6A8963837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494C5B6-1598-48B4-9B3A-3078FDBE90B7}"/>
              </a:ext>
            </a:extLst>
          </p:cNvPr>
          <p:cNvSpPr>
            <a:spLocks noGrp="1"/>
          </p:cNvSpPr>
          <p:nvPr>
            <p:ph type="sldNum" sz="quarter" idx="12"/>
          </p:nvPr>
        </p:nvSpPr>
        <p:spPr/>
        <p:txBody>
          <a:bodyPr/>
          <a:lstStyle/>
          <a:p>
            <a:fld id="{4854181D-6920-4594-9A5D-6CE56DC9F8B2}" type="slidenum">
              <a:rPr lang="en-US" smtClean="0"/>
              <a:pPr/>
              <a:t>‹#›</a:t>
            </a:fld>
            <a:endParaRPr lang="en-US"/>
          </a:p>
        </p:txBody>
      </p:sp>
      <p:sp>
        <p:nvSpPr>
          <p:cNvPr id="9" name="Freeform: Shape 8">
            <a:extLst>
              <a:ext uri="{FF2B5EF4-FFF2-40B4-BE49-F238E27FC236}">
                <a16:creationId xmlns:a16="http://schemas.microsoft.com/office/drawing/2014/main" xmlns="" id="{FEDBDD32-D3EE-4848-A112-BA814D4631CD}"/>
              </a:ext>
            </a:extLst>
          </p:cNvPr>
          <p:cNvSpPr/>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Arc 9">
            <a:extLst>
              <a:ext uri="{FF2B5EF4-FFF2-40B4-BE49-F238E27FC236}">
                <a16:creationId xmlns:a16="http://schemas.microsoft.com/office/drawing/2014/main" xmlns="" id="{61350361-843C-49D0-BD6A-ECDBA3842BA0}"/>
              </a:ext>
            </a:extLst>
          </p:cNvPr>
          <p:cNvSpPr/>
          <p:nvPr/>
        </p:nvSpPr>
        <p:spPr>
          <a:xfrm rot="10800000" flipV="1">
            <a:off x="555710" y="106482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829362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7ABFD05-2CB2-4A7E-89E7-57615BA82B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3F9532B8-D460-476D-816F-725E8D96C0A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26F7120F-70AF-4ED5-B364-3AA55C6B44B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63D8B65F-F709-469F-9961-4D01896CAA12}"/>
              </a:ext>
            </a:extLst>
          </p:cNvPr>
          <p:cNvSpPr>
            <a:spLocks noGrp="1"/>
          </p:cNvSpPr>
          <p:nvPr>
            <p:ph type="dt" sz="half" idx="10"/>
          </p:nvPr>
        </p:nvSpPr>
        <p:spPr/>
        <p:txBody>
          <a:bodyPr/>
          <a:lstStyle/>
          <a:p>
            <a:fld id="{82EDB8D0-98ED-4B86-9D5F-E61ADC70144D}" type="datetimeFigureOut">
              <a:rPr lang="en-US" smtClean="0"/>
              <a:pPr/>
              <a:t>5/7/2021</a:t>
            </a:fld>
            <a:endParaRPr lang="en-US"/>
          </a:p>
        </p:txBody>
      </p:sp>
      <p:sp>
        <p:nvSpPr>
          <p:cNvPr id="6" name="Footer Placeholder 5">
            <a:extLst>
              <a:ext uri="{FF2B5EF4-FFF2-40B4-BE49-F238E27FC236}">
                <a16:creationId xmlns:a16="http://schemas.microsoft.com/office/drawing/2014/main" xmlns="" id="{B781C6BC-B23D-48BC-AD44-654DDB8D012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6100D60B-86A1-479D-BCE8-06D2C3DBC94E}"/>
              </a:ext>
            </a:extLst>
          </p:cNvPr>
          <p:cNvSpPr>
            <a:spLocks noGrp="1"/>
          </p:cNvSpPr>
          <p:nvPr>
            <p:ph type="sldNum" sz="quarter" idx="12"/>
          </p:nvPr>
        </p:nvSpPr>
        <p:spPr/>
        <p:txBody>
          <a:bodyPr/>
          <a:lstStyle/>
          <a:p>
            <a:fld id="{4854181D-6920-4594-9A5D-6CE56DC9F8B2}" type="slidenum">
              <a:rPr lang="en-US" smtClean="0"/>
              <a:pPr/>
              <a:t>‹#›</a:t>
            </a:fld>
            <a:endParaRPr lang="en-US"/>
          </a:p>
        </p:txBody>
      </p:sp>
      <p:sp>
        <p:nvSpPr>
          <p:cNvPr id="8" name="Freeform: Shape 7">
            <a:extLst>
              <a:ext uri="{FF2B5EF4-FFF2-40B4-BE49-F238E27FC236}">
                <a16:creationId xmlns:a16="http://schemas.microsoft.com/office/drawing/2014/main" xmlns="" id="{B4EC5136-99DA-40B5-8F79-5C3A56D38BA1}"/>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xmlns="" id="{4F8FB775-26C4-41BA-837C-4478D48D215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2038425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092983E-E761-4429-9203-7FE8B2DB67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B921E9B7-62BE-49BA-AC6B-55250D6627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BC41A3FD-B90A-4C31-BD6B-581F9E2E0E5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060D1D55-B722-4968-B171-AF3B462DDA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D71085A8-02C2-4E7F-935E-5AEECBAD19B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9A8A5018-8A77-40E8-B159-4894ECF228B1}"/>
              </a:ext>
            </a:extLst>
          </p:cNvPr>
          <p:cNvSpPr>
            <a:spLocks noGrp="1"/>
          </p:cNvSpPr>
          <p:nvPr>
            <p:ph type="dt" sz="half" idx="10"/>
          </p:nvPr>
        </p:nvSpPr>
        <p:spPr/>
        <p:txBody>
          <a:bodyPr/>
          <a:lstStyle/>
          <a:p>
            <a:fld id="{82EDB8D0-98ED-4B86-9D5F-E61ADC70144D}" type="datetimeFigureOut">
              <a:rPr lang="en-US" smtClean="0"/>
              <a:pPr/>
              <a:t>5/7/2021</a:t>
            </a:fld>
            <a:endParaRPr lang="en-US"/>
          </a:p>
        </p:txBody>
      </p:sp>
      <p:sp>
        <p:nvSpPr>
          <p:cNvPr id="8" name="Footer Placeholder 7">
            <a:extLst>
              <a:ext uri="{FF2B5EF4-FFF2-40B4-BE49-F238E27FC236}">
                <a16:creationId xmlns:a16="http://schemas.microsoft.com/office/drawing/2014/main" xmlns="" id="{8AD79441-8908-4461-9FDD-BCE63883709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C8D29F7D-B101-4950-A2C0-F350FB26D45F}"/>
              </a:ext>
            </a:extLst>
          </p:cNvPr>
          <p:cNvSpPr>
            <a:spLocks noGrp="1"/>
          </p:cNvSpPr>
          <p:nvPr>
            <p:ph type="sldNum" sz="quarter" idx="12"/>
          </p:nvPr>
        </p:nvSpPr>
        <p:spPr/>
        <p:txBody>
          <a:bodyPr/>
          <a:lstStyle/>
          <a:p>
            <a:fld id="{4854181D-6920-4594-9A5D-6CE56DC9F8B2}" type="slidenum">
              <a:rPr lang="en-US" smtClean="0"/>
              <a:pPr/>
              <a:t>‹#›</a:t>
            </a:fld>
            <a:endParaRPr lang="en-US"/>
          </a:p>
        </p:txBody>
      </p:sp>
      <p:sp>
        <p:nvSpPr>
          <p:cNvPr id="10" name="Freeform: Shape 9">
            <a:extLst>
              <a:ext uri="{FF2B5EF4-FFF2-40B4-BE49-F238E27FC236}">
                <a16:creationId xmlns:a16="http://schemas.microsoft.com/office/drawing/2014/main" xmlns="" id="{862D7398-9A79-4B24-9C7D-F0DEED57C70B}"/>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xmlns="" id="{C07F28CD-1873-4E36-A064-2D25E0A8501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2583606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0E11BF3-02E8-4EB7-818E-652B82CF2C9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254D3190-B78C-42F1-9D62-F523886BBE51}"/>
              </a:ext>
            </a:extLst>
          </p:cNvPr>
          <p:cNvSpPr>
            <a:spLocks noGrp="1"/>
          </p:cNvSpPr>
          <p:nvPr>
            <p:ph type="dt" sz="half" idx="10"/>
          </p:nvPr>
        </p:nvSpPr>
        <p:spPr/>
        <p:txBody>
          <a:bodyPr/>
          <a:lstStyle/>
          <a:p>
            <a:fld id="{82EDB8D0-98ED-4B86-9D5F-E61ADC70144D}" type="datetimeFigureOut">
              <a:rPr lang="en-US" smtClean="0"/>
              <a:pPr/>
              <a:t>5/7/2021</a:t>
            </a:fld>
            <a:endParaRPr lang="en-US"/>
          </a:p>
        </p:txBody>
      </p:sp>
      <p:sp>
        <p:nvSpPr>
          <p:cNvPr id="4" name="Footer Placeholder 3">
            <a:extLst>
              <a:ext uri="{FF2B5EF4-FFF2-40B4-BE49-F238E27FC236}">
                <a16:creationId xmlns:a16="http://schemas.microsoft.com/office/drawing/2014/main" xmlns="" id="{EA381C40-F9FC-4D58-8508-F0632DF5A01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2101CBCC-4CC2-49BD-B155-01E0F4D798BE}"/>
              </a:ext>
            </a:extLst>
          </p:cNvPr>
          <p:cNvSpPr>
            <a:spLocks noGrp="1"/>
          </p:cNvSpPr>
          <p:nvPr>
            <p:ph type="sldNum" sz="quarter" idx="12"/>
          </p:nvPr>
        </p:nvSpPr>
        <p:spPr/>
        <p:txBody>
          <a:bodyPr/>
          <a:lstStyle/>
          <a:p>
            <a:fld id="{4854181D-6920-4594-9A5D-6CE56DC9F8B2}" type="slidenum">
              <a:rPr lang="en-US" smtClean="0"/>
              <a:pPr/>
              <a:t>‹#›</a:t>
            </a:fld>
            <a:endParaRPr lang="en-US"/>
          </a:p>
        </p:txBody>
      </p:sp>
      <p:sp>
        <p:nvSpPr>
          <p:cNvPr id="6" name="Freeform: Shape 5">
            <a:extLst>
              <a:ext uri="{FF2B5EF4-FFF2-40B4-BE49-F238E27FC236}">
                <a16:creationId xmlns:a16="http://schemas.microsoft.com/office/drawing/2014/main" xmlns="" id="{DC13EF9C-0B5A-4364-91AA-E5DD5B536E54}"/>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Freeform: Shape 6">
            <a:extLst>
              <a:ext uri="{FF2B5EF4-FFF2-40B4-BE49-F238E27FC236}">
                <a16:creationId xmlns:a16="http://schemas.microsoft.com/office/drawing/2014/main" xmlns="" id="{8F674475-6327-490A-BD7F-084F5C07F2E4}"/>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23150453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F7024287-C9B9-48AC-8E4D-A282DE2F44F5}"/>
              </a:ext>
            </a:extLst>
          </p:cNvPr>
          <p:cNvSpPr>
            <a:spLocks noGrp="1"/>
          </p:cNvSpPr>
          <p:nvPr>
            <p:ph type="dt" sz="half" idx="10"/>
          </p:nvPr>
        </p:nvSpPr>
        <p:spPr/>
        <p:txBody>
          <a:bodyPr/>
          <a:lstStyle/>
          <a:p>
            <a:fld id="{82EDB8D0-98ED-4B86-9D5F-E61ADC70144D}" type="datetimeFigureOut">
              <a:rPr lang="en-US" smtClean="0"/>
              <a:pPr/>
              <a:t>5/7/2021</a:t>
            </a:fld>
            <a:endParaRPr lang="en-US"/>
          </a:p>
        </p:txBody>
      </p:sp>
      <p:sp>
        <p:nvSpPr>
          <p:cNvPr id="3" name="Footer Placeholder 2">
            <a:extLst>
              <a:ext uri="{FF2B5EF4-FFF2-40B4-BE49-F238E27FC236}">
                <a16:creationId xmlns:a16="http://schemas.microsoft.com/office/drawing/2014/main" xmlns="" id="{2D34C9A2-75A7-4164-B3B8-E6A9D60BA0B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ECBE73CE-2859-4D49-A9EC-26AF3FBDF6A3}"/>
              </a:ext>
            </a:extLst>
          </p:cNvPr>
          <p:cNvSpPr>
            <a:spLocks noGrp="1"/>
          </p:cNvSpPr>
          <p:nvPr>
            <p:ph type="sldNum" sz="quarter" idx="12"/>
          </p:nvPr>
        </p:nvSpPr>
        <p:spPr/>
        <p:txBody>
          <a:bodyPr/>
          <a:lstStyle/>
          <a:p>
            <a:fld id="{4854181D-6920-4594-9A5D-6CE56DC9F8B2}" type="slidenum">
              <a:rPr lang="en-US" smtClean="0"/>
              <a:pPr/>
              <a:t>‹#›</a:t>
            </a:fld>
            <a:endParaRPr lang="en-US"/>
          </a:p>
        </p:txBody>
      </p:sp>
      <p:sp>
        <p:nvSpPr>
          <p:cNvPr id="5" name="Freeform: Shape 4">
            <a:extLst>
              <a:ext uri="{FF2B5EF4-FFF2-40B4-BE49-F238E27FC236}">
                <a16:creationId xmlns:a16="http://schemas.microsoft.com/office/drawing/2014/main" xmlns="" id="{AA5ED585-FEBB-4DAD-84C0-97BEE6C360C3}"/>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reeform: Shape 5">
            <a:extLst>
              <a:ext uri="{FF2B5EF4-FFF2-40B4-BE49-F238E27FC236}">
                <a16:creationId xmlns:a16="http://schemas.microsoft.com/office/drawing/2014/main" xmlns="" id="{EF6AC352-A720-4DB3-87CA-A33B0607CA2F}"/>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21906778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CFFC812-4DB6-4F98-9404-29C191D3BA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92F0855E-0CD6-47DD-B648-4C84C783D7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ED50082B-17D7-4D61-8AEB-81517D85D2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81A70783-FF31-4C4E-9196-EB169B209747}"/>
              </a:ext>
            </a:extLst>
          </p:cNvPr>
          <p:cNvSpPr>
            <a:spLocks noGrp="1"/>
          </p:cNvSpPr>
          <p:nvPr>
            <p:ph type="dt" sz="half" idx="10"/>
          </p:nvPr>
        </p:nvSpPr>
        <p:spPr/>
        <p:txBody>
          <a:bodyPr/>
          <a:lstStyle/>
          <a:p>
            <a:fld id="{82EDB8D0-98ED-4B86-9D5F-E61ADC70144D}" type="datetimeFigureOut">
              <a:rPr lang="en-US" smtClean="0"/>
              <a:pPr/>
              <a:t>5/7/2021</a:t>
            </a:fld>
            <a:endParaRPr lang="en-US"/>
          </a:p>
        </p:txBody>
      </p:sp>
      <p:sp>
        <p:nvSpPr>
          <p:cNvPr id="6" name="Footer Placeholder 5">
            <a:extLst>
              <a:ext uri="{FF2B5EF4-FFF2-40B4-BE49-F238E27FC236}">
                <a16:creationId xmlns:a16="http://schemas.microsoft.com/office/drawing/2014/main" xmlns="" id="{7D92E260-747D-40FD-A062-9DD5E6835A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887E50A0-1E05-49C5-88C9-46267751201F}"/>
              </a:ext>
            </a:extLst>
          </p:cNvPr>
          <p:cNvSpPr>
            <a:spLocks noGrp="1"/>
          </p:cNvSpPr>
          <p:nvPr>
            <p:ph type="sldNum" sz="quarter" idx="12"/>
          </p:nvPr>
        </p:nvSpPr>
        <p:spPr/>
        <p:txBody>
          <a:bodyPr/>
          <a:lstStyle/>
          <a:p>
            <a:fld id="{4854181D-6920-4594-9A5D-6CE56DC9F8B2}" type="slidenum">
              <a:rPr lang="en-US" smtClean="0"/>
              <a:pPr/>
              <a:t>‹#›</a:t>
            </a:fld>
            <a:endParaRPr lang="en-US"/>
          </a:p>
        </p:txBody>
      </p:sp>
      <p:sp>
        <p:nvSpPr>
          <p:cNvPr id="8" name="Freeform: Shape 7">
            <a:extLst>
              <a:ext uri="{FF2B5EF4-FFF2-40B4-BE49-F238E27FC236}">
                <a16:creationId xmlns:a16="http://schemas.microsoft.com/office/drawing/2014/main" xmlns="" id="{2C155C63-9F58-4422-B669-F97486280671}"/>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xmlns="" id="{385DBA62-0EDB-47AA-86C7-90463BC9B308}"/>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29886076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21D7521-E43D-41D1-B458-26B20DC6DD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A2472CF2-2653-4B98-A416-D7A0A860ECE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xmlns="" id="{A6EF87F5-0B10-4AC7-9599-F088C5E796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62A07CB7-0520-4D64-B76C-C31AC557832D}"/>
              </a:ext>
            </a:extLst>
          </p:cNvPr>
          <p:cNvSpPr>
            <a:spLocks noGrp="1"/>
          </p:cNvSpPr>
          <p:nvPr>
            <p:ph type="dt" sz="half" idx="10"/>
          </p:nvPr>
        </p:nvSpPr>
        <p:spPr/>
        <p:txBody>
          <a:bodyPr/>
          <a:lstStyle/>
          <a:p>
            <a:fld id="{82EDB8D0-98ED-4B86-9D5F-E61ADC70144D}" type="datetimeFigureOut">
              <a:rPr lang="en-US" smtClean="0"/>
              <a:pPr/>
              <a:t>5/7/2021</a:t>
            </a:fld>
            <a:endParaRPr lang="en-US"/>
          </a:p>
        </p:txBody>
      </p:sp>
      <p:sp>
        <p:nvSpPr>
          <p:cNvPr id="6" name="Footer Placeholder 5">
            <a:extLst>
              <a:ext uri="{FF2B5EF4-FFF2-40B4-BE49-F238E27FC236}">
                <a16:creationId xmlns:a16="http://schemas.microsoft.com/office/drawing/2014/main" xmlns="" id="{92EEB226-AD45-45DF-AAB5-5513AE732A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95E96AEB-9481-4CCE-B110-FEDD334835B8}"/>
              </a:ext>
            </a:extLst>
          </p:cNvPr>
          <p:cNvSpPr>
            <a:spLocks noGrp="1"/>
          </p:cNvSpPr>
          <p:nvPr>
            <p:ph type="sldNum" sz="quarter" idx="12"/>
          </p:nvPr>
        </p:nvSpPr>
        <p:spPr/>
        <p:txBody>
          <a:bodyPr/>
          <a:lstStyle/>
          <a:p>
            <a:fld id="{4854181D-6920-4594-9A5D-6CE56DC9F8B2}" type="slidenum">
              <a:rPr lang="en-US" smtClean="0"/>
              <a:pPr/>
              <a:t>‹#›</a:t>
            </a:fld>
            <a:endParaRPr lang="en-US"/>
          </a:p>
        </p:txBody>
      </p:sp>
      <p:sp>
        <p:nvSpPr>
          <p:cNvPr id="8" name="Freeform: Shape 7">
            <a:extLst>
              <a:ext uri="{FF2B5EF4-FFF2-40B4-BE49-F238E27FC236}">
                <a16:creationId xmlns:a16="http://schemas.microsoft.com/office/drawing/2014/main" xmlns="" id="{6BA9707F-7BCE-464F-BF45-E216527084EE}"/>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xmlns="" id="{BC589723-2CC8-49D1-B4E1-36FECED6A2D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3972026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17EC5685-19F1-49DA-ADE5-D5D32F1659B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AFFC0A4D-22A1-4554-B5DE-887974F4DF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99D5CDC-F2CE-410E-AD13-DDC235C71C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cap="none" spc="0" baseline="0">
                <a:solidFill>
                  <a:schemeClr val="tx1">
                    <a:tint val="75000"/>
                  </a:schemeClr>
                </a:solidFill>
                <a:latin typeface="+mn-lt"/>
              </a:defRPr>
            </a:lvl1pPr>
          </a:lstStyle>
          <a:p>
            <a:fld id="{82EDB8D0-98ED-4B86-9D5F-E61ADC70144D}" type="datetimeFigureOut">
              <a:rPr lang="en-US" smtClean="0"/>
              <a:pPr/>
              <a:t>5/7/2021</a:t>
            </a:fld>
            <a:endParaRPr lang="en-US" dirty="0"/>
          </a:p>
        </p:txBody>
      </p:sp>
      <p:sp>
        <p:nvSpPr>
          <p:cNvPr id="5" name="Footer Placeholder 4">
            <a:extLst>
              <a:ext uri="{FF2B5EF4-FFF2-40B4-BE49-F238E27FC236}">
                <a16:creationId xmlns:a16="http://schemas.microsoft.com/office/drawing/2014/main" xmlns="" id="{9340CD45-794A-4BB0-A427-0CE61AEAF4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cap="none" spc="0" baseline="0">
                <a:solidFill>
                  <a:schemeClr val="tx1">
                    <a:tint val="75000"/>
                  </a:schemeClr>
                </a:solidFill>
                <a:latin typeface="+mn-lt"/>
              </a:defRPr>
            </a:lvl1pPr>
          </a:lstStyle>
          <a:p>
            <a:endParaRPr lang="en-US"/>
          </a:p>
        </p:txBody>
      </p:sp>
      <p:sp>
        <p:nvSpPr>
          <p:cNvPr id="6" name="Slide Number Placeholder 5">
            <a:extLst>
              <a:ext uri="{FF2B5EF4-FFF2-40B4-BE49-F238E27FC236}">
                <a16:creationId xmlns:a16="http://schemas.microsoft.com/office/drawing/2014/main" xmlns="" id="{FCB3AB91-9588-4071-92D2-364F4A6ED0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100" cap="none" spc="0" baseline="0">
                <a:solidFill>
                  <a:schemeClr val="tx1">
                    <a:tint val="75000"/>
                  </a:schemeClr>
                </a:solidFill>
                <a:latin typeface="+mn-lt"/>
              </a:defRPr>
            </a:lvl1pPr>
          </a:lstStyle>
          <a:p>
            <a:fld id="{4854181D-6920-4594-9A5D-6CE56DC9F8B2}" type="slidenum">
              <a:rPr lang="en-US" smtClean="0"/>
              <a:pPr/>
              <a:t>‹#›</a:t>
            </a:fld>
            <a:endParaRPr lang="en-US"/>
          </a:p>
        </p:txBody>
      </p:sp>
    </p:spTree>
    <p:extLst>
      <p:ext uri="{BB962C8B-B14F-4D97-AF65-F5344CB8AC3E}">
        <p14:creationId xmlns:p14="http://schemas.microsoft.com/office/powerpoint/2010/main" xmlns="" val="28335153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A1D7EC86-7CB9-431D-8AC3-8AAF0440B16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Rectangle 10">
            <a:extLst>
              <a:ext uri="{FF2B5EF4-FFF2-40B4-BE49-F238E27FC236}">
                <a16:creationId xmlns:a16="http://schemas.microsoft.com/office/drawing/2014/main" xmlns="" id="{D4B9777F-B610-419B-9193-80306388F3E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Arc">
            <a:extLst>
              <a:ext uri="{FF2B5EF4-FFF2-40B4-BE49-F238E27FC236}">
                <a16:creationId xmlns:a16="http://schemas.microsoft.com/office/drawing/2014/main" xmlns="" id="{311F016A-A753-449B-9EA6-322199B711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1427715">
            <a:off x="1108520" y="775849"/>
            <a:ext cx="2987899" cy="2987899"/>
          </a:xfrm>
          <a:prstGeom prst="arc">
            <a:avLst>
              <a:gd name="adj1" fmla="val 16200000"/>
              <a:gd name="adj2" fmla="val 2287352"/>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3" name="Picture 2" descr="Abstract wavy background in light blue and grey tones">
            <a:extLst>
              <a:ext uri="{FF2B5EF4-FFF2-40B4-BE49-F238E27FC236}">
                <a16:creationId xmlns:a16="http://schemas.microsoft.com/office/drawing/2014/main" xmlns="" id="{F596ADAE-9E0E-44D3-A8B3-0D164A8EC6BD}"/>
              </a:ext>
            </a:extLst>
          </p:cNvPr>
          <p:cNvPicPr>
            <a:picLocks noChangeAspect="1"/>
          </p:cNvPicPr>
          <p:nvPr/>
        </p:nvPicPr>
        <p:blipFill rotWithShape="1">
          <a:blip r:embed="rId2"/>
          <a:srcRect r="5840" b="11"/>
          <a:stretch/>
        </p:blipFill>
        <p:spPr>
          <a:xfrm>
            <a:off x="5043365" y="-1"/>
            <a:ext cx="7148635" cy="6858001"/>
          </a:xfrm>
          <a:custGeom>
            <a:avLst/>
            <a:gdLst/>
            <a:ahLst/>
            <a:cxnLst/>
            <a:rect l="l" t="t" r="r" b="b"/>
            <a:pathLst>
              <a:path w="6458232" h="6858001">
                <a:moveTo>
                  <a:pt x="2209000" y="0"/>
                </a:moveTo>
                <a:lnTo>
                  <a:pt x="6458232" y="0"/>
                </a:lnTo>
                <a:lnTo>
                  <a:pt x="6458232" y="6858001"/>
                </a:lnTo>
                <a:lnTo>
                  <a:pt x="651045" y="6858001"/>
                </a:lnTo>
                <a:lnTo>
                  <a:pt x="635146" y="6830200"/>
                </a:lnTo>
                <a:cubicBezTo>
                  <a:pt x="230085" y="6080469"/>
                  <a:pt x="0" y="5221296"/>
                  <a:pt x="0" y="4308089"/>
                </a:cubicBezTo>
                <a:cubicBezTo>
                  <a:pt x="0" y="2572997"/>
                  <a:pt x="830606" y="1032965"/>
                  <a:pt x="2113832" y="68046"/>
                </a:cubicBezTo>
                <a:close/>
              </a:path>
            </a:pathLst>
          </a:custGeom>
        </p:spPr>
      </p:pic>
      <p:sp>
        <p:nvSpPr>
          <p:cNvPr id="15" name="!!Rectangle">
            <a:extLst>
              <a:ext uri="{FF2B5EF4-FFF2-40B4-BE49-F238E27FC236}">
                <a16:creationId xmlns:a16="http://schemas.microsoft.com/office/drawing/2014/main" xmlns="" id="{95106A28-883A-4993-BF9E-C403B81A8D6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394269" y="4274457"/>
            <a:ext cx="825256" cy="825256"/>
          </a:xfrm>
          <a:prstGeom prst="rect">
            <a:avLst/>
          </a:prstGeom>
          <a:noFill/>
          <a:ln w="127000">
            <a:solidFill>
              <a:schemeClr val="accent6"/>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7" name="!!Oval">
            <a:extLst>
              <a:ext uri="{FF2B5EF4-FFF2-40B4-BE49-F238E27FC236}">
                <a16:creationId xmlns:a16="http://schemas.microsoft.com/office/drawing/2014/main" xmlns="" id="{F5AE4E4F-9F4C-43ED-8299-9BD63B74E8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60742" y="5649686"/>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4" name="Title">
            <a:extLst>
              <a:ext uri="{FF2B5EF4-FFF2-40B4-BE49-F238E27FC236}">
                <a16:creationId xmlns:a16="http://schemas.microsoft.com/office/drawing/2014/main" xmlns="" id="{02B62DE1-CA85-114A-A7C4-26A10E718FD0}"/>
              </a:ext>
            </a:extLst>
          </p:cNvPr>
          <p:cNvSpPr>
            <a:spLocks noGrp="1"/>
          </p:cNvSpPr>
          <p:nvPr>
            <p:ph type="ctrTitle"/>
          </p:nvPr>
        </p:nvSpPr>
        <p:spPr>
          <a:xfrm>
            <a:off x="1219200" y="1085851"/>
            <a:ext cx="9815973" cy="3248420"/>
          </a:xfrm>
        </p:spPr>
        <p:txBody>
          <a:bodyPr>
            <a:normAutofit fontScale="90000"/>
          </a:bodyPr>
          <a:lstStyle/>
          <a:p>
            <a:pPr algn="l"/>
            <a:r>
              <a:rPr lang="en-US" sz="8000" b="1" dirty="0" smtClean="0">
                <a:latin typeface="Times New Roman" pitchFamily="18" charset="0"/>
                <a:cs typeface="Times New Roman" pitchFamily="18" charset="0"/>
              </a:rPr>
              <a:t/>
            </a:r>
            <a:br>
              <a:rPr lang="en-US" sz="8000" b="1" dirty="0" smtClean="0">
                <a:latin typeface="Times New Roman" pitchFamily="18" charset="0"/>
                <a:cs typeface="Times New Roman" pitchFamily="18" charset="0"/>
              </a:rPr>
            </a:br>
            <a:r>
              <a:rPr lang="en-US" sz="8000" b="1" dirty="0" smtClean="0">
                <a:latin typeface="Times New Roman" pitchFamily="18" charset="0"/>
                <a:cs typeface="Times New Roman" pitchFamily="18" charset="0"/>
              </a:rPr>
              <a:t/>
            </a:r>
            <a:br>
              <a:rPr lang="en-US" sz="8000" b="1" dirty="0" smtClean="0">
                <a:latin typeface="Times New Roman" pitchFamily="18" charset="0"/>
                <a:cs typeface="Times New Roman" pitchFamily="18" charset="0"/>
              </a:rPr>
            </a:br>
            <a:r>
              <a:rPr lang="en-US" sz="8000" b="1" dirty="0" smtClean="0">
                <a:latin typeface="Times New Roman" pitchFamily="18" charset="0"/>
                <a:cs typeface="Times New Roman" pitchFamily="18" charset="0"/>
              </a:rPr>
              <a:t/>
            </a:r>
            <a:br>
              <a:rPr lang="en-US" sz="8000" b="1" dirty="0" smtClean="0">
                <a:latin typeface="Times New Roman" pitchFamily="18" charset="0"/>
                <a:cs typeface="Times New Roman" pitchFamily="18" charset="0"/>
              </a:rPr>
            </a:br>
            <a:r>
              <a:rPr lang="en-US" sz="8000" b="1" dirty="0" smtClean="0">
                <a:latin typeface="Times New Roman" pitchFamily="18" charset="0"/>
                <a:cs typeface="Times New Roman" pitchFamily="18" charset="0"/>
              </a:rPr>
              <a:t/>
            </a:r>
            <a:br>
              <a:rPr lang="en-US" sz="8000" b="1" dirty="0" smtClean="0">
                <a:latin typeface="Times New Roman" pitchFamily="18" charset="0"/>
                <a:cs typeface="Times New Roman" pitchFamily="18" charset="0"/>
              </a:rPr>
            </a:br>
            <a:r>
              <a:rPr lang="en-US" sz="6700" b="1" dirty="0" err="1" smtClean="0">
                <a:latin typeface="Times New Roman" pitchFamily="18" charset="0"/>
                <a:cs typeface="Times New Roman" pitchFamily="18" charset="0"/>
              </a:rPr>
              <a:t>Tiết</a:t>
            </a:r>
            <a:r>
              <a:rPr lang="en-US" sz="6700" b="1" dirty="0" smtClean="0">
                <a:latin typeface="Times New Roman" pitchFamily="18" charset="0"/>
                <a:cs typeface="Times New Roman" pitchFamily="18" charset="0"/>
              </a:rPr>
              <a:t> </a:t>
            </a:r>
            <a:r>
              <a:rPr lang="en-US" sz="6700" b="1" dirty="0" smtClean="0">
                <a:latin typeface="Times New Roman" pitchFamily="18" charset="0"/>
                <a:cs typeface="Times New Roman" pitchFamily="18" charset="0"/>
              </a:rPr>
              <a:t>160,161 </a:t>
            </a:r>
            <a:r>
              <a:rPr lang="en-US" sz="8000" b="1" dirty="0" smtClean="0">
                <a:latin typeface="Times New Roman" pitchFamily="18" charset="0"/>
                <a:cs typeface="Times New Roman" pitchFamily="18" charset="0"/>
              </a:rPr>
              <a:t/>
            </a:r>
            <a:br>
              <a:rPr lang="en-US" sz="8000" b="1" dirty="0" smtClean="0">
                <a:latin typeface="Times New Roman" pitchFamily="18" charset="0"/>
                <a:cs typeface="Times New Roman" pitchFamily="18" charset="0"/>
              </a:rPr>
            </a:br>
            <a:r>
              <a:rPr lang="en-US" sz="8000" b="1" dirty="0" smtClean="0">
                <a:latin typeface="Times New Roman" pitchFamily="18" charset="0"/>
                <a:cs typeface="Times New Roman" pitchFamily="18" charset="0"/>
              </a:rPr>
              <a:t/>
            </a:r>
            <a:br>
              <a:rPr lang="en-US" sz="8000" b="1" dirty="0" smtClean="0">
                <a:latin typeface="Times New Roman" pitchFamily="18" charset="0"/>
                <a:cs typeface="Times New Roman" pitchFamily="18" charset="0"/>
              </a:rPr>
            </a:br>
            <a:r>
              <a:rPr lang="en-US" sz="8000" b="1" dirty="0" smtClean="0">
                <a:latin typeface="Times New Roman" pitchFamily="18" charset="0"/>
                <a:cs typeface="Times New Roman" pitchFamily="18" charset="0"/>
              </a:rPr>
              <a:t>   </a:t>
            </a:r>
            <a:r>
              <a:rPr lang="en-US" sz="8000" b="1" dirty="0" smtClean="0">
                <a:solidFill>
                  <a:srgbClr val="FF0000"/>
                </a:solidFill>
                <a:latin typeface="Times New Roman" pitchFamily="18" charset="0"/>
                <a:cs typeface="Times New Roman" pitchFamily="18" charset="0"/>
              </a:rPr>
              <a:t>Ô</a:t>
            </a:r>
            <a:r>
              <a:rPr lang="vi-VN" sz="8000" b="1" dirty="0" smtClean="0">
                <a:solidFill>
                  <a:srgbClr val="FF0000"/>
                </a:solidFill>
                <a:latin typeface="Times New Roman" pitchFamily="18" charset="0"/>
                <a:cs typeface="Times New Roman" pitchFamily="18" charset="0"/>
              </a:rPr>
              <a:t>n </a:t>
            </a:r>
            <a:r>
              <a:rPr lang="vi-VN" sz="8000" b="1" dirty="0">
                <a:solidFill>
                  <a:srgbClr val="FF0000"/>
                </a:solidFill>
                <a:latin typeface="Times New Roman" pitchFamily="18" charset="0"/>
                <a:cs typeface="Times New Roman" pitchFamily="18" charset="0"/>
              </a:rPr>
              <a:t>tập về truyện</a:t>
            </a:r>
            <a:r>
              <a:rPr lang="en-US" sz="8000" b="1" dirty="0">
                <a:solidFill>
                  <a:srgbClr val="FF0000"/>
                </a:solidFill>
                <a:latin typeface="Times New Roman" pitchFamily="18" charset="0"/>
                <a:cs typeface="Times New Roman" pitchFamily="18" charset="0"/>
              </a:rPr>
              <a:t/>
            </a:r>
            <a:br>
              <a:rPr lang="en-US" sz="8000" b="1" dirty="0">
                <a:solidFill>
                  <a:srgbClr val="FF0000"/>
                </a:solidFill>
                <a:latin typeface="Times New Roman" pitchFamily="18" charset="0"/>
                <a:cs typeface="Times New Roman" pitchFamily="18" charset="0"/>
              </a:rPr>
            </a:br>
            <a:endParaRPr sz="8000" b="1">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579829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70BAFC04-7E81-524F-8869-DDB91109C9DC}"/>
              </a:ext>
            </a:extLst>
          </p:cNvPr>
          <p:cNvSpPr>
            <a:spLocks noGrp="1"/>
          </p:cNvSpPr>
          <p:nvPr>
            <p:ph type="title"/>
          </p:nvPr>
        </p:nvSpPr>
        <p:spPr/>
        <p:txBody>
          <a:bodyPr/>
          <a:lstStyle/>
          <a:p>
            <a:endParaRPr lang="vi-VN"/>
          </a:p>
        </p:txBody>
      </p:sp>
      <p:pic>
        <p:nvPicPr>
          <p:cNvPr id="4" name="Hình ảnh 4">
            <a:extLst>
              <a:ext uri="{FF2B5EF4-FFF2-40B4-BE49-F238E27FC236}">
                <a16:creationId xmlns:a16="http://schemas.microsoft.com/office/drawing/2014/main" xmlns="" id="{269159F7-F98C-164F-92C5-EBBE0C90D35C}"/>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p:spPr>
      </p:pic>
      <p:sp>
        <p:nvSpPr>
          <p:cNvPr id="6" name="Hộp Văn bản 5">
            <a:extLst>
              <a:ext uri="{FF2B5EF4-FFF2-40B4-BE49-F238E27FC236}">
                <a16:creationId xmlns:a16="http://schemas.microsoft.com/office/drawing/2014/main" xmlns="" id="{95180A3A-3251-E74E-BDB7-43D8FE3E97E4}"/>
              </a:ext>
            </a:extLst>
          </p:cNvPr>
          <p:cNvSpPr txBox="1"/>
          <p:nvPr/>
        </p:nvSpPr>
        <p:spPr>
          <a:xfrm>
            <a:off x="4671137" y="675377"/>
            <a:ext cx="2849726" cy="584775"/>
          </a:xfrm>
          <a:prstGeom prst="rect">
            <a:avLst/>
          </a:prstGeom>
          <a:noFill/>
        </p:spPr>
        <p:txBody>
          <a:bodyPr wrap="square" rtlCol="0">
            <a:spAutoFit/>
          </a:bodyPr>
          <a:lstStyle/>
          <a:p>
            <a:pPr algn="l"/>
            <a:r>
              <a:rPr lang="en-US" sz="3200" b="1">
                <a:latin typeface="Courier New" panose="02070309020205020404" pitchFamily="49" charset="0"/>
                <a:cs typeface="Courier New" panose="02070309020205020404" pitchFamily="49" charset="0"/>
              </a:rPr>
              <a:t>2,Ngôi kể</a:t>
            </a:r>
            <a:endParaRPr lang="vi-VN" sz="3200" b="1">
              <a:latin typeface="Courier New" panose="02070309020205020404" pitchFamily="49" charset="0"/>
              <a:cs typeface="Courier New" panose="02070309020205020404" pitchFamily="49" charset="0"/>
            </a:endParaRPr>
          </a:p>
        </p:txBody>
      </p:sp>
      <p:sp>
        <p:nvSpPr>
          <p:cNvPr id="7" name="Hình Bầu dục 6">
            <a:extLst>
              <a:ext uri="{FF2B5EF4-FFF2-40B4-BE49-F238E27FC236}">
                <a16:creationId xmlns:a16="http://schemas.microsoft.com/office/drawing/2014/main" xmlns="" id="{05E33292-6F21-4845-ADD5-D50C1D64AA15}"/>
              </a:ext>
            </a:extLst>
          </p:cNvPr>
          <p:cNvSpPr/>
          <p:nvPr/>
        </p:nvSpPr>
        <p:spPr>
          <a:xfrm>
            <a:off x="-1402864" y="2614735"/>
            <a:ext cx="3344497" cy="2098920"/>
          </a:xfrm>
          <a:prstGeom prst="ellipse">
            <a:avLst/>
          </a:prstGeom>
          <a:solidFill>
            <a:schemeClr val="accent2">
              <a:lumMod val="60000"/>
              <a:lumOff val="4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8" name="Hình tròn: Rỗng 7">
            <a:extLst>
              <a:ext uri="{FF2B5EF4-FFF2-40B4-BE49-F238E27FC236}">
                <a16:creationId xmlns:a16="http://schemas.microsoft.com/office/drawing/2014/main" xmlns="" id="{5B33B66E-CB5A-C842-9AF6-2745ABFC59F5}"/>
              </a:ext>
            </a:extLst>
          </p:cNvPr>
          <p:cNvSpPr/>
          <p:nvPr/>
        </p:nvSpPr>
        <p:spPr>
          <a:xfrm>
            <a:off x="-1061674" y="2468197"/>
            <a:ext cx="3344496" cy="2391996"/>
          </a:xfrm>
          <a:prstGeom prst="donut">
            <a:avLst>
              <a:gd name="adj" fmla="val 2402"/>
            </a:avLst>
          </a:prstGeom>
          <a:solidFill>
            <a:schemeClr val="accent2">
              <a:lumMod val="40000"/>
              <a:lumOff val="6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tx1"/>
              </a:solidFill>
            </a:endParaRPr>
          </a:p>
        </p:txBody>
      </p:sp>
      <p:sp>
        <p:nvSpPr>
          <p:cNvPr id="9" name="Hộp Văn bản 8">
            <a:extLst>
              <a:ext uri="{FF2B5EF4-FFF2-40B4-BE49-F238E27FC236}">
                <a16:creationId xmlns:a16="http://schemas.microsoft.com/office/drawing/2014/main" xmlns="" id="{FB5AD921-6C9D-D340-8AAF-BF330BE6A445}"/>
              </a:ext>
            </a:extLst>
          </p:cNvPr>
          <p:cNvSpPr txBox="1"/>
          <p:nvPr/>
        </p:nvSpPr>
        <p:spPr>
          <a:xfrm>
            <a:off x="112833" y="3397181"/>
            <a:ext cx="1828800" cy="584775"/>
          </a:xfrm>
          <a:prstGeom prst="rect">
            <a:avLst/>
          </a:prstGeom>
          <a:noFill/>
        </p:spPr>
        <p:txBody>
          <a:bodyPr wrap="square" rtlCol="0">
            <a:spAutoFit/>
          </a:bodyPr>
          <a:lstStyle/>
          <a:p>
            <a:pPr algn="l"/>
            <a:r>
              <a:rPr lang="en-US" sz="3200" b="1">
                <a:latin typeface="Abadi" panose="020B0604020104020204" pitchFamily="34" charset="0"/>
              </a:rPr>
              <a:t>Ngôi kể</a:t>
            </a:r>
            <a:endParaRPr lang="vi-VN" sz="3200" b="1"/>
          </a:p>
        </p:txBody>
      </p:sp>
      <p:sp>
        <p:nvSpPr>
          <p:cNvPr id="10" name="Hình chữ nhật: Góc Tròn 9">
            <a:extLst>
              <a:ext uri="{FF2B5EF4-FFF2-40B4-BE49-F238E27FC236}">
                <a16:creationId xmlns:a16="http://schemas.microsoft.com/office/drawing/2014/main" xmlns="" id="{37AFCB02-EE4A-FD43-ADA4-229C40B81CCB}"/>
              </a:ext>
            </a:extLst>
          </p:cNvPr>
          <p:cNvSpPr/>
          <p:nvPr/>
        </p:nvSpPr>
        <p:spPr>
          <a:xfrm>
            <a:off x="2443996" y="2614735"/>
            <a:ext cx="2227141" cy="572477"/>
          </a:xfrm>
          <a:prstGeom prst="roundRect">
            <a:avLst>
              <a:gd name="adj" fmla="val 15332"/>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latin typeface="Abadi" panose="020B0604020104020204" pitchFamily="34" charset="0"/>
              </a:rPr>
              <a:t>Ngôi thứ 1</a:t>
            </a:r>
            <a:endParaRPr lang="vi-VN" sz="2800" b="1"/>
          </a:p>
        </p:txBody>
      </p:sp>
      <p:sp>
        <p:nvSpPr>
          <p:cNvPr id="11" name="Hình Bầu dục 10">
            <a:extLst>
              <a:ext uri="{FF2B5EF4-FFF2-40B4-BE49-F238E27FC236}">
                <a16:creationId xmlns:a16="http://schemas.microsoft.com/office/drawing/2014/main" xmlns="" id="{5DA75200-31B7-8C48-B04C-2C0FCAF21695}"/>
              </a:ext>
            </a:extLst>
          </p:cNvPr>
          <p:cNvSpPr/>
          <p:nvPr/>
        </p:nvSpPr>
        <p:spPr>
          <a:xfrm>
            <a:off x="2052268" y="3068150"/>
            <a:ext cx="230554" cy="2381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3" name="Hình Bầu dục 12">
            <a:extLst>
              <a:ext uri="{FF2B5EF4-FFF2-40B4-BE49-F238E27FC236}">
                <a16:creationId xmlns:a16="http://schemas.microsoft.com/office/drawing/2014/main" xmlns="" id="{7FFD1C04-7F24-734A-AFF9-DFE347BC0D4E}"/>
              </a:ext>
            </a:extLst>
          </p:cNvPr>
          <p:cNvSpPr/>
          <p:nvPr/>
        </p:nvSpPr>
        <p:spPr>
          <a:xfrm>
            <a:off x="2017578" y="4067053"/>
            <a:ext cx="230554" cy="238123"/>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5" name="Hình chữ nhật: Góc Tròn 14">
            <a:extLst>
              <a:ext uri="{FF2B5EF4-FFF2-40B4-BE49-F238E27FC236}">
                <a16:creationId xmlns:a16="http://schemas.microsoft.com/office/drawing/2014/main" xmlns="" id="{0EB04639-B81F-5245-9F13-F82573CA03F6}"/>
              </a:ext>
            </a:extLst>
          </p:cNvPr>
          <p:cNvSpPr/>
          <p:nvPr/>
        </p:nvSpPr>
        <p:spPr>
          <a:xfrm>
            <a:off x="2443995" y="4129332"/>
            <a:ext cx="2227141" cy="572477"/>
          </a:xfrm>
          <a:prstGeom prst="roundRect">
            <a:avLst>
              <a:gd name="adj" fmla="val 15332"/>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latin typeface="Abadi" panose="020B0604020104020204" pitchFamily="34" charset="0"/>
              </a:rPr>
              <a:t>Ngôi thứ 3</a:t>
            </a:r>
            <a:endParaRPr lang="vi-VN" sz="2800" b="1"/>
          </a:p>
        </p:txBody>
      </p:sp>
    </p:spTree>
    <p:extLst>
      <p:ext uri="{BB962C8B-B14F-4D97-AF65-F5344CB8AC3E}">
        <p14:creationId xmlns:p14="http://schemas.microsoft.com/office/powerpoint/2010/main" xmlns="" val="114208371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barn(inVertical)">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barn(inVertical)">
                                      <p:cBhvr>
                                        <p:cTn id="2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11" grpId="0" animBg="1"/>
      <p:bldP spid="13" grpId="0" animBg="1"/>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ộp Văn bản 4">
            <a:extLst>
              <a:ext uri="{FF2B5EF4-FFF2-40B4-BE49-F238E27FC236}">
                <a16:creationId xmlns:a16="http://schemas.microsoft.com/office/drawing/2014/main" xmlns="" id="{004B9ECA-BCA1-9849-9D55-24C93D844B4A}"/>
              </a:ext>
            </a:extLst>
          </p:cNvPr>
          <p:cNvSpPr txBox="1"/>
          <p:nvPr/>
        </p:nvSpPr>
        <p:spPr>
          <a:xfrm>
            <a:off x="372675" y="87407"/>
            <a:ext cx="2849726" cy="584775"/>
          </a:xfrm>
          <a:prstGeom prst="rect">
            <a:avLst/>
          </a:prstGeom>
          <a:noFill/>
        </p:spPr>
        <p:txBody>
          <a:bodyPr wrap="square" rtlCol="0">
            <a:spAutoFit/>
          </a:bodyPr>
          <a:lstStyle/>
          <a:p>
            <a:pPr algn="l"/>
            <a:r>
              <a:rPr lang="en-US" sz="3200" b="1">
                <a:latin typeface="Courier New" panose="02070309020205020404" pitchFamily="49" charset="0"/>
                <a:cs typeface="Courier New" panose="02070309020205020404" pitchFamily="49" charset="0"/>
              </a:rPr>
              <a:t>2,Ngôi kể</a:t>
            </a:r>
            <a:endParaRPr lang="vi-VN" sz="3200" b="1">
              <a:latin typeface="Courier New" panose="02070309020205020404" pitchFamily="49" charset="0"/>
              <a:cs typeface="Courier New" panose="02070309020205020404" pitchFamily="49" charset="0"/>
            </a:endParaRPr>
          </a:p>
        </p:txBody>
      </p:sp>
      <p:pic>
        <p:nvPicPr>
          <p:cNvPr id="6" name="Hình ảnh 6">
            <a:extLst>
              <a:ext uri="{FF2B5EF4-FFF2-40B4-BE49-F238E27FC236}">
                <a16:creationId xmlns:a16="http://schemas.microsoft.com/office/drawing/2014/main" xmlns="" id="{9A9F17AB-2B68-0646-BB5C-E6CEAEF80DE5}"/>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09904" y="1529006"/>
            <a:ext cx="3955397" cy="36242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Mũi tên: Hình V 6">
            <a:extLst>
              <a:ext uri="{FF2B5EF4-FFF2-40B4-BE49-F238E27FC236}">
                <a16:creationId xmlns:a16="http://schemas.microsoft.com/office/drawing/2014/main" xmlns="" id="{A24DED54-BEAD-144A-BE61-5A771B053833}"/>
              </a:ext>
            </a:extLst>
          </p:cNvPr>
          <p:cNvSpPr/>
          <p:nvPr/>
        </p:nvSpPr>
        <p:spPr>
          <a:xfrm>
            <a:off x="4152835" y="2629283"/>
            <a:ext cx="1791903" cy="815528"/>
          </a:xfrm>
          <a:prstGeom prst="chevron">
            <a:avLst/>
          </a:prstGeom>
          <a:solidFill>
            <a:srgbClr val="92D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1"/>
                </a:solidFill>
                <a:latin typeface="Courier New" panose="02070309020205020404" pitchFamily="49" charset="0"/>
                <a:cs typeface="Courier New" panose="02070309020205020404" pitchFamily="49" charset="0"/>
              </a:rPr>
              <a:t>Tác dụng</a:t>
            </a:r>
            <a:endParaRPr lang="vi-VN" sz="2000" b="1">
              <a:solidFill>
                <a:schemeClr val="tx1"/>
              </a:solidFill>
              <a:latin typeface="Courier New" panose="02070309020205020404" pitchFamily="49" charset="0"/>
              <a:cs typeface="Courier New" panose="02070309020205020404" pitchFamily="49" charset="0"/>
            </a:endParaRPr>
          </a:p>
        </p:txBody>
      </p:sp>
      <p:sp>
        <p:nvSpPr>
          <p:cNvPr id="10" name="Hộp Văn bản 9">
            <a:extLst>
              <a:ext uri="{FF2B5EF4-FFF2-40B4-BE49-F238E27FC236}">
                <a16:creationId xmlns:a16="http://schemas.microsoft.com/office/drawing/2014/main" xmlns="" id="{35A2EB88-BFA9-C849-A594-5810305F6A7B}"/>
              </a:ext>
            </a:extLst>
          </p:cNvPr>
          <p:cNvSpPr txBox="1"/>
          <p:nvPr/>
        </p:nvSpPr>
        <p:spPr>
          <a:xfrm>
            <a:off x="5944738" y="1840514"/>
            <a:ext cx="6020288" cy="1196533"/>
          </a:xfrm>
          <a:prstGeom prst="rect">
            <a:avLst/>
          </a:prstGeom>
          <a:solidFill>
            <a:srgbClr val="92D050"/>
          </a:solidFill>
        </p:spPr>
        <p:txBody>
          <a:bodyPr wrap="square" rtlCol="0">
            <a:spAutoFit/>
          </a:bodyPr>
          <a:lstStyle/>
          <a:p>
            <a:pPr algn="l"/>
            <a:r>
              <a:rPr lang="en-US" sz="2400" b="1">
                <a:latin typeface="Courier New" panose="02070309020205020404" pitchFamily="49" charset="0"/>
                <a:cs typeface="Courier New" panose="02070309020205020404" pitchFamily="49" charset="0"/>
              </a:rPr>
              <a:t>+Chủ động điều chỉnh được nhịp kể nhanh -chậm ,dễ dàng có những liên tưởng tạt ngang</a:t>
            </a:r>
            <a:endParaRPr lang="vi-VN" sz="2400" b="1">
              <a:latin typeface="Courier New" panose="02070309020205020404" pitchFamily="49" charset="0"/>
              <a:cs typeface="Courier New" panose="02070309020205020404" pitchFamily="49" charset="0"/>
            </a:endParaRPr>
          </a:p>
        </p:txBody>
      </p:sp>
      <p:sp>
        <p:nvSpPr>
          <p:cNvPr id="11" name="Hộp Văn bản 10">
            <a:extLst>
              <a:ext uri="{FF2B5EF4-FFF2-40B4-BE49-F238E27FC236}">
                <a16:creationId xmlns:a16="http://schemas.microsoft.com/office/drawing/2014/main" xmlns="" id="{E209A6F2-3EE3-BD40-A6C0-29AC06FDFD87}"/>
              </a:ext>
            </a:extLst>
          </p:cNvPr>
          <p:cNvSpPr txBox="1"/>
          <p:nvPr/>
        </p:nvSpPr>
        <p:spPr>
          <a:xfrm>
            <a:off x="5944738" y="165353"/>
            <a:ext cx="6002866" cy="1558006"/>
          </a:xfrm>
          <a:prstGeom prst="rect">
            <a:avLst/>
          </a:prstGeom>
          <a:solidFill>
            <a:srgbClr val="92D050"/>
          </a:solidFill>
        </p:spPr>
        <p:txBody>
          <a:bodyPr wrap="square" rtlCol="0">
            <a:spAutoFit/>
          </a:bodyPr>
          <a:lstStyle/>
          <a:p>
            <a:pPr algn="l"/>
            <a:r>
              <a:rPr lang="en-US" sz="2400" b="1">
                <a:latin typeface="Courier New" panose="02070309020205020404" pitchFamily="49" charset="0"/>
                <a:cs typeface="Courier New" panose="02070309020205020404" pitchFamily="49" charset="0"/>
              </a:rPr>
              <a:t>+Thuận lợi cho việc miêu tả thế giới nội tâm của nhân vật với những cảm xúc,suy nghĩ hiện lên 1 cách trưc tiếp.</a:t>
            </a:r>
            <a:endParaRPr lang="vi-VN" sz="2400" b="1">
              <a:latin typeface="Courier New" panose="02070309020205020404" pitchFamily="49" charset="0"/>
              <a:cs typeface="Courier New" panose="02070309020205020404" pitchFamily="49" charset="0"/>
            </a:endParaRPr>
          </a:p>
        </p:txBody>
      </p:sp>
      <p:sp>
        <p:nvSpPr>
          <p:cNvPr id="13" name="Hộp Văn bản 12">
            <a:extLst>
              <a:ext uri="{FF2B5EF4-FFF2-40B4-BE49-F238E27FC236}">
                <a16:creationId xmlns:a16="http://schemas.microsoft.com/office/drawing/2014/main" xmlns="" id="{50482ED2-F6CE-CC42-9F53-8CD73C696D87}"/>
              </a:ext>
            </a:extLst>
          </p:cNvPr>
          <p:cNvSpPr txBox="1"/>
          <p:nvPr/>
        </p:nvSpPr>
        <p:spPr>
          <a:xfrm>
            <a:off x="5944739" y="3154202"/>
            <a:ext cx="6020287" cy="1569660"/>
          </a:xfrm>
          <a:prstGeom prst="rect">
            <a:avLst/>
          </a:prstGeom>
          <a:solidFill>
            <a:srgbClr val="92D050"/>
          </a:solidFill>
        </p:spPr>
        <p:txBody>
          <a:bodyPr wrap="square" rtlCol="0">
            <a:spAutoFit/>
          </a:bodyPr>
          <a:lstStyle/>
          <a:p>
            <a:pPr algn="l"/>
            <a:r>
              <a:rPr lang="en-US" sz="2400" b="1">
                <a:latin typeface="Courier New" panose="02070309020205020404" pitchFamily="49" charset="0"/>
                <a:cs typeface="Courier New" panose="02070309020205020404" pitchFamily="49" charset="0"/>
              </a:rPr>
              <a:t>+Mối quan hệ giữa người kê-người đọc trở nên gần gũi giúp truyền tải nội dung của tác phẩm</a:t>
            </a:r>
            <a:endParaRPr lang="vi-VN" sz="2400" b="1">
              <a:latin typeface="Courier New" panose="02070309020205020404" pitchFamily="49" charset="0"/>
              <a:cs typeface="Courier New" panose="02070309020205020404" pitchFamily="49" charset="0"/>
            </a:endParaRPr>
          </a:p>
        </p:txBody>
      </p:sp>
      <p:sp>
        <p:nvSpPr>
          <p:cNvPr id="14" name="Hộp Văn bản 13">
            <a:extLst>
              <a:ext uri="{FF2B5EF4-FFF2-40B4-BE49-F238E27FC236}">
                <a16:creationId xmlns:a16="http://schemas.microsoft.com/office/drawing/2014/main" xmlns="" id="{994BD5FD-93EB-224C-897F-441FEC7A3BA9}"/>
              </a:ext>
            </a:extLst>
          </p:cNvPr>
          <p:cNvSpPr txBox="1"/>
          <p:nvPr/>
        </p:nvSpPr>
        <p:spPr>
          <a:xfrm>
            <a:off x="5944739" y="4841017"/>
            <a:ext cx="6020287" cy="1938992"/>
          </a:xfrm>
          <a:prstGeom prst="rect">
            <a:avLst/>
          </a:prstGeom>
          <a:solidFill>
            <a:srgbClr val="92D050"/>
          </a:solidFill>
        </p:spPr>
        <p:txBody>
          <a:bodyPr wrap="square" rtlCol="0">
            <a:spAutoFit/>
          </a:bodyPr>
          <a:lstStyle/>
          <a:p>
            <a:pPr algn="l"/>
            <a:r>
              <a:rPr lang="en-US" sz="2400" b="1">
                <a:latin typeface="Courier New" panose="02070309020205020404" pitchFamily="49" charset="0"/>
                <a:cs typeface="Courier New" panose="02070309020205020404" pitchFamily="49" charset="0"/>
              </a:rPr>
              <a:t>+Các sự việc biến cố,nhân vật khác hiện lên qua cái nhìn của người trong cuộc </a:t>
            </a:r>
          </a:p>
          <a:p>
            <a:pPr algn="l"/>
            <a:r>
              <a:rPr lang="en-US" sz="2400" b="1">
                <a:latin typeface="Courier New" panose="02070309020205020404" pitchFamily="49" charset="0"/>
                <a:cs typeface="Courier New" panose="02070309020205020404" pitchFamily="49" charset="0"/>
              </a:rPr>
              <a:t>=&gt;tăng độ tin cậy ,sức thuyết phục cho  câu chuyện</a:t>
            </a:r>
            <a:endParaRPr lang="vi-VN" sz="2400" b="1">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xmlns="" val="2506697719"/>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1000"/>
                                        <p:tgtEl>
                                          <p:spTgt spid="13"/>
                                        </p:tgtEl>
                                      </p:cBhvr>
                                    </p:animEffect>
                                    <p:anim calcmode="lin" valueType="num">
                                      <p:cBhvr>
                                        <p:cTn id="37" dur="1000" fill="hold"/>
                                        <p:tgtEl>
                                          <p:spTgt spid="13"/>
                                        </p:tgtEl>
                                        <p:attrNameLst>
                                          <p:attrName>ppt_x</p:attrName>
                                        </p:attrNameLst>
                                      </p:cBhvr>
                                      <p:tavLst>
                                        <p:tav tm="0">
                                          <p:val>
                                            <p:strVal val="#ppt_x"/>
                                          </p:val>
                                        </p:tav>
                                        <p:tav tm="100000">
                                          <p:val>
                                            <p:strVal val="#ppt_x"/>
                                          </p:val>
                                        </p:tav>
                                      </p:tavLst>
                                    </p:anim>
                                    <p:anim calcmode="lin" valueType="num">
                                      <p:cBhvr>
                                        <p:cTn id="3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1000"/>
                                        <p:tgtEl>
                                          <p:spTgt spid="14"/>
                                        </p:tgtEl>
                                      </p:cBhvr>
                                    </p:animEffect>
                                    <p:anim calcmode="lin" valueType="num">
                                      <p:cBhvr>
                                        <p:cTn id="44" dur="1000" fill="hold"/>
                                        <p:tgtEl>
                                          <p:spTgt spid="14"/>
                                        </p:tgtEl>
                                        <p:attrNameLst>
                                          <p:attrName>ppt_x</p:attrName>
                                        </p:attrNameLst>
                                      </p:cBhvr>
                                      <p:tavLst>
                                        <p:tav tm="0">
                                          <p:val>
                                            <p:strVal val="#ppt_x"/>
                                          </p:val>
                                        </p:tav>
                                        <p:tav tm="100000">
                                          <p:val>
                                            <p:strVal val="#ppt_x"/>
                                          </p:val>
                                        </p:tav>
                                      </p:tavLst>
                                    </p:anim>
                                    <p:anim calcmode="lin" valueType="num">
                                      <p:cBhvr>
                                        <p:cTn id="4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10" grpId="0" animBg="1"/>
      <p:bldP spid="11" grpId="0" animBg="1"/>
      <p:bldP spid="13" grpId="0" animBg="1"/>
      <p:bldP spid="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ình ảnh 4">
            <a:extLst>
              <a:ext uri="{FF2B5EF4-FFF2-40B4-BE49-F238E27FC236}">
                <a16:creationId xmlns:a16="http://schemas.microsoft.com/office/drawing/2014/main" xmlns="" id="{70E0C68D-8DC5-0148-A0E0-2A4BBFF4519E}"/>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22249" y="1507717"/>
            <a:ext cx="4466982" cy="45003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Hộp Văn bản 5">
            <a:extLst>
              <a:ext uri="{FF2B5EF4-FFF2-40B4-BE49-F238E27FC236}">
                <a16:creationId xmlns:a16="http://schemas.microsoft.com/office/drawing/2014/main" xmlns="" id="{91D311EE-3A49-7649-AA1F-9FD0D15B4CCF}"/>
              </a:ext>
            </a:extLst>
          </p:cNvPr>
          <p:cNvSpPr txBox="1"/>
          <p:nvPr/>
        </p:nvSpPr>
        <p:spPr>
          <a:xfrm>
            <a:off x="372675" y="87407"/>
            <a:ext cx="2849726" cy="584775"/>
          </a:xfrm>
          <a:prstGeom prst="rect">
            <a:avLst/>
          </a:prstGeom>
          <a:noFill/>
        </p:spPr>
        <p:txBody>
          <a:bodyPr wrap="square" rtlCol="0">
            <a:spAutoFit/>
          </a:bodyPr>
          <a:lstStyle/>
          <a:p>
            <a:pPr algn="l"/>
            <a:r>
              <a:rPr lang="en-US" sz="3200" b="1">
                <a:latin typeface="Courier New" panose="02070309020205020404" pitchFamily="49" charset="0"/>
                <a:cs typeface="Courier New" panose="02070309020205020404" pitchFamily="49" charset="0"/>
              </a:rPr>
              <a:t>2,Ngôi kể</a:t>
            </a:r>
            <a:endParaRPr lang="vi-VN" sz="3200" b="1">
              <a:latin typeface="Courier New" panose="02070309020205020404" pitchFamily="49" charset="0"/>
              <a:cs typeface="Courier New" panose="02070309020205020404" pitchFamily="49" charset="0"/>
            </a:endParaRPr>
          </a:p>
        </p:txBody>
      </p:sp>
      <p:sp>
        <p:nvSpPr>
          <p:cNvPr id="8" name="Mũi tên: Hình V 7">
            <a:extLst>
              <a:ext uri="{FF2B5EF4-FFF2-40B4-BE49-F238E27FC236}">
                <a16:creationId xmlns:a16="http://schemas.microsoft.com/office/drawing/2014/main" xmlns="" id="{A5530D60-83AF-B249-8E8B-D7F5D63683DB}"/>
              </a:ext>
            </a:extLst>
          </p:cNvPr>
          <p:cNvSpPr/>
          <p:nvPr/>
        </p:nvSpPr>
        <p:spPr>
          <a:xfrm>
            <a:off x="4909950" y="3021235"/>
            <a:ext cx="2099473" cy="825399"/>
          </a:xfrm>
          <a:prstGeom prst="chevron">
            <a:avLst>
              <a:gd name="adj" fmla="val 59179"/>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Courier New" panose="02070309020205020404" pitchFamily="49" charset="0"/>
                <a:cs typeface="Courier New" panose="02070309020205020404" pitchFamily="49" charset="0"/>
              </a:rPr>
              <a:t>Tác dụng</a:t>
            </a:r>
            <a:endParaRPr lang="vi-VN" sz="2800" b="1">
              <a:solidFill>
                <a:schemeClr val="tx1"/>
              </a:solidFill>
              <a:latin typeface="Courier New" panose="02070309020205020404" pitchFamily="49" charset="0"/>
              <a:cs typeface="Courier New" panose="02070309020205020404" pitchFamily="49" charset="0"/>
            </a:endParaRPr>
          </a:p>
        </p:txBody>
      </p:sp>
      <p:sp>
        <p:nvSpPr>
          <p:cNvPr id="3" name="Hộp Văn bản 2">
            <a:extLst>
              <a:ext uri="{FF2B5EF4-FFF2-40B4-BE49-F238E27FC236}">
                <a16:creationId xmlns:a16="http://schemas.microsoft.com/office/drawing/2014/main" xmlns="" id="{C4AAB106-2F1F-274D-ABE1-4907B74AA5DB}"/>
              </a:ext>
            </a:extLst>
          </p:cNvPr>
          <p:cNvSpPr txBox="1"/>
          <p:nvPr/>
        </p:nvSpPr>
        <p:spPr>
          <a:xfrm>
            <a:off x="5531828" y="933852"/>
            <a:ext cx="6660172" cy="1815882"/>
          </a:xfrm>
          <a:prstGeom prst="rect">
            <a:avLst/>
          </a:prstGeom>
          <a:solidFill>
            <a:srgbClr val="FFFF00"/>
          </a:solidFill>
        </p:spPr>
        <p:txBody>
          <a:bodyPr wrap="square" rtlCol="0">
            <a:spAutoFit/>
          </a:bodyPr>
          <a:lstStyle/>
          <a:p>
            <a:pPr algn="l"/>
            <a:r>
              <a:rPr lang="vi-VN" sz="2800" b="1">
                <a:latin typeface="Courier New" panose="02070309020205020404" pitchFamily="49" charset="0"/>
                <a:cs typeface="Courier New" panose="02070309020205020404" pitchFamily="49" charset="0"/>
              </a:rPr>
              <a:t>+Kể tường tận chi tiết mọi sự việc,nhân vật trong tác phẩm với tất cả suy nghĩ thầm kín sâu sắc</a:t>
            </a:r>
          </a:p>
        </p:txBody>
      </p:sp>
      <p:sp>
        <p:nvSpPr>
          <p:cNvPr id="7" name="Hộp Văn bản 6">
            <a:extLst>
              <a:ext uri="{FF2B5EF4-FFF2-40B4-BE49-F238E27FC236}">
                <a16:creationId xmlns:a16="http://schemas.microsoft.com/office/drawing/2014/main" xmlns="" id="{34B2E2F2-1DB1-B640-B9C2-D93C79EDD89C}"/>
              </a:ext>
            </a:extLst>
          </p:cNvPr>
          <p:cNvSpPr txBox="1"/>
          <p:nvPr/>
        </p:nvSpPr>
        <p:spPr>
          <a:xfrm>
            <a:off x="5531828" y="4168143"/>
            <a:ext cx="6660172" cy="1384995"/>
          </a:xfrm>
          <a:prstGeom prst="rect">
            <a:avLst/>
          </a:prstGeom>
          <a:solidFill>
            <a:srgbClr val="FFFF00"/>
          </a:solidFill>
        </p:spPr>
        <p:txBody>
          <a:bodyPr wrap="square" rtlCol="0">
            <a:spAutoFit/>
          </a:bodyPr>
          <a:lstStyle/>
          <a:p>
            <a:pPr algn="l"/>
            <a:r>
              <a:rPr lang="vi-VN" sz="2800" b="1">
                <a:latin typeface="Courier New" panose="02070309020205020404" pitchFamily="49" charset="0"/>
                <a:cs typeface="Courier New" panose="02070309020205020404" pitchFamily="49" charset="0"/>
              </a:rPr>
              <a:t>+ Tạo sự sinh động,đa dạng,nhiều chiều hấp dẫn người đọc.</a:t>
            </a:r>
          </a:p>
        </p:txBody>
      </p:sp>
    </p:spTree>
    <p:extLst>
      <p:ext uri="{BB962C8B-B14F-4D97-AF65-F5344CB8AC3E}">
        <p14:creationId xmlns:p14="http://schemas.microsoft.com/office/powerpoint/2010/main" xmlns="" val="1710466342"/>
      </p:ext>
    </p:extLst>
  </p:cSld>
  <p:clrMapOvr>
    <a:masterClrMapping/>
  </p:clrMapOvr>
  <p:transition spd="slow">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circle(in)">
                                      <p:cBhvr>
                                        <p:cTn id="17" dur="20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ircle(in)">
                                      <p:cBhvr>
                                        <p:cTn id="2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 grpId="0" animBg="1"/>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ình ảnh 4">
            <a:extLst>
              <a:ext uri="{FF2B5EF4-FFF2-40B4-BE49-F238E27FC236}">
                <a16:creationId xmlns:a16="http://schemas.microsoft.com/office/drawing/2014/main" xmlns="" id="{98DEE3CB-53A3-C34E-B8E3-26F4381E80D9}"/>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6" name="Hộp Văn bản 5">
            <a:extLst>
              <a:ext uri="{FF2B5EF4-FFF2-40B4-BE49-F238E27FC236}">
                <a16:creationId xmlns:a16="http://schemas.microsoft.com/office/drawing/2014/main" xmlns="" id="{E6D1D4EC-2797-BF46-B401-85BBB941DB9C}"/>
              </a:ext>
            </a:extLst>
          </p:cNvPr>
          <p:cNvSpPr txBox="1"/>
          <p:nvPr/>
        </p:nvSpPr>
        <p:spPr>
          <a:xfrm>
            <a:off x="4671137" y="99618"/>
            <a:ext cx="2849726" cy="584775"/>
          </a:xfrm>
          <a:prstGeom prst="rect">
            <a:avLst/>
          </a:prstGeom>
          <a:noFill/>
        </p:spPr>
        <p:txBody>
          <a:bodyPr wrap="square" rtlCol="0">
            <a:spAutoFit/>
          </a:bodyPr>
          <a:lstStyle/>
          <a:p>
            <a:pPr algn="l"/>
            <a:r>
              <a:rPr lang="en-US" sz="3200" b="1">
                <a:latin typeface="Courier New" panose="02070309020205020404" pitchFamily="49" charset="0"/>
                <a:cs typeface="Courier New" panose="02070309020205020404" pitchFamily="49" charset="0"/>
              </a:rPr>
              <a:t>2,Ngôi kể</a:t>
            </a:r>
            <a:endParaRPr lang="vi-VN" sz="3200" b="1">
              <a:latin typeface="Courier New" panose="02070309020205020404" pitchFamily="49" charset="0"/>
              <a:cs typeface="Courier New" panose="02070309020205020404" pitchFamily="49" charset="0"/>
            </a:endParaRPr>
          </a:p>
        </p:txBody>
      </p:sp>
      <p:sp>
        <p:nvSpPr>
          <p:cNvPr id="8" name="Sao: 5 Cánh 7">
            <a:extLst>
              <a:ext uri="{FF2B5EF4-FFF2-40B4-BE49-F238E27FC236}">
                <a16:creationId xmlns:a16="http://schemas.microsoft.com/office/drawing/2014/main" xmlns="" id="{46925D8B-596D-1B45-B93B-4B8216B6E268}"/>
              </a:ext>
            </a:extLst>
          </p:cNvPr>
          <p:cNvSpPr/>
          <p:nvPr/>
        </p:nvSpPr>
        <p:spPr>
          <a:xfrm>
            <a:off x="4671137" y="784011"/>
            <a:ext cx="2849726" cy="2110124"/>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a:solidFill>
                  <a:schemeClr val="tx1"/>
                </a:solidFill>
              </a:rPr>
              <a:t>Lưu ý</a:t>
            </a:r>
          </a:p>
        </p:txBody>
      </p:sp>
      <p:sp>
        <p:nvSpPr>
          <p:cNvPr id="9" name="Hình chữ nhật: Góc Tròn 8">
            <a:extLst>
              <a:ext uri="{FF2B5EF4-FFF2-40B4-BE49-F238E27FC236}">
                <a16:creationId xmlns:a16="http://schemas.microsoft.com/office/drawing/2014/main" xmlns="" id="{D17BA2F0-81D4-BC47-9D15-BE18614F37D8}"/>
              </a:ext>
            </a:extLst>
          </p:cNvPr>
          <p:cNvSpPr/>
          <p:nvPr/>
        </p:nvSpPr>
        <p:spPr>
          <a:xfrm>
            <a:off x="909880" y="2993753"/>
            <a:ext cx="10459061" cy="3513561"/>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a:solidFill>
                  <a:schemeClr val="tx1"/>
                </a:solidFill>
                <a:latin typeface="Courier New" panose="02070309020205020404" pitchFamily="49" charset="0"/>
                <a:cs typeface="Courier New" panose="02070309020205020404" pitchFamily="49" charset="0"/>
              </a:rPr>
              <a:t>  ĐIỂM NHÌN TRẦN THUẬT</a:t>
            </a:r>
          </a:p>
          <a:p>
            <a:pPr algn="ctr"/>
            <a:r>
              <a:rPr lang="vi-VN" sz="2800" b="1">
                <a:solidFill>
                  <a:schemeClr val="tx1"/>
                </a:solidFill>
                <a:latin typeface="Courier New" panose="02070309020205020404" pitchFamily="49" charset="0"/>
                <a:cs typeface="Courier New" panose="02070309020205020404" pitchFamily="49" charset="0"/>
              </a:rPr>
              <a:t>Một số truyện được kể theo ngôi thứ ba –nhưng được trần thuật chủ yếu ở cái nhìn và gịong điệu của nhân vật</a:t>
            </a:r>
          </a:p>
          <a:p>
            <a:pPr algn="ctr"/>
            <a:r>
              <a:rPr lang="vi-VN" sz="2800" b="1">
                <a:solidFill>
                  <a:schemeClr val="tx1"/>
                </a:solidFill>
                <a:latin typeface="Courier New" panose="02070309020205020404" pitchFamily="49" charset="0"/>
                <a:cs typeface="Courier New" panose="02070309020205020404" pitchFamily="49" charset="0"/>
              </a:rPr>
              <a:t> ( Ông Hai- Làng, nhân vật ông họa sĩ – Lặng lẽ SaPa)</a:t>
            </a:r>
          </a:p>
        </p:txBody>
      </p:sp>
    </p:spTree>
    <p:extLst>
      <p:ext uri="{BB962C8B-B14F-4D97-AF65-F5344CB8AC3E}">
        <p14:creationId xmlns:p14="http://schemas.microsoft.com/office/powerpoint/2010/main" xmlns="" val="439462509"/>
      </p:ext>
    </p:extLst>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1000" fill="hold"/>
                                        <p:tgtEl>
                                          <p:spTgt spid="9"/>
                                        </p:tgtEl>
                                        <p:attrNameLst>
                                          <p:attrName>ppt_w</p:attrName>
                                        </p:attrNameLst>
                                      </p:cBhvr>
                                      <p:tavLst>
                                        <p:tav tm="0">
                                          <p:val>
                                            <p:fltVal val="0"/>
                                          </p:val>
                                        </p:tav>
                                        <p:tav tm="100000">
                                          <p:val>
                                            <p:strVal val="#ppt_w"/>
                                          </p:val>
                                        </p:tav>
                                      </p:tavLst>
                                    </p:anim>
                                    <p:anim calcmode="lin" valueType="num">
                                      <p:cBhvr>
                                        <p:cTn id="13" dur="1000" fill="hold"/>
                                        <p:tgtEl>
                                          <p:spTgt spid="9"/>
                                        </p:tgtEl>
                                        <p:attrNameLst>
                                          <p:attrName>ppt_h</p:attrName>
                                        </p:attrNameLst>
                                      </p:cBhvr>
                                      <p:tavLst>
                                        <p:tav tm="0">
                                          <p:val>
                                            <p:fltVal val="0"/>
                                          </p:val>
                                        </p:tav>
                                        <p:tav tm="100000">
                                          <p:val>
                                            <p:strVal val="#ppt_h"/>
                                          </p:val>
                                        </p:tav>
                                      </p:tavLst>
                                    </p:anim>
                                    <p:anim calcmode="lin" valueType="num">
                                      <p:cBhvr>
                                        <p:cTn id="14" dur="1000" fill="hold"/>
                                        <p:tgtEl>
                                          <p:spTgt spid="9"/>
                                        </p:tgtEl>
                                        <p:attrNameLst>
                                          <p:attrName>style.rotation</p:attrName>
                                        </p:attrNameLst>
                                      </p:cBhvr>
                                      <p:tavLst>
                                        <p:tav tm="0">
                                          <p:val>
                                            <p:fltVal val="90"/>
                                          </p:val>
                                        </p:tav>
                                        <p:tav tm="100000">
                                          <p:val>
                                            <p:fltVal val="0"/>
                                          </p:val>
                                        </p:tav>
                                      </p:tavLst>
                                    </p:anim>
                                    <p:animEffect transition="in" filter="fade">
                                      <p:cBhvr>
                                        <p:cTn id="15"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99D4DCDE-BEFB-F542-B727-9F9A5B274280}"/>
              </a:ext>
            </a:extLst>
          </p:cNvPr>
          <p:cNvSpPr>
            <a:spLocks noGrp="1"/>
          </p:cNvSpPr>
          <p:nvPr>
            <p:ph type="title"/>
          </p:nvPr>
        </p:nvSpPr>
        <p:spPr/>
        <p:txBody>
          <a:bodyPr/>
          <a:lstStyle/>
          <a:p>
            <a:endParaRPr lang="vi-VN"/>
          </a:p>
        </p:txBody>
      </p:sp>
      <p:pic>
        <p:nvPicPr>
          <p:cNvPr id="4" name="Hình ảnh 4">
            <a:extLst>
              <a:ext uri="{FF2B5EF4-FFF2-40B4-BE49-F238E27FC236}">
                <a16:creationId xmlns:a16="http://schemas.microsoft.com/office/drawing/2014/main" xmlns="" id="{3E338AE6-7E74-C24B-BB2E-A78BC59351E7}"/>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p:spPr>
      </p:pic>
      <p:sp>
        <p:nvSpPr>
          <p:cNvPr id="6" name="Hộp Văn bản 5">
            <a:extLst>
              <a:ext uri="{FF2B5EF4-FFF2-40B4-BE49-F238E27FC236}">
                <a16:creationId xmlns:a16="http://schemas.microsoft.com/office/drawing/2014/main" xmlns="" id="{32A630A3-200F-2C49-A3D5-8DCF5A0167EF}"/>
              </a:ext>
            </a:extLst>
          </p:cNvPr>
          <p:cNvSpPr txBox="1"/>
          <p:nvPr/>
        </p:nvSpPr>
        <p:spPr>
          <a:xfrm>
            <a:off x="356748" y="365125"/>
            <a:ext cx="6453575" cy="584775"/>
          </a:xfrm>
          <a:prstGeom prst="rect">
            <a:avLst/>
          </a:prstGeom>
          <a:noFill/>
        </p:spPr>
        <p:txBody>
          <a:bodyPr wrap="square" rtlCol="0">
            <a:spAutoFit/>
          </a:bodyPr>
          <a:lstStyle/>
          <a:p>
            <a:pPr algn="l"/>
            <a:r>
              <a:rPr lang="vi-VN" sz="3200" b="1">
                <a:latin typeface="Courier New" panose="02070309020205020404" pitchFamily="49" charset="0"/>
                <a:cs typeface="Courier New" panose="02070309020205020404" pitchFamily="49" charset="0"/>
              </a:rPr>
              <a:t>3</a:t>
            </a:r>
            <a:r>
              <a:rPr lang="en-US" sz="3200" b="1">
                <a:latin typeface="Courier New" panose="02070309020205020404" pitchFamily="49" charset="0"/>
                <a:cs typeface="Courier New" panose="02070309020205020404" pitchFamily="49" charset="0"/>
              </a:rPr>
              <a:t>,</a:t>
            </a:r>
            <a:r>
              <a:rPr lang="vi-VN" sz="3200" b="1">
                <a:latin typeface="Courier New" panose="02070309020205020404" pitchFamily="49" charset="0"/>
                <a:cs typeface="Courier New" panose="02070309020205020404" pitchFamily="49" charset="0"/>
              </a:rPr>
              <a:t>Tình huống truyện</a:t>
            </a:r>
          </a:p>
        </p:txBody>
      </p:sp>
      <p:sp>
        <p:nvSpPr>
          <p:cNvPr id="7" name="Hình chữ nhật: Góc Tròn 6">
            <a:extLst>
              <a:ext uri="{FF2B5EF4-FFF2-40B4-BE49-F238E27FC236}">
                <a16:creationId xmlns:a16="http://schemas.microsoft.com/office/drawing/2014/main" xmlns="" id="{DF913E09-4FF5-3049-8CC2-C51D4B9BE907}"/>
              </a:ext>
            </a:extLst>
          </p:cNvPr>
          <p:cNvSpPr/>
          <p:nvPr/>
        </p:nvSpPr>
        <p:spPr>
          <a:xfrm>
            <a:off x="20327" y="1742096"/>
            <a:ext cx="3315210" cy="4671523"/>
          </a:xfrm>
          <a:prstGeom prst="roundRect">
            <a:avLst>
              <a:gd name="adj" fmla="val 19916"/>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8" name="Hình Bầu dục 7">
            <a:extLst>
              <a:ext uri="{FF2B5EF4-FFF2-40B4-BE49-F238E27FC236}">
                <a16:creationId xmlns:a16="http://schemas.microsoft.com/office/drawing/2014/main" xmlns="" id="{B12B91BE-981B-4D42-90D7-EC994CBEA25A}"/>
              </a:ext>
            </a:extLst>
          </p:cNvPr>
          <p:cNvSpPr/>
          <p:nvPr/>
        </p:nvSpPr>
        <p:spPr>
          <a:xfrm>
            <a:off x="408812" y="1471467"/>
            <a:ext cx="2491155" cy="7512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latin typeface="Courier New" panose="02070309020205020404" pitchFamily="49" charset="0"/>
                <a:cs typeface="Courier New" panose="02070309020205020404" pitchFamily="49" charset="0"/>
              </a:rPr>
              <a:t>Làng</a:t>
            </a:r>
            <a:r>
              <a:rPr lang="vi-VN"/>
              <a:t> </a:t>
            </a:r>
          </a:p>
        </p:txBody>
      </p:sp>
      <p:sp>
        <p:nvSpPr>
          <p:cNvPr id="9" name="Hộp Văn bản 8">
            <a:extLst>
              <a:ext uri="{FF2B5EF4-FFF2-40B4-BE49-F238E27FC236}">
                <a16:creationId xmlns:a16="http://schemas.microsoft.com/office/drawing/2014/main" xmlns="" id="{4E52E829-8991-574B-96E7-CCC436D6B8A0}"/>
              </a:ext>
            </a:extLst>
          </p:cNvPr>
          <p:cNvSpPr txBox="1"/>
          <p:nvPr/>
        </p:nvSpPr>
        <p:spPr>
          <a:xfrm>
            <a:off x="210345" y="2105074"/>
            <a:ext cx="2932788" cy="4154984"/>
          </a:xfrm>
          <a:prstGeom prst="rect">
            <a:avLst/>
          </a:prstGeom>
          <a:noFill/>
        </p:spPr>
        <p:txBody>
          <a:bodyPr wrap="square" rtlCol="0">
            <a:spAutoFit/>
          </a:bodyPr>
          <a:lstStyle/>
          <a:p>
            <a:pPr algn="l"/>
            <a:r>
              <a:rPr lang="vi-VN" sz="2400" b="1">
                <a:latin typeface="Courier New" panose="02070309020205020404" pitchFamily="49" charset="0"/>
                <a:cs typeface="Courier New" panose="02070309020205020404" pitchFamily="49" charset="0"/>
              </a:rPr>
              <a:t>-Ông Hai nghe tin làng chợ Dầu theo giặc</a:t>
            </a:r>
          </a:p>
          <a:p>
            <a:pPr algn="l"/>
            <a:r>
              <a:rPr lang="vi-VN" sz="2400" b="1">
                <a:latin typeface="Courier New" panose="02070309020205020404" pitchFamily="49" charset="0"/>
                <a:cs typeface="Courier New" panose="02070309020205020404" pitchFamily="49" charset="0"/>
              </a:rPr>
              <a:t>-Tình huống tâm lí thử thách nội tâm nhân vật</a:t>
            </a:r>
          </a:p>
          <a:p>
            <a:pPr algn="l"/>
            <a:r>
              <a:rPr lang="vi-VN" sz="2400" b="1">
                <a:latin typeface="Courier New" panose="02070309020205020404" pitchFamily="49" charset="0"/>
                <a:cs typeface="Courier New" panose="02070309020205020404" pitchFamily="49" charset="0"/>
              </a:rPr>
              <a:t>-&gt;Thể hiện trọn vẹn tình cảm của nhân vật ông Hai</a:t>
            </a:r>
          </a:p>
        </p:txBody>
      </p:sp>
      <p:sp>
        <p:nvSpPr>
          <p:cNvPr id="11" name="Hình chữ nhật: Góc Tròn 10">
            <a:extLst>
              <a:ext uri="{FF2B5EF4-FFF2-40B4-BE49-F238E27FC236}">
                <a16:creationId xmlns:a16="http://schemas.microsoft.com/office/drawing/2014/main" xmlns="" id="{113B0C5B-4831-3544-BD36-B9C75755B9E1}"/>
              </a:ext>
            </a:extLst>
          </p:cNvPr>
          <p:cNvSpPr/>
          <p:nvPr/>
        </p:nvSpPr>
        <p:spPr>
          <a:xfrm>
            <a:off x="3583536" y="1726522"/>
            <a:ext cx="3792233" cy="4766353"/>
          </a:xfrm>
          <a:prstGeom prst="roundRect">
            <a:avLst>
              <a:gd name="adj" fmla="val 19916"/>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3" name="Hình Bầu dục 12">
            <a:extLst>
              <a:ext uri="{FF2B5EF4-FFF2-40B4-BE49-F238E27FC236}">
                <a16:creationId xmlns:a16="http://schemas.microsoft.com/office/drawing/2014/main" xmlns="" id="{D11AA2C9-6C37-5848-8259-4864A68371F8}"/>
              </a:ext>
            </a:extLst>
          </p:cNvPr>
          <p:cNvSpPr/>
          <p:nvPr/>
        </p:nvSpPr>
        <p:spPr>
          <a:xfrm>
            <a:off x="3983775" y="1468245"/>
            <a:ext cx="3013397" cy="816112"/>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a:solidFill>
                  <a:schemeClr val="bg1"/>
                </a:solidFill>
                <a:latin typeface="Courier New" panose="02070309020205020404" pitchFamily="49" charset="0"/>
                <a:cs typeface="Courier New" panose="02070309020205020404" pitchFamily="49" charset="0"/>
              </a:rPr>
              <a:t>Lặng lẽ SaPa</a:t>
            </a:r>
            <a:r>
              <a:rPr lang="vi-VN" sz="2800" b="1">
                <a:solidFill>
                  <a:schemeClr val="bg1"/>
                </a:solidFill>
              </a:rPr>
              <a:t> </a:t>
            </a:r>
          </a:p>
        </p:txBody>
      </p:sp>
      <p:sp>
        <p:nvSpPr>
          <p:cNvPr id="14" name="Hộp Văn bản 13">
            <a:extLst>
              <a:ext uri="{FF2B5EF4-FFF2-40B4-BE49-F238E27FC236}">
                <a16:creationId xmlns:a16="http://schemas.microsoft.com/office/drawing/2014/main" xmlns="" id="{39C74E45-17D4-714F-BADF-BC2A5C07D77F}"/>
              </a:ext>
            </a:extLst>
          </p:cNvPr>
          <p:cNvSpPr txBox="1"/>
          <p:nvPr/>
        </p:nvSpPr>
        <p:spPr>
          <a:xfrm>
            <a:off x="3797351" y="2284357"/>
            <a:ext cx="3621272" cy="4093428"/>
          </a:xfrm>
          <a:prstGeom prst="rect">
            <a:avLst/>
          </a:prstGeom>
          <a:noFill/>
        </p:spPr>
        <p:txBody>
          <a:bodyPr wrap="square" rtlCol="0">
            <a:spAutoFit/>
          </a:bodyPr>
          <a:lstStyle/>
          <a:p>
            <a:pPr algn="l"/>
            <a:r>
              <a:rPr lang="vi-VN" sz="2000" b="1">
                <a:latin typeface="Courier New" panose="02070309020205020404" pitchFamily="49" charset="0"/>
                <a:cs typeface="Courier New" panose="02070309020205020404" pitchFamily="49" charset="0"/>
              </a:rPr>
              <a:t>-Cuộc gặp gỡ bất ngờ giữa con người xa lạ trong khoảng thời gian ngắn ngủi và có thể không gặp lại</a:t>
            </a:r>
          </a:p>
          <a:p>
            <a:pPr algn="l"/>
            <a:r>
              <a:rPr lang="vi-VN" sz="2000" b="1">
                <a:latin typeface="Courier New" panose="02070309020205020404" pitchFamily="49" charset="0"/>
                <a:cs typeface="Courier New" panose="02070309020205020404" pitchFamily="49" charset="0"/>
              </a:rPr>
              <a:t>-&gt; Khiến tiết cấu câu chuyện nhanh hơn nhân vật tự bộc lộ qua cái nhìn,ấn tượng của nhân vật khác</a:t>
            </a:r>
          </a:p>
          <a:p>
            <a:pPr algn="l"/>
            <a:r>
              <a:rPr lang="vi-VN" sz="2000" b="1">
                <a:latin typeface="Courier New" panose="02070309020205020404" pitchFamily="49" charset="0"/>
                <a:cs typeface="Courier New" panose="02070309020205020404" pitchFamily="49" charset="0"/>
              </a:rPr>
              <a:t>-&gt; Tạo chất thơ của chuyện  cảm giác lưi luyến vương vấn.</a:t>
            </a:r>
          </a:p>
        </p:txBody>
      </p:sp>
      <p:sp>
        <p:nvSpPr>
          <p:cNvPr id="16" name="Hình chữ nhật: Góc Tròn 15">
            <a:extLst>
              <a:ext uri="{FF2B5EF4-FFF2-40B4-BE49-F238E27FC236}">
                <a16:creationId xmlns:a16="http://schemas.microsoft.com/office/drawing/2014/main" xmlns="" id="{E2758381-BD46-E848-9F7E-D46D47870776}"/>
              </a:ext>
            </a:extLst>
          </p:cNvPr>
          <p:cNvSpPr/>
          <p:nvPr/>
        </p:nvSpPr>
        <p:spPr>
          <a:xfrm>
            <a:off x="7651356" y="1710798"/>
            <a:ext cx="4330299" cy="4943536"/>
          </a:xfrm>
          <a:prstGeom prst="roundRect">
            <a:avLst>
              <a:gd name="adj" fmla="val 19916"/>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 name="Hình Bầu dục 2">
            <a:extLst>
              <a:ext uri="{FF2B5EF4-FFF2-40B4-BE49-F238E27FC236}">
                <a16:creationId xmlns:a16="http://schemas.microsoft.com/office/drawing/2014/main" xmlns="" id="{B4822F04-176C-EE42-8BF2-4EA92F4E8E29}"/>
              </a:ext>
            </a:extLst>
          </p:cNvPr>
          <p:cNvSpPr/>
          <p:nvPr/>
        </p:nvSpPr>
        <p:spPr>
          <a:xfrm>
            <a:off x="8152394" y="1507132"/>
            <a:ext cx="3387830" cy="904283"/>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a:solidFill>
                  <a:schemeClr val="bg1"/>
                </a:solidFill>
                <a:latin typeface="Courier New" panose="02070309020205020404" pitchFamily="49" charset="0"/>
                <a:cs typeface="Courier New" panose="02070309020205020404" pitchFamily="49" charset="0"/>
              </a:rPr>
              <a:t>Chiếc lược ngà</a:t>
            </a:r>
          </a:p>
        </p:txBody>
      </p:sp>
      <p:sp>
        <p:nvSpPr>
          <p:cNvPr id="5" name="Hộp Văn bản 4">
            <a:extLst>
              <a:ext uri="{FF2B5EF4-FFF2-40B4-BE49-F238E27FC236}">
                <a16:creationId xmlns:a16="http://schemas.microsoft.com/office/drawing/2014/main" xmlns="" id="{E67530E5-7CB8-9B4E-A799-A5C0CAF16E6A}"/>
              </a:ext>
            </a:extLst>
          </p:cNvPr>
          <p:cNvSpPr txBox="1"/>
          <p:nvPr/>
        </p:nvSpPr>
        <p:spPr>
          <a:xfrm>
            <a:off x="7694210" y="2381518"/>
            <a:ext cx="4330299" cy="2554545"/>
          </a:xfrm>
          <a:prstGeom prst="rect">
            <a:avLst/>
          </a:prstGeom>
          <a:noFill/>
        </p:spPr>
        <p:txBody>
          <a:bodyPr wrap="square" rtlCol="0">
            <a:spAutoFit/>
          </a:bodyPr>
          <a:lstStyle/>
          <a:p>
            <a:pPr algn="l"/>
            <a:r>
              <a:rPr lang="vi-VN" sz="2000" b="1">
                <a:latin typeface="Courier New" panose="02070309020205020404" pitchFamily="49" charset="0"/>
                <a:cs typeface="Courier New" panose="02070309020205020404" pitchFamily="49" charset="0"/>
              </a:rPr>
              <a:t>-Bé Thu không chịu nhận cha đến khi bé nhận thì ông Sáu phải lên đường-&gt; thể hiện của bé Thu  với ba</a:t>
            </a:r>
          </a:p>
          <a:p>
            <a:pPr algn="l"/>
            <a:r>
              <a:rPr lang="vi-VN" sz="2000" b="1">
                <a:latin typeface="Courier New" panose="02070309020205020404" pitchFamily="49" charset="0"/>
                <a:cs typeface="Courier New" panose="02070309020205020404" pitchFamily="49" charset="0"/>
              </a:rPr>
              <a:t>- Ông Sáu làm cây lược cho bé Thu nhưng chưa kịp trao đã hi sinh -&gt; Gửi gắm tình yêu của cha cho con</a:t>
            </a:r>
          </a:p>
        </p:txBody>
      </p:sp>
      <p:sp>
        <p:nvSpPr>
          <p:cNvPr id="10" name="Hộp Văn bản 9">
            <a:extLst>
              <a:ext uri="{FF2B5EF4-FFF2-40B4-BE49-F238E27FC236}">
                <a16:creationId xmlns:a16="http://schemas.microsoft.com/office/drawing/2014/main" xmlns="" id="{C9327244-366A-3F44-83FB-C89D30759610}"/>
              </a:ext>
            </a:extLst>
          </p:cNvPr>
          <p:cNvSpPr txBox="1"/>
          <p:nvPr/>
        </p:nvSpPr>
        <p:spPr>
          <a:xfrm>
            <a:off x="7734271" y="4890759"/>
            <a:ext cx="4330299" cy="1323439"/>
          </a:xfrm>
          <a:prstGeom prst="rect">
            <a:avLst/>
          </a:prstGeom>
          <a:noFill/>
        </p:spPr>
        <p:txBody>
          <a:bodyPr wrap="square" rtlCol="0">
            <a:spAutoFit/>
          </a:bodyPr>
          <a:lstStyle/>
          <a:p>
            <a:pPr algn="l"/>
            <a:r>
              <a:rPr lang="vi-VN" sz="2000" b="1">
                <a:solidFill>
                  <a:schemeClr val="accent1">
                    <a:lumMod val="75000"/>
                  </a:schemeClr>
                </a:solidFill>
                <a:latin typeface="Courier New" panose="02070309020205020404" pitchFamily="49" charset="0"/>
                <a:cs typeface="Courier New" panose="02070309020205020404" pitchFamily="49" charset="0"/>
              </a:rPr>
              <a:t>*Chủ đề của tác phẩm</a:t>
            </a:r>
            <a:r>
              <a:rPr lang="vi-VN" sz="2000" b="1">
                <a:latin typeface="Courier New" panose="02070309020205020404" pitchFamily="49" charset="0"/>
                <a:cs typeface="Courier New" panose="02070309020205020404" pitchFamily="49" charset="0"/>
              </a:rPr>
              <a:t>: Ca ngợi tình cha bất diện trong hoàn cảnh éo le của chiến tranh</a:t>
            </a:r>
          </a:p>
        </p:txBody>
      </p:sp>
    </p:spTree>
    <p:extLst>
      <p:ext uri="{BB962C8B-B14F-4D97-AF65-F5344CB8AC3E}">
        <p14:creationId xmlns:p14="http://schemas.microsoft.com/office/powerpoint/2010/main" xmlns="" val="286892091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circle(in)">
                                      <p:cBhvr>
                                        <p:cTn id="21" dur="20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barn(inVertical)">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barn(inVertical)">
                                      <p:cBhvr>
                                        <p:cTn id="35" dur="500"/>
                                        <p:tgtEl>
                                          <p:spTgt spid="14"/>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barn(inVertical)">
                                      <p:cBhvr>
                                        <p:cTn id="40" dur="500"/>
                                        <p:tgtEl>
                                          <p:spTgt spid="3"/>
                                        </p:tgtEl>
                                      </p:cBhvr>
                                    </p:animEffec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6"/>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5"/>
                                        </p:tgtEl>
                                        <p:attrNameLst>
                                          <p:attrName>style.visibility</p:attrName>
                                        </p:attrNameLst>
                                      </p:cBhvr>
                                      <p:to>
                                        <p:strVal val="visible"/>
                                      </p:to>
                                    </p:set>
                                    <p:animEffect transition="in" filter="barn(inVertical)">
                                      <p:cBhvr>
                                        <p:cTn id="49" dur="500"/>
                                        <p:tgtEl>
                                          <p:spTgt spid="5"/>
                                        </p:tgtEl>
                                      </p:cBhvr>
                                    </p:animEffect>
                                  </p:childTnLst>
                                </p:cTn>
                              </p:par>
                            </p:childTnLst>
                          </p:cTn>
                        </p:par>
                      </p:childTnLst>
                    </p:cTn>
                  </p:par>
                  <p:par>
                    <p:cTn id="50" fill="hold">
                      <p:stCondLst>
                        <p:cond delay="indefinite"/>
                      </p:stCondLst>
                      <p:childTnLst>
                        <p:par>
                          <p:cTn id="51" fill="hold">
                            <p:stCondLst>
                              <p:cond delay="0"/>
                            </p:stCondLst>
                            <p:childTnLst>
                              <p:par>
                                <p:cTn id="52" presetID="6" presetClass="entr" presetSubtype="16" fill="hold" grpId="0" nodeType="click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circle(in)">
                                      <p:cBhvr>
                                        <p:cTn id="54"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animBg="1"/>
      <p:bldP spid="9" grpId="0"/>
      <p:bldP spid="11" grpId="0" animBg="1"/>
      <p:bldP spid="13" grpId="0" animBg="1"/>
      <p:bldP spid="14" grpId="0"/>
      <p:bldP spid="16" grpId="0" animBg="1"/>
      <p:bldP spid="3" grpId="0" animBg="1"/>
      <p:bldP spid="5"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8A23CE59-3D56-8447-87CE-D75C0720C64E}"/>
              </a:ext>
            </a:extLst>
          </p:cNvPr>
          <p:cNvSpPr>
            <a:spLocks noGrp="1"/>
          </p:cNvSpPr>
          <p:nvPr>
            <p:ph type="title"/>
          </p:nvPr>
        </p:nvSpPr>
        <p:spPr/>
        <p:txBody>
          <a:bodyPr/>
          <a:lstStyle/>
          <a:p>
            <a:endParaRPr lang="vi-VN"/>
          </a:p>
        </p:txBody>
      </p:sp>
      <p:pic>
        <p:nvPicPr>
          <p:cNvPr id="4" name="Hình ảnh 4">
            <a:extLst>
              <a:ext uri="{FF2B5EF4-FFF2-40B4-BE49-F238E27FC236}">
                <a16:creationId xmlns:a16="http://schemas.microsoft.com/office/drawing/2014/main" xmlns="" id="{2F512349-6F65-9646-8811-DF5D0CDB19ED}"/>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flipH="1">
            <a:off x="0" y="1"/>
            <a:ext cx="12192000" cy="6858000"/>
          </a:xfrm>
        </p:spPr>
      </p:pic>
      <p:sp>
        <p:nvSpPr>
          <p:cNvPr id="6" name="Hộp Văn bản 5">
            <a:extLst>
              <a:ext uri="{FF2B5EF4-FFF2-40B4-BE49-F238E27FC236}">
                <a16:creationId xmlns:a16="http://schemas.microsoft.com/office/drawing/2014/main" xmlns="" id="{D6164EE5-5190-F348-A41C-8E282D4D8B95}"/>
              </a:ext>
            </a:extLst>
          </p:cNvPr>
          <p:cNvSpPr txBox="1"/>
          <p:nvPr/>
        </p:nvSpPr>
        <p:spPr>
          <a:xfrm>
            <a:off x="4447615" y="169740"/>
            <a:ext cx="2964790" cy="584775"/>
          </a:xfrm>
          <a:prstGeom prst="rect">
            <a:avLst/>
          </a:prstGeom>
          <a:noFill/>
        </p:spPr>
        <p:txBody>
          <a:bodyPr wrap="square" rtlCol="0">
            <a:spAutoFit/>
          </a:bodyPr>
          <a:lstStyle/>
          <a:p>
            <a:pPr algn="l"/>
            <a:r>
              <a:rPr lang="vi-VN" sz="3200" b="1">
                <a:latin typeface="Courier New" panose="02070309020205020404" pitchFamily="49" charset="0"/>
                <a:cs typeface="Courier New" panose="02070309020205020404" pitchFamily="49" charset="0"/>
              </a:rPr>
              <a:t>4</a:t>
            </a:r>
            <a:r>
              <a:rPr lang="en-US" sz="3200" b="1">
                <a:latin typeface="Courier New" panose="02070309020205020404" pitchFamily="49" charset="0"/>
                <a:cs typeface="Courier New" panose="02070309020205020404" pitchFamily="49" charset="0"/>
              </a:rPr>
              <a:t>,</a:t>
            </a:r>
            <a:r>
              <a:rPr lang="vi-VN" sz="3200" b="1">
                <a:latin typeface="Courier New" panose="02070309020205020404" pitchFamily="49" charset="0"/>
                <a:cs typeface="Courier New" panose="02070309020205020404" pitchFamily="49" charset="0"/>
              </a:rPr>
              <a:t>Nhân vật </a:t>
            </a:r>
          </a:p>
        </p:txBody>
      </p:sp>
      <p:sp>
        <p:nvSpPr>
          <p:cNvPr id="7" name="Cuộn: Ngang 6">
            <a:extLst>
              <a:ext uri="{FF2B5EF4-FFF2-40B4-BE49-F238E27FC236}">
                <a16:creationId xmlns:a16="http://schemas.microsoft.com/office/drawing/2014/main" xmlns="" id="{0D6BF1D0-A994-D240-8280-0B6FB09BDB66}"/>
              </a:ext>
            </a:extLst>
          </p:cNvPr>
          <p:cNvSpPr/>
          <p:nvPr/>
        </p:nvSpPr>
        <p:spPr>
          <a:xfrm>
            <a:off x="-459156" y="631771"/>
            <a:ext cx="4574443" cy="1590729"/>
          </a:xfrm>
          <a:prstGeom prst="horizontalScroll">
            <a:avLst>
              <a:gd name="adj" fmla="val 25000"/>
            </a:avLst>
          </a:prstGeom>
          <a:solidFill>
            <a:schemeClr val="accent2">
              <a:lumMod val="40000"/>
              <a:lumOff val="6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a:solidFill>
                  <a:schemeClr val="tx1"/>
                </a:solidFill>
                <a:latin typeface="Courier New" panose="02070309020205020404" pitchFamily="49" charset="0"/>
                <a:cs typeface="Courier New" panose="02070309020205020404" pitchFamily="49" charset="0"/>
              </a:rPr>
              <a:t>a,Nhân vật ông Hai ( Làng – Kim Lân)</a:t>
            </a:r>
          </a:p>
        </p:txBody>
      </p:sp>
      <p:pic>
        <p:nvPicPr>
          <p:cNvPr id="8" name="Hình ảnh 8">
            <a:extLst>
              <a:ext uri="{FF2B5EF4-FFF2-40B4-BE49-F238E27FC236}">
                <a16:creationId xmlns:a16="http://schemas.microsoft.com/office/drawing/2014/main" xmlns="" id="{560B5CEF-6889-DC4C-834D-1A4B6DB97C9E}"/>
              </a:ext>
            </a:extLst>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115287" y="2307017"/>
            <a:ext cx="4919983" cy="3083318"/>
          </a:xfrm>
          <a:prstGeom prst="rect">
            <a:avLst/>
          </a:prstGeom>
        </p:spPr>
      </p:pic>
    </p:spTree>
    <p:extLst>
      <p:ext uri="{BB962C8B-B14F-4D97-AF65-F5344CB8AC3E}">
        <p14:creationId xmlns:p14="http://schemas.microsoft.com/office/powerpoint/2010/main" xmlns="" val="3715903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ircle(in)">
                                      <p:cBhvr>
                                        <p:cTn id="1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CDBC2957-B4C0-F844-80B6-1BB8CEBCF8DF}"/>
              </a:ext>
            </a:extLst>
          </p:cNvPr>
          <p:cNvSpPr>
            <a:spLocks noGrp="1"/>
          </p:cNvSpPr>
          <p:nvPr>
            <p:ph type="title"/>
          </p:nvPr>
        </p:nvSpPr>
        <p:spPr/>
        <p:txBody>
          <a:bodyPr/>
          <a:lstStyle/>
          <a:p>
            <a:endParaRPr lang="vi-VN"/>
          </a:p>
        </p:txBody>
      </p:sp>
      <p:pic>
        <p:nvPicPr>
          <p:cNvPr id="4" name="Hình ảnh 4">
            <a:extLst>
              <a:ext uri="{FF2B5EF4-FFF2-40B4-BE49-F238E27FC236}">
                <a16:creationId xmlns:a16="http://schemas.microsoft.com/office/drawing/2014/main" xmlns="" id="{D2F60503-24F3-B844-86AB-5BA0631D6BA1}"/>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p:spPr>
      </p:pic>
      <p:sp>
        <p:nvSpPr>
          <p:cNvPr id="5" name="Hộp Văn bản 4">
            <a:extLst>
              <a:ext uri="{FF2B5EF4-FFF2-40B4-BE49-F238E27FC236}">
                <a16:creationId xmlns:a16="http://schemas.microsoft.com/office/drawing/2014/main" xmlns="" id="{8F058305-FE63-AB4A-8B29-0A49E8E50688}"/>
              </a:ext>
            </a:extLst>
          </p:cNvPr>
          <p:cNvSpPr txBox="1"/>
          <p:nvPr/>
        </p:nvSpPr>
        <p:spPr>
          <a:xfrm>
            <a:off x="2677501" y="477715"/>
            <a:ext cx="6836997" cy="461665"/>
          </a:xfrm>
          <a:prstGeom prst="rect">
            <a:avLst/>
          </a:prstGeom>
          <a:solidFill>
            <a:schemeClr val="accent5"/>
          </a:solidFill>
        </p:spPr>
        <p:txBody>
          <a:bodyPr wrap="square" rtlCol="0">
            <a:spAutoFit/>
          </a:bodyPr>
          <a:lstStyle/>
          <a:p>
            <a:pPr algn="l"/>
            <a:r>
              <a:rPr lang="vi-VN" sz="2400" b="1">
                <a:latin typeface="Courier New" panose="02070309020205020404" pitchFamily="49" charset="0"/>
                <a:cs typeface="Courier New" panose="02070309020205020404" pitchFamily="49" charset="0"/>
              </a:rPr>
              <a:t>a,Nhân vật ông Hai ( Làng –Kim Lân)</a:t>
            </a:r>
          </a:p>
        </p:txBody>
      </p:sp>
      <p:graphicFrame>
        <p:nvGraphicFramePr>
          <p:cNvPr id="6" name="Bảng 6">
            <a:extLst>
              <a:ext uri="{FF2B5EF4-FFF2-40B4-BE49-F238E27FC236}">
                <a16:creationId xmlns:a16="http://schemas.microsoft.com/office/drawing/2014/main" xmlns="" id="{7B98B748-D68F-F140-B4F5-3904F5FA39CC}"/>
              </a:ext>
            </a:extLst>
          </p:cNvPr>
          <p:cNvGraphicFramePr>
            <a:graphicFrameLocks noGrp="1"/>
          </p:cNvGraphicFramePr>
          <p:nvPr>
            <p:extLst>
              <p:ext uri="{D42A27DB-BD31-4B8C-83A1-F6EECF244321}">
                <p14:modId xmlns:p14="http://schemas.microsoft.com/office/powerpoint/2010/main" xmlns="" val="2780390846"/>
              </p:ext>
            </p:extLst>
          </p:nvPr>
        </p:nvGraphicFramePr>
        <p:xfrm>
          <a:off x="1062404" y="1336552"/>
          <a:ext cx="9500577" cy="3535851"/>
        </p:xfrm>
        <a:graphic>
          <a:graphicData uri="http://schemas.openxmlformats.org/drawingml/2006/table">
            <a:tbl>
              <a:tblPr firstRow="1" bandRow="1">
                <a:tableStyleId>{5C22544A-7EE6-4342-B048-85BDC9FD1C3A}</a:tableStyleId>
              </a:tblPr>
              <a:tblGrid>
                <a:gridCol w="3166859">
                  <a:extLst>
                    <a:ext uri="{9D8B030D-6E8A-4147-A177-3AD203B41FA5}">
                      <a16:colId xmlns:a16="http://schemas.microsoft.com/office/drawing/2014/main" xmlns="" val="277735276"/>
                    </a:ext>
                  </a:extLst>
                </a:gridCol>
                <a:gridCol w="3166859">
                  <a:extLst>
                    <a:ext uri="{9D8B030D-6E8A-4147-A177-3AD203B41FA5}">
                      <a16:colId xmlns:a16="http://schemas.microsoft.com/office/drawing/2014/main" xmlns="" val="2673851063"/>
                    </a:ext>
                  </a:extLst>
                </a:gridCol>
                <a:gridCol w="3166859">
                  <a:extLst>
                    <a:ext uri="{9D8B030D-6E8A-4147-A177-3AD203B41FA5}">
                      <a16:colId xmlns:a16="http://schemas.microsoft.com/office/drawing/2014/main" xmlns="" val="3700149566"/>
                    </a:ext>
                  </a:extLst>
                </a:gridCol>
              </a:tblGrid>
              <a:tr h="1178617">
                <a:tc>
                  <a:txBody>
                    <a:bodyPr/>
                    <a:lstStyle/>
                    <a:p>
                      <a:endParaRPr lang="vi-VN"/>
                    </a:p>
                  </a:txBody>
                  <a:tcPr/>
                </a:tc>
                <a:tc>
                  <a:txBody>
                    <a:bodyPr/>
                    <a:lstStyle/>
                    <a:p>
                      <a:endParaRPr lang="vi-VN"/>
                    </a:p>
                  </a:txBody>
                  <a:tcPr/>
                </a:tc>
                <a:tc>
                  <a:txBody>
                    <a:bodyPr/>
                    <a:lstStyle/>
                    <a:p>
                      <a:endParaRPr lang="vi-VN"/>
                    </a:p>
                  </a:txBody>
                  <a:tcPr/>
                </a:tc>
                <a:extLst>
                  <a:ext uri="{0D108BD9-81ED-4DB2-BD59-A6C34878D82A}">
                    <a16:rowId xmlns:a16="http://schemas.microsoft.com/office/drawing/2014/main" xmlns="" val="110366102"/>
                  </a:ext>
                </a:extLst>
              </a:tr>
              <a:tr h="1178617">
                <a:tc>
                  <a:txBody>
                    <a:bodyPr/>
                    <a:lstStyle/>
                    <a:p>
                      <a:endParaRPr lang="vi-VN"/>
                    </a:p>
                  </a:txBody>
                  <a:tcPr/>
                </a:tc>
                <a:tc>
                  <a:txBody>
                    <a:bodyPr/>
                    <a:lstStyle/>
                    <a:p>
                      <a:endParaRPr lang="vi-VN"/>
                    </a:p>
                  </a:txBody>
                  <a:tcPr/>
                </a:tc>
                <a:tc>
                  <a:txBody>
                    <a:bodyPr/>
                    <a:lstStyle/>
                    <a:p>
                      <a:endParaRPr lang="vi-VN"/>
                    </a:p>
                  </a:txBody>
                  <a:tcPr/>
                </a:tc>
                <a:extLst>
                  <a:ext uri="{0D108BD9-81ED-4DB2-BD59-A6C34878D82A}">
                    <a16:rowId xmlns:a16="http://schemas.microsoft.com/office/drawing/2014/main" xmlns="" val="2275699425"/>
                  </a:ext>
                </a:extLst>
              </a:tr>
              <a:tr h="1178617">
                <a:tc>
                  <a:txBody>
                    <a:bodyPr/>
                    <a:lstStyle/>
                    <a:p>
                      <a:endParaRPr lang="vi-VN"/>
                    </a:p>
                  </a:txBody>
                  <a:tcPr/>
                </a:tc>
                <a:tc>
                  <a:txBody>
                    <a:bodyPr/>
                    <a:lstStyle/>
                    <a:p>
                      <a:endParaRPr lang="vi-VN"/>
                    </a:p>
                  </a:txBody>
                  <a:tcPr/>
                </a:tc>
                <a:tc>
                  <a:txBody>
                    <a:bodyPr/>
                    <a:lstStyle/>
                    <a:p>
                      <a:endParaRPr lang="vi-VN"/>
                    </a:p>
                  </a:txBody>
                  <a:tcPr/>
                </a:tc>
                <a:extLst>
                  <a:ext uri="{0D108BD9-81ED-4DB2-BD59-A6C34878D82A}">
                    <a16:rowId xmlns:a16="http://schemas.microsoft.com/office/drawing/2014/main" xmlns="" val="635517921"/>
                  </a:ext>
                </a:extLst>
              </a:tr>
            </a:tbl>
          </a:graphicData>
        </a:graphic>
      </p:graphicFrame>
      <p:sp>
        <p:nvSpPr>
          <p:cNvPr id="7" name="Hình chữ nhật 6">
            <a:extLst>
              <a:ext uri="{FF2B5EF4-FFF2-40B4-BE49-F238E27FC236}">
                <a16:creationId xmlns:a16="http://schemas.microsoft.com/office/drawing/2014/main" xmlns="" id="{45AE676C-ED98-0540-86E7-CF7706B050DA}"/>
              </a:ext>
            </a:extLst>
          </p:cNvPr>
          <p:cNvSpPr/>
          <p:nvPr/>
        </p:nvSpPr>
        <p:spPr>
          <a:xfrm>
            <a:off x="1062403" y="1336552"/>
            <a:ext cx="3175001" cy="144768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9" name="Hình chữ nhật 8">
            <a:extLst>
              <a:ext uri="{FF2B5EF4-FFF2-40B4-BE49-F238E27FC236}">
                <a16:creationId xmlns:a16="http://schemas.microsoft.com/office/drawing/2014/main" xmlns="" id="{0B3E5E2F-C936-D345-8AB3-A34BB3F9520A}"/>
              </a:ext>
            </a:extLst>
          </p:cNvPr>
          <p:cNvSpPr/>
          <p:nvPr/>
        </p:nvSpPr>
        <p:spPr>
          <a:xfrm>
            <a:off x="1062402" y="2826358"/>
            <a:ext cx="3175001" cy="2046045"/>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1" name="Hình chữ nhật 10">
            <a:extLst>
              <a:ext uri="{FF2B5EF4-FFF2-40B4-BE49-F238E27FC236}">
                <a16:creationId xmlns:a16="http://schemas.microsoft.com/office/drawing/2014/main" xmlns="" id="{871C7D75-55CB-1540-9628-EC24120B6139}"/>
              </a:ext>
            </a:extLst>
          </p:cNvPr>
          <p:cNvSpPr/>
          <p:nvPr/>
        </p:nvSpPr>
        <p:spPr>
          <a:xfrm>
            <a:off x="4252666" y="1329683"/>
            <a:ext cx="3175001" cy="1447680"/>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3" name="Hình chữ nhật 12">
            <a:extLst>
              <a:ext uri="{FF2B5EF4-FFF2-40B4-BE49-F238E27FC236}">
                <a16:creationId xmlns:a16="http://schemas.microsoft.com/office/drawing/2014/main" xmlns="" id="{A0893490-93DA-8849-BEE1-DBFA0C70EB80}"/>
              </a:ext>
            </a:extLst>
          </p:cNvPr>
          <p:cNvSpPr/>
          <p:nvPr/>
        </p:nvSpPr>
        <p:spPr>
          <a:xfrm>
            <a:off x="7387980" y="1331973"/>
            <a:ext cx="3175001" cy="1447680"/>
          </a:xfrm>
          <a:prstGeom prst="rect">
            <a:avLst/>
          </a:prstGeom>
          <a:solidFill>
            <a:schemeClr val="accent6"/>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5" name="Hình chữ nhật 14">
            <a:extLst>
              <a:ext uri="{FF2B5EF4-FFF2-40B4-BE49-F238E27FC236}">
                <a16:creationId xmlns:a16="http://schemas.microsoft.com/office/drawing/2014/main" xmlns="" id="{CA598E8B-9991-AF4C-AA62-11FD8758CB39}"/>
              </a:ext>
            </a:extLst>
          </p:cNvPr>
          <p:cNvSpPr/>
          <p:nvPr/>
        </p:nvSpPr>
        <p:spPr>
          <a:xfrm>
            <a:off x="4252666" y="2779653"/>
            <a:ext cx="3175001" cy="2092750"/>
          </a:xfrm>
          <a:prstGeom prst="rect">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7" name="Hình chữ nhật 16">
            <a:extLst>
              <a:ext uri="{FF2B5EF4-FFF2-40B4-BE49-F238E27FC236}">
                <a16:creationId xmlns:a16="http://schemas.microsoft.com/office/drawing/2014/main" xmlns="" id="{2E8DE463-B8D0-C140-8E7E-3BC3E86CBA33}"/>
              </a:ext>
            </a:extLst>
          </p:cNvPr>
          <p:cNvSpPr/>
          <p:nvPr/>
        </p:nvSpPr>
        <p:spPr>
          <a:xfrm>
            <a:off x="7414113" y="2779652"/>
            <a:ext cx="3175001" cy="2092749"/>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8" name="Hộp Văn bản 17">
            <a:extLst>
              <a:ext uri="{FF2B5EF4-FFF2-40B4-BE49-F238E27FC236}">
                <a16:creationId xmlns:a16="http://schemas.microsoft.com/office/drawing/2014/main" xmlns="" id="{791597BE-E682-F347-BC04-FBA330DC8EEA}"/>
              </a:ext>
            </a:extLst>
          </p:cNvPr>
          <p:cNvSpPr txBox="1"/>
          <p:nvPr/>
        </p:nvSpPr>
        <p:spPr>
          <a:xfrm>
            <a:off x="1679517" y="1640314"/>
            <a:ext cx="2667487" cy="830997"/>
          </a:xfrm>
          <a:prstGeom prst="rect">
            <a:avLst/>
          </a:prstGeom>
          <a:noFill/>
        </p:spPr>
        <p:txBody>
          <a:bodyPr wrap="square" rtlCol="0">
            <a:spAutoFit/>
          </a:bodyPr>
          <a:lstStyle/>
          <a:p>
            <a:pPr algn="l"/>
            <a:r>
              <a:rPr lang="vi-VN" sz="2400" b="1">
                <a:latin typeface="Courier New" panose="02070309020205020404" pitchFamily="49" charset="0"/>
                <a:cs typeface="Courier New" panose="02070309020205020404" pitchFamily="49" charset="0"/>
              </a:rPr>
              <a:t>Trước khi nghe tin</a:t>
            </a:r>
          </a:p>
        </p:txBody>
      </p:sp>
      <p:sp>
        <p:nvSpPr>
          <p:cNvPr id="20" name="Hộp Văn bản 19">
            <a:extLst>
              <a:ext uri="{FF2B5EF4-FFF2-40B4-BE49-F238E27FC236}">
                <a16:creationId xmlns:a16="http://schemas.microsoft.com/office/drawing/2014/main" xmlns="" id="{E15E4C01-21EE-EA4B-B3BD-8F6F3799521E}"/>
              </a:ext>
            </a:extLst>
          </p:cNvPr>
          <p:cNvSpPr txBox="1"/>
          <p:nvPr/>
        </p:nvSpPr>
        <p:spPr>
          <a:xfrm>
            <a:off x="4440337" y="1665501"/>
            <a:ext cx="3025715" cy="830997"/>
          </a:xfrm>
          <a:prstGeom prst="rect">
            <a:avLst/>
          </a:prstGeom>
          <a:noFill/>
        </p:spPr>
        <p:txBody>
          <a:bodyPr wrap="square" rtlCol="0">
            <a:spAutoFit/>
          </a:bodyPr>
          <a:lstStyle/>
          <a:p>
            <a:pPr algn="l"/>
            <a:r>
              <a:rPr lang="vi-VN" sz="2400" b="1">
                <a:latin typeface="Courier New" panose="02070309020205020404" pitchFamily="49" charset="0"/>
                <a:cs typeface="Courier New" panose="02070309020205020404" pitchFamily="49" charset="0"/>
              </a:rPr>
              <a:t>Khi nghe tin làng theo giặc</a:t>
            </a:r>
          </a:p>
        </p:txBody>
      </p:sp>
      <p:sp>
        <p:nvSpPr>
          <p:cNvPr id="22" name="Hộp Văn bản 21">
            <a:extLst>
              <a:ext uri="{FF2B5EF4-FFF2-40B4-BE49-F238E27FC236}">
                <a16:creationId xmlns:a16="http://schemas.microsoft.com/office/drawing/2014/main" xmlns="" id="{6BDCA30E-DEBA-194C-9795-FFBFA1DAB42D}"/>
              </a:ext>
            </a:extLst>
          </p:cNvPr>
          <p:cNvSpPr txBox="1"/>
          <p:nvPr/>
        </p:nvSpPr>
        <p:spPr>
          <a:xfrm>
            <a:off x="7660452" y="1766338"/>
            <a:ext cx="3025715" cy="830997"/>
          </a:xfrm>
          <a:prstGeom prst="rect">
            <a:avLst/>
          </a:prstGeom>
          <a:noFill/>
        </p:spPr>
        <p:txBody>
          <a:bodyPr wrap="square" rtlCol="0">
            <a:spAutoFit/>
          </a:bodyPr>
          <a:lstStyle/>
          <a:p>
            <a:pPr algn="l"/>
            <a:r>
              <a:rPr lang="vi-VN" sz="2400" b="1">
                <a:latin typeface="Courier New" panose="02070309020205020404" pitchFamily="49" charset="0"/>
                <a:cs typeface="Courier New" panose="02070309020205020404" pitchFamily="49" charset="0"/>
              </a:rPr>
              <a:t>Khi nghe tin làng cải chính</a:t>
            </a:r>
          </a:p>
        </p:txBody>
      </p:sp>
    </p:spTree>
    <p:extLst>
      <p:ext uri="{BB962C8B-B14F-4D97-AF65-F5344CB8AC3E}">
        <p14:creationId xmlns:p14="http://schemas.microsoft.com/office/powerpoint/2010/main" xmlns="" val="146529115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arn(inVertical)">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barn(inVertical)">
                                      <p:cBhvr>
                                        <p:cTn id="1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P spid="2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1021F913-52AE-8747-9B0C-7EFFD20F5624}"/>
              </a:ext>
            </a:extLst>
          </p:cNvPr>
          <p:cNvSpPr>
            <a:spLocks noGrp="1"/>
          </p:cNvSpPr>
          <p:nvPr>
            <p:ph type="title"/>
          </p:nvPr>
        </p:nvSpPr>
        <p:spPr/>
        <p:txBody>
          <a:bodyPr/>
          <a:lstStyle/>
          <a:p>
            <a:endParaRPr lang="vi-VN"/>
          </a:p>
        </p:txBody>
      </p:sp>
      <p:pic>
        <p:nvPicPr>
          <p:cNvPr id="4" name="Hình ảnh 4">
            <a:extLst>
              <a:ext uri="{FF2B5EF4-FFF2-40B4-BE49-F238E27FC236}">
                <a16:creationId xmlns:a16="http://schemas.microsoft.com/office/drawing/2014/main" xmlns="" id="{49B100A3-A9C1-D74B-AAA6-D61641AEF085}"/>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p:spPr>
      </p:pic>
      <p:sp>
        <p:nvSpPr>
          <p:cNvPr id="5" name="Hình chữ nhật 4">
            <a:extLst>
              <a:ext uri="{FF2B5EF4-FFF2-40B4-BE49-F238E27FC236}">
                <a16:creationId xmlns:a16="http://schemas.microsoft.com/office/drawing/2014/main" xmlns="" id="{16CDD21F-DB91-A248-97E3-720163571758}"/>
              </a:ext>
            </a:extLst>
          </p:cNvPr>
          <p:cNvSpPr/>
          <p:nvPr/>
        </p:nvSpPr>
        <p:spPr>
          <a:xfrm>
            <a:off x="2250098" y="1469109"/>
            <a:ext cx="9103702" cy="1173407"/>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b="1">
                <a:solidFill>
                  <a:schemeClr val="tx1"/>
                </a:solidFill>
              </a:rPr>
              <a:t>TRƯỚC KHI NGHE TIN</a:t>
            </a:r>
          </a:p>
        </p:txBody>
      </p:sp>
      <p:sp>
        <p:nvSpPr>
          <p:cNvPr id="7" name="Hình chữ nhật 6">
            <a:extLst>
              <a:ext uri="{FF2B5EF4-FFF2-40B4-BE49-F238E27FC236}">
                <a16:creationId xmlns:a16="http://schemas.microsoft.com/office/drawing/2014/main" xmlns="" id="{D5D777A4-798E-3141-A259-6675FE44F9FB}"/>
              </a:ext>
            </a:extLst>
          </p:cNvPr>
          <p:cNvSpPr/>
          <p:nvPr/>
        </p:nvSpPr>
        <p:spPr>
          <a:xfrm>
            <a:off x="2250097" y="2642516"/>
            <a:ext cx="9103701" cy="4012772"/>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1" name="Hộp Văn bản 10">
            <a:extLst>
              <a:ext uri="{FF2B5EF4-FFF2-40B4-BE49-F238E27FC236}">
                <a16:creationId xmlns:a16="http://schemas.microsoft.com/office/drawing/2014/main" xmlns="" id="{E520DAE2-AC00-B94C-8C71-D348EDBB0A47}"/>
              </a:ext>
            </a:extLst>
          </p:cNvPr>
          <p:cNvSpPr txBox="1"/>
          <p:nvPr/>
        </p:nvSpPr>
        <p:spPr>
          <a:xfrm rot="20226436">
            <a:off x="296834" y="1459854"/>
            <a:ext cx="4621850" cy="461665"/>
          </a:xfrm>
          <a:prstGeom prst="rect">
            <a:avLst/>
          </a:prstGeom>
          <a:solidFill>
            <a:schemeClr val="accent4"/>
          </a:solidFill>
        </p:spPr>
        <p:txBody>
          <a:bodyPr wrap="square" rtlCol="0">
            <a:spAutoFit/>
          </a:bodyPr>
          <a:lstStyle/>
          <a:p>
            <a:pPr algn="l"/>
            <a:r>
              <a:rPr lang="vi-VN" sz="2400" b="1">
                <a:latin typeface="Courier New" panose="02070309020205020404" pitchFamily="49" charset="0"/>
                <a:cs typeface="Courier New" panose="02070309020205020404" pitchFamily="49" charset="0"/>
              </a:rPr>
              <a:t>a,ông Hai(Làng–Kim Lân)</a:t>
            </a:r>
          </a:p>
        </p:txBody>
      </p:sp>
      <p:sp>
        <p:nvSpPr>
          <p:cNvPr id="12" name="Hộp Văn bản 11">
            <a:extLst>
              <a:ext uri="{FF2B5EF4-FFF2-40B4-BE49-F238E27FC236}">
                <a16:creationId xmlns:a16="http://schemas.microsoft.com/office/drawing/2014/main" xmlns="" id="{99E02F1E-6D21-A743-A82A-B95A0F463B07}"/>
              </a:ext>
            </a:extLst>
          </p:cNvPr>
          <p:cNvSpPr txBox="1"/>
          <p:nvPr/>
        </p:nvSpPr>
        <p:spPr>
          <a:xfrm>
            <a:off x="2372210" y="2782903"/>
            <a:ext cx="9103700" cy="2246769"/>
          </a:xfrm>
          <a:prstGeom prst="rect">
            <a:avLst/>
          </a:prstGeom>
          <a:noFill/>
        </p:spPr>
        <p:txBody>
          <a:bodyPr wrap="square" rtlCol="0">
            <a:spAutoFit/>
          </a:bodyPr>
          <a:lstStyle/>
          <a:p>
            <a:pPr algn="l"/>
            <a:r>
              <a:rPr lang="vi-VN" sz="2800" b="1">
                <a:latin typeface="Courier New" panose="02070309020205020404" pitchFamily="49" charset="0"/>
                <a:cs typeface="Courier New" panose="02070309020205020404" pitchFamily="49" charset="0"/>
              </a:rPr>
              <a:t>-Yêu và luôn tự hào về làng </a:t>
            </a:r>
          </a:p>
          <a:p>
            <a:pPr algn="l"/>
            <a:r>
              <a:rPr lang="vi-VN" sz="2800" b="1">
                <a:latin typeface="Courier New" panose="02070309020205020404" pitchFamily="49" charset="0"/>
                <a:cs typeface="Courier New" panose="02070309020205020404" pitchFamily="49" charset="0"/>
              </a:rPr>
              <a:t>-Nhớ làng,luôn sống với những kỉ niện khi còn ở làng</a:t>
            </a:r>
          </a:p>
          <a:p>
            <a:pPr algn="l"/>
            <a:r>
              <a:rPr lang="vi-VN" sz="2800" b="1">
                <a:latin typeface="Courier New" panose="02070309020205020404" pitchFamily="49" charset="0"/>
                <a:cs typeface="Courier New" panose="02070309020205020404" pitchFamily="49" charset="0"/>
              </a:rPr>
              <a:t>- Khỏa lấp nỗi nhớ bằng cách nghe tin tức làng,về cuộc kháng chiến</a:t>
            </a:r>
          </a:p>
        </p:txBody>
      </p:sp>
      <p:sp>
        <p:nvSpPr>
          <p:cNvPr id="13" name="Hộp Văn bản 12">
            <a:extLst>
              <a:ext uri="{FF2B5EF4-FFF2-40B4-BE49-F238E27FC236}">
                <a16:creationId xmlns:a16="http://schemas.microsoft.com/office/drawing/2014/main" xmlns="" id="{01880437-D0F1-794B-A0B1-F638311FD620}"/>
              </a:ext>
            </a:extLst>
          </p:cNvPr>
          <p:cNvSpPr txBox="1"/>
          <p:nvPr/>
        </p:nvSpPr>
        <p:spPr>
          <a:xfrm>
            <a:off x="2346321" y="4947316"/>
            <a:ext cx="8911251" cy="1384995"/>
          </a:xfrm>
          <a:prstGeom prst="rect">
            <a:avLst/>
          </a:prstGeom>
          <a:noFill/>
        </p:spPr>
        <p:txBody>
          <a:bodyPr wrap="square" rtlCol="0">
            <a:spAutoFit/>
          </a:bodyPr>
          <a:lstStyle/>
          <a:p>
            <a:pPr algn="l"/>
            <a:r>
              <a:rPr lang="vi-VN" sz="2800" b="1">
                <a:latin typeface="Courier New" panose="02070309020205020404" pitchFamily="49" charset="0"/>
                <a:cs typeface="Courier New" panose="02070309020205020404" pitchFamily="49" charset="0"/>
              </a:rPr>
              <a:t>=&gt; Thế giới nghệ thuật tràn đầy ánh sáng âm thanh,tam trạng hân hoan rạo rực  thể hiện qua hành động cử chỉ lời nói.</a:t>
            </a:r>
          </a:p>
        </p:txBody>
      </p:sp>
    </p:spTree>
    <p:extLst>
      <p:ext uri="{BB962C8B-B14F-4D97-AF65-F5344CB8AC3E}">
        <p14:creationId xmlns:p14="http://schemas.microsoft.com/office/powerpoint/2010/main" xmlns="" val="204089163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B4676D16-A488-3B47-8A5C-EC1323C4E0BA}"/>
              </a:ext>
            </a:extLst>
          </p:cNvPr>
          <p:cNvSpPr>
            <a:spLocks noGrp="1"/>
          </p:cNvSpPr>
          <p:nvPr>
            <p:ph type="title"/>
          </p:nvPr>
        </p:nvSpPr>
        <p:spPr/>
        <p:txBody>
          <a:bodyPr/>
          <a:lstStyle/>
          <a:p>
            <a:endParaRPr lang="vi-VN"/>
          </a:p>
        </p:txBody>
      </p:sp>
      <p:pic>
        <p:nvPicPr>
          <p:cNvPr id="4" name="Hình ảnh 4">
            <a:extLst>
              <a:ext uri="{FF2B5EF4-FFF2-40B4-BE49-F238E27FC236}">
                <a16:creationId xmlns:a16="http://schemas.microsoft.com/office/drawing/2014/main" xmlns="" id="{BD2AC40E-5F4D-0F4D-973B-8B3E5F415003}"/>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p:spPr>
      </p:pic>
      <p:sp>
        <p:nvSpPr>
          <p:cNvPr id="6" name="Hình chữ nhật 5">
            <a:extLst>
              <a:ext uri="{FF2B5EF4-FFF2-40B4-BE49-F238E27FC236}">
                <a16:creationId xmlns:a16="http://schemas.microsoft.com/office/drawing/2014/main" xmlns="" id="{83BD7396-F032-D145-BAD2-20B09BF1B285}"/>
              </a:ext>
            </a:extLst>
          </p:cNvPr>
          <p:cNvSpPr/>
          <p:nvPr/>
        </p:nvSpPr>
        <p:spPr>
          <a:xfrm>
            <a:off x="1544149" y="517281"/>
            <a:ext cx="9103702" cy="1173407"/>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b="1">
                <a:solidFill>
                  <a:schemeClr val="tx1"/>
                </a:solidFill>
              </a:rPr>
              <a:t> KHI NGHE TIN LÀNG THEO GIẶC</a:t>
            </a:r>
          </a:p>
        </p:txBody>
      </p:sp>
      <p:sp>
        <p:nvSpPr>
          <p:cNvPr id="8" name="Hình chữ nhật 7">
            <a:extLst>
              <a:ext uri="{FF2B5EF4-FFF2-40B4-BE49-F238E27FC236}">
                <a16:creationId xmlns:a16="http://schemas.microsoft.com/office/drawing/2014/main" xmlns="" id="{7EBF1E48-AC9D-DE4A-9CDA-3D900BEAEB68}"/>
              </a:ext>
            </a:extLst>
          </p:cNvPr>
          <p:cNvSpPr/>
          <p:nvPr/>
        </p:nvSpPr>
        <p:spPr>
          <a:xfrm>
            <a:off x="1544149" y="1690687"/>
            <a:ext cx="9103701" cy="4802187"/>
          </a:xfrm>
          <a:prstGeom prst="rect">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9" name="Hộp Văn bản 8">
            <a:extLst>
              <a:ext uri="{FF2B5EF4-FFF2-40B4-BE49-F238E27FC236}">
                <a16:creationId xmlns:a16="http://schemas.microsoft.com/office/drawing/2014/main" xmlns="" id="{D9604067-AE2C-A940-A1BB-F8D4E49B2170}"/>
              </a:ext>
            </a:extLst>
          </p:cNvPr>
          <p:cNvSpPr txBox="1"/>
          <p:nvPr/>
        </p:nvSpPr>
        <p:spPr>
          <a:xfrm>
            <a:off x="1544148" y="1842844"/>
            <a:ext cx="8853365" cy="4708981"/>
          </a:xfrm>
          <a:prstGeom prst="rect">
            <a:avLst/>
          </a:prstGeom>
          <a:noFill/>
        </p:spPr>
        <p:txBody>
          <a:bodyPr wrap="square" rtlCol="0">
            <a:spAutoFit/>
          </a:bodyPr>
          <a:lstStyle/>
          <a:p>
            <a:pPr marL="285750" indent="-285750" algn="l">
              <a:buFontTx/>
              <a:buChar char="-"/>
            </a:pPr>
            <a:r>
              <a:rPr lang="vi-VN" sz="2000" b="1">
                <a:latin typeface="Courier New" panose="02070309020205020404" pitchFamily="49" charset="0"/>
                <a:cs typeface="Courier New" panose="02070309020205020404" pitchFamily="49" charset="0"/>
              </a:rPr>
              <a:t>Bàng hoàng sững sờ</a:t>
            </a:r>
          </a:p>
          <a:p>
            <a:pPr marL="285750" indent="-285750" algn="l">
              <a:buFontTx/>
              <a:buChar char="-"/>
            </a:pPr>
            <a:r>
              <a:rPr lang="vi-VN" sz="2000" b="1">
                <a:latin typeface="Courier New" panose="02070309020205020404" pitchFamily="49" charset="0"/>
                <a:cs typeface="Courier New" panose="02070309020205020404" pitchFamily="49" charset="0"/>
              </a:rPr>
              <a:t>Xấu hổ tủi nhục</a:t>
            </a:r>
          </a:p>
          <a:p>
            <a:pPr marL="285750" indent="-285750" algn="l">
              <a:buFontTx/>
              <a:buChar char="-"/>
            </a:pPr>
            <a:r>
              <a:rPr lang="vi-VN" sz="2000" b="1">
                <a:latin typeface="Courier New" panose="02070309020205020404" pitchFamily="49" charset="0"/>
                <a:cs typeface="Courier New" panose="02070309020205020404" pitchFamily="49" charset="0"/>
              </a:rPr>
              <a:t>Đau đớn xót xa khi nghĩ về người làng</a:t>
            </a:r>
          </a:p>
          <a:p>
            <a:pPr marL="285750" indent="-285750" algn="l">
              <a:buFontTx/>
              <a:buChar char="-"/>
            </a:pPr>
            <a:r>
              <a:rPr lang="vi-VN" sz="2000" b="1">
                <a:latin typeface="Courier New" panose="02070309020205020404" pitchFamily="49" charset="0"/>
                <a:cs typeface="Courier New" panose="02070309020205020404" pitchFamily="49" charset="0"/>
              </a:rPr>
              <a:t>Cố không tin và tự bào chữa,phủ nhận tin không hay về làng</a:t>
            </a:r>
          </a:p>
          <a:p>
            <a:pPr marL="285750" indent="-285750" algn="l">
              <a:buFontTx/>
              <a:buChar char="-"/>
            </a:pPr>
            <a:r>
              <a:rPr lang="vi-VN" sz="2000" b="1">
                <a:latin typeface="Courier New" panose="02070309020205020404" pitchFamily="49" charset="0"/>
                <a:cs typeface="Courier New" panose="02070309020205020404" pitchFamily="49" charset="0"/>
              </a:rPr>
              <a:t>Uất hận,căm giận khi nghĩ về những con người phản bội kháng chiến</a:t>
            </a:r>
          </a:p>
          <a:p>
            <a:pPr marL="285750" indent="-285750" algn="l">
              <a:buFontTx/>
              <a:buChar char="-"/>
            </a:pPr>
            <a:r>
              <a:rPr lang="vi-VN" sz="2000" b="1">
                <a:latin typeface="Courier New" panose="02070309020205020404" pitchFamily="49" charset="0"/>
                <a:cs typeface="Courier New" panose="02070309020205020404" pitchFamily="49" charset="0"/>
              </a:rPr>
              <a:t>Trăn trở và dằn vặt đến cáu giận với bà Hai</a:t>
            </a:r>
          </a:p>
          <a:p>
            <a:pPr marL="285750" indent="-285750" algn="l">
              <a:buFontTx/>
              <a:buChar char="-"/>
            </a:pPr>
            <a:r>
              <a:rPr lang="vi-VN" sz="2000" b="1">
                <a:latin typeface="Courier New" panose="02070309020205020404" pitchFamily="49" charset="0"/>
                <a:cs typeface="Courier New" panose="02070309020205020404" pitchFamily="49" charset="0"/>
              </a:rPr>
              <a:t>Lo lắng và sợ hãi khi nghĩ đến bà chủ nhà</a:t>
            </a:r>
          </a:p>
          <a:p>
            <a:pPr marL="285750" indent="-285750" algn="l">
              <a:buFontTx/>
              <a:buChar char="-"/>
            </a:pPr>
            <a:r>
              <a:rPr lang="vi-VN" sz="2000" b="1">
                <a:latin typeface="Courier New" panose="02070309020205020404" pitchFamily="49" charset="0"/>
                <a:cs typeface="Courier New" panose="02070309020205020404" pitchFamily="49" charset="0"/>
              </a:rPr>
              <a:t>Bế tắc và tuyệt vọng khi không biết đi đâu về đâu</a:t>
            </a:r>
          </a:p>
          <a:p>
            <a:pPr marL="285750" indent="-285750" algn="l">
              <a:buFontTx/>
              <a:buChar char="-"/>
            </a:pPr>
            <a:r>
              <a:rPr lang="vi-VN" sz="2000" b="1">
                <a:latin typeface="Courier New" panose="02070309020205020404" pitchFamily="49" charset="0"/>
                <a:cs typeface="Courier New" panose="02070309020205020404" pitchFamily="49" charset="0"/>
              </a:rPr>
              <a:t>Đấu tranh nội tâm gay gắt và lựa chọn theo kháng chiến</a:t>
            </a:r>
          </a:p>
          <a:p>
            <a:pPr marL="285750" indent="-285750" algn="l">
              <a:buFontTx/>
              <a:buChar char="-"/>
            </a:pPr>
            <a:r>
              <a:rPr lang="vi-VN" sz="2000" b="1">
                <a:latin typeface="Courier New" panose="02070309020205020404" pitchFamily="49" charset="0"/>
                <a:cs typeface="Courier New" panose="02070309020205020404" pitchFamily="49" charset="0"/>
              </a:rPr>
              <a:t>Trò chuyện với con để củng cố niềm tin cho chính mình </a:t>
            </a:r>
          </a:p>
          <a:p>
            <a:pPr algn="l"/>
            <a:r>
              <a:rPr lang="vi-VN" sz="2000" b="1">
                <a:latin typeface="Courier New" panose="02070309020205020404" pitchFamily="49" charset="0"/>
                <a:cs typeface="Courier New" panose="02070309020205020404" pitchFamily="49" charset="0"/>
              </a:rPr>
              <a:t>=&gt;Diễn biến tâm trạng được miêu tả chân thực sinh động thuyết phục, thế giới xung quanh tràn ngập bóng tối và sự im.lặng</a:t>
            </a:r>
          </a:p>
        </p:txBody>
      </p:sp>
    </p:spTree>
    <p:extLst>
      <p:ext uri="{BB962C8B-B14F-4D97-AF65-F5344CB8AC3E}">
        <p14:creationId xmlns:p14="http://schemas.microsoft.com/office/powerpoint/2010/main" xmlns="" val="254340343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1021F913-52AE-8747-9B0C-7EFFD20F5624}"/>
              </a:ext>
            </a:extLst>
          </p:cNvPr>
          <p:cNvSpPr>
            <a:spLocks noGrp="1"/>
          </p:cNvSpPr>
          <p:nvPr>
            <p:ph type="title"/>
          </p:nvPr>
        </p:nvSpPr>
        <p:spPr/>
        <p:txBody>
          <a:bodyPr/>
          <a:lstStyle/>
          <a:p>
            <a:endParaRPr lang="vi-VN"/>
          </a:p>
        </p:txBody>
      </p:sp>
      <p:pic>
        <p:nvPicPr>
          <p:cNvPr id="4" name="Hình ảnh 4">
            <a:extLst>
              <a:ext uri="{FF2B5EF4-FFF2-40B4-BE49-F238E27FC236}">
                <a16:creationId xmlns:a16="http://schemas.microsoft.com/office/drawing/2014/main" xmlns="" id="{49B100A3-A9C1-D74B-AAA6-D61641AEF085}"/>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p:spPr>
      </p:pic>
      <p:sp>
        <p:nvSpPr>
          <p:cNvPr id="5" name="Hình chữ nhật 4">
            <a:extLst>
              <a:ext uri="{FF2B5EF4-FFF2-40B4-BE49-F238E27FC236}">
                <a16:creationId xmlns:a16="http://schemas.microsoft.com/office/drawing/2014/main" xmlns="" id="{16CDD21F-DB91-A248-97E3-720163571758}"/>
              </a:ext>
            </a:extLst>
          </p:cNvPr>
          <p:cNvSpPr/>
          <p:nvPr/>
        </p:nvSpPr>
        <p:spPr>
          <a:xfrm>
            <a:off x="2250098" y="1469109"/>
            <a:ext cx="9103702" cy="117340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b="1">
                <a:solidFill>
                  <a:schemeClr val="tx1"/>
                </a:solidFill>
              </a:rPr>
              <a:t> NGHE TIN LÀNG CẢI CHÍNH</a:t>
            </a:r>
          </a:p>
        </p:txBody>
      </p:sp>
      <p:sp>
        <p:nvSpPr>
          <p:cNvPr id="7" name="Hình chữ nhật 6">
            <a:extLst>
              <a:ext uri="{FF2B5EF4-FFF2-40B4-BE49-F238E27FC236}">
                <a16:creationId xmlns:a16="http://schemas.microsoft.com/office/drawing/2014/main" xmlns="" id="{D5D777A4-798E-3141-A259-6675FE44F9FB}"/>
              </a:ext>
            </a:extLst>
          </p:cNvPr>
          <p:cNvSpPr/>
          <p:nvPr/>
        </p:nvSpPr>
        <p:spPr>
          <a:xfrm>
            <a:off x="2250097" y="2642516"/>
            <a:ext cx="9103701" cy="4012772"/>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1" name="Hộp Văn bản 10">
            <a:extLst>
              <a:ext uri="{FF2B5EF4-FFF2-40B4-BE49-F238E27FC236}">
                <a16:creationId xmlns:a16="http://schemas.microsoft.com/office/drawing/2014/main" xmlns="" id="{E520DAE2-AC00-B94C-8C71-D348EDBB0A47}"/>
              </a:ext>
            </a:extLst>
          </p:cNvPr>
          <p:cNvSpPr txBox="1"/>
          <p:nvPr/>
        </p:nvSpPr>
        <p:spPr>
          <a:xfrm rot="20226436">
            <a:off x="296834" y="1459854"/>
            <a:ext cx="4621850" cy="461665"/>
          </a:xfrm>
          <a:prstGeom prst="rect">
            <a:avLst/>
          </a:prstGeom>
          <a:solidFill>
            <a:schemeClr val="accent4"/>
          </a:solidFill>
        </p:spPr>
        <p:txBody>
          <a:bodyPr wrap="square" rtlCol="0">
            <a:spAutoFit/>
          </a:bodyPr>
          <a:lstStyle/>
          <a:p>
            <a:pPr algn="l"/>
            <a:r>
              <a:rPr lang="vi-VN" sz="2400" b="1">
                <a:latin typeface="Courier New" panose="02070309020205020404" pitchFamily="49" charset="0"/>
                <a:cs typeface="Courier New" panose="02070309020205020404" pitchFamily="49" charset="0"/>
              </a:rPr>
              <a:t>a,ông Hai(Làng–Kim Lân)</a:t>
            </a:r>
          </a:p>
        </p:txBody>
      </p:sp>
      <p:sp>
        <p:nvSpPr>
          <p:cNvPr id="3" name="Hộp Văn bản 2">
            <a:extLst>
              <a:ext uri="{FF2B5EF4-FFF2-40B4-BE49-F238E27FC236}">
                <a16:creationId xmlns:a16="http://schemas.microsoft.com/office/drawing/2014/main" xmlns="" id="{58882CC3-17F5-7D49-AF9F-B13F270471B9}"/>
              </a:ext>
            </a:extLst>
          </p:cNvPr>
          <p:cNvSpPr txBox="1"/>
          <p:nvPr/>
        </p:nvSpPr>
        <p:spPr>
          <a:xfrm>
            <a:off x="2607758" y="2909964"/>
            <a:ext cx="8553587" cy="3416320"/>
          </a:xfrm>
          <a:prstGeom prst="rect">
            <a:avLst/>
          </a:prstGeom>
          <a:noFill/>
        </p:spPr>
        <p:txBody>
          <a:bodyPr wrap="square" rtlCol="0">
            <a:spAutoFit/>
          </a:bodyPr>
          <a:lstStyle/>
          <a:p>
            <a:pPr algn="l"/>
            <a:r>
              <a:rPr lang="vi-VN" sz="2400" b="1">
                <a:latin typeface="Courier New" panose="02070309020205020404" pitchFamily="49" charset="0"/>
                <a:cs typeface="Courier New" panose="02070309020205020404" pitchFamily="49" charset="0"/>
              </a:rPr>
              <a:t>Vỡ ào trong niềm vui sướng hân hoan rạo rực</a:t>
            </a:r>
          </a:p>
          <a:p>
            <a:pPr algn="l"/>
            <a:r>
              <a:rPr lang="vi-VN" sz="2400" b="1">
                <a:latin typeface="Courier New" panose="02070309020205020404" pitchFamily="49" charset="0"/>
                <a:cs typeface="Courier New" panose="02070309020205020404" pitchFamily="49" charset="0"/>
              </a:rPr>
              <a:t>=&gt;Ông Hai hồi sinh bất chấp việc ngôi nhà của ông bị cháy </a:t>
            </a:r>
          </a:p>
          <a:p>
            <a:pPr algn="l"/>
            <a:r>
              <a:rPr lang="vi-VN" sz="2400" b="1">
                <a:latin typeface="Courier New" panose="02070309020205020404" pitchFamily="49" charset="0"/>
                <a:cs typeface="Courier New" panose="02070309020205020404" pitchFamily="49" charset="0"/>
              </a:rPr>
              <a:t>Tíu tít kheo về tinh thần kháng chiến của làng mình</a:t>
            </a:r>
          </a:p>
          <a:p>
            <a:pPr algn="l"/>
            <a:r>
              <a:rPr lang="vi-VN" sz="2400" b="1">
                <a:latin typeface="Courier New" panose="02070309020205020404" pitchFamily="49" charset="0"/>
                <a:cs typeface="Courier New" panose="02070309020205020404" pitchFamily="49" charset="0"/>
              </a:rPr>
              <a:t>=&gt;Tình yêu làng quê thống nhất với tình yêu đất nước ,niềm tin tưởng,thủy chung với cụ Hồ,và kháng chiến đặt lên trên cả lợi ích cá nhân.</a:t>
            </a:r>
          </a:p>
        </p:txBody>
      </p:sp>
    </p:spTree>
    <p:extLst>
      <p:ext uri="{BB962C8B-B14F-4D97-AF65-F5344CB8AC3E}">
        <p14:creationId xmlns:p14="http://schemas.microsoft.com/office/powerpoint/2010/main" xmlns="" val="126133352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Đám mây 3">
            <a:extLst>
              <a:ext uri="{FF2B5EF4-FFF2-40B4-BE49-F238E27FC236}">
                <a16:creationId xmlns:a16="http://schemas.microsoft.com/office/drawing/2014/main" xmlns="" id="{A9CF5D18-9FBB-5241-A40B-4FC7A2078B88}"/>
              </a:ext>
            </a:extLst>
          </p:cNvPr>
          <p:cNvSpPr/>
          <p:nvPr/>
        </p:nvSpPr>
        <p:spPr>
          <a:xfrm>
            <a:off x="4729040" y="2324588"/>
            <a:ext cx="2733920" cy="2208824"/>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a:latin typeface="Courier New" panose="02070309020205020404" pitchFamily="49" charset="0"/>
                <a:ea typeface="HGMaruGothicMPRO" panose="020F0400000000000000" pitchFamily="34" charset="-128"/>
                <a:cs typeface="Courier New" panose="02070309020205020404" pitchFamily="49" charset="0"/>
              </a:rPr>
              <a:t>Truyện hiện đại  Việt Nam</a:t>
            </a:r>
          </a:p>
        </p:txBody>
      </p:sp>
      <p:cxnSp>
        <p:nvCxnSpPr>
          <p:cNvPr id="5" name="Đường kết nối Mũi tên Thẳng 4">
            <a:extLst>
              <a:ext uri="{FF2B5EF4-FFF2-40B4-BE49-F238E27FC236}">
                <a16:creationId xmlns:a16="http://schemas.microsoft.com/office/drawing/2014/main" xmlns="" id="{63DDF7D6-317D-D840-BFFB-C4707EADC5B1}"/>
              </a:ext>
            </a:extLst>
          </p:cNvPr>
          <p:cNvCxnSpPr>
            <a:cxnSpLocks/>
          </p:cNvCxnSpPr>
          <p:nvPr/>
        </p:nvCxnSpPr>
        <p:spPr>
          <a:xfrm flipV="1">
            <a:off x="7363559" y="1856154"/>
            <a:ext cx="1416537" cy="10624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Đường kết nối Mũi tên Thẳng 8">
            <a:extLst>
              <a:ext uri="{FF2B5EF4-FFF2-40B4-BE49-F238E27FC236}">
                <a16:creationId xmlns:a16="http://schemas.microsoft.com/office/drawing/2014/main" xmlns="" id="{90BCE5E6-0DEB-524E-B38D-C73F47DB998C}"/>
              </a:ext>
            </a:extLst>
          </p:cNvPr>
          <p:cNvCxnSpPr>
            <a:cxnSpLocks/>
          </p:cNvCxnSpPr>
          <p:nvPr/>
        </p:nvCxnSpPr>
        <p:spPr>
          <a:xfrm>
            <a:off x="6728558" y="3939443"/>
            <a:ext cx="1526442" cy="11771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Đường kết nối Mũi tên Thẳng 16">
            <a:extLst>
              <a:ext uri="{FF2B5EF4-FFF2-40B4-BE49-F238E27FC236}">
                <a16:creationId xmlns:a16="http://schemas.microsoft.com/office/drawing/2014/main" xmlns="" id="{D14EC648-CD22-4F41-B7E8-2DFB0D626605}"/>
              </a:ext>
            </a:extLst>
          </p:cNvPr>
          <p:cNvCxnSpPr>
            <a:cxnSpLocks/>
          </p:cNvCxnSpPr>
          <p:nvPr/>
        </p:nvCxnSpPr>
        <p:spPr>
          <a:xfrm flipH="1" flipV="1">
            <a:off x="3411904" y="2324588"/>
            <a:ext cx="1667242" cy="838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Đường kết nối Mũi tên Thẳng 22">
            <a:extLst>
              <a:ext uri="{FF2B5EF4-FFF2-40B4-BE49-F238E27FC236}">
                <a16:creationId xmlns:a16="http://schemas.microsoft.com/office/drawing/2014/main" xmlns="" id="{CF248306-9CF3-A149-A335-911A7C255E0B}"/>
              </a:ext>
            </a:extLst>
          </p:cNvPr>
          <p:cNvCxnSpPr>
            <a:cxnSpLocks/>
          </p:cNvCxnSpPr>
          <p:nvPr/>
        </p:nvCxnSpPr>
        <p:spPr>
          <a:xfrm flipH="1">
            <a:off x="3651250" y="3810000"/>
            <a:ext cx="1561431" cy="13066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7" name="Hình ảnh 27">
            <a:extLst>
              <a:ext uri="{FF2B5EF4-FFF2-40B4-BE49-F238E27FC236}">
                <a16:creationId xmlns:a16="http://schemas.microsoft.com/office/drawing/2014/main" xmlns="" id="{A2ADB71F-9184-084E-8D03-B8B0990AC862}"/>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902213" y="0"/>
            <a:ext cx="2857500" cy="303131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8" name="Hình ảnh 28">
            <a:extLst>
              <a:ext uri="{FF2B5EF4-FFF2-40B4-BE49-F238E27FC236}">
                <a16:creationId xmlns:a16="http://schemas.microsoft.com/office/drawing/2014/main" xmlns="" id="{2D8705A5-C364-E64A-B7F2-A0E0330F1E9A}"/>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255000" y="3272691"/>
            <a:ext cx="3183861" cy="340702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3" name="Hình ảnh 32">
            <a:extLst>
              <a:ext uri="{FF2B5EF4-FFF2-40B4-BE49-F238E27FC236}">
                <a16:creationId xmlns:a16="http://schemas.microsoft.com/office/drawing/2014/main" xmlns="" id="{D752F311-87E7-0348-A459-D5BA009256EB}"/>
              </a:ext>
            </a:extLst>
          </p:cNvPr>
          <p:cNvPicPr>
            <a:picLocks noChangeAspect="1"/>
          </p:cNvPicPr>
          <p:nvPr/>
        </p:nvPicPr>
        <p:blipFill>
          <a:blip r:embed="rId4"/>
          <a:stretch>
            <a:fillRect/>
          </a:stretch>
        </p:blipFill>
        <p:spPr>
          <a:xfrm>
            <a:off x="786980" y="3429000"/>
            <a:ext cx="2864270" cy="340702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 name="Hình ảnh 2">
            <a:extLst>
              <a:ext uri="{FF2B5EF4-FFF2-40B4-BE49-F238E27FC236}">
                <a16:creationId xmlns:a16="http://schemas.microsoft.com/office/drawing/2014/main" xmlns="" id="{81C9C011-8627-2944-8D09-9E61F904115E}"/>
              </a:ext>
            </a:extLst>
          </p:cNvPr>
          <p:cNvPicPr>
            <a:picLocks noChangeAspect="1"/>
          </p:cNvPicPr>
          <p:nvPr/>
        </p:nvPicPr>
        <p:blipFill>
          <a:blip r:embed="rId5"/>
          <a:stretch>
            <a:fillRect/>
          </a:stretch>
        </p:blipFill>
        <p:spPr>
          <a:xfrm>
            <a:off x="677985" y="81184"/>
            <a:ext cx="2733919" cy="303131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xmlns="" val="378011496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fade">
                                      <p:cBhvr>
                                        <p:cTn id="21" dur="1000"/>
                                        <p:tgtEl>
                                          <p:spTgt spid="33"/>
                                        </p:tgtEl>
                                      </p:cBhvr>
                                    </p:animEffect>
                                    <p:anim calcmode="lin" valueType="num">
                                      <p:cBhvr>
                                        <p:cTn id="22" dur="1000" fill="hold"/>
                                        <p:tgtEl>
                                          <p:spTgt spid="33"/>
                                        </p:tgtEl>
                                        <p:attrNameLst>
                                          <p:attrName>ppt_x</p:attrName>
                                        </p:attrNameLst>
                                      </p:cBhvr>
                                      <p:tavLst>
                                        <p:tav tm="0">
                                          <p:val>
                                            <p:strVal val="#ppt_x"/>
                                          </p:val>
                                        </p:tav>
                                        <p:tav tm="100000">
                                          <p:val>
                                            <p:strVal val="#ppt_x"/>
                                          </p:val>
                                        </p:tav>
                                      </p:tavLst>
                                    </p:anim>
                                    <p:anim calcmode="lin" valueType="num">
                                      <p:cBhvr>
                                        <p:cTn id="23"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1000"/>
                                        <p:tgtEl>
                                          <p:spTgt spid="3"/>
                                        </p:tgtEl>
                                      </p:cBhvr>
                                    </p:animEffect>
                                    <p:anim calcmode="lin" valueType="num">
                                      <p:cBhvr>
                                        <p:cTn id="29" dur="1000" fill="hold"/>
                                        <p:tgtEl>
                                          <p:spTgt spid="3"/>
                                        </p:tgtEl>
                                        <p:attrNameLst>
                                          <p:attrName>ppt_x</p:attrName>
                                        </p:attrNameLst>
                                      </p:cBhvr>
                                      <p:tavLst>
                                        <p:tav tm="0">
                                          <p:val>
                                            <p:strVal val="#ppt_x"/>
                                          </p:val>
                                        </p:tav>
                                        <p:tav tm="100000">
                                          <p:val>
                                            <p:strVal val="#ppt_x"/>
                                          </p:val>
                                        </p:tav>
                                      </p:tavLst>
                                    </p:anim>
                                    <p:anim calcmode="lin" valueType="num">
                                      <p:cBhvr>
                                        <p:cTn id="3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8A23CE59-3D56-8447-87CE-D75C0720C64E}"/>
              </a:ext>
            </a:extLst>
          </p:cNvPr>
          <p:cNvSpPr>
            <a:spLocks noGrp="1"/>
          </p:cNvSpPr>
          <p:nvPr>
            <p:ph type="title"/>
          </p:nvPr>
        </p:nvSpPr>
        <p:spPr/>
        <p:txBody>
          <a:bodyPr/>
          <a:lstStyle/>
          <a:p>
            <a:endParaRPr lang="vi-VN"/>
          </a:p>
        </p:txBody>
      </p:sp>
      <p:pic>
        <p:nvPicPr>
          <p:cNvPr id="4" name="Hình ảnh 4">
            <a:extLst>
              <a:ext uri="{FF2B5EF4-FFF2-40B4-BE49-F238E27FC236}">
                <a16:creationId xmlns:a16="http://schemas.microsoft.com/office/drawing/2014/main" xmlns="" id="{2F512349-6F65-9646-8811-DF5D0CDB19ED}"/>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flipH="1">
            <a:off x="0" y="1"/>
            <a:ext cx="12192000" cy="6858000"/>
          </a:xfrm>
        </p:spPr>
      </p:pic>
      <p:sp>
        <p:nvSpPr>
          <p:cNvPr id="6" name="Hộp Văn bản 5">
            <a:extLst>
              <a:ext uri="{FF2B5EF4-FFF2-40B4-BE49-F238E27FC236}">
                <a16:creationId xmlns:a16="http://schemas.microsoft.com/office/drawing/2014/main" xmlns="" id="{D6164EE5-5190-F348-A41C-8E282D4D8B95}"/>
              </a:ext>
            </a:extLst>
          </p:cNvPr>
          <p:cNvSpPr txBox="1"/>
          <p:nvPr/>
        </p:nvSpPr>
        <p:spPr>
          <a:xfrm>
            <a:off x="4447615" y="169740"/>
            <a:ext cx="2964790" cy="584775"/>
          </a:xfrm>
          <a:prstGeom prst="rect">
            <a:avLst/>
          </a:prstGeom>
          <a:noFill/>
        </p:spPr>
        <p:txBody>
          <a:bodyPr wrap="square" rtlCol="0">
            <a:spAutoFit/>
          </a:bodyPr>
          <a:lstStyle/>
          <a:p>
            <a:pPr algn="l"/>
            <a:r>
              <a:rPr lang="vi-VN" sz="3200" b="1">
                <a:latin typeface="Courier New" panose="02070309020205020404" pitchFamily="49" charset="0"/>
                <a:cs typeface="Courier New" panose="02070309020205020404" pitchFamily="49" charset="0"/>
              </a:rPr>
              <a:t>4</a:t>
            </a:r>
            <a:r>
              <a:rPr lang="en-US" sz="3200" b="1">
                <a:latin typeface="Courier New" panose="02070309020205020404" pitchFamily="49" charset="0"/>
                <a:cs typeface="Courier New" panose="02070309020205020404" pitchFamily="49" charset="0"/>
              </a:rPr>
              <a:t>,</a:t>
            </a:r>
            <a:r>
              <a:rPr lang="vi-VN" sz="3200" b="1">
                <a:latin typeface="Courier New" panose="02070309020205020404" pitchFamily="49" charset="0"/>
                <a:cs typeface="Courier New" panose="02070309020205020404" pitchFamily="49" charset="0"/>
              </a:rPr>
              <a:t>Nhân vật </a:t>
            </a:r>
          </a:p>
        </p:txBody>
      </p:sp>
      <p:sp>
        <p:nvSpPr>
          <p:cNvPr id="7" name="Cuộn: Ngang 6">
            <a:extLst>
              <a:ext uri="{FF2B5EF4-FFF2-40B4-BE49-F238E27FC236}">
                <a16:creationId xmlns:a16="http://schemas.microsoft.com/office/drawing/2014/main" xmlns="" id="{0D6BF1D0-A994-D240-8280-0B6FB09BDB66}"/>
              </a:ext>
            </a:extLst>
          </p:cNvPr>
          <p:cNvSpPr/>
          <p:nvPr/>
        </p:nvSpPr>
        <p:spPr>
          <a:xfrm>
            <a:off x="-459155" y="631771"/>
            <a:ext cx="4427906" cy="2335633"/>
          </a:xfrm>
          <a:prstGeom prst="horizontalScroll">
            <a:avLst>
              <a:gd name="adj" fmla="val 25000"/>
            </a:avLst>
          </a:prstGeom>
          <a:solidFill>
            <a:schemeClr val="accent2">
              <a:lumMod val="40000"/>
              <a:lumOff val="6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a:solidFill>
                  <a:schemeClr val="tx1"/>
                </a:solidFill>
                <a:latin typeface="Courier New" panose="02070309020205020404" pitchFamily="49" charset="0"/>
                <a:cs typeface="Courier New" panose="02070309020205020404" pitchFamily="49" charset="0"/>
              </a:rPr>
              <a:t>b,Nhân vật anh thanh niên( Lặng lẽ SaPa – Nguyễn Thành Long)</a:t>
            </a:r>
          </a:p>
        </p:txBody>
      </p:sp>
      <p:pic>
        <p:nvPicPr>
          <p:cNvPr id="3" name="Hình ảnh 4">
            <a:extLst>
              <a:ext uri="{FF2B5EF4-FFF2-40B4-BE49-F238E27FC236}">
                <a16:creationId xmlns:a16="http://schemas.microsoft.com/office/drawing/2014/main" xmlns="" id="{F0046F4E-8434-8042-A2C6-316E3998ABEF}"/>
              </a:ext>
            </a:extLst>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667249" y="2417842"/>
            <a:ext cx="5736982" cy="4075033"/>
          </a:xfrm>
          <a:prstGeom prst="rect">
            <a:avLst/>
          </a:prstGeom>
        </p:spPr>
      </p:pic>
    </p:spTree>
    <p:extLst>
      <p:ext uri="{BB962C8B-B14F-4D97-AF65-F5344CB8AC3E}">
        <p14:creationId xmlns:p14="http://schemas.microsoft.com/office/powerpoint/2010/main" xmlns="" val="1088434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circle(in)">
                                      <p:cBhvr>
                                        <p:cTn id="1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ình chữ nhật: Góc Tròn 1">
            <a:extLst>
              <a:ext uri="{FF2B5EF4-FFF2-40B4-BE49-F238E27FC236}">
                <a16:creationId xmlns:a16="http://schemas.microsoft.com/office/drawing/2014/main" xmlns="" id="{0C56470F-4601-A943-9B98-6E144AEA9F36}"/>
              </a:ext>
            </a:extLst>
          </p:cNvPr>
          <p:cNvSpPr/>
          <p:nvPr/>
        </p:nvSpPr>
        <p:spPr>
          <a:xfrm>
            <a:off x="929541" y="2382714"/>
            <a:ext cx="3784113" cy="1683728"/>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a:solidFill>
                  <a:schemeClr val="tx1"/>
                </a:solidFill>
                <a:latin typeface="Courier New" panose="02070309020205020404" pitchFamily="49" charset="0"/>
                <a:cs typeface="Courier New" panose="02070309020205020404" pitchFamily="49" charset="0"/>
              </a:rPr>
              <a:t>Nguồn gốc lai lịch</a:t>
            </a:r>
          </a:p>
        </p:txBody>
      </p:sp>
      <p:cxnSp>
        <p:nvCxnSpPr>
          <p:cNvPr id="3" name="Đường kết nối Mũi tên Thẳng 2">
            <a:extLst>
              <a:ext uri="{FF2B5EF4-FFF2-40B4-BE49-F238E27FC236}">
                <a16:creationId xmlns:a16="http://schemas.microsoft.com/office/drawing/2014/main" xmlns="" id="{C64F7F54-3BC8-4149-8C6A-841F0D4BD1E2}"/>
              </a:ext>
            </a:extLst>
          </p:cNvPr>
          <p:cNvCxnSpPr>
            <a:cxnSpLocks/>
            <a:stCxn id="2" idx="3"/>
            <a:endCxn id="6" idx="1"/>
          </p:cNvCxnSpPr>
          <p:nvPr/>
        </p:nvCxnSpPr>
        <p:spPr>
          <a:xfrm flipV="1">
            <a:off x="4713654" y="1489808"/>
            <a:ext cx="1758461" cy="17347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Hình chữ nhật: Góc Tròn 5">
            <a:extLst>
              <a:ext uri="{FF2B5EF4-FFF2-40B4-BE49-F238E27FC236}">
                <a16:creationId xmlns:a16="http://schemas.microsoft.com/office/drawing/2014/main" xmlns="" id="{71389DBF-ABF1-4846-8981-B3EC62465FC1}"/>
              </a:ext>
            </a:extLst>
          </p:cNvPr>
          <p:cNvSpPr/>
          <p:nvPr/>
        </p:nvSpPr>
        <p:spPr>
          <a:xfrm>
            <a:off x="6472115" y="1136040"/>
            <a:ext cx="5383824" cy="707536"/>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a:solidFill>
                  <a:schemeClr val="tx1"/>
                </a:solidFill>
                <a:latin typeface="Courier New" panose="02070309020205020404" pitchFamily="49" charset="0"/>
                <a:cs typeface="Courier New" panose="02070309020205020404" pitchFamily="49" charset="0"/>
              </a:rPr>
              <a:t>27 tuổi,quê Lào Cai</a:t>
            </a:r>
          </a:p>
        </p:txBody>
      </p:sp>
      <p:sp>
        <p:nvSpPr>
          <p:cNvPr id="10" name="Hình chữ nhật: Góc Tròn 9">
            <a:extLst>
              <a:ext uri="{FF2B5EF4-FFF2-40B4-BE49-F238E27FC236}">
                <a16:creationId xmlns:a16="http://schemas.microsoft.com/office/drawing/2014/main" xmlns="" id="{5236F7D4-3F1E-E147-9235-F502E4023528}"/>
              </a:ext>
            </a:extLst>
          </p:cNvPr>
          <p:cNvSpPr/>
          <p:nvPr/>
        </p:nvSpPr>
        <p:spPr>
          <a:xfrm>
            <a:off x="6379796" y="2510935"/>
            <a:ext cx="5643197" cy="1427285"/>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a:solidFill>
                  <a:schemeClr val="tx1"/>
                </a:solidFill>
                <a:latin typeface="Courier New" panose="02070309020205020404" pitchFamily="49" charset="0"/>
                <a:cs typeface="Courier New" panose="02070309020205020404" pitchFamily="49" charset="0"/>
              </a:rPr>
              <a:t>“ Viết đơn xin ra lính đi mặt trận” cùng bố nhưng được</a:t>
            </a:r>
          </a:p>
        </p:txBody>
      </p:sp>
      <p:cxnSp>
        <p:nvCxnSpPr>
          <p:cNvPr id="12" name="Đường kết nối Mũi tên Thẳng 11">
            <a:extLst>
              <a:ext uri="{FF2B5EF4-FFF2-40B4-BE49-F238E27FC236}">
                <a16:creationId xmlns:a16="http://schemas.microsoft.com/office/drawing/2014/main" xmlns="" id="{1BEC06DC-8491-C846-954A-959E49EDEF34}"/>
              </a:ext>
            </a:extLst>
          </p:cNvPr>
          <p:cNvCxnSpPr>
            <a:cxnSpLocks/>
            <a:stCxn id="2" idx="3"/>
            <a:endCxn id="10" idx="1"/>
          </p:cNvCxnSpPr>
          <p:nvPr/>
        </p:nvCxnSpPr>
        <p:spPr>
          <a:xfrm>
            <a:off x="4713654" y="3224578"/>
            <a:ext cx="166614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Hình chữ nhật: Góc Tròn 18">
            <a:extLst>
              <a:ext uri="{FF2B5EF4-FFF2-40B4-BE49-F238E27FC236}">
                <a16:creationId xmlns:a16="http://schemas.microsoft.com/office/drawing/2014/main" xmlns="" id="{039F273D-6839-1344-8A8F-F0C3E321EE94}"/>
              </a:ext>
            </a:extLst>
          </p:cNvPr>
          <p:cNvSpPr/>
          <p:nvPr/>
        </p:nvSpPr>
        <p:spPr>
          <a:xfrm>
            <a:off x="6472115" y="4415084"/>
            <a:ext cx="5643197" cy="1427285"/>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a:solidFill>
                  <a:schemeClr val="tx1"/>
                </a:solidFill>
                <a:latin typeface="Courier New" panose="02070309020205020404" pitchFamily="49" charset="0"/>
                <a:cs typeface="Courier New" panose="02070309020205020404" pitchFamily="49" charset="0"/>
              </a:rPr>
              <a:t>Làm công tác khí tượng khiêm vật lí địa cầu</a:t>
            </a:r>
          </a:p>
        </p:txBody>
      </p:sp>
      <p:cxnSp>
        <p:nvCxnSpPr>
          <p:cNvPr id="21" name="Đường kết nối Mũi tên Thẳng 20">
            <a:extLst>
              <a:ext uri="{FF2B5EF4-FFF2-40B4-BE49-F238E27FC236}">
                <a16:creationId xmlns:a16="http://schemas.microsoft.com/office/drawing/2014/main" xmlns="" id="{B78D6B61-9F09-684D-9D6A-9999DA32D3EE}"/>
              </a:ext>
            </a:extLst>
          </p:cNvPr>
          <p:cNvCxnSpPr>
            <a:cxnSpLocks/>
            <a:stCxn id="2" idx="3"/>
            <a:endCxn id="19" idx="1"/>
          </p:cNvCxnSpPr>
          <p:nvPr/>
        </p:nvCxnSpPr>
        <p:spPr>
          <a:xfrm>
            <a:off x="4713654" y="3224578"/>
            <a:ext cx="1758461" cy="19041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92811250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barn(inVertical)">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barn(inVertical)">
                                      <p:cBhvr>
                                        <p:cTn id="36" dur="500"/>
                                        <p:tgtEl>
                                          <p:spTgt spid="21"/>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1000"/>
                                        <p:tgtEl>
                                          <p:spTgt spid="19"/>
                                        </p:tgtEl>
                                      </p:cBhvr>
                                    </p:animEffect>
                                    <p:anim calcmode="lin" valueType="num">
                                      <p:cBhvr>
                                        <p:cTn id="42" dur="1000" fill="hold"/>
                                        <p:tgtEl>
                                          <p:spTgt spid="19"/>
                                        </p:tgtEl>
                                        <p:attrNameLst>
                                          <p:attrName>ppt_x</p:attrName>
                                        </p:attrNameLst>
                                      </p:cBhvr>
                                      <p:tavLst>
                                        <p:tav tm="0">
                                          <p:val>
                                            <p:strVal val="#ppt_x"/>
                                          </p:val>
                                        </p:tav>
                                        <p:tav tm="100000">
                                          <p:val>
                                            <p:strVal val="#ppt_x"/>
                                          </p:val>
                                        </p:tav>
                                      </p:tavLst>
                                    </p:anim>
                                    <p:anim calcmode="lin" valueType="num">
                                      <p:cBhvr>
                                        <p:cTn id="4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10" grpId="0" animBg="1"/>
      <p:bldP spid="1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ình chữ nhật: Góc Tròn 1">
            <a:extLst>
              <a:ext uri="{FF2B5EF4-FFF2-40B4-BE49-F238E27FC236}">
                <a16:creationId xmlns:a16="http://schemas.microsoft.com/office/drawing/2014/main" xmlns="" id="{0C56470F-4601-A943-9B98-6E144AEA9F36}"/>
              </a:ext>
            </a:extLst>
          </p:cNvPr>
          <p:cNvSpPr/>
          <p:nvPr/>
        </p:nvSpPr>
        <p:spPr>
          <a:xfrm>
            <a:off x="929541" y="2382714"/>
            <a:ext cx="3784113" cy="1683728"/>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a:solidFill>
                  <a:schemeClr val="tx1"/>
                </a:solidFill>
                <a:latin typeface="Courier New" panose="02070309020205020404" pitchFamily="49" charset="0"/>
                <a:cs typeface="Courier New" panose="02070309020205020404" pitchFamily="49" charset="0"/>
              </a:rPr>
              <a:t>Điều kiện sống và làm việc</a:t>
            </a:r>
          </a:p>
        </p:txBody>
      </p:sp>
      <p:cxnSp>
        <p:nvCxnSpPr>
          <p:cNvPr id="3" name="Đường kết nối Mũi tên Thẳng 2">
            <a:extLst>
              <a:ext uri="{FF2B5EF4-FFF2-40B4-BE49-F238E27FC236}">
                <a16:creationId xmlns:a16="http://schemas.microsoft.com/office/drawing/2014/main" xmlns="" id="{C64F7F54-3BC8-4149-8C6A-841F0D4BD1E2}"/>
              </a:ext>
            </a:extLst>
          </p:cNvPr>
          <p:cNvCxnSpPr>
            <a:cxnSpLocks/>
            <a:stCxn id="2" idx="3"/>
            <a:endCxn id="6" idx="1"/>
          </p:cNvCxnSpPr>
          <p:nvPr/>
        </p:nvCxnSpPr>
        <p:spPr>
          <a:xfrm flipV="1">
            <a:off x="4713654" y="1977904"/>
            <a:ext cx="1758460" cy="12466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Hình chữ nhật: Góc Tròn 5">
            <a:extLst>
              <a:ext uri="{FF2B5EF4-FFF2-40B4-BE49-F238E27FC236}">
                <a16:creationId xmlns:a16="http://schemas.microsoft.com/office/drawing/2014/main" xmlns="" id="{71389DBF-ABF1-4846-8981-B3EC62465FC1}"/>
              </a:ext>
            </a:extLst>
          </p:cNvPr>
          <p:cNvSpPr/>
          <p:nvPr/>
        </p:nvSpPr>
        <p:spPr>
          <a:xfrm>
            <a:off x="6472114" y="1136040"/>
            <a:ext cx="5421923" cy="1683728"/>
          </a:xfrm>
          <a:prstGeom prst="roundRect">
            <a:avLst>
              <a:gd name="adj" fmla="val 50000"/>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a:solidFill>
                  <a:schemeClr val="tx1"/>
                </a:solidFill>
                <a:latin typeface="Courier New" panose="02070309020205020404" pitchFamily="49" charset="0"/>
                <a:cs typeface="Courier New" panose="02070309020205020404" pitchFamily="49" charset="0"/>
              </a:rPr>
              <a:t>Trên đỉnh núi Yên Sơn cao 2600m,không một bóng người( "người cô độc nhất thế gian”)</a:t>
            </a:r>
          </a:p>
        </p:txBody>
      </p:sp>
      <p:sp>
        <p:nvSpPr>
          <p:cNvPr id="10" name="Hình chữ nhật: Góc Tròn 9">
            <a:extLst>
              <a:ext uri="{FF2B5EF4-FFF2-40B4-BE49-F238E27FC236}">
                <a16:creationId xmlns:a16="http://schemas.microsoft.com/office/drawing/2014/main" xmlns="" id="{5236F7D4-3F1E-E147-9235-F502E4023528}"/>
              </a:ext>
            </a:extLst>
          </p:cNvPr>
          <p:cNvSpPr/>
          <p:nvPr/>
        </p:nvSpPr>
        <p:spPr>
          <a:xfrm>
            <a:off x="6548803" y="3878627"/>
            <a:ext cx="5643197" cy="2275988"/>
          </a:xfrm>
          <a:prstGeom prst="roundRect">
            <a:avLst>
              <a:gd name="adj" fmla="val 50000"/>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a:solidFill>
                  <a:schemeClr val="tx1"/>
                </a:solidFill>
                <a:latin typeface="Courier New" panose="02070309020205020404" pitchFamily="49" charset="0"/>
                <a:cs typeface="Courier New" panose="02070309020205020404" pitchFamily="49" charset="0"/>
              </a:rPr>
              <a:t>Công việc gian khổ ,vất vả : mỗi người phải báo 4 lần,gian khổ nhất là vè lúc 1 giờ sáng</a:t>
            </a:r>
          </a:p>
        </p:txBody>
      </p:sp>
      <p:cxnSp>
        <p:nvCxnSpPr>
          <p:cNvPr id="12" name="Đường kết nối Mũi tên Thẳng 11">
            <a:extLst>
              <a:ext uri="{FF2B5EF4-FFF2-40B4-BE49-F238E27FC236}">
                <a16:creationId xmlns:a16="http://schemas.microsoft.com/office/drawing/2014/main" xmlns="" id="{1BEC06DC-8491-C846-954A-959E49EDEF34}"/>
              </a:ext>
            </a:extLst>
          </p:cNvPr>
          <p:cNvCxnSpPr>
            <a:cxnSpLocks/>
            <a:stCxn id="2" idx="3"/>
            <a:endCxn id="10" idx="1"/>
          </p:cNvCxnSpPr>
          <p:nvPr/>
        </p:nvCxnSpPr>
        <p:spPr>
          <a:xfrm>
            <a:off x="4713654" y="3224578"/>
            <a:ext cx="1835149" cy="17920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33180369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barn(inVertical)">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ình chữ nhật: Góc Tròn 3">
            <a:extLst>
              <a:ext uri="{FF2B5EF4-FFF2-40B4-BE49-F238E27FC236}">
                <a16:creationId xmlns:a16="http://schemas.microsoft.com/office/drawing/2014/main" xmlns="" id="{677417AA-5CF4-7F4F-9C86-2260F45532F7}"/>
              </a:ext>
            </a:extLst>
          </p:cNvPr>
          <p:cNvSpPr/>
          <p:nvPr/>
        </p:nvSpPr>
        <p:spPr>
          <a:xfrm>
            <a:off x="3748939" y="374405"/>
            <a:ext cx="4907574" cy="584689"/>
          </a:xfrm>
          <a:prstGeom prst="roundRect">
            <a:avLst>
              <a:gd name="adj" fmla="val 50000"/>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a:solidFill>
                  <a:schemeClr val="tx1"/>
                </a:solidFill>
                <a:latin typeface="Courier New" panose="02070309020205020404" pitchFamily="49" charset="0"/>
                <a:cs typeface="Courier New" panose="02070309020205020404" pitchFamily="49" charset="0"/>
              </a:rPr>
              <a:t>Phẩm chất lối sống</a:t>
            </a:r>
          </a:p>
        </p:txBody>
      </p:sp>
      <p:sp>
        <p:nvSpPr>
          <p:cNvPr id="5" name="Hình chữ nhật: Góc Tròn 4">
            <a:extLst>
              <a:ext uri="{FF2B5EF4-FFF2-40B4-BE49-F238E27FC236}">
                <a16:creationId xmlns:a16="http://schemas.microsoft.com/office/drawing/2014/main" xmlns="" id="{B949A376-89D2-5743-BA60-562C626735CE}"/>
              </a:ext>
            </a:extLst>
          </p:cNvPr>
          <p:cNvSpPr/>
          <p:nvPr/>
        </p:nvSpPr>
        <p:spPr>
          <a:xfrm>
            <a:off x="209058" y="1894986"/>
            <a:ext cx="3539881" cy="1072418"/>
          </a:xfrm>
          <a:prstGeom prst="roundRect">
            <a:avLst>
              <a:gd name="adj" fmla="val 20198"/>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a:solidFill>
                  <a:schemeClr val="tx1"/>
                </a:solidFill>
                <a:latin typeface="Courier New" panose="02070309020205020404" pitchFamily="49" charset="0"/>
                <a:cs typeface="Courier New" panose="02070309020205020404" pitchFamily="49" charset="0"/>
              </a:rPr>
              <a:t>Quan hệ ứng sử với mọi người</a:t>
            </a:r>
          </a:p>
        </p:txBody>
      </p:sp>
      <p:sp>
        <p:nvSpPr>
          <p:cNvPr id="6" name="Hình chữ nhật 5">
            <a:extLst>
              <a:ext uri="{FF2B5EF4-FFF2-40B4-BE49-F238E27FC236}">
                <a16:creationId xmlns:a16="http://schemas.microsoft.com/office/drawing/2014/main" xmlns="" id="{192ED110-3F64-FD49-86A6-665B6C791F22}"/>
              </a:ext>
            </a:extLst>
          </p:cNvPr>
          <p:cNvSpPr/>
          <p:nvPr/>
        </p:nvSpPr>
        <p:spPr>
          <a:xfrm>
            <a:off x="209057" y="2828193"/>
            <a:ext cx="3539882" cy="2618153"/>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cxnSp>
        <p:nvCxnSpPr>
          <p:cNvPr id="7" name="Đường kết nối Mũi tên Thẳng 6">
            <a:extLst>
              <a:ext uri="{FF2B5EF4-FFF2-40B4-BE49-F238E27FC236}">
                <a16:creationId xmlns:a16="http://schemas.microsoft.com/office/drawing/2014/main" xmlns="" id="{E2DA58F0-A59D-784E-A807-69127DC5305C}"/>
              </a:ext>
            </a:extLst>
          </p:cNvPr>
          <p:cNvCxnSpPr>
            <a:cxnSpLocks/>
            <a:stCxn id="4" idx="2"/>
            <a:endCxn id="5" idx="0"/>
          </p:cNvCxnSpPr>
          <p:nvPr/>
        </p:nvCxnSpPr>
        <p:spPr>
          <a:xfrm flipH="1">
            <a:off x="1978999" y="959094"/>
            <a:ext cx="4223727" cy="9358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Đường kết nối Mũi tên Thẳng 16">
            <a:extLst>
              <a:ext uri="{FF2B5EF4-FFF2-40B4-BE49-F238E27FC236}">
                <a16:creationId xmlns:a16="http://schemas.microsoft.com/office/drawing/2014/main" xmlns="" id="{9A781682-7F43-8041-9DD6-39989B3D1CEF}"/>
              </a:ext>
            </a:extLst>
          </p:cNvPr>
          <p:cNvCxnSpPr>
            <a:cxnSpLocks/>
            <a:stCxn id="4" idx="2"/>
            <a:endCxn id="23" idx="0"/>
          </p:cNvCxnSpPr>
          <p:nvPr/>
        </p:nvCxnSpPr>
        <p:spPr>
          <a:xfrm>
            <a:off x="6202726" y="959094"/>
            <a:ext cx="44210" cy="9358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Hình chữ nhật: Góc Tròn 22">
            <a:extLst>
              <a:ext uri="{FF2B5EF4-FFF2-40B4-BE49-F238E27FC236}">
                <a16:creationId xmlns:a16="http://schemas.microsoft.com/office/drawing/2014/main" xmlns="" id="{CA9584C8-F33B-AD4A-96A6-9B1589E07404}"/>
              </a:ext>
            </a:extLst>
          </p:cNvPr>
          <p:cNvSpPr/>
          <p:nvPr/>
        </p:nvSpPr>
        <p:spPr>
          <a:xfrm>
            <a:off x="4031274" y="1894986"/>
            <a:ext cx="4431323" cy="912448"/>
          </a:xfrm>
          <a:prstGeom prst="roundRect">
            <a:avLst>
              <a:gd name="adj" fmla="val 20198"/>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a:solidFill>
                  <a:schemeClr val="tx1"/>
                </a:solidFill>
                <a:latin typeface="Courier New" panose="02070309020205020404" pitchFamily="49" charset="0"/>
                <a:cs typeface="Courier New" panose="02070309020205020404" pitchFamily="49" charset="0"/>
              </a:rPr>
              <a:t>Công việc</a:t>
            </a:r>
          </a:p>
        </p:txBody>
      </p:sp>
      <p:sp>
        <p:nvSpPr>
          <p:cNvPr id="26" name="Hình chữ nhật 25">
            <a:extLst>
              <a:ext uri="{FF2B5EF4-FFF2-40B4-BE49-F238E27FC236}">
                <a16:creationId xmlns:a16="http://schemas.microsoft.com/office/drawing/2014/main" xmlns="" id="{DAEE734E-BEC1-3E4F-932D-C76BD33C8B9A}"/>
              </a:ext>
            </a:extLst>
          </p:cNvPr>
          <p:cNvSpPr/>
          <p:nvPr/>
        </p:nvSpPr>
        <p:spPr>
          <a:xfrm>
            <a:off x="4031275" y="2615711"/>
            <a:ext cx="4431322" cy="4064001"/>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cxnSp>
        <p:nvCxnSpPr>
          <p:cNvPr id="29" name="Đường kết nối Mũi tên Thẳng 28">
            <a:extLst>
              <a:ext uri="{FF2B5EF4-FFF2-40B4-BE49-F238E27FC236}">
                <a16:creationId xmlns:a16="http://schemas.microsoft.com/office/drawing/2014/main" xmlns="" id="{2B903F76-138A-FD47-B10A-4B12087E73DC}"/>
              </a:ext>
            </a:extLst>
          </p:cNvPr>
          <p:cNvCxnSpPr>
            <a:cxnSpLocks/>
            <a:stCxn id="4" idx="2"/>
            <a:endCxn id="34" idx="0"/>
          </p:cNvCxnSpPr>
          <p:nvPr/>
        </p:nvCxnSpPr>
        <p:spPr>
          <a:xfrm>
            <a:off x="6202726" y="959094"/>
            <a:ext cx="4230814" cy="9358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4" name="Hình chữ nhật: Góc Tròn 33">
            <a:extLst>
              <a:ext uri="{FF2B5EF4-FFF2-40B4-BE49-F238E27FC236}">
                <a16:creationId xmlns:a16="http://schemas.microsoft.com/office/drawing/2014/main" xmlns="" id="{05D6E80D-6920-AC46-9E1D-513511FCBD84}"/>
              </a:ext>
            </a:extLst>
          </p:cNvPr>
          <p:cNvSpPr/>
          <p:nvPr/>
        </p:nvSpPr>
        <p:spPr>
          <a:xfrm>
            <a:off x="8663599" y="1894986"/>
            <a:ext cx="3539881" cy="1072418"/>
          </a:xfrm>
          <a:prstGeom prst="roundRect">
            <a:avLst>
              <a:gd name="adj" fmla="val 20198"/>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a:solidFill>
                  <a:schemeClr val="tx1"/>
                </a:solidFill>
                <a:latin typeface="Courier New" panose="02070309020205020404" pitchFamily="49" charset="0"/>
                <a:cs typeface="Courier New" panose="02070309020205020404" pitchFamily="49" charset="0"/>
              </a:rPr>
              <a:t>Đời sống cá nhân</a:t>
            </a:r>
          </a:p>
        </p:txBody>
      </p:sp>
      <p:sp>
        <p:nvSpPr>
          <p:cNvPr id="39" name="Hình chữ nhật 38">
            <a:extLst>
              <a:ext uri="{FF2B5EF4-FFF2-40B4-BE49-F238E27FC236}">
                <a16:creationId xmlns:a16="http://schemas.microsoft.com/office/drawing/2014/main" xmlns="" id="{DD4ABA8F-FD6B-F640-A188-03E62A3ECC1B}"/>
              </a:ext>
            </a:extLst>
          </p:cNvPr>
          <p:cNvSpPr/>
          <p:nvPr/>
        </p:nvSpPr>
        <p:spPr>
          <a:xfrm>
            <a:off x="8663599" y="2807434"/>
            <a:ext cx="3539882" cy="2618153"/>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 name="Hộp Văn bản 1">
            <a:extLst>
              <a:ext uri="{FF2B5EF4-FFF2-40B4-BE49-F238E27FC236}">
                <a16:creationId xmlns:a16="http://schemas.microsoft.com/office/drawing/2014/main" xmlns="" id="{F2716E0F-E144-714B-A50A-E3E128AE7445}"/>
              </a:ext>
            </a:extLst>
          </p:cNvPr>
          <p:cNvSpPr txBox="1"/>
          <p:nvPr/>
        </p:nvSpPr>
        <p:spPr>
          <a:xfrm>
            <a:off x="371471" y="2993125"/>
            <a:ext cx="3377468" cy="2246769"/>
          </a:xfrm>
          <a:prstGeom prst="rect">
            <a:avLst/>
          </a:prstGeom>
          <a:noFill/>
        </p:spPr>
        <p:txBody>
          <a:bodyPr wrap="square" rtlCol="0">
            <a:spAutoFit/>
          </a:bodyPr>
          <a:lstStyle/>
          <a:p>
            <a:pPr algn="l"/>
            <a:r>
              <a:rPr lang="en-US" sz="2000" b="1">
                <a:latin typeface="Courier New" panose="02070309020205020404" pitchFamily="49" charset="0"/>
                <a:cs typeface="Courier New" panose="02070309020205020404" pitchFamily="49" charset="0"/>
              </a:rPr>
              <a:t>Nhiệt tình,hiếu khách,thân thiện,cởi mở lịch thiệp,chân thực biết quan tâm tới người khác,khiêm tốn,và đôi khi có chút vụng về.</a:t>
            </a:r>
            <a:endParaRPr lang="vi-VN" sz="2000" b="1">
              <a:latin typeface="Courier New" panose="02070309020205020404" pitchFamily="49" charset="0"/>
              <a:cs typeface="Courier New" panose="02070309020205020404" pitchFamily="49" charset="0"/>
            </a:endParaRPr>
          </a:p>
        </p:txBody>
      </p:sp>
      <p:sp>
        <p:nvSpPr>
          <p:cNvPr id="3" name="Hộp Văn bản 2">
            <a:extLst>
              <a:ext uri="{FF2B5EF4-FFF2-40B4-BE49-F238E27FC236}">
                <a16:creationId xmlns:a16="http://schemas.microsoft.com/office/drawing/2014/main" xmlns="" id="{92C4E7AC-14F7-5D45-B23C-02A9AC6C2898}"/>
              </a:ext>
            </a:extLst>
          </p:cNvPr>
          <p:cNvSpPr txBox="1"/>
          <p:nvPr/>
        </p:nvSpPr>
        <p:spPr>
          <a:xfrm>
            <a:off x="4031273" y="2537557"/>
            <a:ext cx="4625240" cy="4093428"/>
          </a:xfrm>
          <a:prstGeom prst="rect">
            <a:avLst/>
          </a:prstGeom>
          <a:noFill/>
        </p:spPr>
        <p:txBody>
          <a:bodyPr wrap="square" rtlCol="0">
            <a:spAutoFit/>
          </a:bodyPr>
          <a:lstStyle/>
          <a:p>
            <a:pPr algn="l"/>
            <a:r>
              <a:rPr lang="en-US" sz="2000" b="1">
                <a:latin typeface="Courier New" panose="02070309020205020404" pitchFamily="49" charset="0"/>
                <a:cs typeface="Courier New" panose="02070309020205020404" pitchFamily="49" charset="0"/>
              </a:rPr>
              <a:t>Có tinh thần trách nhiệm cao,yêu và gắn bó với công việc của mình</a:t>
            </a:r>
          </a:p>
          <a:p>
            <a:pPr algn="l"/>
            <a:r>
              <a:rPr lang="en-US" sz="2000" b="1">
                <a:latin typeface="Courier New" panose="02070309020205020404" pitchFamily="49" charset="0"/>
                <a:cs typeface="Courier New" panose="02070309020205020404" pitchFamily="49" charset="0"/>
              </a:rPr>
              <a:t>+Hiểu được việc làm của mình có ý nghĩa như thế nào,liên quan tới những ai,mang lại điều gì</a:t>
            </a:r>
          </a:p>
          <a:p>
            <a:pPr algn="l"/>
            <a:r>
              <a:rPr lang="en-US" sz="2000" b="1">
                <a:latin typeface="Courier New" panose="02070309020205020404" pitchFamily="49" charset="0"/>
                <a:cs typeface="Courier New" panose="02070309020205020404" pitchFamily="49" charset="0"/>
              </a:rPr>
              <a:t>+ Tìm thấy niềm vui và hạnh phúc trong con việc</a:t>
            </a:r>
          </a:p>
          <a:p>
            <a:pPr algn="l"/>
            <a:r>
              <a:rPr lang="en-US" sz="2000" b="1">
                <a:latin typeface="Courier New" panose="02070309020205020404" pitchFamily="49" charset="0"/>
                <a:cs typeface="Courier New" panose="02070309020205020404" pitchFamily="49" charset="0"/>
              </a:rPr>
              <a:t>+ Coi công việc như một phần của mình</a:t>
            </a:r>
          </a:p>
          <a:p>
            <a:pPr algn="l"/>
            <a:r>
              <a:rPr lang="en-US" sz="2000" b="1">
                <a:latin typeface="Courier New" panose="02070309020205020404" pitchFamily="49" charset="0"/>
                <a:cs typeface="Courier New" panose="02070309020205020404" pitchFamily="49" charset="0"/>
              </a:rPr>
              <a:t>-&gt; Thái độ đáng quý,đáng trân trọng của người lao động</a:t>
            </a:r>
            <a:endParaRPr lang="vi-VN" sz="2000" b="1">
              <a:latin typeface="Courier New" panose="02070309020205020404" pitchFamily="49" charset="0"/>
              <a:cs typeface="Courier New" panose="02070309020205020404" pitchFamily="49" charset="0"/>
            </a:endParaRPr>
          </a:p>
        </p:txBody>
      </p:sp>
      <p:sp>
        <p:nvSpPr>
          <p:cNvPr id="8" name="Hộp Văn bản 7">
            <a:extLst>
              <a:ext uri="{FF2B5EF4-FFF2-40B4-BE49-F238E27FC236}">
                <a16:creationId xmlns:a16="http://schemas.microsoft.com/office/drawing/2014/main" xmlns="" id="{BD09BA79-AFC5-2942-8D15-2120FC190769}"/>
              </a:ext>
            </a:extLst>
          </p:cNvPr>
          <p:cNvSpPr txBox="1"/>
          <p:nvPr/>
        </p:nvSpPr>
        <p:spPr>
          <a:xfrm>
            <a:off x="8810136" y="2993125"/>
            <a:ext cx="3528402" cy="1938992"/>
          </a:xfrm>
          <a:prstGeom prst="rect">
            <a:avLst/>
          </a:prstGeom>
          <a:noFill/>
        </p:spPr>
        <p:txBody>
          <a:bodyPr wrap="square" rtlCol="0">
            <a:spAutoFit/>
          </a:bodyPr>
          <a:lstStyle/>
          <a:p>
            <a:pPr algn="l"/>
            <a:r>
              <a:rPr lang="en-US" sz="2000" b="1">
                <a:latin typeface="Courier New" panose="02070309020205020404" pitchFamily="49" charset="0"/>
                <a:cs typeface="Courier New" panose="02070309020205020404" pitchFamily="49" charset="0"/>
              </a:rPr>
              <a:t>Nghiêm túc,ngăn nắp,kỉ luật,biết tổ chức cuộc sống ,tìm thấy nièm vui,niềm hạnh phúc trong chính bản thân</a:t>
            </a:r>
            <a:endParaRPr lang="vi-VN" sz="2000" b="1">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xmlns="" val="157028119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ircle(in)">
                                      <p:cBhvr>
                                        <p:cTn id="1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ình ảnh 4">
            <a:extLst>
              <a:ext uri="{FF2B5EF4-FFF2-40B4-BE49-F238E27FC236}">
                <a16:creationId xmlns:a16="http://schemas.microsoft.com/office/drawing/2014/main" xmlns="" id="{6D084D07-E3FC-874A-AD76-944EEED0662A}"/>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6" name="Hộp Văn bản 5">
            <a:extLst>
              <a:ext uri="{FF2B5EF4-FFF2-40B4-BE49-F238E27FC236}">
                <a16:creationId xmlns:a16="http://schemas.microsoft.com/office/drawing/2014/main" xmlns="" id="{92EBB657-9337-7443-99D7-F677434C0956}"/>
              </a:ext>
            </a:extLst>
          </p:cNvPr>
          <p:cNvSpPr txBox="1"/>
          <p:nvPr/>
        </p:nvSpPr>
        <p:spPr>
          <a:xfrm>
            <a:off x="0" y="324047"/>
            <a:ext cx="12431346" cy="461665"/>
          </a:xfrm>
          <a:prstGeom prst="rect">
            <a:avLst/>
          </a:prstGeom>
          <a:noFill/>
        </p:spPr>
        <p:txBody>
          <a:bodyPr wrap="square">
            <a:spAutoFit/>
          </a:bodyPr>
          <a:lstStyle/>
          <a:p>
            <a:r>
              <a:rPr lang="vi-VN" sz="2400" b="1">
                <a:latin typeface="Courier New" panose="02070309020205020404" pitchFamily="49" charset="0"/>
                <a:cs typeface="Courier New" panose="02070309020205020404" pitchFamily="49" charset="0"/>
              </a:rPr>
              <a:t>I,Hệ thống các tác phẩm hiện đại Việt Nam trong chương trình lớp 9</a:t>
            </a:r>
            <a:endParaRPr lang="vi-VN" sz="2400" b="1"/>
          </a:p>
        </p:txBody>
      </p:sp>
      <p:sp>
        <p:nvSpPr>
          <p:cNvPr id="8" name="Hộp Văn bản 7">
            <a:extLst>
              <a:ext uri="{FF2B5EF4-FFF2-40B4-BE49-F238E27FC236}">
                <a16:creationId xmlns:a16="http://schemas.microsoft.com/office/drawing/2014/main" xmlns="" id="{438029FD-0CCD-8B40-B691-91B882DC617E}"/>
              </a:ext>
            </a:extLst>
          </p:cNvPr>
          <p:cNvSpPr txBox="1"/>
          <p:nvPr/>
        </p:nvSpPr>
        <p:spPr>
          <a:xfrm>
            <a:off x="0" y="989331"/>
            <a:ext cx="12431346" cy="461665"/>
          </a:xfrm>
          <a:prstGeom prst="rect">
            <a:avLst/>
          </a:prstGeom>
          <a:noFill/>
        </p:spPr>
        <p:txBody>
          <a:bodyPr wrap="square">
            <a:spAutoFit/>
          </a:bodyPr>
          <a:lstStyle/>
          <a:p>
            <a:r>
              <a:rPr lang="en-US" sz="2400" b="1">
                <a:latin typeface="Courier New" panose="02070309020205020404" pitchFamily="49" charset="0"/>
                <a:cs typeface="Courier New" panose="02070309020205020404" pitchFamily="49" charset="0"/>
              </a:rPr>
              <a:t>II,Một số phương pháp đặc biệt</a:t>
            </a:r>
            <a:endParaRPr lang="vi-VN" sz="2400" b="1"/>
          </a:p>
        </p:txBody>
      </p:sp>
      <p:sp>
        <p:nvSpPr>
          <p:cNvPr id="10" name="Hộp Văn bản 9">
            <a:extLst>
              <a:ext uri="{FF2B5EF4-FFF2-40B4-BE49-F238E27FC236}">
                <a16:creationId xmlns:a16="http://schemas.microsoft.com/office/drawing/2014/main" xmlns="" id="{ADF5934E-2594-CF42-BA6F-68DDB25A55A0}"/>
              </a:ext>
            </a:extLst>
          </p:cNvPr>
          <p:cNvSpPr txBox="1"/>
          <p:nvPr/>
        </p:nvSpPr>
        <p:spPr>
          <a:xfrm>
            <a:off x="360464" y="1829977"/>
            <a:ext cx="2849726" cy="461665"/>
          </a:xfrm>
          <a:prstGeom prst="rect">
            <a:avLst/>
          </a:prstGeom>
          <a:noFill/>
        </p:spPr>
        <p:txBody>
          <a:bodyPr wrap="square" rtlCol="0">
            <a:spAutoFit/>
          </a:bodyPr>
          <a:lstStyle/>
          <a:p>
            <a:pPr algn="l"/>
            <a:r>
              <a:rPr lang="vi-VN" sz="2400" b="1">
                <a:latin typeface="Courier New" panose="02070309020205020404" pitchFamily="49" charset="0"/>
                <a:cs typeface="Courier New" panose="02070309020205020404" pitchFamily="49" charset="0"/>
              </a:rPr>
              <a:t>1,Nhan đề</a:t>
            </a:r>
          </a:p>
        </p:txBody>
      </p:sp>
      <p:sp>
        <p:nvSpPr>
          <p:cNvPr id="12" name="Hộp Văn bản 11">
            <a:extLst>
              <a:ext uri="{FF2B5EF4-FFF2-40B4-BE49-F238E27FC236}">
                <a16:creationId xmlns:a16="http://schemas.microsoft.com/office/drawing/2014/main" xmlns="" id="{0910F9E8-7B3A-8E43-9166-87C8668AA749}"/>
              </a:ext>
            </a:extLst>
          </p:cNvPr>
          <p:cNvSpPr txBox="1"/>
          <p:nvPr/>
        </p:nvSpPr>
        <p:spPr>
          <a:xfrm>
            <a:off x="360464" y="2439790"/>
            <a:ext cx="2849726" cy="461665"/>
          </a:xfrm>
          <a:prstGeom prst="rect">
            <a:avLst/>
          </a:prstGeom>
          <a:noFill/>
        </p:spPr>
        <p:txBody>
          <a:bodyPr wrap="square" rtlCol="0">
            <a:spAutoFit/>
          </a:bodyPr>
          <a:lstStyle/>
          <a:p>
            <a:pPr algn="l"/>
            <a:r>
              <a:rPr lang="en-US" sz="2400" b="1">
                <a:latin typeface="Courier New" panose="02070309020205020404" pitchFamily="49" charset="0"/>
                <a:cs typeface="Courier New" panose="02070309020205020404" pitchFamily="49" charset="0"/>
              </a:rPr>
              <a:t>2,Ngôi kể</a:t>
            </a:r>
            <a:endParaRPr lang="vi-VN" sz="2400" b="1">
              <a:latin typeface="Courier New" panose="02070309020205020404" pitchFamily="49" charset="0"/>
              <a:cs typeface="Courier New" panose="02070309020205020404" pitchFamily="49" charset="0"/>
            </a:endParaRPr>
          </a:p>
        </p:txBody>
      </p:sp>
      <p:sp>
        <p:nvSpPr>
          <p:cNvPr id="14" name="Hộp Văn bản 13">
            <a:extLst>
              <a:ext uri="{FF2B5EF4-FFF2-40B4-BE49-F238E27FC236}">
                <a16:creationId xmlns:a16="http://schemas.microsoft.com/office/drawing/2014/main" xmlns="" id="{4ADDBAF0-1F7E-4642-A549-1029B0BA6B9D}"/>
              </a:ext>
            </a:extLst>
          </p:cNvPr>
          <p:cNvSpPr txBox="1"/>
          <p:nvPr/>
        </p:nvSpPr>
        <p:spPr>
          <a:xfrm>
            <a:off x="360464" y="3027548"/>
            <a:ext cx="6453575" cy="461665"/>
          </a:xfrm>
          <a:prstGeom prst="rect">
            <a:avLst/>
          </a:prstGeom>
          <a:noFill/>
        </p:spPr>
        <p:txBody>
          <a:bodyPr wrap="square" rtlCol="0">
            <a:spAutoFit/>
          </a:bodyPr>
          <a:lstStyle/>
          <a:p>
            <a:pPr algn="l"/>
            <a:r>
              <a:rPr lang="vi-VN" sz="2400" b="1">
                <a:latin typeface="Courier New" panose="02070309020205020404" pitchFamily="49" charset="0"/>
                <a:cs typeface="Courier New" panose="02070309020205020404" pitchFamily="49" charset="0"/>
              </a:rPr>
              <a:t>3</a:t>
            </a:r>
            <a:r>
              <a:rPr lang="en-US" sz="2400" b="1">
                <a:latin typeface="Courier New" panose="02070309020205020404" pitchFamily="49" charset="0"/>
                <a:cs typeface="Courier New" panose="02070309020205020404" pitchFamily="49" charset="0"/>
              </a:rPr>
              <a:t>,</a:t>
            </a:r>
            <a:r>
              <a:rPr lang="vi-VN" sz="2400" b="1">
                <a:latin typeface="Courier New" panose="02070309020205020404" pitchFamily="49" charset="0"/>
                <a:cs typeface="Courier New" panose="02070309020205020404" pitchFamily="49" charset="0"/>
              </a:rPr>
              <a:t>Tình huống truyện</a:t>
            </a:r>
          </a:p>
        </p:txBody>
      </p:sp>
      <p:sp>
        <p:nvSpPr>
          <p:cNvPr id="16" name="Hộp Văn bản 15">
            <a:extLst>
              <a:ext uri="{FF2B5EF4-FFF2-40B4-BE49-F238E27FC236}">
                <a16:creationId xmlns:a16="http://schemas.microsoft.com/office/drawing/2014/main" xmlns="" id="{BC7FDD9A-2D98-EE42-892A-BCE86BC1FE64}"/>
              </a:ext>
            </a:extLst>
          </p:cNvPr>
          <p:cNvSpPr txBox="1"/>
          <p:nvPr/>
        </p:nvSpPr>
        <p:spPr>
          <a:xfrm>
            <a:off x="360464" y="3637361"/>
            <a:ext cx="2964790" cy="461665"/>
          </a:xfrm>
          <a:prstGeom prst="rect">
            <a:avLst/>
          </a:prstGeom>
          <a:noFill/>
        </p:spPr>
        <p:txBody>
          <a:bodyPr wrap="square" rtlCol="0">
            <a:spAutoFit/>
          </a:bodyPr>
          <a:lstStyle/>
          <a:p>
            <a:pPr algn="l"/>
            <a:r>
              <a:rPr lang="vi-VN" sz="2400" b="1">
                <a:latin typeface="Courier New" panose="02070309020205020404" pitchFamily="49" charset="0"/>
                <a:cs typeface="Courier New" panose="02070309020205020404" pitchFamily="49" charset="0"/>
              </a:rPr>
              <a:t>4</a:t>
            </a:r>
            <a:r>
              <a:rPr lang="en-US" sz="2400" b="1">
                <a:latin typeface="Courier New" panose="02070309020205020404" pitchFamily="49" charset="0"/>
                <a:cs typeface="Courier New" panose="02070309020205020404" pitchFamily="49" charset="0"/>
              </a:rPr>
              <a:t>,</a:t>
            </a:r>
            <a:r>
              <a:rPr lang="vi-VN" sz="2400" b="1">
                <a:latin typeface="Courier New" panose="02070309020205020404" pitchFamily="49" charset="0"/>
                <a:cs typeface="Courier New" panose="02070309020205020404" pitchFamily="49" charset="0"/>
              </a:rPr>
              <a:t>Nhân vật </a:t>
            </a:r>
          </a:p>
        </p:txBody>
      </p:sp>
      <p:pic>
        <p:nvPicPr>
          <p:cNvPr id="17" name="Hình ảnh 17">
            <a:extLst>
              <a:ext uri="{FF2B5EF4-FFF2-40B4-BE49-F238E27FC236}">
                <a16:creationId xmlns:a16="http://schemas.microsoft.com/office/drawing/2014/main" xmlns="" id="{02B5EA10-DEAC-694B-9804-6B3132BCD897}"/>
              </a:ext>
            </a:extLst>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419626" y="1989629"/>
            <a:ext cx="6717298" cy="3879040"/>
          </a:xfrm>
          <a:prstGeom prst="rect">
            <a:avLst/>
          </a:prstGeom>
        </p:spPr>
      </p:pic>
    </p:spTree>
    <p:extLst>
      <p:ext uri="{BB962C8B-B14F-4D97-AF65-F5344CB8AC3E}">
        <p14:creationId xmlns:p14="http://schemas.microsoft.com/office/powerpoint/2010/main" xmlns="" val="290005132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2DB6014D-7C06-2A4C-82D2-1E18A8D1FB55}"/>
              </a:ext>
            </a:extLst>
          </p:cNvPr>
          <p:cNvSpPr>
            <a:spLocks noGrp="1"/>
          </p:cNvSpPr>
          <p:nvPr>
            <p:ph type="title"/>
          </p:nvPr>
        </p:nvSpPr>
        <p:spPr/>
        <p:txBody>
          <a:bodyPr/>
          <a:lstStyle/>
          <a:p>
            <a:endParaRPr lang="vi-VN"/>
          </a:p>
        </p:txBody>
      </p:sp>
      <p:pic>
        <p:nvPicPr>
          <p:cNvPr id="4" name="Hình ảnh 4">
            <a:extLst>
              <a:ext uri="{FF2B5EF4-FFF2-40B4-BE49-F238E27FC236}">
                <a16:creationId xmlns:a16="http://schemas.microsoft.com/office/drawing/2014/main" xmlns="" id="{08731B67-9474-4247-9411-9F6ECA4AAEE8}"/>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p:spPr>
      </p:pic>
      <p:sp>
        <p:nvSpPr>
          <p:cNvPr id="5" name="Hộp Văn bản 4">
            <a:extLst>
              <a:ext uri="{FF2B5EF4-FFF2-40B4-BE49-F238E27FC236}">
                <a16:creationId xmlns:a16="http://schemas.microsoft.com/office/drawing/2014/main" xmlns="" id="{7C35E7E4-B97A-EB41-B31A-ED4316BCED92}"/>
              </a:ext>
            </a:extLst>
          </p:cNvPr>
          <p:cNvSpPr txBox="1"/>
          <p:nvPr/>
        </p:nvSpPr>
        <p:spPr>
          <a:xfrm>
            <a:off x="3710840" y="2921168"/>
            <a:ext cx="7642960" cy="1015663"/>
          </a:xfrm>
          <a:prstGeom prst="rect">
            <a:avLst/>
          </a:prstGeom>
          <a:noFill/>
        </p:spPr>
        <p:txBody>
          <a:bodyPr wrap="square" rtlCol="0">
            <a:spAutoFit/>
          </a:bodyPr>
          <a:lstStyle/>
          <a:p>
            <a:pPr algn="l"/>
            <a:r>
              <a:rPr lang="en-US" sz="6000" b="1">
                <a:latin typeface="Modern Love" pitchFamily="82" charset="0"/>
              </a:rPr>
              <a:t>Trân trọng cảm ơn</a:t>
            </a:r>
            <a:endParaRPr lang="vi-VN" sz="6000" b="1"/>
          </a:p>
        </p:txBody>
      </p:sp>
    </p:spTree>
    <p:extLst>
      <p:ext uri="{BB962C8B-B14F-4D97-AF65-F5344CB8AC3E}">
        <p14:creationId xmlns:p14="http://schemas.microsoft.com/office/powerpoint/2010/main" xmlns="" val="389126141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2">
            <a:extLst>
              <a:ext uri="{FF2B5EF4-FFF2-40B4-BE49-F238E27FC236}">
                <a16:creationId xmlns:a16="http://schemas.microsoft.com/office/drawing/2014/main" xmlns="" id="{4B12B756-7B74-DC4F-BBFE-912389476756}"/>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4" name="Title">
            <a:extLst>
              <a:ext uri="{FF2B5EF4-FFF2-40B4-BE49-F238E27FC236}">
                <a16:creationId xmlns:a16="http://schemas.microsoft.com/office/drawing/2014/main" xmlns="" id="{412D38A5-CF61-6041-9719-9DA4391647B0}"/>
              </a:ext>
            </a:extLst>
          </p:cNvPr>
          <p:cNvSpPr txBox="1">
            <a:spLocks/>
          </p:cNvSpPr>
          <p:nvPr/>
        </p:nvSpPr>
        <p:spPr>
          <a:xfrm>
            <a:off x="964261" y="3063259"/>
            <a:ext cx="8243239" cy="2126645"/>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vi-VN" sz="7200" b="1">
                <a:latin typeface="HGMaruGothicMPRO" panose="020B0502040504020204" pitchFamily="34" charset="0"/>
              </a:rPr>
              <a:t>Ôn tập về truyện</a:t>
            </a:r>
            <a:br>
              <a:rPr lang="vi-VN" sz="7200" b="1">
                <a:latin typeface="HGMaruGothicMPRO" panose="020B0502040504020204" pitchFamily="34" charset="0"/>
              </a:rPr>
            </a:br>
            <a:r>
              <a:rPr lang="vi-VN" sz="7200" b="1">
                <a:latin typeface="HGMaruGothicMPRO" panose="020B0502040504020204" pitchFamily="34" charset="0"/>
              </a:rPr>
              <a:t>         tiết </a:t>
            </a:r>
            <a:r>
              <a:rPr lang="en-US" sz="7200" b="1">
                <a:latin typeface="HGMaruGothicMPRO" panose="020B0502040504020204" pitchFamily="34" charset="0"/>
              </a:rPr>
              <a:t>2</a:t>
            </a:r>
            <a:endParaRPr lang="vi-VN" sz="7200" b="1">
              <a:latin typeface="HGMaruGothicMPRO" panose="020B0502040504020204" pitchFamily="34" charset="0"/>
            </a:endParaRPr>
          </a:p>
        </p:txBody>
      </p:sp>
    </p:spTree>
    <p:extLst>
      <p:ext uri="{BB962C8B-B14F-4D97-AF65-F5344CB8AC3E}">
        <p14:creationId xmlns:p14="http://schemas.microsoft.com/office/powerpoint/2010/main" xmlns="" val="146380782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ình ảnh 4">
            <a:extLst>
              <a:ext uri="{FF2B5EF4-FFF2-40B4-BE49-F238E27FC236}">
                <a16:creationId xmlns:a16="http://schemas.microsoft.com/office/drawing/2014/main" xmlns="" id="{89494195-6C7A-8744-AEBF-A5A8D2B72524}"/>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5" name="Hình Bầu dục 4">
            <a:extLst>
              <a:ext uri="{FF2B5EF4-FFF2-40B4-BE49-F238E27FC236}">
                <a16:creationId xmlns:a16="http://schemas.microsoft.com/office/drawing/2014/main" xmlns="" id="{F62DBE72-AC8D-E04A-823D-F3EA65EF0744}"/>
              </a:ext>
            </a:extLst>
          </p:cNvPr>
          <p:cNvSpPr/>
          <p:nvPr/>
        </p:nvSpPr>
        <p:spPr>
          <a:xfrm>
            <a:off x="-731227" y="2199542"/>
            <a:ext cx="2843824" cy="2807189"/>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latin typeface="Modern Love" pitchFamily="82" charset="0"/>
              </a:rPr>
              <a:t>Nội</a:t>
            </a:r>
          </a:p>
          <a:p>
            <a:pPr algn="ctr"/>
            <a:r>
              <a:rPr lang="en-US" sz="2800" b="1">
                <a:latin typeface="Modern Love" pitchFamily="82" charset="0"/>
              </a:rPr>
              <a:t>Dung </a:t>
            </a:r>
          </a:p>
          <a:p>
            <a:pPr algn="ctr"/>
            <a:r>
              <a:rPr lang="en-US" sz="2800" b="1">
                <a:latin typeface="Modern Love" pitchFamily="82" charset="0"/>
              </a:rPr>
              <a:t>Tiết</a:t>
            </a:r>
          </a:p>
          <a:p>
            <a:pPr algn="ctr"/>
            <a:r>
              <a:rPr lang="en-US" sz="2800" b="1">
                <a:latin typeface="Modern Love" pitchFamily="82" charset="0"/>
              </a:rPr>
              <a:t>trước</a:t>
            </a:r>
            <a:endParaRPr lang="vi-VN" sz="2800" b="1"/>
          </a:p>
        </p:txBody>
      </p:sp>
      <p:sp>
        <p:nvSpPr>
          <p:cNvPr id="6" name="Cung 5">
            <a:extLst>
              <a:ext uri="{FF2B5EF4-FFF2-40B4-BE49-F238E27FC236}">
                <a16:creationId xmlns:a16="http://schemas.microsoft.com/office/drawing/2014/main" xmlns="" id="{F32E6576-F530-9E45-82FE-CF3B1B9953AF}"/>
              </a:ext>
            </a:extLst>
          </p:cNvPr>
          <p:cNvSpPr/>
          <p:nvPr/>
        </p:nvSpPr>
        <p:spPr>
          <a:xfrm>
            <a:off x="1264628" y="244231"/>
            <a:ext cx="1579196" cy="6386634"/>
          </a:xfrm>
          <a:prstGeom prst="arc">
            <a:avLst>
              <a:gd name="adj1" fmla="val 15968416"/>
              <a:gd name="adj2" fmla="val 5551543"/>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vi-VN"/>
          </a:p>
        </p:txBody>
      </p:sp>
      <p:sp>
        <p:nvSpPr>
          <p:cNvPr id="7" name="Hình Bầu dục 6">
            <a:extLst>
              <a:ext uri="{FF2B5EF4-FFF2-40B4-BE49-F238E27FC236}">
                <a16:creationId xmlns:a16="http://schemas.microsoft.com/office/drawing/2014/main" xmlns="" id="{0CC9393C-6850-274D-B312-0F0835C800D2}"/>
              </a:ext>
            </a:extLst>
          </p:cNvPr>
          <p:cNvSpPr/>
          <p:nvPr/>
        </p:nvSpPr>
        <p:spPr>
          <a:xfrm>
            <a:off x="2112597" y="227135"/>
            <a:ext cx="544143" cy="4686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9" name="Hộp Văn bản 8">
            <a:extLst>
              <a:ext uri="{FF2B5EF4-FFF2-40B4-BE49-F238E27FC236}">
                <a16:creationId xmlns:a16="http://schemas.microsoft.com/office/drawing/2014/main" xmlns="" id="{80B37AC0-02B9-7047-91FA-77C7F56F241F}"/>
              </a:ext>
            </a:extLst>
          </p:cNvPr>
          <p:cNvSpPr txBox="1"/>
          <p:nvPr/>
        </p:nvSpPr>
        <p:spPr>
          <a:xfrm>
            <a:off x="2514112" y="275090"/>
            <a:ext cx="9348177" cy="369332"/>
          </a:xfrm>
          <a:prstGeom prst="rect">
            <a:avLst/>
          </a:prstGeom>
          <a:solidFill>
            <a:schemeClr val="bg2">
              <a:lumMod val="75000"/>
            </a:schemeClr>
          </a:solidFill>
        </p:spPr>
        <p:txBody>
          <a:bodyPr wrap="square">
            <a:spAutoFit/>
          </a:bodyPr>
          <a:lstStyle/>
          <a:p>
            <a:r>
              <a:rPr lang="en-US" b="1">
                <a:latin typeface="Courier New" panose="02070309020205020404" pitchFamily="49" charset="0"/>
                <a:cs typeface="Courier New" panose="02070309020205020404" pitchFamily="49" charset="0"/>
              </a:rPr>
              <a:t> </a:t>
            </a:r>
            <a:r>
              <a:rPr lang="vi-VN" b="1">
                <a:latin typeface="Courier New" panose="02070309020205020404" pitchFamily="49" charset="0"/>
                <a:cs typeface="Courier New" panose="02070309020205020404" pitchFamily="49" charset="0"/>
              </a:rPr>
              <a:t>I,Hệ thống các tác phẩm hiện đại Việt Nam trong chương trình lớp 9</a:t>
            </a:r>
            <a:endParaRPr lang="vi-VN" b="1"/>
          </a:p>
        </p:txBody>
      </p:sp>
      <p:sp>
        <p:nvSpPr>
          <p:cNvPr id="11" name="Hình Bầu dục 10">
            <a:extLst>
              <a:ext uri="{FF2B5EF4-FFF2-40B4-BE49-F238E27FC236}">
                <a16:creationId xmlns:a16="http://schemas.microsoft.com/office/drawing/2014/main" xmlns="" id="{7F41D6C1-6FC7-804E-9F4F-0A8A5246E308}"/>
              </a:ext>
            </a:extLst>
          </p:cNvPr>
          <p:cNvSpPr/>
          <p:nvPr/>
        </p:nvSpPr>
        <p:spPr>
          <a:xfrm>
            <a:off x="2121152" y="227135"/>
            <a:ext cx="544143" cy="4686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3" name="Hộp Văn bản 12">
            <a:extLst>
              <a:ext uri="{FF2B5EF4-FFF2-40B4-BE49-F238E27FC236}">
                <a16:creationId xmlns:a16="http://schemas.microsoft.com/office/drawing/2014/main" xmlns="" id="{B3041E4E-6565-D845-9ADB-B2601F339982}"/>
              </a:ext>
            </a:extLst>
          </p:cNvPr>
          <p:cNvSpPr txBox="1"/>
          <p:nvPr/>
        </p:nvSpPr>
        <p:spPr>
          <a:xfrm>
            <a:off x="2730988" y="989718"/>
            <a:ext cx="4786923" cy="369332"/>
          </a:xfrm>
          <a:prstGeom prst="rect">
            <a:avLst/>
          </a:prstGeom>
          <a:solidFill>
            <a:schemeClr val="accent4"/>
          </a:solidFill>
        </p:spPr>
        <p:txBody>
          <a:bodyPr wrap="square">
            <a:spAutoFit/>
          </a:bodyPr>
          <a:lstStyle/>
          <a:p>
            <a:r>
              <a:rPr lang="en-US" b="1">
                <a:latin typeface="Courier New" panose="02070309020205020404" pitchFamily="49" charset="0"/>
                <a:cs typeface="Courier New" panose="02070309020205020404" pitchFamily="49" charset="0"/>
              </a:rPr>
              <a:t> II,Một số phương pháp đặc biệt</a:t>
            </a:r>
            <a:endParaRPr lang="vi-VN" b="1"/>
          </a:p>
        </p:txBody>
      </p:sp>
      <p:sp>
        <p:nvSpPr>
          <p:cNvPr id="15" name="Hình Bầu dục 14">
            <a:extLst>
              <a:ext uri="{FF2B5EF4-FFF2-40B4-BE49-F238E27FC236}">
                <a16:creationId xmlns:a16="http://schemas.microsoft.com/office/drawing/2014/main" xmlns="" id="{480E3947-9096-3946-BE6A-50B2B3187994}"/>
              </a:ext>
            </a:extLst>
          </p:cNvPr>
          <p:cNvSpPr/>
          <p:nvPr/>
        </p:nvSpPr>
        <p:spPr>
          <a:xfrm>
            <a:off x="2299681" y="940045"/>
            <a:ext cx="544143" cy="468679"/>
          </a:xfrm>
          <a:prstGeom prst="ellipse">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7" name="Hộp Văn bản 16">
            <a:extLst>
              <a:ext uri="{FF2B5EF4-FFF2-40B4-BE49-F238E27FC236}">
                <a16:creationId xmlns:a16="http://schemas.microsoft.com/office/drawing/2014/main" xmlns="" id="{4CAF82C8-36DB-5548-9C0D-7C39B4D1D19B}"/>
              </a:ext>
            </a:extLst>
          </p:cNvPr>
          <p:cNvSpPr txBox="1"/>
          <p:nvPr/>
        </p:nvSpPr>
        <p:spPr>
          <a:xfrm>
            <a:off x="2730987" y="1830210"/>
            <a:ext cx="1752133" cy="369332"/>
          </a:xfrm>
          <a:prstGeom prst="rect">
            <a:avLst/>
          </a:prstGeom>
          <a:solidFill>
            <a:schemeClr val="accent5"/>
          </a:solidFill>
        </p:spPr>
        <p:txBody>
          <a:bodyPr wrap="square" rtlCol="0">
            <a:spAutoFit/>
          </a:bodyPr>
          <a:lstStyle/>
          <a:p>
            <a:pPr algn="l"/>
            <a:r>
              <a:rPr lang="en-US" b="1">
                <a:latin typeface="Courier New" panose="02070309020205020404" pitchFamily="49" charset="0"/>
                <a:cs typeface="Courier New" panose="02070309020205020404" pitchFamily="49" charset="0"/>
              </a:rPr>
              <a:t>  </a:t>
            </a:r>
            <a:r>
              <a:rPr lang="vi-VN" b="1">
                <a:latin typeface="Courier New" panose="02070309020205020404" pitchFamily="49" charset="0"/>
                <a:cs typeface="Courier New" panose="02070309020205020404" pitchFamily="49" charset="0"/>
              </a:rPr>
              <a:t>1,Nhan đề</a:t>
            </a:r>
          </a:p>
        </p:txBody>
      </p:sp>
      <p:sp>
        <p:nvSpPr>
          <p:cNvPr id="19" name="Hình Bầu dục 18">
            <a:extLst>
              <a:ext uri="{FF2B5EF4-FFF2-40B4-BE49-F238E27FC236}">
                <a16:creationId xmlns:a16="http://schemas.microsoft.com/office/drawing/2014/main" xmlns="" id="{CDA52E3B-C074-6F43-A74E-682DE0C0B12B}"/>
              </a:ext>
            </a:extLst>
          </p:cNvPr>
          <p:cNvSpPr/>
          <p:nvPr/>
        </p:nvSpPr>
        <p:spPr>
          <a:xfrm>
            <a:off x="2458916" y="1787741"/>
            <a:ext cx="544143" cy="468679"/>
          </a:xfrm>
          <a:prstGeom prst="ellipse">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1" name="Hộp Văn bản 20">
            <a:extLst>
              <a:ext uri="{FF2B5EF4-FFF2-40B4-BE49-F238E27FC236}">
                <a16:creationId xmlns:a16="http://schemas.microsoft.com/office/drawing/2014/main" xmlns="" id="{5ABD5BE1-F2C5-E046-9261-9C8508D04405}"/>
              </a:ext>
            </a:extLst>
          </p:cNvPr>
          <p:cNvSpPr txBox="1"/>
          <p:nvPr/>
        </p:nvSpPr>
        <p:spPr>
          <a:xfrm>
            <a:off x="3003059" y="2542914"/>
            <a:ext cx="1642228" cy="369332"/>
          </a:xfrm>
          <a:prstGeom prst="rect">
            <a:avLst/>
          </a:prstGeom>
          <a:solidFill>
            <a:schemeClr val="accent1"/>
          </a:solidFill>
        </p:spPr>
        <p:txBody>
          <a:bodyPr wrap="square" rtlCol="0">
            <a:spAutoFit/>
          </a:bodyPr>
          <a:lstStyle/>
          <a:p>
            <a:pPr algn="l"/>
            <a:r>
              <a:rPr lang="en-US" b="1">
                <a:latin typeface="Courier New" panose="02070309020205020404" pitchFamily="49" charset="0"/>
                <a:cs typeface="Courier New" panose="02070309020205020404" pitchFamily="49" charset="0"/>
              </a:rPr>
              <a:t> 2,Ngôi kể</a:t>
            </a:r>
            <a:endParaRPr lang="vi-VN" b="1">
              <a:latin typeface="Courier New" panose="02070309020205020404" pitchFamily="49" charset="0"/>
              <a:cs typeface="Courier New" panose="02070309020205020404" pitchFamily="49" charset="0"/>
            </a:endParaRPr>
          </a:p>
        </p:txBody>
      </p:sp>
      <p:sp>
        <p:nvSpPr>
          <p:cNvPr id="23" name="Hình Bầu dục 22">
            <a:extLst>
              <a:ext uri="{FF2B5EF4-FFF2-40B4-BE49-F238E27FC236}">
                <a16:creationId xmlns:a16="http://schemas.microsoft.com/office/drawing/2014/main" xmlns="" id="{51878F20-E476-064C-98EE-3176287C797B}"/>
              </a:ext>
            </a:extLst>
          </p:cNvPr>
          <p:cNvSpPr/>
          <p:nvPr/>
        </p:nvSpPr>
        <p:spPr>
          <a:xfrm>
            <a:off x="2571752" y="2476532"/>
            <a:ext cx="544143" cy="468679"/>
          </a:xfrm>
          <a:prstGeom prst="ellipse">
            <a:avLst/>
          </a:prstGeom>
          <a:solidFill>
            <a:schemeClr val="accent1">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5" name="Hộp Văn bản 24">
            <a:extLst>
              <a:ext uri="{FF2B5EF4-FFF2-40B4-BE49-F238E27FC236}">
                <a16:creationId xmlns:a16="http://schemas.microsoft.com/office/drawing/2014/main" xmlns="" id="{F100179E-EEB8-5140-89DB-DE4D56666559}"/>
              </a:ext>
            </a:extLst>
          </p:cNvPr>
          <p:cNvSpPr txBox="1"/>
          <p:nvPr/>
        </p:nvSpPr>
        <p:spPr>
          <a:xfrm>
            <a:off x="2869710" y="3402240"/>
            <a:ext cx="3092941" cy="369332"/>
          </a:xfrm>
          <a:prstGeom prst="rect">
            <a:avLst/>
          </a:prstGeom>
          <a:solidFill>
            <a:schemeClr val="accent6"/>
          </a:solidFill>
        </p:spPr>
        <p:txBody>
          <a:bodyPr wrap="square" rtlCol="0">
            <a:spAutoFit/>
          </a:bodyPr>
          <a:lstStyle/>
          <a:p>
            <a:pPr algn="l"/>
            <a:r>
              <a:rPr lang="en-US" b="1">
                <a:latin typeface="Courier New" panose="02070309020205020404" pitchFamily="49" charset="0"/>
                <a:cs typeface="Courier New" panose="02070309020205020404" pitchFamily="49" charset="0"/>
              </a:rPr>
              <a:t>  </a:t>
            </a:r>
            <a:r>
              <a:rPr lang="vi-VN" b="1">
                <a:latin typeface="Courier New" panose="02070309020205020404" pitchFamily="49" charset="0"/>
                <a:cs typeface="Courier New" panose="02070309020205020404" pitchFamily="49" charset="0"/>
              </a:rPr>
              <a:t>3</a:t>
            </a:r>
            <a:r>
              <a:rPr lang="en-US" b="1">
                <a:latin typeface="Courier New" panose="02070309020205020404" pitchFamily="49" charset="0"/>
                <a:cs typeface="Courier New" panose="02070309020205020404" pitchFamily="49" charset="0"/>
              </a:rPr>
              <a:t>,</a:t>
            </a:r>
            <a:r>
              <a:rPr lang="vi-VN" b="1">
                <a:latin typeface="Courier New" panose="02070309020205020404" pitchFamily="49" charset="0"/>
                <a:cs typeface="Courier New" panose="02070309020205020404" pitchFamily="49" charset="0"/>
              </a:rPr>
              <a:t>Tình huống truyện</a:t>
            </a:r>
          </a:p>
        </p:txBody>
      </p:sp>
      <p:sp>
        <p:nvSpPr>
          <p:cNvPr id="27" name="Hình Bầu dục 26">
            <a:extLst>
              <a:ext uri="{FF2B5EF4-FFF2-40B4-BE49-F238E27FC236}">
                <a16:creationId xmlns:a16="http://schemas.microsoft.com/office/drawing/2014/main" xmlns="" id="{76B20CE6-2E5B-5E46-8CC7-264035D5F30C}"/>
              </a:ext>
            </a:extLst>
          </p:cNvPr>
          <p:cNvSpPr/>
          <p:nvPr/>
        </p:nvSpPr>
        <p:spPr>
          <a:xfrm>
            <a:off x="2610215" y="3373088"/>
            <a:ext cx="544143" cy="468679"/>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9" name="Hộp Văn bản 28">
            <a:extLst>
              <a:ext uri="{FF2B5EF4-FFF2-40B4-BE49-F238E27FC236}">
                <a16:creationId xmlns:a16="http://schemas.microsoft.com/office/drawing/2014/main" xmlns="" id="{4FB76AAD-4AC1-AE43-9FC8-83D7E7A83E6F}"/>
              </a:ext>
            </a:extLst>
          </p:cNvPr>
          <p:cNvSpPr txBox="1"/>
          <p:nvPr/>
        </p:nvSpPr>
        <p:spPr>
          <a:xfrm rot="10800000" flipH="1" flipV="1">
            <a:off x="2920750" y="4176407"/>
            <a:ext cx="1942614" cy="369332"/>
          </a:xfrm>
          <a:prstGeom prst="rect">
            <a:avLst/>
          </a:prstGeom>
          <a:solidFill>
            <a:schemeClr val="accent4">
              <a:lumMod val="50000"/>
            </a:schemeClr>
          </a:solidFill>
        </p:spPr>
        <p:txBody>
          <a:bodyPr wrap="square" rtlCol="0">
            <a:spAutoFit/>
          </a:bodyPr>
          <a:lstStyle/>
          <a:p>
            <a:pPr algn="l"/>
            <a:r>
              <a:rPr lang="vi-VN" b="1">
                <a:latin typeface="Courier New" panose="02070309020205020404" pitchFamily="49" charset="0"/>
                <a:cs typeface="Courier New" panose="02070309020205020404" pitchFamily="49" charset="0"/>
              </a:rPr>
              <a:t> 4</a:t>
            </a:r>
            <a:r>
              <a:rPr lang="en-US" b="1">
                <a:latin typeface="Courier New" panose="02070309020205020404" pitchFamily="49" charset="0"/>
                <a:cs typeface="Courier New" panose="02070309020205020404" pitchFamily="49" charset="0"/>
              </a:rPr>
              <a:t>,</a:t>
            </a:r>
            <a:r>
              <a:rPr lang="vi-VN" b="1">
                <a:latin typeface="Courier New" panose="02070309020205020404" pitchFamily="49" charset="0"/>
                <a:cs typeface="Courier New" panose="02070309020205020404" pitchFamily="49" charset="0"/>
              </a:rPr>
              <a:t>Nhân vật </a:t>
            </a:r>
          </a:p>
        </p:txBody>
      </p:sp>
      <p:sp>
        <p:nvSpPr>
          <p:cNvPr id="2" name="Hình Bầu dục 1">
            <a:extLst>
              <a:ext uri="{FF2B5EF4-FFF2-40B4-BE49-F238E27FC236}">
                <a16:creationId xmlns:a16="http://schemas.microsoft.com/office/drawing/2014/main" xmlns="" id="{B3C42DD1-F938-A144-B88A-DBED0D95BEE1}"/>
              </a:ext>
            </a:extLst>
          </p:cNvPr>
          <p:cNvSpPr/>
          <p:nvPr/>
        </p:nvSpPr>
        <p:spPr>
          <a:xfrm>
            <a:off x="2552699" y="4130606"/>
            <a:ext cx="544143" cy="468679"/>
          </a:xfrm>
          <a:prstGeom prst="ellipse">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 name="Hộp Văn bản 2">
            <a:extLst>
              <a:ext uri="{FF2B5EF4-FFF2-40B4-BE49-F238E27FC236}">
                <a16:creationId xmlns:a16="http://schemas.microsoft.com/office/drawing/2014/main" xmlns="" id="{431AF3D8-CAF3-784B-8DBD-9B9483B4B74F}"/>
              </a:ext>
            </a:extLst>
          </p:cNvPr>
          <p:cNvSpPr txBox="1"/>
          <p:nvPr/>
        </p:nvSpPr>
        <p:spPr>
          <a:xfrm>
            <a:off x="2824770" y="5056468"/>
            <a:ext cx="4077189" cy="369332"/>
          </a:xfrm>
          <a:prstGeom prst="rect">
            <a:avLst/>
          </a:prstGeom>
          <a:solidFill>
            <a:schemeClr val="accent2">
              <a:lumMod val="75000"/>
            </a:schemeClr>
          </a:solidFill>
        </p:spPr>
        <p:txBody>
          <a:bodyPr wrap="square" rtlCol="0">
            <a:spAutoFit/>
          </a:bodyPr>
          <a:lstStyle/>
          <a:p>
            <a:pPr algn="l"/>
            <a:r>
              <a:rPr lang="vi-VN" b="1">
                <a:latin typeface="Courier New" panose="02070309020205020404" pitchFamily="49" charset="0"/>
                <a:cs typeface="Courier New" panose="02070309020205020404" pitchFamily="49" charset="0"/>
              </a:rPr>
              <a:t>  a,Ông Hai( Làng – Kim Lân)</a:t>
            </a:r>
          </a:p>
        </p:txBody>
      </p:sp>
      <p:sp>
        <p:nvSpPr>
          <p:cNvPr id="8" name="Hình Bầu dục 7">
            <a:extLst>
              <a:ext uri="{FF2B5EF4-FFF2-40B4-BE49-F238E27FC236}">
                <a16:creationId xmlns:a16="http://schemas.microsoft.com/office/drawing/2014/main" xmlns="" id="{177F366B-B8E7-2949-940D-8A7AA876366F}"/>
              </a:ext>
            </a:extLst>
          </p:cNvPr>
          <p:cNvSpPr/>
          <p:nvPr/>
        </p:nvSpPr>
        <p:spPr>
          <a:xfrm>
            <a:off x="2495556" y="5039623"/>
            <a:ext cx="544143" cy="468679"/>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0" name="Hộp Văn bản 9">
            <a:extLst>
              <a:ext uri="{FF2B5EF4-FFF2-40B4-BE49-F238E27FC236}">
                <a16:creationId xmlns:a16="http://schemas.microsoft.com/office/drawing/2014/main" xmlns="" id="{89D67798-848D-B74B-82C5-F6163445980E}"/>
              </a:ext>
            </a:extLst>
          </p:cNvPr>
          <p:cNvSpPr txBox="1"/>
          <p:nvPr/>
        </p:nvSpPr>
        <p:spPr>
          <a:xfrm>
            <a:off x="2571752" y="5881112"/>
            <a:ext cx="7791937" cy="369332"/>
          </a:xfrm>
          <a:prstGeom prst="rect">
            <a:avLst/>
          </a:prstGeom>
          <a:solidFill>
            <a:schemeClr val="bg2">
              <a:lumMod val="75000"/>
            </a:schemeClr>
          </a:solidFill>
        </p:spPr>
        <p:txBody>
          <a:bodyPr wrap="square" rtlCol="0">
            <a:spAutoFit/>
          </a:bodyPr>
          <a:lstStyle/>
          <a:p>
            <a:pPr algn="l"/>
            <a:r>
              <a:rPr lang="vi-VN" b="1">
                <a:latin typeface="Courier New" panose="02070309020205020404" pitchFamily="49" charset="0"/>
                <a:cs typeface="Courier New" panose="02070309020205020404" pitchFamily="49" charset="0"/>
              </a:rPr>
              <a:t>  b, Anh thanh niên( Lặng lẽ SaPa – Nguyễn Thành Long )</a:t>
            </a:r>
          </a:p>
        </p:txBody>
      </p:sp>
      <p:sp>
        <p:nvSpPr>
          <p:cNvPr id="12" name="Hình Bầu dục 11">
            <a:extLst>
              <a:ext uri="{FF2B5EF4-FFF2-40B4-BE49-F238E27FC236}">
                <a16:creationId xmlns:a16="http://schemas.microsoft.com/office/drawing/2014/main" xmlns="" id="{4DD6E68B-8EC2-5C41-A5D4-36235BE6B40C}"/>
              </a:ext>
            </a:extLst>
          </p:cNvPr>
          <p:cNvSpPr/>
          <p:nvPr/>
        </p:nvSpPr>
        <p:spPr>
          <a:xfrm>
            <a:off x="2223484" y="5831438"/>
            <a:ext cx="544143" cy="468679"/>
          </a:xfrm>
          <a:prstGeom prst="ellipse">
            <a:avLst/>
          </a:prstGeom>
          <a:solidFill>
            <a:schemeClr val="bg2">
              <a:lumMod val="9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xmlns="" val="2475226811"/>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arn(inVertical)">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barn(inVertical)">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barn(inVertical)">
                                      <p:cBhvr>
                                        <p:cTn id="27" dur="500"/>
                                        <p:tgtEl>
                                          <p:spTgt spid="25"/>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barn(inVertical)">
                                      <p:cBhvr>
                                        <p:cTn id="32" dur="500"/>
                                        <p:tgtEl>
                                          <p:spTgt spid="29"/>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barn(inVertical)">
                                      <p:cBhvr>
                                        <p:cTn id="37" dur="500"/>
                                        <p:tgtEl>
                                          <p:spTgt spid="3"/>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barn(inVertical)">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P spid="17" grpId="0" animBg="1"/>
      <p:bldP spid="21" grpId="0" animBg="1"/>
      <p:bldP spid="25" grpId="0" animBg="1"/>
      <p:bldP spid="29" grpId="0" animBg="1"/>
      <p:bldP spid="3" grpId="0" animBg="1"/>
      <p:bldP spid="1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9088C84D-C67F-DA4E-BF94-09AF04821FAD}"/>
              </a:ext>
            </a:extLst>
          </p:cNvPr>
          <p:cNvSpPr>
            <a:spLocks noGrp="1"/>
          </p:cNvSpPr>
          <p:nvPr>
            <p:ph type="title"/>
          </p:nvPr>
        </p:nvSpPr>
        <p:spPr/>
        <p:txBody>
          <a:bodyPr/>
          <a:lstStyle/>
          <a:p>
            <a:endParaRPr lang="vi-VN"/>
          </a:p>
        </p:txBody>
      </p:sp>
      <p:pic>
        <p:nvPicPr>
          <p:cNvPr id="4" name="Hình ảnh 4">
            <a:extLst>
              <a:ext uri="{FF2B5EF4-FFF2-40B4-BE49-F238E27FC236}">
                <a16:creationId xmlns:a16="http://schemas.microsoft.com/office/drawing/2014/main" xmlns="" id="{AFF79CC2-297F-C94A-A894-A0AFA9655E03}"/>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12192000" cy="6858000"/>
          </a:xfrm>
        </p:spPr>
      </p:pic>
      <p:sp>
        <p:nvSpPr>
          <p:cNvPr id="6" name="Hình chữ nhật: Góc vát 5">
            <a:extLst>
              <a:ext uri="{FF2B5EF4-FFF2-40B4-BE49-F238E27FC236}">
                <a16:creationId xmlns:a16="http://schemas.microsoft.com/office/drawing/2014/main" xmlns="" id="{615B14B8-0F81-A947-B149-464A0A64A812}"/>
              </a:ext>
            </a:extLst>
          </p:cNvPr>
          <p:cNvSpPr/>
          <p:nvPr/>
        </p:nvSpPr>
        <p:spPr>
          <a:xfrm>
            <a:off x="2486716" y="166524"/>
            <a:ext cx="6302659" cy="712705"/>
          </a:xfrm>
          <a:prstGeom prst="bevel">
            <a:avLst>
              <a:gd name="adj" fmla="val 26207"/>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a:latin typeface="Courier New" panose="02070309020205020404" pitchFamily="49" charset="0"/>
                <a:cs typeface="Courier New" panose="02070309020205020404" pitchFamily="49" charset="0"/>
              </a:rPr>
              <a:t>II, Một số phương diện đặc biệt </a:t>
            </a:r>
          </a:p>
        </p:txBody>
      </p:sp>
      <p:sp>
        <p:nvSpPr>
          <p:cNvPr id="8" name="Cuộn: Ngang 7">
            <a:extLst>
              <a:ext uri="{FF2B5EF4-FFF2-40B4-BE49-F238E27FC236}">
                <a16:creationId xmlns:a16="http://schemas.microsoft.com/office/drawing/2014/main" xmlns="" id="{1CEEA5FB-9DEE-0442-8F68-54C95D9861EA}"/>
              </a:ext>
            </a:extLst>
          </p:cNvPr>
          <p:cNvSpPr/>
          <p:nvPr/>
        </p:nvSpPr>
        <p:spPr>
          <a:xfrm>
            <a:off x="-520214" y="879229"/>
            <a:ext cx="5380405" cy="2262364"/>
          </a:xfrm>
          <a:prstGeom prst="horizontalScroll">
            <a:avLst>
              <a:gd name="adj" fmla="val 25000"/>
            </a:avLst>
          </a:prstGeom>
          <a:solidFill>
            <a:schemeClr val="accent2">
              <a:lumMod val="40000"/>
              <a:lumOff val="6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a:solidFill>
                  <a:schemeClr val="tx1"/>
                </a:solidFill>
                <a:latin typeface="Courier New" panose="02070309020205020404" pitchFamily="49" charset="0"/>
                <a:cs typeface="Courier New" panose="02070309020205020404" pitchFamily="49" charset="0"/>
              </a:rPr>
              <a:t>C,Nhân vật ông Sáu(Chiếc lược ngà- Nguyễn Quang Sáng)</a:t>
            </a:r>
          </a:p>
        </p:txBody>
      </p:sp>
      <p:pic>
        <p:nvPicPr>
          <p:cNvPr id="9" name="Hình ảnh 9">
            <a:extLst>
              <a:ext uri="{FF2B5EF4-FFF2-40B4-BE49-F238E27FC236}">
                <a16:creationId xmlns:a16="http://schemas.microsoft.com/office/drawing/2014/main" xmlns="" id="{8185DE5E-5054-A248-9D8C-B6794E7F57C1}"/>
              </a:ext>
            </a:extLst>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5380405" y="2673512"/>
            <a:ext cx="5638334" cy="3529949"/>
          </a:xfrm>
          <a:prstGeom prst="rect">
            <a:avLst/>
          </a:prstGeom>
        </p:spPr>
      </p:pic>
      <p:sp>
        <p:nvSpPr>
          <p:cNvPr id="11" name="Hộp Văn bản 10">
            <a:extLst>
              <a:ext uri="{FF2B5EF4-FFF2-40B4-BE49-F238E27FC236}">
                <a16:creationId xmlns:a16="http://schemas.microsoft.com/office/drawing/2014/main" xmlns="" id="{1224491C-4192-044C-9DE9-DFF00F202226}"/>
              </a:ext>
            </a:extLst>
          </p:cNvPr>
          <p:cNvSpPr txBox="1"/>
          <p:nvPr/>
        </p:nvSpPr>
        <p:spPr>
          <a:xfrm rot="10130912" flipH="1" flipV="1">
            <a:off x="17376" y="1212273"/>
            <a:ext cx="1942614" cy="369332"/>
          </a:xfrm>
          <a:prstGeom prst="rect">
            <a:avLst/>
          </a:prstGeom>
          <a:solidFill>
            <a:srgbClr val="92D050"/>
          </a:solidFill>
        </p:spPr>
        <p:txBody>
          <a:bodyPr wrap="square" rtlCol="0">
            <a:spAutoFit/>
          </a:bodyPr>
          <a:lstStyle/>
          <a:p>
            <a:pPr algn="l"/>
            <a:r>
              <a:rPr lang="vi-VN" b="1">
                <a:latin typeface="Courier New" panose="02070309020205020404" pitchFamily="49" charset="0"/>
                <a:cs typeface="Courier New" panose="02070309020205020404" pitchFamily="49" charset="0"/>
              </a:rPr>
              <a:t> 4</a:t>
            </a:r>
            <a:r>
              <a:rPr lang="en-US" b="1">
                <a:latin typeface="Courier New" panose="02070309020205020404" pitchFamily="49" charset="0"/>
                <a:cs typeface="Courier New" panose="02070309020205020404" pitchFamily="49" charset="0"/>
              </a:rPr>
              <a:t>,</a:t>
            </a:r>
            <a:r>
              <a:rPr lang="vi-VN" b="1">
                <a:latin typeface="Courier New" panose="02070309020205020404" pitchFamily="49" charset="0"/>
                <a:cs typeface="Courier New" panose="02070309020205020404" pitchFamily="49" charset="0"/>
              </a:rPr>
              <a:t>Nhân vật </a:t>
            </a:r>
          </a:p>
        </p:txBody>
      </p:sp>
    </p:spTree>
    <p:extLst>
      <p:ext uri="{BB962C8B-B14F-4D97-AF65-F5344CB8AC3E}">
        <p14:creationId xmlns:p14="http://schemas.microsoft.com/office/powerpoint/2010/main" xmlns="" val="2640803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ặt trời 3">
            <a:extLst>
              <a:ext uri="{FF2B5EF4-FFF2-40B4-BE49-F238E27FC236}">
                <a16:creationId xmlns:a16="http://schemas.microsoft.com/office/drawing/2014/main" xmlns="" id="{B2490726-4650-5A47-82A4-9B01C0BA479B}"/>
              </a:ext>
            </a:extLst>
          </p:cNvPr>
          <p:cNvSpPr/>
          <p:nvPr/>
        </p:nvSpPr>
        <p:spPr>
          <a:xfrm>
            <a:off x="2281481" y="387471"/>
            <a:ext cx="7629038" cy="5765558"/>
          </a:xfrm>
          <a:prstGeom prst="sun">
            <a:avLst>
              <a:gd name="adj" fmla="val 24876"/>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a:solidFill>
                  <a:srgbClr val="FF0000"/>
                </a:solidFill>
              </a:rPr>
              <a:t>Hoàn cảnh</a:t>
            </a:r>
          </a:p>
          <a:p>
            <a:pPr algn="ctr"/>
            <a:r>
              <a:rPr lang="vi-VN" sz="2000" b="1">
                <a:solidFill>
                  <a:schemeClr val="tx1"/>
                </a:solidFill>
              </a:rPr>
              <a:t>Li tán gia đình vì tham gia kháng chiến luôn khao khát mong nhớ con</a:t>
            </a:r>
          </a:p>
        </p:txBody>
      </p:sp>
    </p:spTree>
    <p:extLst>
      <p:ext uri="{BB962C8B-B14F-4D97-AF65-F5344CB8AC3E}">
        <p14:creationId xmlns:p14="http://schemas.microsoft.com/office/powerpoint/2010/main" xmlns="" val="2583854786"/>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ình ảnh 4">
            <a:extLst>
              <a:ext uri="{FF2B5EF4-FFF2-40B4-BE49-F238E27FC236}">
                <a16:creationId xmlns:a16="http://schemas.microsoft.com/office/drawing/2014/main" xmlns="" id="{1156B728-350F-7441-9B96-29F77727024C}"/>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5" name="Hình chữ nhật: Góc vát 4">
            <a:extLst>
              <a:ext uri="{FF2B5EF4-FFF2-40B4-BE49-F238E27FC236}">
                <a16:creationId xmlns:a16="http://schemas.microsoft.com/office/drawing/2014/main" xmlns="" id="{BAF91592-3CC0-7043-8AB5-5C4045720E81}"/>
              </a:ext>
            </a:extLst>
          </p:cNvPr>
          <p:cNvSpPr/>
          <p:nvPr/>
        </p:nvSpPr>
        <p:spPr>
          <a:xfrm>
            <a:off x="3976524" y="129892"/>
            <a:ext cx="4046455" cy="737128"/>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a:solidFill>
                  <a:schemeClr val="bg1"/>
                </a:solidFill>
              </a:rPr>
              <a:t>KIẾN THỨC CƠ BẢN</a:t>
            </a:r>
          </a:p>
        </p:txBody>
      </p:sp>
      <p:sp>
        <p:nvSpPr>
          <p:cNvPr id="6" name="Hình chữ nhật: Góc Tròn 5">
            <a:extLst>
              <a:ext uri="{FF2B5EF4-FFF2-40B4-BE49-F238E27FC236}">
                <a16:creationId xmlns:a16="http://schemas.microsoft.com/office/drawing/2014/main" xmlns="" id="{0CC3CF20-31BD-0D4C-AE85-F5034FD6DDD3}"/>
              </a:ext>
            </a:extLst>
          </p:cNvPr>
          <p:cNvSpPr/>
          <p:nvPr/>
        </p:nvSpPr>
        <p:spPr>
          <a:xfrm>
            <a:off x="2256203" y="1094192"/>
            <a:ext cx="7679594" cy="938824"/>
          </a:xfrm>
          <a:prstGeom prst="roundRect">
            <a:avLst>
              <a:gd name="adj" fmla="val 50000"/>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5400" b="1">
                <a:solidFill>
                  <a:schemeClr val="accent4"/>
                </a:solidFill>
                <a:ea typeface="BatangChe" panose="02030609000101010101" pitchFamily="49" charset="-127"/>
              </a:rPr>
              <a:t>Tác giả</a:t>
            </a:r>
          </a:p>
        </p:txBody>
      </p:sp>
      <p:sp>
        <p:nvSpPr>
          <p:cNvPr id="7" name="Hộp Văn bản 6">
            <a:extLst>
              <a:ext uri="{FF2B5EF4-FFF2-40B4-BE49-F238E27FC236}">
                <a16:creationId xmlns:a16="http://schemas.microsoft.com/office/drawing/2014/main" xmlns="" id="{EE7FDEF7-7F69-E541-A4DF-0F955C1F889D}"/>
              </a:ext>
            </a:extLst>
          </p:cNvPr>
          <p:cNvSpPr txBox="1"/>
          <p:nvPr/>
        </p:nvSpPr>
        <p:spPr>
          <a:xfrm>
            <a:off x="5179157" y="2517042"/>
            <a:ext cx="1828800" cy="1828800"/>
          </a:xfrm>
          <a:prstGeom prst="rect">
            <a:avLst/>
          </a:prstGeom>
          <a:noFill/>
        </p:spPr>
        <p:txBody>
          <a:bodyPr wrap="square" rtlCol="0">
            <a:spAutoFit/>
          </a:bodyPr>
          <a:lstStyle/>
          <a:p>
            <a:pPr algn="l"/>
            <a:endParaRPr lang="vi-VN"/>
          </a:p>
        </p:txBody>
      </p:sp>
      <p:sp>
        <p:nvSpPr>
          <p:cNvPr id="9" name="Mũi tên: Xuống 8">
            <a:extLst>
              <a:ext uri="{FF2B5EF4-FFF2-40B4-BE49-F238E27FC236}">
                <a16:creationId xmlns:a16="http://schemas.microsoft.com/office/drawing/2014/main" xmlns="" id="{1A3F0665-4243-A849-A6FD-206475D0CF90}"/>
              </a:ext>
            </a:extLst>
          </p:cNvPr>
          <p:cNvSpPr/>
          <p:nvPr/>
        </p:nvSpPr>
        <p:spPr>
          <a:xfrm>
            <a:off x="2256203" y="2130072"/>
            <a:ext cx="7774921" cy="1399064"/>
          </a:xfrm>
          <a:prstGeom prst="downArrow">
            <a:avLst>
              <a:gd name="adj1" fmla="val 50000"/>
              <a:gd name="adj2" fmla="val 4741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0" name="Hình Bầu dục 9">
            <a:extLst>
              <a:ext uri="{FF2B5EF4-FFF2-40B4-BE49-F238E27FC236}">
                <a16:creationId xmlns:a16="http://schemas.microsoft.com/office/drawing/2014/main" xmlns="" id="{26BD8250-4885-684D-B353-C55A2AE01D55}"/>
              </a:ext>
            </a:extLst>
          </p:cNvPr>
          <p:cNvSpPr/>
          <p:nvPr/>
        </p:nvSpPr>
        <p:spPr>
          <a:xfrm>
            <a:off x="700211" y="3573928"/>
            <a:ext cx="2313354" cy="2063749"/>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dirty="0">
                <a:solidFill>
                  <a:schemeClr val="accent1">
                    <a:lumMod val="75000"/>
                  </a:schemeClr>
                </a:solidFill>
                <a:latin typeface="Courier New" panose="02070309020205020404" pitchFamily="49" charset="0"/>
                <a:ea typeface="BatangChe" panose="02030609000101010101" pitchFamily="49" charset="-127"/>
                <a:cs typeface="Courier New" panose="02070309020205020404" pitchFamily="49" charset="0"/>
              </a:rPr>
              <a:t>Tên</a:t>
            </a:r>
            <a:r>
              <a:rPr lang="vi-VN" sz="2000" b="1" dirty="0">
                <a:latin typeface="Courier New" panose="02070309020205020404" pitchFamily="49" charset="0"/>
                <a:ea typeface="BatangChe" panose="02030609000101010101" pitchFamily="49" charset="-127"/>
                <a:cs typeface="Courier New" panose="02070309020205020404" pitchFamily="49" charset="0"/>
              </a:rPr>
              <a:t> </a:t>
            </a:r>
          </a:p>
          <a:p>
            <a:pPr algn="ctr"/>
            <a:r>
              <a:rPr lang="vi-VN" sz="2000" b="1" dirty="0">
                <a:latin typeface="Courier New" panose="02070309020205020404" pitchFamily="49" charset="0"/>
                <a:ea typeface="BatangChe" panose="02030609000101010101" pitchFamily="49" charset="-127"/>
                <a:cs typeface="Courier New" panose="02070309020205020404" pitchFamily="49" charset="0"/>
              </a:rPr>
              <a:t>Năm sinh- năm mất,quê quán</a:t>
            </a:r>
          </a:p>
        </p:txBody>
      </p:sp>
      <p:sp>
        <p:nvSpPr>
          <p:cNvPr id="12" name="Hình Bầu dục 11">
            <a:extLst>
              <a:ext uri="{FF2B5EF4-FFF2-40B4-BE49-F238E27FC236}">
                <a16:creationId xmlns:a16="http://schemas.microsoft.com/office/drawing/2014/main" xmlns="" id="{61AC5091-931C-E743-8922-8D0FC7BE5451}"/>
              </a:ext>
            </a:extLst>
          </p:cNvPr>
          <p:cNvSpPr/>
          <p:nvPr/>
        </p:nvSpPr>
        <p:spPr>
          <a:xfrm>
            <a:off x="3392578" y="3573927"/>
            <a:ext cx="2313354" cy="2063749"/>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a:solidFill>
                  <a:schemeClr val="accent1">
                    <a:lumMod val="75000"/>
                  </a:schemeClr>
                </a:solidFill>
                <a:latin typeface="Courier New" panose="02070309020205020404" pitchFamily="49" charset="0"/>
                <a:ea typeface="BatangChe" panose="02030609000101010101" pitchFamily="49" charset="-127"/>
                <a:cs typeface="Courier New" panose="02070309020205020404" pitchFamily="49" charset="0"/>
              </a:rPr>
              <a:t>Cuộc đời</a:t>
            </a:r>
            <a:r>
              <a:rPr lang="vi-VN" sz="2000" b="1">
                <a:latin typeface="Courier New" panose="02070309020205020404" pitchFamily="49" charset="0"/>
                <a:ea typeface="BatangChe" panose="02030609000101010101" pitchFamily="49" charset="-127"/>
                <a:cs typeface="Courier New" panose="02070309020205020404" pitchFamily="49" charset="0"/>
              </a:rPr>
              <a:t>:sự nghiệp</a:t>
            </a:r>
          </a:p>
        </p:txBody>
      </p:sp>
      <p:sp>
        <p:nvSpPr>
          <p:cNvPr id="14" name="Hình Bầu dục 13">
            <a:extLst>
              <a:ext uri="{FF2B5EF4-FFF2-40B4-BE49-F238E27FC236}">
                <a16:creationId xmlns:a16="http://schemas.microsoft.com/office/drawing/2014/main" xmlns="" id="{83AB3A9C-03C6-1340-8357-9528847CDD32}"/>
              </a:ext>
            </a:extLst>
          </p:cNvPr>
          <p:cNvSpPr/>
          <p:nvPr/>
        </p:nvSpPr>
        <p:spPr>
          <a:xfrm>
            <a:off x="6206186" y="3529136"/>
            <a:ext cx="2313354" cy="2063749"/>
          </a:xfrm>
          <a:prstGeom prst="ellips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a:latin typeface="Courier New" panose="02070309020205020404" pitchFamily="49" charset="0"/>
                <a:ea typeface="BatangChe" panose="02030609000101010101" pitchFamily="49" charset="-127"/>
                <a:cs typeface="Courier New" panose="02070309020205020404" pitchFamily="49" charset="0"/>
              </a:rPr>
              <a:t>Phong cách sáng tác</a:t>
            </a:r>
          </a:p>
        </p:txBody>
      </p:sp>
      <p:sp>
        <p:nvSpPr>
          <p:cNvPr id="16" name="Hình Bầu dục 15">
            <a:extLst>
              <a:ext uri="{FF2B5EF4-FFF2-40B4-BE49-F238E27FC236}">
                <a16:creationId xmlns:a16="http://schemas.microsoft.com/office/drawing/2014/main" xmlns="" id="{96AA2DE9-F7D4-7343-B863-D29D470C2847}"/>
              </a:ext>
            </a:extLst>
          </p:cNvPr>
          <p:cNvSpPr/>
          <p:nvPr/>
        </p:nvSpPr>
        <p:spPr>
          <a:xfrm>
            <a:off x="8874447" y="3529135"/>
            <a:ext cx="2313354" cy="2063749"/>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a:latin typeface="Courier New" panose="02070309020205020404" pitchFamily="49" charset="0"/>
                <a:ea typeface="BatangChe" panose="02030609000101010101" pitchFamily="49" charset="-127"/>
                <a:cs typeface="Courier New" panose="02070309020205020404" pitchFamily="49" charset="0"/>
              </a:rPr>
              <a:t>Giải thưởng</a:t>
            </a:r>
          </a:p>
        </p:txBody>
      </p:sp>
    </p:spTree>
    <p:extLst>
      <p:ext uri="{BB962C8B-B14F-4D97-AF65-F5344CB8AC3E}">
        <p14:creationId xmlns:p14="http://schemas.microsoft.com/office/powerpoint/2010/main" xmlns="" val="3513833784"/>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circle(in)">
                                      <p:cBhvr>
                                        <p:cTn id="28" dur="20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circle(in)">
                                      <p:cBhvr>
                                        <p:cTn id="40"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P spid="10" grpId="0" animBg="1"/>
      <p:bldP spid="12" grpId="0" animBg="1"/>
      <p:bldP spid="14" grpId="0" animBg="1"/>
      <p:bldP spid="1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30CAE032-B2BB-D944-9B1F-820CF57F661E}"/>
              </a:ext>
            </a:extLst>
          </p:cNvPr>
          <p:cNvSpPr>
            <a:spLocks noGrp="1"/>
          </p:cNvSpPr>
          <p:nvPr>
            <p:ph type="title"/>
          </p:nvPr>
        </p:nvSpPr>
        <p:spPr/>
        <p:txBody>
          <a:bodyPr/>
          <a:lstStyle/>
          <a:p>
            <a:endParaRPr lang="vi-VN"/>
          </a:p>
        </p:txBody>
      </p:sp>
      <p:pic>
        <p:nvPicPr>
          <p:cNvPr id="4" name="Hình ảnh 4">
            <a:extLst>
              <a:ext uri="{FF2B5EF4-FFF2-40B4-BE49-F238E27FC236}">
                <a16:creationId xmlns:a16="http://schemas.microsoft.com/office/drawing/2014/main" xmlns="" id="{0E277E4C-E085-B94A-9110-E28301839611}"/>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0"/>
            <a:ext cx="12192000" cy="6857999"/>
          </a:xfrm>
        </p:spPr>
      </p:pic>
      <p:sp>
        <p:nvSpPr>
          <p:cNvPr id="5" name="Hình Bầu dục 4">
            <a:extLst>
              <a:ext uri="{FF2B5EF4-FFF2-40B4-BE49-F238E27FC236}">
                <a16:creationId xmlns:a16="http://schemas.microsoft.com/office/drawing/2014/main" xmlns="" id="{A61AAD01-8C6A-2146-9047-69CAA16F2985}"/>
              </a:ext>
            </a:extLst>
          </p:cNvPr>
          <p:cNvSpPr/>
          <p:nvPr/>
        </p:nvSpPr>
        <p:spPr>
          <a:xfrm>
            <a:off x="587618" y="365125"/>
            <a:ext cx="1952381" cy="1325562"/>
          </a:xfrm>
          <a:prstGeom prst="ellipse">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a:solidFill>
                  <a:schemeClr val="tx1"/>
                </a:solidFill>
                <a:latin typeface="Courier New" panose="02070309020205020404" pitchFamily="49" charset="0"/>
                <a:cs typeface="Courier New" panose="02070309020205020404" pitchFamily="49" charset="0"/>
              </a:rPr>
              <a:t>Trở về thăm nhà</a:t>
            </a:r>
          </a:p>
        </p:txBody>
      </p:sp>
      <p:sp>
        <p:nvSpPr>
          <p:cNvPr id="6" name="Hình chữ nhật: Góc Tròn 5">
            <a:extLst>
              <a:ext uri="{FF2B5EF4-FFF2-40B4-BE49-F238E27FC236}">
                <a16:creationId xmlns:a16="http://schemas.microsoft.com/office/drawing/2014/main" xmlns="" id="{45C7D88A-AC99-1344-BDAE-0B729BD0717D}"/>
              </a:ext>
            </a:extLst>
          </p:cNvPr>
          <p:cNvSpPr/>
          <p:nvPr/>
        </p:nvSpPr>
        <p:spPr>
          <a:xfrm>
            <a:off x="242274" y="1854442"/>
            <a:ext cx="4138247" cy="3149112"/>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7" name="Hộp Văn bản 6">
            <a:extLst>
              <a:ext uri="{FF2B5EF4-FFF2-40B4-BE49-F238E27FC236}">
                <a16:creationId xmlns:a16="http://schemas.microsoft.com/office/drawing/2014/main" xmlns="" id="{4FAB5123-839A-CD46-9915-E72716729CA9}"/>
              </a:ext>
            </a:extLst>
          </p:cNvPr>
          <p:cNvSpPr txBox="1"/>
          <p:nvPr/>
        </p:nvSpPr>
        <p:spPr>
          <a:xfrm>
            <a:off x="415193" y="1962045"/>
            <a:ext cx="3785574" cy="3139321"/>
          </a:xfrm>
          <a:prstGeom prst="rect">
            <a:avLst/>
          </a:prstGeom>
          <a:noFill/>
        </p:spPr>
        <p:txBody>
          <a:bodyPr wrap="square" rtlCol="0">
            <a:spAutoFit/>
          </a:bodyPr>
          <a:lstStyle/>
          <a:p>
            <a:pPr algn="l"/>
            <a:r>
              <a:rPr lang="vi-VN"/>
              <a:t>-Bước chân dồn dập lao về phía con,và tiếng gọi nghẹn ngào</a:t>
            </a:r>
          </a:p>
          <a:p>
            <a:pPr algn="l"/>
            <a:r>
              <a:rPr lang="vi-VN"/>
              <a:t>-Cảm giác hụt hẫng,đau đớn khi con không nhận cha</a:t>
            </a:r>
          </a:p>
          <a:p>
            <a:pPr algn="l"/>
            <a:r>
              <a:rPr lang="vi-VN"/>
              <a:t>-Buồn bã,thất vọng và tức giọng khi thái độ của con với sự quan tâm của mình</a:t>
            </a:r>
          </a:p>
          <a:p>
            <a:pPr algn="l"/>
            <a:r>
              <a:rPr lang="vi-VN"/>
              <a:t>-Lầm lũi và cô đơn khi ra đi muốn ôm con mà không dám</a:t>
            </a:r>
          </a:p>
          <a:p>
            <a:pPr algn="l"/>
            <a:r>
              <a:rPr lang="vi-VN"/>
              <a:t>-Xúc động mãnh liệt khi con cất tiếng gọi ba</a:t>
            </a:r>
          </a:p>
        </p:txBody>
      </p:sp>
      <p:pic>
        <p:nvPicPr>
          <p:cNvPr id="8" name="Hình ảnh 8">
            <a:extLst>
              <a:ext uri="{FF2B5EF4-FFF2-40B4-BE49-F238E27FC236}">
                <a16:creationId xmlns:a16="http://schemas.microsoft.com/office/drawing/2014/main" xmlns="" id="{2BD36E32-C148-7F4D-8E75-955B088696EF}"/>
              </a:ext>
            </a:extLst>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flipH="1">
            <a:off x="4644049" y="2134392"/>
            <a:ext cx="3097320" cy="2489691"/>
          </a:xfrm>
          <a:prstGeom prst="rect">
            <a:avLst/>
          </a:prstGeom>
        </p:spPr>
      </p:pic>
      <p:sp>
        <p:nvSpPr>
          <p:cNvPr id="9" name="Mũi tên: Hình V 8">
            <a:extLst>
              <a:ext uri="{FF2B5EF4-FFF2-40B4-BE49-F238E27FC236}">
                <a16:creationId xmlns:a16="http://schemas.microsoft.com/office/drawing/2014/main" xmlns="" id="{CA778797-9ED9-2A47-8EC6-1ACAD2320070}"/>
              </a:ext>
            </a:extLst>
          </p:cNvPr>
          <p:cNvSpPr/>
          <p:nvPr/>
        </p:nvSpPr>
        <p:spPr>
          <a:xfrm>
            <a:off x="5259627" y="640219"/>
            <a:ext cx="1672745" cy="775373"/>
          </a:xfrm>
          <a:prstGeom prst="chevron">
            <a:avLst>
              <a:gd name="adj" fmla="val 67954"/>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tx1"/>
              </a:solidFill>
            </a:endParaRPr>
          </a:p>
        </p:txBody>
      </p:sp>
      <p:sp>
        <p:nvSpPr>
          <p:cNvPr id="11" name="Hình Bầu dục 10">
            <a:extLst>
              <a:ext uri="{FF2B5EF4-FFF2-40B4-BE49-F238E27FC236}">
                <a16:creationId xmlns:a16="http://schemas.microsoft.com/office/drawing/2014/main" xmlns="" id="{FF7B40A2-4102-9F47-9B0F-B46A69D37438}"/>
              </a:ext>
            </a:extLst>
          </p:cNvPr>
          <p:cNvSpPr/>
          <p:nvPr/>
        </p:nvSpPr>
        <p:spPr>
          <a:xfrm>
            <a:off x="8954233" y="365124"/>
            <a:ext cx="2509471" cy="1325562"/>
          </a:xfrm>
          <a:prstGeom prst="ellipse">
            <a:avLst/>
          </a:prstGeom>
          <a:solidFill>
            <a:schemeClr val="accent5"/>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a:solidFill>
                  <a:schemeClr val="tx1"/>
                </a:solidFill>
                <a:latin typeface="Courier New" panose="02070309020205020404" pitchFamily="49" charset="0"/>
                <a:cs typeface="Courier New" panose="02070309020205020404" pitchFamily="49" charset="0"/>
              </a:rPr>
              <a:t>Trở lại chiến khu</a:t>
            </a:r>
          </a:p>
        </p:txBody>
      </p:sp>
      <p:sp>
        <p:nvSpPr>
          <p:cNvPr id="13" name="Hình chữ nhật: Góc Tròn 12">
            <a:extLst>
              <a:ext uri="{FF2B5EF4-FFF2-40B4-BE49-F238E27FC236}">
                <a16:creationId xmlns:a16="http://schemas.microsoft.com/office/drawing/2014/main" xmlns="" id="{D48B8889-E581-A141-9F68-F1EBDF51F83B}"/>
              </a:ext>
            </a:extLst>
          </p:cNvPr>
          <p:cNvSpPr/>
          <p:nvPr/>
        </p:nvSpPr>
        <p:spPr>
          <a:xfrm>
            <a:off x="8004897" y="1957149"/>
            <a:ext cx="4138247" cy="3149112"/>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4" name="Hộp Văn bản 13">
            <a:extLst>
              <a:ext uri="{FF2B5EF4-FFF2-40B4-BE49-F238E27FC236}">
                <a16:creationId xmlns:a16="http://schemas.microsoft.com/office/drawing/2014/main" xmlns="" id="{533B0E49-72FD-DA4E-B2C0-AD98DE7A0875}"/>
              </a:ext>
            </a:extLst>
          </p:cNvPr>
          <p:cNvSpPr txBox="1"/>
          <p:nvPr/>
        </p:nvSpPr>
        <p:spPr>
          <a:xfrm>
            <a:off x="8111272" y="2055810"/>
            <a:ext cx="3838454" cy="2893100"/>
          </a:xfrm>
          <a:prstGeom prst="rect">
            <a:avLst/>
          </a:prstGeom>
          <a:noFill/>
        </p:spPr>
        <p:txBody>
          <a:bodyPr wrap="square" rtlCol="0">
            <a:spAutoFit/>
          </a:bodyPr>
          <a:lstStyle/>
          <a:p>
            <a:pPr algn="l"/>
            <a:r>
              <a:rPr lang="vi-VN" sz="1400" b="1">
                <a:latin typeface="Courier New" panose="02070309020205020404" pitchFamily="49" charset="0"/>
                <a:cs typeface="Courier New" panose="02070309020205020404" pitchFamily="49" charset="0"/>
              </a:rPr>
              <a:t>-Hân hoan vui sướng ,hạnh phúc khi tìm được khúc ngà làm lược cho con</a:t>
            </a:r>
          </a:p>
          <a:p>
            <a:pPr algn="l"/>
            <a:r>
              <a:rPr lang="vi-VN" sz="1400" b="1">
                <a:latin typeface="Courier New" panose="02070309020205020404" pitchFamily="49" charset="0"/>
                <a:cs typeface="Courier New" panose="02070309020205020404" pitchFamily="49" charset="0"/>
              </a:rPr>
              <a:t>-Gửi gắm tình yêu thương của mình cho con và làm cây lược: tỉ mỉ,cố công như 1 người thợ bạc,gò lưng khắc dòng chữ” Thương nhớ tặng Thu,con của ba”</a:t>
            </a:r>
          </a:p>
          <a:p>
            <a:pPr algn="l"/>
            <a:r>
              <a:rPr lang="vi-VN" sz="1400" b="1">
                <a:latin typeface="Courier New" panose="02070309020205020404" pitchFamily="49" charset="0"/>
                <a:cs typeface="Courier New" panose="02070309020205020404" pitchFamily="49" charset="0"/>
              </a:rPr>
              <a:t>-Cồn cào mong muốn gặp con: ân hận,day dứt vì trót đánh con</a:t>
            </a:r>
          </a:p>
          <a:p>
            <a:pPr algn="l"/>
            <a:r>
              <a:rPr lang="vi-VN" sz="1400" b="1">
                <a:latin typeface="Courier New" panose="02070309020205020404" pitchFamily="49" charset="0"/>
                <a:cs typeface="Courier New" panose="02070309020205020404" pitchFamily="49" charset="0"/>
              </a:rPr>
              <a:t>-Canh cánh trong lòng vì chưa đưa được món quà nhỏ cho con,chỉ yên lòng nhắm mắt khi nghe được lời hứa của đồng đội.</a:t>
            </a:r>
          </a:p>
        </p:txBody>
      </p:sp>
      <p:sp>
        <p:nvSpPr>
          <p:cNvPr id="15" name="Ngoặc móc Trái 14">
            <a:extLst>
              <a:ext uri="{FF2B5EF4-FFF2-40B4-BE49-F238E27FC236}">
                <a16:creationId xmlns:a16="http://schemas.microsoft.com/office/drawing/2014/main" xmlns="" id="{1EB7F463-A70A-D546-B467-5BE2B664F04D}"/>
              </a:ext>
            </a:extLst>
          </p:cNvPr>
          <p:cNvSpPr/>
          <p:nvPr/>
        </p:nvSpPr>
        <p:spPr>
          <a:xfrm rot="16200000">
            <a:off x="6060590" y="1934913"/>
            <a:ext cx="517152" cy="6915402"/>
          </a:xfrm>
          <a:prstGeom prst="leftBrace">
            <a:avLst/>
          </a:prstGeom>
          <a:ln/>
        </p:spPr>
        <p:style>
          <a:lnRef idx="3">
            <a:schemeClr val="dk1"/>
          </a:lnRef>
          <a:fillRef idx="0">
            <a:schemeClr val="dk1"/>
          </a:fillRef>
          <a:effectRef idx="2">
            <a:schemeClr val="dk1"/>
          </a:effectRef>
          <a:fontRef idx="minor">
            <a:schemeClr val="tx1"/>
          </a:fontRef>
        </p:style>
        <p:txBody>
          <a:bodyPr rtlCol="0" anchor="ctr"/>
          <a:lstStyle/>
          <a:p>
            <a:pPr algn="ctr"/>
            <a:endParaRPr lang="vi-VN"/>
          </a:p>
        </p:txBody>
      </p:sp>
      <p:sp>
        <p:nvSpPr>
          <p:cNvPr id="16" name="Hình chữ nhật 15">
            <a:extLst>
              <a:ext uri="{FF2B5EF4-FFF2-40B4-BE49-F238E27FC236}">
                <a16:creationId xmlns:a16="http://schemas.microsoft.com/office/drawing/2014/main" xmlns="" id="{BD5F1BE6-AC76-6845-8826-FAE7522EF90A}"/>
              </a:ext>
            </a:extLst>
          </p:cNvPr>
          <p:cNvSpPr/>
          <p:nvPr/>
        </p:nvSpPr>
        <p:spPr>
          <a:xfrm>
            <a:off x="1191350" y="5678966"/>
            <a:ext cx="10272354" cy="900426"/>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b="1">
                <a:solidFill>
                  <a:schemeClr val="tx1"/>
                </a:solidFill>
                <a:latin typeface="Courier New" panose="02070309020205020404" pitchFamily="49" charset="0"/>
                <a:cs typeface="Courier New" panose="02070309020205020404" pitchFamily="49" charset="0"/>
              </a:rPr>
              <a:t>Ngòi bút miêu tả tâm lí nhân vật tinh tế,hiểu đời,hiểu người sâu sắc,ca ngợi sự hi sinh âm thầm của những người lính trong chiến tranh.</a:t>
            </a:r>
          </a:p>
        </p:txBody>
      </p:sp>
    </p:spTree>
    <p:extLst>
      <p:ext uri="{BB962C8B-B14F-4D97-AF65-F5344CB8AC3E}">
        <p14:creationId xmlns:p14="http://schemas.microsoft.com/office/powerpoint/2010/main" xmlns="" val="1193746308"/>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circle(in)">
                                      <p:cBhvr>
                                        <p:cTn id="16" dur="20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circle(in)">
                                      <p:cBhvr>
                                        <p:cTn id="21" dur="20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barn(inVertical)">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barn(inVertical)">
                                      <p:cBhvr>
                                        <p:cTn id="31" dur="5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barn(inVertical)">
                                      <p:cBhvr>
                                        <p:cTn id="40" dur="500"/>
                                        <p:tgtEl>
                                          <p:spTgt spid="14"/>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barn(inVertical)">
                                      <p:cBhvr>
                                        <p:cTn id="45" dur="500"/>
                                        <p:tgtEl>
                                          <p:spTgt spid="15"/>
                                        </p:tgtEl>
                                      </p:cBhvr>
                                    </p:animEffect>
                                  </p:childTnLst>
                                </p:cTn>
                              </p:par>
                            </p:childTnLst>
                          </p:cTn>
                        </p:par>
                      </p:childTnLst>
                    </p:cTn>
                  </p:par>
                  <p:par>
                    <p:cTn id="46" fill="hold">
                      <p:stCondLst>
                        <p:cond delay="indefinite"/>
                      </p:stCondLst>
                      <p:childTnLst>
                        <p:par>
                          <p:cTn id="47" fill="hold">
                            <p:stCondLst>
                              <p:cond delay="0"/>
                            </p:stCondLst>
                            <p:childTnLst>
                              <p:par>
                                <p:cTn id="48" presetID="31" presetClass="entr" presetSubtype="0" fill="hold" grpId="0" nodeType="clickEffect">
                                  <p:stCondLst>
                                    <p:cond delay="0"/>
                                  </p:stCondLst>
                                  <p:childTnLst>
                                    <p:set>
                                      <p:cBhvr>
                                        <p:cTn id="49" dur="1" fill="hold">
                                          <p:stCondLst>
                                            <p:cond delay="0"/>
                                          </p:stCondLst>
                                        </p:cTn>
                                        <p:tgtEl>
                                          <p:spTgt spid="16"/>
                                        </p:tgtEl>
                                        <p:attrNameLst>
                                          <p:attrName>style.visibility</p:attrName>
                                        </p:attrNameLst>
                                      </p:cBhvr>
                                      <p:to>
                                        <p:strVal val="visible"/>
                                      </p:to>
                                    </p:set>
                                    <p:anim calcmode="lin" valueType="num">
                                      <p:cBhvr>
                                        <p:cTn id="50" dur="1000" fill="hold"/>
                                        <p:tgtEl>
                                          <p:spTgt spid="16"/>
                                        </p:tgtEl>
                                        <p:attrNameLst>
                                          <p:attrName>ppt_w</p:attrName>
                                        </p:attrNameLst>
                                      </p:cBhvr>
                                      <p:tavLst>
                                        <p:tav tm="0">
                                          <p:val>
                                            <p:fltVal val="0"/>
                                          </p:val>
                                        </p:tav>
                                        <p:tav tm="100000">
                                          <p:val>
                                            <p:strVal val="#ppt_w"/>
                                          </p:val>
                                        </p:tav>
                                      </p:tavLst>
                                    </p:anim>
                                    <p:anim calcmode="lin" valueType="num">
                                      <p:cBhvr>
                                        <p:cTn id="51" dur="1000" fill="hold"/>
                                        <p:tgtEl>
                                          <p:spTgt spid="16"/>
                                        </p:tgtEl>
                                        <p:attrNameLst>
                                          <p:attrName>ppt_h</p:attrName>
                                        </p:attrNameLst>
                                      </p:cBhvr>
                                      <p:tavLst>
                                        <p:tav tm="0">
                                          <p:val>
                                            <p:fltVal val="0"/>
                                          </p:val>
                                        </p:tav>
                                        <p:tav tm="100000">
                                          <p:val>
                                            <p:strVal val="#ppt_h"/>
                                          </p:val>
                                        </p:tav>
                                      </p:tavLst>
                                    </p:anim>
                                    <p:anim calcmode="lin" valueType="num">
                                      <p:cBhvr>
                                        <p:cTn id="52" dur="1000" fill="hold"/>
                                        <p:tgtEl>
                                          <p:spTgt spid="16"/>
                                        </p:tgtEl>
                                        <p:attrNameLst>
                                          <p:attrName>style.rotation</p:attrName>
                                        </p:attrNameLst>
                                      </p:cBhvr>
                                      <p:tavLst>
                                        <p:tav tm="0">
                                          <p:val>
                                            <p:fltVal val="90"/>
                                          </p:val>
                                        </p:tav>
                                        <p:tav tm="100000">
                                          <p:val>
                                            <p:fltVal val="0"/>
                                          </p:val>
                                        </p:tav>
                                      </p:tavLst>
                                    </p:anim>
                                    <p:animEffect transition="in" filter="fade">
                                      <p:cBhvr>
                                        <p:cTn id="53"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p:bldP spid="9" grpId="0" animBg="1"/>
      <p:bldP spid="11" grpId="0" animBg="1"/>
      <p:bldP spid="13" grpId="0" animBg="1"/>
      <p:bldP spid="14" grpId="0"/>
      <p:bldP spid="15" grpId="0" animBg="1"/>
      <p:bldP spid="1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746E0D19-3755-CC49-80C9-63E253FB14C8}"/>
              </a:ext>
            </a:extLst>
          </p:cNvPr>
          <p:cNvSpPr>
            <a:spLocks noGrp="1"/>
          </p:cNvSpPr>
          <p:nvPr>
            <p:ph type="title"/>
          </p:nvPr>
        </p:nvSpPr>
        <p:spPr/>
        <p:txBody>
          <a:bodyPr/>
          <a:lstStyle/>
          <a:p>
            <a:endParaRPr lang="vi-VN"/>
          </a:p>
        </p:txBody>
      </p:sp>
      <p:pic>
        <p:nvPicPr>
          <p:cNvPr id="4" name="Hình ảnh 4">
            <a:extLst>
              <a:ext uri="{FF2B5EF4-FFF2-40B4-BE49-F238E27FC236}">
                <a16:creationId xmlns:a16="http://schemas.microsoft.com/office/drawing/2014/main" xmlns="" id="{EF547E91-CA58-E14C-B9FA-F15A8E811B75}"/>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p:spPr>
      </p:pic>
      <p:sp>
        <p:nvSpPr>
          <p:cNvPr id="6" name="Lưu đồ: Chuẩn bị 5">
            <a:extLst>
              <a:ext uri="{FF2B5EF4-FFF2-40B4-BE49-F238E27FC236}">
                <a16:creationId xmlns:a16="http://schemas.microsoft.com/office/drawing/2014/main" xmlns="" id="{13DFC198-32EF-2B43-885F-1705868D80D5}"/>
              </a:ext>
            </a:extLst>
          </p:cNvPr>
          <p:cNvSpPr/>
          <p:nvPr/>
        </p:nvSpPr>
        <p:spPr>
          <a:xfrm>
            <a:off x="5091212" y="174916"/>
            <a:ext cx="2196379" cy="820244"/>
          </a:xfrm>
          <a:prstGeom prst="flowChartPreparation">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a:solidFill>
                  <a:schemeClr val="tx1"/>
                </a:solidFill>
                <a:latin typeface="Courier New" panose="02070309020205020404" pitchFamily="49" charset="0"/>
                <a:cs typeface="Courier New" panose="02070309020205020404" pitchFamily="49" charset="0"/>
              </a:rPr>
              <a:t>Bé Thu</a:t>
            </a:r>
          </a:p>
        </p:txBody>
      </p:sp>
      <p:sp>
        <p:nvSpPr>
          <p:cNvPr id="7" name="Hình chữ nhật: Góc vát 6">
            <a:extLst>
              <a:ext uri="{FF2B5EF4-FFF2-40B4-BE49-F238E27FC236}">
                <a16:creationId xmlns:a16="http://schemas.microsoft.com/office/drawing/2014/main" xmlns="" id="{2342A5BA-472D-5743-9789-83AD5AD8450E}"/>
              </a:ext>
            </a:extLst>
          </p:cNvPr>
          <p:cNvSpPr/>
          <p:nvPr/>
        </p:nvSpPr>
        <p:spPr>
          <a:xfrm>
            <a:off x="833772" y="617784"/>
            <a:ext cx="3423668" cy="700493"/>
          </a:xfrm>
          <a:prstGeom prst="bevel">
            <a:avLst>
              <a:gd name="adj" fmla="val 21491"/>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a:solidFill>
                  <a:schemeClr val="tx1"/>
                </a:solidFill>
                <a:latin typeface="Courier New" panose="02070309020205020404" pitchFamily="49" charset="0"/>
                <a:cs typeface="Courier New" panose="02070309020205020404" pitchFamily="49" charset="0"/>
              </a:rPr>
              <a:t>Trước khi nhận cha</a:t>
            </a:r>
          </a:p>
        </p:txBody>
      </p:sp>
      <p:sp>
        <p:nvSpPr>
          <p:cNvPr id="8" name="Mũi tên: Trái 7">
            <a:extLst>
              <a:ext uri="{FF2B5EF4-FFF2-40B4-BE49-F238E27FC236}">
                <a16:creationId xmlns:a16="http://schemas.microsoft.com/office/drawing/2014/main" xmlns="" id="{E4B0E14E-2BFC-0542-B22D-738AF0B9E19E}"/>
              </a:ext>
            </a:extLst>
          </p:cNvPr>
          <p:cNvSpPr/>
          <p:nvPr/>
        </p:nvSpPr>
        <p:spPr>
          <a:xfrm rot="19498082">
            <a:off x="4324691" y="1234670"/>
            <a:ext cx="975965" cy="912036"/>
          </a:xfrm>
          <a:prstGeom prst="left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9" name="Lưu đồ: Đĩa Từ 8">
            <a:extLst>
              <a:ext uri="{FF2B5EF4-FFF2-40B4-BE49-F238E27FC236}">
                <a16:creationId xmlns:a16="http://schemas.microsoft.com/office/drawing/2014/main" xmlns="" id="{BE964EE0-6A93-8249-8432-EAB646A86B04}"/>
              </a:ext>
            </a:extLst>
          </p:cNvPr>
          <p:cNvSpPr/>
          <p:nvPr/>
        </p:nvSpPr>
        <p:spPr>
          <a:xfrm>
            <a:off x="284115" y="1990318"/>
            <a:ext cx="5189904" cy="4601097"/>
          </a:xfrm>
          <a:prstGeom prst="flowChartMagneticDisk">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a:solidFill>
                  <a:schemeClr val="tx1"/>
                </a:solidFill>
                <a:latin typeface="Courier New" panose="02070309020205020404" pitchFamily="49" charset="0"/>
                <a:cs typeface="Courier New" panose="02070309020205020404" pitchFamily="49" charset="0"/>
              </a:rPr>
              <a:t>Khước từ mọi sự quan tâm</a:t>
            </a:r>
          </a:p>
          <a:p>
            <a:pPr marL="285750" indent="-285750" algn="ctr">
              <a:buFontTx/>
              <a:buChar char="-"/>
            </a:pPr>
            <a:r>
              <a:rPr lang="vi-VN" sz="2800" b="1">
                <a:solidFill>
                  <a:schemeClr val="tx1"/>
                </a:solidFill>
                <a:latin typeface="Courier New" panose="02070309020205020404" pitchFamily="49" charset="0"/>
                <a:cs typeface="Courier New" panose="02070309020205020404" pitchFamily="49" charset="0"/>
              </a:rPr>
              <a:t>Không cất tiếng gọi ba dù bị đặt vào tình huống khó sử</a:t>
            </a:r>
          </a:p>
          <a:p>
            <a:pPr algn="ctr"/>
            <a:r>
              <a:rPr lang="vi-VN" sz="2800" b="1">
                <a:solidFill>
                  <a:schemeClr val="tx1"/>
                </a:solidFill>
                <a:latin typeface="Courier New" panose="02070309020205020404" pitchFamily="49" charset="0"/>
                <a:cs typeface="Courier New" panose="02070309020205020404" pitchFamily="49" charset="0"/>
              </a:rPr>
              <a:t>-&gt; Tình yêu ba mãnh liệt,tôn thờ 1 người cha duy nhất chụp chung với má</a:t>
            </a:r>
          </a:p>
        </p:txBody>
      </p:sp>
      <p:sp>
        <p:nvSpPr>
          <p:cNvPr id="11" name="Hình chữ nhật: Góc vát 10">
            <a:extLst>
              <a:ext uri="{FF2B5EF4-FFF2-40B4-BE49-F238E27FC236}">
                <a16:creationId xmlns:a16="http://schemas.microsoft.com/office/drawing/2014/main" xmlns="" id="{51A47CC2-963E-B848-AA67-D8A2A12BAF68}"/>
              </a:ext>
            </a:extLst>
          </p:cNvPr>
          <p:cNvSpPr/>
          <p:nvPr/>
        </p:nvSpPr>
        <p:spPr>
          <a:xfrm>
            <a:off x="7664788" y="617783"/>
            <a:ext cx="3423668" cy="700493"/>
          </a:xfrm>
          <a:prstGeom prst="bevel">
            <a:avLst>
              <a:gd name="adj" fmla="val 21491"/>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a:solidFill>
                  <a:schemeClr val="tx1"/>
                </a:solidFill>
                <a:latin typeface="Courier New" panose="02070309020205020404" pitchFamily="49" charset="0"/>
                <a:cs typeface="Courier New" panose="02070309020205020404" pitchFamily="49" charset="0"/>
              </a:rPr>
              <a:t>Khi nhận cha</a:t>
            </a:r>
          </a:p>
        </p:txBody>
      </p:sp>
      <p:sp>
        <p:nvSpPr>
          <p:cNvPr id="13" name="Mũi tên: Trái 12">
            <a:extLst>
              <a:ext uri="{FF2B5EF4-FFF2-40B4-BE49-F238E27FC236}">
                <a16:creationId xmlns:a16="http://schemas.microsoft.com/office/drawing/2014/main" xmlns="" id="{93911114-437C-D041-87B4-FD9674C3F2FD}"/>
              </a:ext>
            </a:extLst>
          </p:cNvPr>
          <p:cNvSpPr/>
          <p:nvPr/>
        </p:nvSpPr>
        <p:spPr>
          <a:xfrm rot="13036116">
            <a:off x="6887805" y="1331218"/>
            <a:ext cx="975965" cy="912036"/>
          </a:xfrm>
          <a:prstGeom prst="leftArrow">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5" name="Lưu đồ: Đĩa Từ 14">
            <a:extLst>
              <a:ext uri="{FF2B5EF4-FFF2-40B4-BE49-F238E27FC236}">
                <a16:creationId xmlns:a16="http://schemas.microsoft.com/office/drawing/2014/main" xmlns="" id="{4E5697FA-87C0-024C-9DB2-19FA0C7AD7E5}"/>
              </a:ext>
            </a:extLst>
          </p:cNvPr>
          <p:cNvSpPr/>
          <p:nvPr/>
        </p:nvSpPr>
        <p:spPr>
          <a:xfrm>
            <a:off x="6203462" y="2081986"/>
            <a:ext cx="5849326" cy="4601098"/>
          </a:xfrm>
          <a:prstGeom prst="flowChartMagneticDisk">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a:solidFill>
                  <a:schemeClr val="tx1"/>
                </a:solidFill>
                <a:latin typeface="Courier New" panose="02070309020205020404" pitchFamily="49" charset="0"/>
                <a:cs typeface="Courier New" panose="02070309020205020404" pitchFamily="49" charset="0"/>
              </a:rPr>
              <a:t>Bộc lộ tình cảm trong sự cuống quýt với cảm giác ân hận ăn năn</a:t>
            </a:r>
          </a:p>
          <a:p>
            <a:pPr algn="ctr"/>
            <a:r>
              <a:rPr lang="vi-VN" sz="2800" b="1">
                <a:solidFill>
                  <a:schemeClr val="tx1"/>
                </a:solidFill>
                <a:latin typeface="Courier New" panose="02070309020205020404" pitchFamily="49" charset="0"/>
                <a:cs typeface="Courier New" panose="02070309020205020404" pitchFamily="49" charset="0"/>
              </a:rPr>
              <a:t>+Tiếng gọi như tiếng xé</a:t>
            </a:r>
          </a:p>
          <a:p>
            <a:pPr algn="ctr"/>
            <a:r>
              <a:rPr lang="vi-VN" sz="2800" b="1">
                <a:solidFill>
                  <a:schemeClr val="tx1"/>
                </a:solidFill>
                <a:latin typeface="Courier New" panose="02070309020205020404" pitchFamily="49" charset="0"/>
                <a:cs typeface="Courier New" panose="02070309020205020404" pitchFamily="49" charset="0"/>
              </a:rPr>
              <a:t>+Tìm mọi cách giữa ba đặc biệt</a:t>
            </a:r>
          </a:p>
          <a:p>
            <a:pPr algn="ctr"/>
            <a:r>
              <a:rPr lang="vi-VN" sz="2800" b="1">
                <a:solidFill>
                  <a:schemeClr val="tx1"/>
                </a:solidFill>
                <a:latin typeface="Courier New" panose="02070309020205020404" pitchFamily="49" charset="0"/>
                <a:cs typeface="Courier New" panose="02070309020205020404" pitchFamily="49" charset="0"/>
              </a:rPr>
              <a:t>+Chỉ chịu cho ba đi khi được ngoại động viên,hứa hẹn ngày trở lại của ba</a:t>
            </a:r>
          </a:p>
        </p:txBody>
      </p:sp>
    </p:spTree>
    <p:extLst>
      <p:ext uri="{BB962C8B-B14F-4D97-AF65-F5344CB8AC3E}">
        <p14:creationId xmlns:p14="http://schemas.microsoft.com/office/powerpoint/2010/main" xmlns="" val="147216849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circle(in)">
                                      <p:cBhvr>
                                        <p:cTn id="14" dur="20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circle(in)">
                                      <p:cBhvr>
                                        <p:cTn id="23" dur="20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barn(inVertical)">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circle(in)">
                                      <p:cBhvr>
                                        <p:cTn id="33" dur="20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circle(in)">
                                      <p:cBhvr>
                                        <p:cTn id="38"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1" grpId="0" animBg="1"/>
      <p:bldP spid="13" grpId="0" animBg="1"/>
      <p:bldP spid="1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A05596A2-2E44-6248-A62A-029E3DC75FDF}"/>
              </a:ext>
            </a:extLst>
          </p:cNvPr>
          <p:cNvSpPr>
            <a:spLocks noGrp="1"/>
          </p:cNvSpPr>
          <p:nvPr>
            <p:ph type="title"/>
          </p:nvPr>
        </p:nvSpPr>
        <p:spPr/>
        <p:txBody>
          <a:bodyPr/>
          <a:lstStyle/>
          <a:p>
            <a:endParaRPr lang="vi-VN"/>
          </a:p>
        </p:txBody>
      </p:sp>
      <p:pic>
        <p:nvPicPr>
          <p:cNvPr id="4" name="Hình ảnh 4">
            <a:extLst>
              <a:ext uri="{FF2B5EF4-FFF2-40B4-BE49-F238E27FC236}">
                <a16:creationId xmlns:a16="http://schemas.microsoft.com/office/drawing/2014/main" xmlns="" id="{E4FE2ABE-5F95-2544-8B11-E7083A22132F}"/>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p:spPr>
      </p:pic>
      <p:sp>
        <p:nvSpPr>
          <p:cNvPr id="6" name="Cuộn: Ngang 5">
            <a:extLst>
              <a:ext uri="{FF2B5EF4-FFF2-40B4-BE49-F238E27FC236}">
                <a16:creationId xmlns:a16="http://schemas.microsoft.com/office/drawing/2014/main" xmlns="" id="{88F86FC1-F7A5-BE41-B6A4-B7A54CDA75CF}"/>
              </a:ext>
            </a:extLst>
          </p:cNvPr>
          <p:cNvSpPr/>
          <p:nvPr/>
        </p:nvSpPr>
        <p:spPr>
          <a:xfrm>
            <a:off x="-617906" y="253998"/>
            <a:ext cx="6271849" cy="3175002"/>
          </a:xfrm>
          <a:prstGeom prst="horizontalScroll">
            <a:avLst>
              <a:gd name="adj" fmla="val 25000"/>
            </a:avLst>
          </a:prstGeom>
          <a:solidFill>
            <a:schemeClr val="accent4">
              <a:lumMod val="75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a:solidFill>
                  <a:schemeClr val="tx1"/>
                </a:solidFill>
                <a:latin typeface="Courier New" panose="02070309020205020404" pitchFamily="49" charset="0"/>
                <a:cs typeface="Courier New" panose="02070309020205020404" pitchFamily="49" charset="0"/>
              </a:rPr>
              <a:t>e,Ba cô gái thanh niên xung phong:Phương Định ,Nho,chị Thao( Những ngôi sao xa xôi-Lê Minh Khuê)</a:t>
            </a:r>
          </a:p>
        </p:txBody>
      </p:sp>
    </p:spTree>
    <p:extLst>
      <p:ext uri="{BB962C8B-B14F-4D97-AF65-F5344CB8AC3E}">
        <p14:creationId xmlns:p14="http://schemas.microsoft.com/office/powerpoint/2010/main" xmlns="" val="3688759768"/>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BA9BA98D-191F-1B42-96FF-F2A01C0A580F}"/>
              </a:ext>
            </a:extLst>
          </p:cNvPr>
          <p:cNvSpPr>
            <a:spLocks noGrp="1"/>
          </p:cNvSpPr>
          <p:nvPr>
            <p:ph type="title"/>
          </p:nvPr>
        </p:nvSpPr>
        <p:spPr/>
        <p:txBody>
          <a:bodyPr/>
          <a:lstStyle/>
          <a:p>
            <a:endParaRPr lang="vi-VN"/>
          </a:p>
        </p:txBody>
      </p:sp>
      <p:pic>
        <p:nvPicPr>
          <p:cNvPr id="4" name="Hình ảnh 4">
            <a:extLst>
              <a:ext uri="{FF2B5EF4-FFF2-40B4-BE49-F238E27FC236}">
                <a16:creationId xmlns:a16="http://schemas.microsoft.com/office/drawing/2014/main" xmlns="" id="{9D92DC1F-A28D-C447-9930-17022CDA37C9}"/>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p:spPr>
      </p:pic>
      <p:sp>
        <p:nvSpPr>
          <p:cNvPr id="5" name="Hình chữ nhật 4">
            <a:extLst>
              <a:ext uri="{FF2B5EF4-FFF2-40B4-BE49-F238E27FC236}">
                <a16:creationId xmlns:a16="http://schemas.microsoft.com/office/drawing/2014/main" xmlns="" id="{B7496ECC-B5C0-1F47-9412-55EA605BBA9C}"/>
              </a:ext>
            </a:extLst>
          </p:cNvPr>
          <p:cNvSpPr/>
          <p:nvPr/>
        </p:nvSpPr>
        <p:spPr>
          <a:xfrm>
            <a:off x="2517042" y="0"/>
            <a:ext cx="7594113" cy="1114487"/>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a:solidFill>
                  <a:schemeClr val="tx1"/>
                </a:solidFill>
                <a:latin typeface="Courier New" panose="02070309020205020404" pitchFamily="49" charset="0"/>
                <a:cs typeface="Courier New" panose="02070309020205020404" pitchFamily="49" charset="0"/>
              </a:rPr>
              <a:t>Ba cô gái thanh niên xung phong</a:t>
            </a:r>
          </a:p>
          <a:p>
            <a:pPr algn="ctr"/>
            <a:r>
              <a:rPr lang="vi-VN" sz="2800" b="1">
                <a:solidFill>
                  <a:schemeClr val="tx1"/>
                </a:solidFill>
                <a:latin typeface="Courier New" panose="02070309020205020404" pitchFamily="49" charset="0"/>
                <a:cs typeface="Courier New" panose="02070309020205020404" pitchFamily="49" charset="0"/>
              </a:rPr>
              <a:t>Phương Định,Nho,Chị Thao</a:t>
            </a:r>
          </a:p>
        </p:txBody>
      </p:sp>
      <p:sp>
        <p:nvSpPr>
          <p:cNvPr id="8" name="Hình chữ nhật: Góc Tròn 7">
            <a:extLst>
              <a:ext uri="{FF2B5EF4-FFF2-40B4-BE49-F238E27FC236}">
                <a16:creationId xmlns:a16="http://schemas.microsoft.com/office/drawing/2014/main" xmlns="" id="{768E8809-DC3A-C048-8343-B97E37C95A30}"/>
              </a:ext>
            </a:extLst>
          </p:cNvPr>
          <p:cNvSpPr/>
          <p:nvPr/>
        </p:nvSpPr>
        <p:spPr>
          <a:xfrm>
            <a:off x="1089758" y="2361711"/>
            <a:ext cx="3318607" cy="30602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solidFill>
                  <a:schemeClr val="tx1"/>
                </a:solidFill>
                <a:latin typeface="Courier New" panose="02070309020205020404" pitchFamily="49" charset="0"/>
                <a:cs typeface="Courier New" panose="02070309020205020404" pitchFamily="49" charset="0"/>
              </a:rPr>
              <a:t>Sống trong một cái hang dưới chân cao điểm,trên vùng trọng điểm bắn phá của máy bay Mĩ</a:t>
            </a:r>
          </a:p>
          <a:p>
            <a:pPr marL="285750" indent="-285750" algn="ctr">
              <a:buFontTx/>
              <a:buChar char="-"/>
            </a:pPr>
            <a:r>
              <a:rPr lang="vi-VN" sz="1600" b="1">
                <a:solidFill>
                  <a:schemeClr val="tx1"/>
                </a:solidFill>
                <a:latin typeface="Courier New" panose="02070309020205020404" pitchFamily="49" charset="0"/>
                <a:cs typeface="Courier New" panose="02070309020205020404" pitchFamily="49" charset="0"/>
              </a:rPr>
              <a:t>Gian khổ,ác liệt</a:t>
            </a:r>
          </a:p>
          <a:p>
            <a:pPr algn="ctr"/>
            <a:r>
              <a:rPr lang="vi-VN" sz="1600" b="1">
                <a:solidFill>
                  <a:schemeClr val="tx1"/>
                </a:solidFill>
                <a:latin typeface="Courier New" panose="02070309020205020404" pitchFamily="49" charset="0"/>
                <a:cs typeface="Courier New" panose="02070309020205020404" pitchFamily="49" charset="0"/>
              </a:rPr>
              <a:t>Không gian đối lập</a:t>
            </a:r>
          </a:p>
          <a:p>
            <a:pPr algn="ctr"/>
            <a:r>
              <a:rPr lang="vi-VN" sz="1600" b="1">
                <a:solidFill>
                  <a:schemeClr val="tx1"/>
                </a:solidFill>
                <a:latin typeface="Courier New" panose="02070309020205020404" pitchFamily="49" charset="0"/>
                <a:cs typeface="Courier New" panose="02070309020205020404" pitchFamily="49" charset="0"/>
              </a:rPr>
              <a:t>Trong hang&gt;&lt; ngoài hang Chi phối phẩm chất ,tính cách của mỗi con người cô gái</a:t>
            </a:r>
          </a:p>
        </p:txBody>
      </p:sp>
      <p:sp>
        <p:nvSpPr>
          <p:cNvPr id="10" name="Hình chữ nhật 9">
            <a:extLst>
              <a:ext uri="{FF2B5EF4-FFF2-40B4-BE49-F238E27FC236}">
                <a16:creationId xmlns:a16="http://schemas.microsoft.com/office/drawing/2014/main" xmlns="" id="{A15838E5-0A38-C247-BF2A-698F90953216}"/>
              </a:ext>
            </a:extLst>
          </p:cNvPr>
          <p:cNvSpPr/>
          <p:nvPr/>
        </p:nvSpPr>
        <p:spPr>
          <a:xfrm rot="20119879">
            <a:off x="483044" y="1732939"/>
            <a:ext cx="2587381" cy="645745"/>
          </a:xfrm>
          <a:prstGeom prst="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a:solidFill>
                  <a:schemeClr val="tx1"/>
                </a:solidFill>
                <a:latin typeface="Courier New" panose="02070309020205020404" pitchFamily="49" charset="0"/>
                <a:cs typeface="Courier New" panose="02070309020205020404" pitchFamily="49" charset="0"/>
              </a:rPr>
              <a:t>Hoàn cảnh chiến đấu</a:t>
            </a:r>
          </a:p>
        </p:txBody>
      </p:sp>
      <p:sp>
        <p:nvSpPr>
          <p:cNvPr id="13" name="Hình chữ nhật: Góc Tròn 12">
            <a:extLst>
              <a:ext uri="{FF2B5EF4-FFF2-40B4-BE49-F238E27FC236}">
                <a16:creationId xmlns:a16="http://schemas.microsoft.com/office/drawing/2014/main" xmlns="" id="{62415C07-9401-4349-A061-B0A9ACD79AE5}"/>
              </a:ext>
            </a:extLst>
          </p:cNvPr>
          <p:cNvSpPr/>
          <p:nvPr/>
        </p:nvSpPr>
        <p:spPr>
          <a:xfrm>
            <a:off x="5080850" y="2386866"/>
            <a:ext cx="3362815" cy="2465266"/>
          </a:xfrm>
          <a:prstGeom prst="roundRect">
            <a:avLst>
              <a:gd name="adj" fmla="val 7926"/>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b="1">
                <a:solidFill>
                  <a:schemeClr val="tx1"/>
                </a:solidFill>
                <a:latin typeface="Courier New" panose="02070309020205020404" pitchFamily="49" charset="0"/>
                <a:cs typeface="Courier New" panose="02070309020205020404" pitchFamily="49" charset="0"/>
              </a:rPr>
              <a:t>Đo khối lượng lấp vào hố bom</a:t>
            </a:r>
          </a:p>
          <a:p>
            <a:pPr algn="ctr"/>
            <a:r>
              <a:rPr lang="vi-VN" b="1">
                <a:solidFill>
                  <a:schemeClr val="tx1"/>
                </a:solidFill>
                <a:latin typeface="Courier New" panose="02070309020205020404" pitchFamily="49" charset="0"/>
                <a:cs typeface="Courier New" panose="02070309020205020404" pitchFamily="49" charset="0"/>
              </a:rPr>
              <a:t>Đếm những quả bom,đánh dấu các quả bom chưa nổ nếu cần thì phá bom</a:t>
            </a:r>
          </a:p>
          <a:p>
            <a:pPr algn="ctr"/>
            <a:r>
              <a:rPr lang="vi-VN" b="1">
                <a:solidFill>
                  <a:schemeClr val="tx1"/>
                </a:solidFill>
                <a:latin typeface="Courier New" panose="02070309020205020404" pitchFamily="49" charset="0"/>
                <a:cs typeface="Courier New" panose="02070309020205020404" pitchFamily="49" charset="0"/>
              </a:rPr>
              <a:t>-&gt;Nguy hiểm căng thẳng thần kinh,luôn phải đối mặt với cái chết</a:t>
            </a:r>
          </a:p>
        </p:txBody>
      </p:sp>
      <p:sp>
        <p:nvSpPr>
          <p:cNvPr id="15" name="Hình chữ nhật 14">
            <a:extLst>
              <a:ext uri="{FF2B5EF4-FFF2-40B4-BE49-F238E27FC236}">
                <a16:creationId xmlns:a16="http://schemas.microsoft.com/office/drawing/2014/main" xmlns="" id="{3B3F9DF8-518F-2940-A697-EC0D8557B0C1}"/>
              </a:ext>
            </a:extLst>
          </p:cNvPr>
          <p:cNvSpPr/>
          <p:nvPr/>
        </p:nvSpPr>
        <p:spPr>
          <a:xfrm rot="20119879">
            <a:off x="4881180" y="1685966"/>
            <a:ext cx="1696621" cy="680465"/>
          </a:xfrm>
          <a:prstGeom prst="rect">
            <a:avLst/>
          </a:prstGeom>
          <a:solidFill>
            <a:srgbClr val="92D050"/>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a:solidFill>
                  <a:schemeClr val="tx1"/>
                </a:solidFill>
                <a:latin typeface="Courier New" panose="02070309020205020404" pitchFamily="49" charset="0"/>
                <a:cs typeface="Courier New" panose="02070309020205020404" pitchFamily="49" charset="0"/>
              </a:rPr>
              <a:t>Công việc</a:t>
            </a:r>
          </a:p>
        </p:txBody>
      </p:sp>
    </p:spTree>
    <p:extLst>
      <p:ext uri="{BB962C8B-B14F-4D97-AF65-F5344CB8AC3E}">
        <p14:creationId xmlns:p14="http://schemas.microsoft.com/office/powerpoint/2010/main" xmlns="" val="4103367348"/>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ircle(in)">
                                      <p:cBhvr>
                                        <p:cTn id="17" dur="2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arn(inVertical)">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circle(in)">
                                      <p:cBhvr>
                                        <p:cTn id="2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10" grpId="0" animBg="1"/>
      <p:bldP spid="13" grpId="0" animBg="1"/>
      <p:bldP spid="1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3B280E43-ABCB-2B41-BC72-0E13AABAC50A}"/>
              </a:ext>
            </a:extLst>
          </p:cNvPr>
          <p:cNvSpPr>
            <a:spLocks noGrp="1"/>
          </p:cNvSpPr>
          <p:nvPr>
            <p:ph type="title"/>
          </p:nvPr>
        </p:nvSpPr>
        <p:spPr/>
        <p:txBody>
          <a:bodyPr/>
          <a:lstStyle/>
          <a:p>
            <a:endParaRPr lang="vi-VN"/>
          </a:p>
        </p:txBody>
      </p:sp>
      <p:pic>
        <p:nvPicPr>
          <p:cNvPr id="4" name="Hình ảnh 4">
            <a:extLst>
              <a:ext uri="{FF2B5EF4-FFF2-40B4-BE49-F238E27FC236}">
                <a16:creationId xmlns:a16="http://schemas.microsoft.com/office/drawing/2014/main" xmlns="" id="{8B86D145-018B-D94E-A90C-323452C1D0E4}"/>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p:spPr>
      </p:pic>
      <p:sp>
        <p:nvSpPr>
          <p:cNvPr id="5" name="Hình chữ nhật 4">
            <a:extLst>
              <a:ext uri="{FF2B5EF4-FFF2-40B4-BE49-F238E27FC236}">
                <a16:creationId xmlns:a16="http://schemas.microsoft.com/office/drawing/2014/main" xmlns="" id="{37A947B1-768F-4B47-A584-96613B857552}"/>
              </a:ext>
            </a:extLst>
          </p:cNvPr>
          <p:cNvSpPr/>
          <p:nvPr/>
        </p:nvSpPr>
        <p:spPr>
          <a:xfrm>
            <a:off x="3884249" y="108986"/>
            <a:ext cx="3321824" cy="752659"/>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a:solidFill>
                  <a:schemeClr val="tx1"/>
                </a:solidFill>
                <a:latin typeface="Courier New" panose="02070309020205020404" pitchFamily="49" charset="0"/>
                <a:cs typeface="Courier New" panose="02070309020205020404" pitchFamily="49" charset="0"/>
              </a:rPr>
              <a:t>Vẻ đẹp tâm hồn ,phẩm chất</a:t>
            </a:r>
          </a:p>
        </p:txBody>
      </p:sp>
      <p:sp>
        <p:nvSpPr>
          <p:cNvPr id="6" name="Hình chữ nhật: Góc Tròn 5">
            <a:extLst>
              <a:ext uri="{FF2B5EF4-FFF2-40B4-BE49-F238E27FC236}">
                <a16:creationId xmlns:a16="http://schemas.microsoft.com/office/drawing/2014/main" xmlns="" id="{C250FC6A-A133-2D4D-8469-205BFB37135F}"/>
              </a:ext>
            </a:extLst>
          </p:cNvPr>
          <p:cNvSpPr/>
          <p:nvPr/>
        </p:nvSpPr>
        <p:spPr>
          <a:xfrm>
            <a:off x="0" y="1215774"/>
            <a:ext cx="2930769" cy="3265860"/>
          </a:xfrm>
          <a:prstGeom prst="roundRect">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a:solidFill>
                  <a:schemeClr val="tx1"/>
                </a:solidFill>
                <a:latin typeface="Courier New" panose="02070309020205020404" pitchFamily="49" charset="0"/>
                <a:cs typeface="Courier New" panose="02070309020205020404" pitchFamily="49" charset="0"/>
              </a:rPr>
              <a:t>Yêu nước gan dạ dũng cảm:</a:t>
            </a:r>
          </a:p>
          <a:p>
            <a:pPr algn="ctr"/>
            <a:r>
              <a:rPr lang="vi-VN" sz="2000" b="1">
                <a:solidFill>
                  <a:schemeClr val="tx1"/>
                </a:solidFill>
                <a:latin typeface="Courier New" panose="02070309020205020404" pitchFamily="49" charset="0"/>
                <a:cs typeface="Courier New" panose="02070309020205020404" pitchFamily="49" charset="0"/>
              </a:rPr>
              <a:t>+Tự nguyện rời xa gia đình ,quê hương đến với trường ác liệt</a:t>
            </a:r>
          </a:p>
          <a:p>
            <a:pPr algn="ctr"/>
            <a:r>
              <a:rPr lang="vi-VN" sz="2000" b="1">
                <a:solidFill>
                  <a:schemeClr val="tx1"/>
                </a:solidFill>
                <a:latin typeface="Courier New" panose="02070309020205020404" pitchFamily="49" charset="0"/>
                <a:cs typeface="Courier New" panose="02070309020205020404" pitchFamily="49" charset="0"/>
              </a:rPr>
              <a:t>+Dẫu bị thương vẫn tiếp tục chiến đấu</a:t>
            </a:r>
          </a:p>
        </p:txBody>
      </p:sp>
      <p:sp>
        <p:nvSpPr>
          <p:cNvPr id="3" name="Hình chữ nhật: Góc Tròn 2">
            <a:extLst>
              <a:ext uri="{FF2B5EF4-FFF2-40B4-BE49-F238E27FC236}">
                <a16:creationId xmlns:a16="http://schemas.microsoft.com/office/drawing/2014/main" xmlns="" id="{33B47571-DE81-7543-BB9E-978557104A73}"/>
              </a:ext>
            </a:extLst>
          </p:cNvPr>
          <p:cNvSpPr/>
          <p:nvPr/>
        </p:nvSpPr>
        <p:spPr>
          <a:xfrm>
            <a:off x="3011923" y="1215774"/>
            <a:ext cx="2865709" cy="4084034"/>
          </a:xfrm>
          <a:prstGeom prst="roundRect">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a:solidFill>
                  <a:schemeClr val="tx1"/>
                </a:solidFill>
                <a:latin typeface="Courier New" panose="02070309020205020404" pitchFamily="49" charset="0"/>
                <a:cs typeface="Courier New" panose="02070309020205020404" pitchFamily="49" charset="0"/>
              </a:rPr>
              <a:t>Tinh thần trách nhiệm cao với công việc:</a:t>
            </a:r>
          </a:p>
          <a:p>
            <a:pPr algn="ctr"/>
            <a:r>
              <a:rPr lang="vi-VN" sz="2000" b="1">
                <a:solidFill>
                  <a:schemeClr val="tx1"/>
                </a:solidFill>
                <a:latin typeface="Courier New" panose="02070309020205020404" pitchFamily="49" charset="0"/>
                <a:cs typeface="Courier New" panose="02070309020205020404" pitchFamily="49" charset="0"/>
              </a:rPr>
              <a:t>+Phá bom trở thành công việc thường ngày</a:t>
            </a:r>
          </a:p>
          <a:p>
            <a:pPr algn="ctr"/>
            <a:r>
              <a:rPr lang="vi-VN" sz="2000" b="1">
                <a:solidFill>
                  <a:schemeClr val="tx1"/>
                </a:solidFill>
                <a:latin typeface="Courier New" panose="02070309020205020404" pitchFamily="49" charset="0"/>
                <a:cs typeface="Courier New" panose="02070309020205020404" pitchFamily="49" charset="0"/>
              </a:rPr>
              <a:t>+Luôn sẵn sàng thực hiện nhiệm vụ mà không cần giúp đỡ</a:t>
            </a:r>
          </a:p>
          <a:p>
            <a:pPr algn="ctr"/>
            <a:r>
              <a:rPr lang="vi-VN" sz="2000" b="1">
                <a:solidFill>
                  <a:schemeClr val="tx1"/>
                </a:solidFill>
                <a:latin typeface="Courier New" panose="02070309020205020404" pitchFamily="49" charset="0"/>
                <a:cs typeface="Courier New" panose="02070309020205020404" pitchFamily="49" charset="0"/>
              </a:rPr>
              <a:t>+Đặt công việc,nhiệm vụ lên hàng đầu.</a:t>
            </a:r>
          </a:p>
        </p:txBody>
      </p:sp>
      <p:sp>
        <p:nvSpPr>
          <p:cNvPr id="9" name="Hình chữ nhật: Góc Tròn 8">
            <a:extLst>
              <a:ext uri="{FF2B5EF4-FFF2-40B4-BE49-F238E27FC236}">
                <a16:creationId xmlns:a16="http://schemas.microsoft.com/office/drawing/2014/main" xmlns="" id="{6895DEEC-E0B0-0345-BD38-E364546ADF06}"/>
              </a:ext>
            </a:extLst>
          </p:cNvPr>
          <p:cNvSpPr/>
          <p:nvPr/>
        </p:nvSpPr>
        <p:spPr>
          <a:xfrm>
            <a:off x="5978534" y="1135331"/>
            <a:ext cx="3078774" cy="3901660"/>
          </a:xfrm>
          <a:prstGeom prst="roundRect">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a:solidFill>
                  <a:schemeClr val="tx1"/>
                </a:solidFill>
                <a:latin typeface="Courier New" panose="02070309020205020404" pitchFamily="49" charset="0"/>
                <a:cs typeface="Courier New" panose="02070309020205020404" pitchFamily="49" charset="0"/>
              </a:rPr>
              <a:t>Tình đồng đội gắn bó sâu nặng</a:t>
            </a:r>
          </a:p>
          <a:p>
            <a:pPr algn="ctr"/>
            <a:r>
              <a:rPr lang="vi-VN" sz="2000" b="1">
                <a:solidFill>
                  <a:schemeClr val="tx1"/>
                </a:solidFill>
                <a:latin typeface="Courier New" panose="02070309020205020404" pitchFamily="49" charset="0"/>
                <a:cs typeface="Courier New" panose="02070309020205020404" pitchFamily="49" charset="0"/>
              </a:rPr>
              <a:t>+Hiểu thấu tâm tư tình cảm,suy nghĩ của nhau</a:t>
            </a:r>
          </a:p>
          <a:p>
            <a:pPr algn="ctr"/>
            <a:r>
              <a:rPr lang="vi-VN" sz="2000" b="1">
                <a:solidFill>
                  <a:schemeClr val="tx1"/>
                </a:solidFill>
                <a:latin typeface="Courier New" panose="02070309020205020404" pitchFamily="49" charset="0"/>
                <a:cs typeface="Courier New" panose="02070309020205020404" pitchFamily="49" charset="0"/>
              </a:rPr>
              <a:t>+Quan tâm,chăm sóc và lo lắng cho nhau như những người thân trong gia đình</a:t>
            </a:r>
          </a:p>
        </p:txBody>
      </p:sp>
      <p:sp>
        <p:nvSpPr>
          <p:cNvPr id="11" name="Hình chữ nhật: Góc Tròn 10">
            <a:extLst>
              <a:ext uri="{FF2B5EF4-FFF2-40B4-BE49-F238E27FC236}">
                <a16:creationId xmlns:a16="http://schemas.microsoft.com/office/drawing/2014/main" xmlns="" id="{64B1A41D-A28D-4D4A-8DE1-E3EF49D52E4C}"/>
              </a:ext>
            </a:extLst>
          </p:cNvPr>
          <p:cNvSpPr/>
          <p:nvPr/>
        </p:nvSpPr>
        <p:spPr>
          <a:xfrm>
            <a:off x="9158210" y="1201418"/>
            <a:ext cx="3033790" cy="3214398"/>
          </a:xfrm>
          <a:prstGeom prst="roundRect">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a:solidFill>
                  <a:schemeClr val="tx1"/>
                </a:solidFill>
                <a:latin typeface="Courier New" panose="02070309020205020404" pitchFamily="49" charset="0"/>
                <a:cs typeface="Courier New" panose="02070309020205020404" pitchFamily="49" charset="0"/>
              </a:rPr>
              <a:t>Tinh thần lạc quan yêu đời,tâm hồn trong sáng mơ mộng</a:t>
            </a:r>
          </a:p>
          <a:p>
            <a:pPr algn="ctr"/>
            <a:r>
              <a:rPr lang="vi-VN" sz="2000" b="1">
                <a:solidFill>
                  <a:schemeClr val="tx1"/>
                </a:solidFill>
                <a:latin typeface="Courier New" panose="02070309020205020404" pitchFamily="49" charset="0"/>
                <a:cs typeface="Courier New" panose="02070309020205020404" pitchFamily="49" charset="0"/>
              </a:rPr>
              <a:t>+ Nhiều ước mơ về tương lái</a:t>
            </a:r>
          </a:p>
          <a:p>
            <a:pPr algn="ctr"/>
            <a:r>
              <a:rPr lang="vi-VN" sz="2000" b="1">
                <a:solidFill>
                  <a:schemeClr val="tx1"/>
                </a:solidFill>
                <a:latin typeface="Courier New" panose="02070309020205020404" pitchFamily="49" charset="0"/>
                <a:cs typeface="Courier New" panose="02070309020205020404" pitchFamily="49" charset="0"/>
              </a:rPr>
              <a:t>+Hồn nhiên ,nữ tính,thích làm đẹp ngy trong hoàn cảnh  chiến tranh ác liệt.</a:t>
            </a:r>
          </a:p>
        </p:txBody>
      </p:sp>
      <p:cxnSp>
        <p:nvCxnSpPr>
          <p:cNvPr id="12" name="Đường kết nối Mũi tên Thẳng 11">
            <a:extLst>
              <a:ext uri="{FF2B5EF4-FFF2-40B4-BE49-F238E27FC236}">
                <a16:creationId xmlns:a16="http://schemas.microsoft.com/office/drawing/2014/main" xmlns="" id="{0F19492C-CB06-9844-98F9-183BDB129210}"/>
              </a:ext>
            </a:extLst>
          </p:cNvPr>
          <p:cNvCxnSpPr>
            <a:cxnSpLocks/>
            <a:endCxn id="50" idx="0"/>
          </p:cNvCxnSpPr>
          <p:nvPr/>
        </p:nvCxnSpPr>
        <p:spPr>
          <a:xfrm>
            <a:off x="1672981" y="4481634"/>
            <a:ext cx="4305553" cy="17161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Đường kết nối Mũi tên Thẳng 24">
            <a:extLst>
              <a:ext uri="{FF2B5EF4-FFF2-40B4-BE49-F238E27FC236}">
                <a16:creationId xmlns:a16="http://schemas.microsoft.com/office/drawing/2014/main" xmlns="" id="{86D4EEBD-A114-B14B-8BCC-6E654E7C2E82}"/>
              </a:ext>
            </a:extLst>
          </p:cNvPr>
          <p:cNvCxnSpPr>
            <a:cxnSpLocks/>
            <a:endCxn id="50" idx="0"/>
          </p:cNvCxnSpPr>
          <p:nvPr/>
        </p:nvCxnSpPr>
        <p:spPr>
          <a:xfrm>
            <a:off x="4762500" y="5316045"/>
            <a:ext cx="1216034" cy="8817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Đường kết nối Mũi tên Thẳng 32">
            <a:extLst>
              <a:ext uri="{FF2B5EF4-FFF2-40B4-BE49-F238E27FC236}">
                <a16:creationId xmlns:a16="http://schemas.microsoft.com/office/drawing/2014/main" xmlns="" id="{F3C17657-6F59-A743-9E5A-553E56BE1431}"/>
              </a:ext>
            </a:extLst>
          </p:cNvPr>
          <p:cNvCxnSpPr>
            <a:cxnSpLocks/>
            <a:endCxn id="50" idx="0"/>
          </p:cNvCxnSpPr>
          <p:nvPr/>
        </p:nvCxnSpPr>
        <p:spPr>
          <a:xfrm flipH="1">
            <a:off x="5978534" y="5128846"/>
            <a:ext cx="1861278" cy="10689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4" name="Đường kết nối Mũi tên Thẳng 43">
            <a:extLst>
              <a:ext uri="{FF2B5EF4-FFF2-40B4-BE49-F238E27FC236}">
                <a16:creationId xmlns:a16="http://schemas.microsoft.com/office/drawing/2014/main" xmlns="" id="{EA43B4D0-44BE-1347-9EE3-AE294903DE8D}"/>
              </a:ext>
            </a:extLst>
          </p:cNvPr>
          <p:cNvCxnSpPr>
            <a:cxnSpLocks/>
            <a:endCxn id="50" idx="0"/>
          </p:cNvCxnSpPr>
          <p:nvPr/>
        </p:nvCxnSpPr>
        <p:spPr>
          <a:xfrm flipH="1">
            <a:off x="5978534" y="4572113"/>
            <a:ext cx="4696572" cy="16256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0" name="Hình chữ nhật 49">
            <a:extLst>
              <a:ext uri="{FF2B5EF4-FFF2-40B4-BE49-F238E27FC236}">
                <a16:creationId xmlns:a16="http://schemas.microsoft.com/office/drawing/2014/main" xmlns="" id="{85E40128-6F00-BA49-A29A-145F24FB2669}"/>
              </a:ext>
            </a:extLst>
          </p:cNvPr>
          <p:cNvSpPr/>
          <p:nvPr/>
        </p:nvSpPr>
        <p:spPr>
          <a:xfrm>
            <a:off x="689517" y="6197750"/>
            <a:ext cx="10578033" cy="5582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b="1"/>
              <a:t>=&gt; Ngòi bút miêu tả tâm lí sinh động,tự nhiên của một cây bút giàu trải nghiệm ,nhiều vốn sống thự tế chiến tranh</a:t>
            </a:r>
          </a:p>
        </p:txBody>
      </p:sp>
    </p:spTree>
    <p:extLst>
      <p:ext uri="{BB962C8B-B14F-4D97-AF65-F5344CB8AC3E}">
        <p14:creationId xmlns:p14="http://schemas.microsoft.com/office/powerpoint/2010/main" xmlns="" val="17393030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circle(in)">
                                      <p:cBhvr>
                                        <p:cTn id="40" dur="2000"/>
                                        <p:tgtEl>
                                          <p:spTgt spid="12"/>
                                        </p:tgtEl>
                                      </p:cBhvr>
                                    </p:animEffect>
                                  </p:childTnLst>
                                </p:cTn>
                              </p:par>
                            </p:childTnLst>
                          </p:cTn>
                        </p:par>
                      </p:childTnLst>
                    </p:cTn>
                  </p:par>
                  <p:par>
                    <p:cTn id="41" fill="hold">
                      <p:stCondLst>
                        <p:cond delay="indefinite"/>
                      </p:stCondLst>
                      <p:childTnLst>
                        <p:par>
                          <p:cTn id="42" fill="hold">
                            <p:stCondLst>
                              <p:cond delay="0"/>
                            </p:stCondLst>
                            <p:childTnLst>
                              <p:par>
                                <p:cTn id="43" presetID="6" presetClass="entr" presetSubtype="16" fill="hold" nodeType="clickEffect">
                                  <p:stCondLst>
                                    <p:cond delay="0"/>
                                  </p:stCondLst>
                                  <p:childTnLst>
                                    <p:set>
                                      <p:cBhvr>
                                        <p:cTn id="44" dur="1" fill="hold">
                                          <p:stCondLst>
                                            <p:cond delay="0"/>
                                          </p:stCondLst>
                                        </p:cTn>
                                        <p:tgtEl>
                                          <p:spTgt spid="25"/>
                                        </p:tgtEl>
                                        <p:attrNameLst>
                                          <p:attrName>style.visibility</p:attrName>
                                        </p:attrNameLst>
                                      </p:cBhvr>
                                      <p:to>
                                        <p:strVal val="visible"/>
                                      </p:to>
                                    </p:set>
                                    <p:animEffect transition="in" filter="circle(in)">
                                      <p:cBhvr>
                                        <p:cTn id="45" dur="2000"/>
                                        <p:tgtEl>
                                          <p:spTgt spid="25"/>
                                        </p:tgtEl>
                                      </p:cBhvr>
                                    </p:animEffect>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nodeType="clickEffect">
                                  <p:stCondLst>
                                    <p:cond delay="0"/>
                                  </p:stCondLst>
                                  <p:childTnLst>
                                    <p:set>
                                      <p:cBhvr>
                                        <p:cTn id="49" dur="1" fill="hold">
                                          <p:stCondLst>
                                            <p:cond delay="0"/>
                                          </p:stCondLst>
                                        </p:cTn>
                                        <p:tgtEl>
                                          <p:spTgt spid="33"/>
                                        </p:tgtEl>
                                        <p:attrNameLst>
                                          <p:attrName>style.visibility</p:attrName>
                                        </p:attrNameLst>
                                      </p:cBhvr>
                                      <p:to>
                                        <p:strVal val="visible"/>
                                      </p:to>
                                    </p:set>
                                    <p:animEffect transition="in" filter="circle(in)">
                                      <p:cBhvr>
                                        <p:cTn id="50" dur="2000"/>
                                        <p:tgtEl>
                                          <p:spTgt spid="33"/>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nodeType="clickEffect">
                                  <p:stCondLst>
                                    <p:cond delay="0"/>
                                  </p:stCondLst>
                                  <p:childTnLst>
                                    <p:set>
                                      <p:cBhvr>
                                        <p:cTn id="54" dur="1" fill="hold">
                                          <p:stCondLst>
                                            <p:cond delay="0"/>
                                          </p:stCondLst>
                                        </p:cTn>
                                        <p:tgtEl>
                                          <p:spTgt spid="44"/>
                                        </p:tgtEl>
                                        <p:attrNameLst>
                                          <p:attrName>style.visibility</p:attrName>
                                        </p:attrNameLst>
                                      </p:cBhvr>
                                      <p:to>
                                        <p:strVal val="visible"/>
                                      </p:to>
                                    </p:set>
                                    <p:animEffect transition="in" filter="barn(inVertical)">
                                      <p:cBhvr>
                                        <p:cTn id="55" dur="500"/>
                                        <p:tgtEl>
                                          <p:spTgt spid="44"/>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grpId="0" nodeType="clickEffect">
                                  <p:stCondLst>
                                    <p:cond delay="0"/>
                                  </p:stCondLst>
                                  <p:childTnLst>
                                    <p:set>
                                      <p:cBhvr>
                                        <p:cTn id="59" dur="1" fill="hold">
                                          <p:stCondLst>
                                            <p:cond delay="0"/>
                                          </p:stCondLst>
                                        </p:cTn>
                                        <p:tgtEl>
                                          <p:spTgt spid="50"/>
                                        </p:tgtEl>
                                        <p:attrNameLst>
                                          <p:attrName>style.visibility</p:attrName>
                                        </p:attrNameLst>
                                      </p:cBhvr>
                                      <p:to>
                                        <p:strVal val="visible"/>
                                      </p:to>
                                    </p:set>
                                    <p:animEffect transition="in" filter="barn(inVertical)">
                                      <p:cBhvr>
                                        <p:cTn id="60"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3" grpId="0" animBg="1"/>
      <p:bldP spid="9" grpId="0" animBg="1"/>
      <p:bldP spid="11" grpId="0" animBg="1"/>
      <p:bldP spid="50"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11F74EDA-F6D7-0C4A-9CBA-739FB0851293}"/>
              </a:ext>
            </a:extLst>
          </p:cNvPr>
          <p:cNvSpPr>
            <a:spLocks noGrp="1"/>
          </p:cNvSpPr>
          <p:nvPr>
            <p:ph type="title"/>
          </p:nvPr>
        </p:nvSpPr>
        <p:spPr/>
        <p:txBody>
          <a:bodyPr/>
          <a:lstStyle/>
          <a:p>
            <a:endParaRPr lang="vi-VN"/>
          </a:p>
        </p:txBody>
      </p:sp>
      <p:pic>
        <p:nvPicPr>
          <p:cNvPr id="4" name="Hình ảnh 4">
            <a:extLst>
              <a:ext uri="{FF2B5EF4-FFF2-40B4-BE49-F238E27FC236}">
                <a16:creationId xmlns:a16="http://schemas.microsoft.com/office/drawing/2014/main" xmlns="" id="{796D230F-A2BF-3548-965C-A15A1C73F12B}"/>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1" y="1"/>
            <a:ext cx="12191999" cy="6857999"/>
          </a:xfrm>
        </p:spPr>
      </p:pic>
      <p:sp>
        <p:nvSpPr>
          <p:cNvPr id="3" name="Hộp Văn bản 2">
            <a:extLst>
              <a:ext uri="{FF2B5EF4-FFF2-40B4-BE49-F238E27FC236}">
                <a16:creationId xmlns:a16="http://schemas.microsoft.com/office/drawing/2014/main" xmlns="" id="{C349E856-5546-CD49-B01D-F589523E0E0A}"/>
              </a:ext>
            </a:extLst>
          </p:cNvPr>
          <p:cNvSpPr txBox="1"/>
          <p:nvPr/>
        </p:nvSpPr>
        <p:spPr>
          <a:xfrm rot="10800000" flipH="1" flipV="1">
            <a:off x="5385345" y="180459"/>
            <a:ext cx="1942614" cy="369332"/>
          </a:xfrm>
          <a:prstGeom prst="rect">
            <a:avLst/>
          </a:prstGeom>
          <a:solidFill>
            <a:srgbClr val="92D050"/>
          </a:solidFill>
        </p:spPr>
        <p:txBody>
          <a:bodyPr wrap="square" rtlCol="0">
            <a:spAutoFit/>
          </a:bodyPr>
          <a:lstStyle/>
          <a:p>
            <a:pPr algn="l"/>
            <a:r>
              <a:rPr lang="vi-VN" b="1">
                <a:latin typeface="Courier New" panose="02070309020205020404" pitchFamily="49" charset="0"/>
                <a:cs typeface="Courier New" panose="02070309020205020404" pitchFamily="49" charset="0"/>
              </a:rPr>
              <a:t> 4</a:t>
            </a:r>
            <a:r>
              <a:rPr lang="en-US" b="1">
                <a:latin typeface="Courier New" panose="02070309020205020404" pitchFamily="49" charset="0"/>
                <a:cs typeface="Courier New" panose="02070309020205020404" pitchFamily="49" charset="0"/>
              </a:rPr>
              <a:t>,</a:t>
            </a:r>
            <a:r>
              <a:rPr lang="vi-VN" b="1">
                <a:latin typeface="Courier New" panose="02070309020205020404" pitchFamily="49" charset="0"/>
                <a:cs typeface="Courier New" panose="02070309020205020404" pitchFamily="49" charset="0"/>
              </a:rPr>
              <a:t>Nhân vật </a:t>
            </a:r>
          </a:p>
        </p:txBody>
      </p:sp>
      <p:cxnSp>
        <p:nvCxnSpPr>
          <p:cNvPr id="6" name="Đường kết nối Mũi tên Thẳng 5">
            <a:extLst>
              <a:ext uri="{FF2B5EF4-FFF2-40B4-BE49-F238E27FC236}">
                <a16:creationId xmlns:a16="http://schemas.microsoft.com/office/drawing/2014/main" xmlns="" id="{84C3A0E1-93EF-8348-8329-72139D1C42DB}"/>
              </a:ext>
            </a:extLst>
          </p:cNvPr>
          <p:cNvCxnSpPr>
            <a:cxnSpLocks/>
            <a:stCxn id="3" idx="2"/>
            <a:endCxn id="12" idx="0"/>
          </p:cNvCxnSpPr>
          <p:nvPr/>
        </p:nvCxnSpPr>
        <p:spPr>
          <a:xfrm flipH="1">
            <a:off x="1515208" y="549791"/>
            <a:ext cx="4841444" cy="478115"/>
          </a:xfrm>
          <a:prstGeom prst="straightConnector1">
            <a:avLst/>
          </a:prstGeom>
        </p:spPr>
        <p:style>
          <a:lnRef idx="3">
            <a:schemeClr val="dk1"/>
          </a:lnRef>
          <a:fillRef idx="0">
            <a:schemeClr val="dk1"/>
          </a:fillRef>
          <a:effectRef idx="2">
            <a:schemeClr val="dk1"/>
          </a:effectRef>
          <a:fontRef idx="minor">
            <a:schemeClr val="tx1"/>
          </a:fontRef>
        </p:style>
      </p:cxnSp>
      <p:sp>
        <p:nvSpPr>
          <p:cNvPr id="12" name="Hình chữ nhật 11">
            <a:extLst>
              <a:ext uri="{FF2B5EF4-FFF2-40B4-BE49-F238E27FC236}">
                <a16:creationId xmlns:a16="http://schemas.microsoft.com/office/drawing/2014/main" xmlns="" id="{6785590B-7182-5B46-A9BE-A213F0D9D2D3}"/>
              </a:ext>
            </a:extLst>
          </p:cNvPr>
          <p:cNvSpPr/>
          <p:nvPr/>
        </p:nvSpPr>
        <p:spPr>
          <a:xfrm>
            <a:off x="838200" y="1027906"/>
            <a:ext cx="1354016" cy="345953"/>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a:solidFill>
                  <a:schemeClr val="tx1"/>
                </a:solidFill>
                <a:latin typeface="Courier New" panose="02070309020205020404" pitchFamily="49" charset="0"/>
                <a:cs typeface="Courier New" panose="02070309020205020404" pitchFamily="49" charset="0"/>
              </a:rPr>
              <a:t>Ông Hai</a:t>
            </a:r>
          </a:p>
        </p:txBody>
      </p:sp>
      <p:cxnSp>
        <p:nvCxnSpPr>
          <p:cNvPr id="16" name="Đường kết nối Mũi tên Thẳng 15">
            <a:extLst>
              <a:ext uri="{FF2B5EF4-FFF2-40B4-BE49-F238E27FC236}">
                <a16:creationId xmlns:a16="http://schemas.microsoft.com/office/drawing/2014/main" xmlns="" id="{E29A6CDB-1B2C-A045-9B41-63F0FF3119BD}"/>
              </a:ext>
            </a:extLst>
          </p:cNvPr>
          <p:cNvCxnSpPr>
            <a:cxnSpLocks/>
            <a:stCxn id="3" idx="2"/>
            <a:endCxn id="23" idx="0"/>
          </p:cNvCxnSpPr>
          <p:nvPr/>
        </p:nvCxnSpPr>
        <p:spPr>
          <a:xfrm flipH="1">
            <a:off x="3828433" y="549791"/>
            <a:ext cx="2528219" cy="478115"/>
          </a:xfrm>
          <a:prstGeom prst="straightConnector1">
            <a:avLst/>
          </a:prstGeom>
        </p:spPr>
        <p:style>
          <a:lnRef idx="3">
            <a:schemeClr val="dk1"/>
          </a:lnRef>
          <a:fillRef idx="0">
            <a:schemeClr val="dk1"/>
          </a:fillRef>
          <a:effectRef idx="2">
            <a:schemeClr val="dk1"/>
          </a:effectRef>
          <a:fontRef idx="minor">
            <a:schemeClr val="tx1"/>
          </a:fontRef>
        </p:style>
      </p:cxnSp>
      <p:sp>
        <p:nvSpPr>
          <p:cNvPr id="23" name="Hình chữ nhật 22">
            <a:extLst>
              <a:ext uri="{FF2B5EF4-FFF2-40B4-BE49-F238E27FC236}">
                <a16:creationId xmlns:a16="http://schemas.microsoft.com/office/drawing/2014/main" xmlns="" id="{4D09247F-935E-6A4C-A469-52403E324D6B}"/>
              </a:ext>
            </a:extLst>
          </p:cNvPr>
          <p:cNvSpPr/>
          <p:nvPr/>
        </p:nvSpPr>
        <p:spPr>
          <a:xfrm>
            <a:off x="2571865" y="1027906"/>
            <a:ext cx="2513136" cy="417880"/>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a:solidFill>
                  <a:schemeClr val="tx1"/>
                </a:solidFill>
                <a:latin typeface="Courier New" panose="02070309020205020404" pitchFamily="49" charset="0"/>
                <a:cs typeface="Courier New" panose="02070309020205020404" pitchFamily="49" charset="0"/>
              </a:rPr>
              <a:t>Anh thanh niên</a:t>
            </a:r>
          </a:p>
        </p:txBody>
      </p:sp>
      <p:cxnSp>
        <p:nvCxnSpPr>
          <p:cNvPr id="27" name="Đường kết nối Mũi tên Thẳng 26">
            <a:extLst>
              <a:ext uri="{FF2B5EF4-FFF2-40B4-BE49-F238E27FC236}">
                <a16:creationId xmlns:a16="http://schemas.microsoft.com/office/drawing/2014/main" xmlns="" id="{17834D61-1D4A-F64B-B9B3-A75DFFEFFEF4}"/>
              </a:ext>
            </a:extLst>
          </p:cNvPr>
          <p:cNvCxnSpPr>
            <a:cxnSpLocks/>
            <a:stCxn id="3" idx="2"/>
            <a:endCxn id="35" idx="0"/>
          </p:cNvCxnSpPr>
          <p:nvPr/>
        </p:nvCxnSpPr>
        <p:spPr>
          <a:xfrm>
            <a:off x="6356652" y="549791"/>
            <a:ext cx="849007" cy="504492"/>
          </a:xfrm>
          <a:prstGeom prst="straightConnector1">
            <a:avLst/>
          </a:prstGeom>
        </p:spPr>
        <p:style>
          <a:lnRef idx="3">
            <a:schemeClr val="dk1"/>
          </a:lnRef>
          <a:fillRef idx="0">
            <a:schemeClr val="dk1"/>
          </a:fillRef>
          <a:effectRef idx="2">
            <a:schemeClr val="dk1"/>
          </a:effectRef>
          <a:fontRef idx="minor">
            <a:schemeClr val="tx1"/>
          </a:fontRef>
        </p:style>
      </p:cxnSp>
      <p:sp>
        <p:nvSpPr>
          <p:cNvPr id="35" name="Hình chữ nhật 34">
            <a:extLst>
              <a:ext uri="{FF2B5EF4-FFF2-40B4-BE49-F238E27FC236}">
                <a16:creationId xmlns:a16="http://schemas.microsoft.com/office/drawing/2014/main" xmlns="" id="{DAFC9CE1-109F-3F49-AD1E-8141860BE0C4}"/>
              </a:ext>
            </a:extLst>
          </p:cNvPr>
          <p:cNvSpPr/>
          <p:nvPr/>
        </p:nvSpPr>
        <p:spPr>
          <a:xfrm>
            <a:off x="5504101" y="1054283"/>
            <a:ext cx="3403116" cy="417880"/>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a:solidFill>
                  <a:schemeClr val="tx1"/>
                </a:solidFill>
                <a:latin typeface="Courier New" panose="02070309020205020404" pitchFamily="49" charset="0"/>
                <a:cs typeface="Courier New" panose="02070309020205020404" pitchFamily="49" charset="0"/>
              </a:rPr>
              <a:t>Ông Sáu và bé Thu</a:t>
            </a:r>
          </a:p>
        </p:txBody>
      </p:sp>
      <p:cxnSp>
        <p:nvCxnSpPr>
          <p:cNvPr id="39" name="Đường kết nối Mũi tên Thẳng 38">
            <a:extLst>
              <a:ext uri="{FF2B5EF4-FFF2-40B4-BE49-F238E27FC236}">
                <a16:creationId xmlns:a16="http://schemas.microsoft.com/office/drawing/2014/main" xmlns="" id="{0D2FD7B2-887C-D845-A3A6-079C62CE82C4}"/>
              </a:ext>
            </a:extLst>
          </p:cNvPr>
          <p:cNvCxnSpPr>
            <a:cxnSpLocks/>
            <a:stCxn id="3" idx="2"/>
            <a:endCxn id="56" idx="0"/>
          </p:cNvCxnSpPr>
          <p:nvPr/>
        </p:nvCxnSpPr>
        <p:spPr>
          <a:xfrm>
            <a:off x="6356652" y="549791"/>
            <a:ext cx="4219638" cy="486079"/>
          </a:xfrm>
          <a:prstGeom prst="straightConnector1">
            <a:avLst/>
          </a:prstGeom>
        </p:spPr>
        <p:style>
          <a:lnRef idx="3">
            <a:schemeClr val="dk1"/>
          </a:lnRef>
          <a:fillRef idx="0">
            <a:schemeClr val="dk1"/>
          </a:fillRef>
          <a:effectRef idx="2">
            <a:schemeClr val="dk1"/>
          </a:effectRef>
          <a:fontRef idx="minor">
            <a:schemeClr val="tx1"/>
          </a:fontRef>
        </p:style>
      </p:cxnSp>
      <p:sp>
        <p:nvSpPr>
          <p:cNvPr id="56" name="Hình chữ nhật 55">
            <a:extLst>
              <a:ext uri="{FF2B5EF4-FFF2-40B4-BE49-F238E27FC236}">
                <a16:creationId xmlns:a16="http://schemas.microsoft.com/office/drawing/2014/main" xmlns="" id="{F9F78A92-68AD-AD41-9BA9-BFFDD3CDC7EA}"/>
              </a:ext>
            </a:extLst>
          </p:cNvPr>
          <p:cNvSpPr/>
          <p:nvPr/>
        </p:nvSpPr>
        <p:spPr>
          <a:xfrm>
            <a:off x="9206882" y="1035870"/>
            <a:ext cx="2738816" cy="654818"/>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a:solidFill>
                  <a:schemeClr val="tx1"/>
                </a:solidFill>
                <a:latin typeface="Courier New" panose="02070309020205020404" pitchFamily="49" charset="0"/>
                <a:cs typeface="Courier New" panose="02070309020205020404" pitchFamily="49" charset="0"/>
              </a:rPr>
              <a:t>Ba nữ thanh niên xung phong</a:t>
            </a:r>
          </a:p>
        </p:txBody>
      </p:sp>
      <p:sp>
        <p:nvSpPr>
          <p:cNvPr id="5" name="Ngoặc móc Trái 4">
            <a:extLst>
              <a:ext uri="{FF2B5EF4-FFF2-40B4-BE49-F238E27FC236}">
                <a16:creationId xmlns:a16="http://schemas.microsoft.com/office/drawing/2014/main" xmlns="" id="{EF6801B1-B5EC-F64C-A87A-B4DA8F390109}"/>
              </a:ext>
            </a:extLst>
          </p:cNvPr>
          <p:cNvSpPr/>
          <p:nvPr/>
        </p:nvSpPr>
        <p:spPr>
          <a:xfrm rot="16200000">
            <a:off x="5524539" y="-2621574"/>
            <a:ext cx="540649" cy="9316427"/>
          </a:xfrm>
          <a:prstGeom prst="lef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vi-VN"/>
          </a:p>
        </p:txBody>
      </p:sp>
      <p:sp>
        <p:nvSpPr>
          <p:cNvPr id="7" name="Hình chữ nhật 6">
            <a:extLst>
              <a:ext uri="{FF2B5EF4-FFF2-40B4-BE49-F238E27FC236}">
                <a16:creationId xmlns:a16="http://schemas.microsoft.com/office/drawing/2014/main" xmlns="" id="{CA8CE7EB-E21B-204C-9F64-8F757F6D6645}"/>
              </a:ext>
            </a:extLst>
          </p:cNvPr>
          <p:cNvSpPr/>
          <p:nvPr/>
        </p:nvSpPr>
        <p:spPr>
          <a:xfrm>
            <a:off x="1796316" y="2322560"/>
            <a:ext cx="8290415" cy="722070"/>
          </a:xfrm>
          <a:prstGeom prst="rect">
            <a:avLst/>
          </a:prstGeom>
          <a:solidFill>
            <a:schemeClr val="tx2">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a:solidFill>
                  <a:schemeClr val="tx1"/>
                </a:solidFill>
                <a:latin typeface="Courier New" panose="02070309020205020404" pitchFamily="49" charset="0"/>
                <a:cs typeface="Courier New" panose="02070309020205020404" pitchFamily="49" charset="0"/>
              </a:rPr>
              <a:t>Đất nước,con người Việt Nam</a:t>
            </a:r>
          </a:p>
        </p:txBody>
      </p:sp>
      <p:cxnSp>
        <p:nvCxnSpPr>
          <p:cNvPr id="9" name="Đường kết nối Mũi tên Thẳng 8">
            <a:extLst>
              <a:ext uri="{FF2B5EF4-FFF2-40B4-BE49-F238E27FC236}">
                <a16:creationId xmlns:a16="http://schemas.microsoft.com/office/drawing/2014/main" xmlns="" id="{9537229D-DD53-4943-9649-93D1BFF7EDAA}"/>
              </a:ext>
            </a:extLst>
          </p:cNvPr>
          <p:cNvCxnSpPr>
            <a:cxnSpLocks/>
            <a:endCxn id="43" idx="0"/>
          </p:cNvCxnSpPr>
          <p:nvPr/>
        </p:nvCxnSpPr>
        <p:spPr>
          <a:xfrm flipH="1">
            <a:off x="2313424" y="3073893"/>
            <a:ext cx="1691008" cy="75314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8" name="Đường kết nối Mũi tên Thẳng 17">
            <a:extLst>
              <a:ext uri="{FF2B5EF4-FFF2-40B4-BE49-F238E27FC236}">
                <a16:creationId xmlns:a16="http://schemas.microsoft.com/office/drawing/2014/main" xmlns="" id="{A4CF7794-77F1-F541-849C-BE738FF1F5E7}"/>
              </a:ext>
            </a:extLst>
          </p:cNvPr>
          <p:cNvCxnSpPr>
            <a:cxnSpLocks/>
            <a:endCxn id="45" idx="0"/>
          </p:cNvCxnSpPr>
          <p:nvPr/>
        </p:nvCxnSpPr>
        <p:spPr>
          <a:xfrm>
            <a:off x="4472706" y="3096481"/>
            <a:ext cx="1326230" cy="72570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43" name="Hình chữ nhật: Góc Tròn 42">
            <a:extLst>
              <a:ext uri="{FF2B5EF4-FFF2-40B4-BE49-F238E27FC236}">
                <a16:creationId xmlns:a16="http://schemas.microsoft.com/office/drawing/2014/main" xmlns="" id="{714903EF-CA4B-2B41-8B65-26CFDE2584E2}"/>
              </a:ext>
            </a:extLst>
          </p:cNvPr>
          <p:cNvSpPr/>
          <p:nvPr/>
        </p:nvSpPr>
        <p:spPr>
          <a:xfrm>
            <a:off x="906700" y="3827039"/>
            <a:ext cx="2813447" cy="1735015"/>
          </a:xfrm>
          <a:prstGeom prst="roundRect">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a:solidFill>
                  <a:schemeClr val="tx1"/>
                </a:solidFill>
                <a:latin typeface="Courier New" panose="02070309020205020404" pitchFamily="49" charset="0"/>
                <a:cs typeface="Courier New" panose="02070309020205020404" pitchFamily="49" charset="0"/>
              </a:rPr>
              <a:t>Cuộc kháng gian khổ,hi sinh mà anh hùng,kiên cường</a:t>
            </a:r>
          </a:p>
        </p:txBody>
      </p:sp>
      <p:sp>
        <p:nvSpPr>
          <p:cNvPr id="45" name="Hình chữ nhật: Góc Tròn 44">
            <a:extLst>
              <a:ext uri="{FF2B5EF4-FFF2-40B4-BE49-F238E27FC236}">
                <a16:creationId xmlns:a16="http://schemas.microsoft.com/office/drawing/2014/main" xmlns="" id="{014DCB18-DB56-9A4E-B829-BD31DA9EA838}"/>
              </a:ext>
            </a:extLst>
          </p:cNvPr>
          <p:cNvSpPr/>
          <p:nvPr/>
        </p:nvSpPr>
        <p:spPr>
          <a:xfrm>
            <a:off x="4392212" y="3822184"/>
            <a:ext cx="2813447" cy="1735015"/>
          </a:xfrm>
          <a:prstGeom prst="roundRect">
            <a:avLst/>
          </a:prstGeom>
          <a:solidFill>
            <a:schemeClr val="accent6">
              <a:lumMod val="40000"/>
              <a:lumOff val="6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a:solidFill>
                  <a:schemeClr val="tx1"/>
                </a:solidFill>
                <a:latin typeface="Courier New" panose="02070309020205020404" pitchFamily="49" charset="0"/>
                <a:cs typeface="Courier New" panose="02070309020205020404" pitchFamily="49" charset="0"/>
              </a:rPr>
              <a:t>Công cuộc lao động vất vả nhọc nhằn mà vẫn phấn chấn,hăng say</a:t>
            </a:r>
          </a:p>
        </p:txBody>
      </p:sp>
      <p:sp>
        <p:nvSpPr>
          <p:cNvPr id="59" name="Hình chữ nhật: Góc vát 58">
            <a:extLst>
              <a:ext uri="{FF2B5EF4-FFF2-40B4-BE49-F238E27FC236}">
                <a16:creationId xmlns:a16="http://schemas.microsoft.com/office/drawing/2014/main" xmlns="" id="{A498D8A9-5B99-C241-B764-46B39196FA2D}"/>
              </a:ext>
            </a:extLst>
          </p:cNvPr>
          <p:cNvSpPr/>
          <p:nvPr/>
        </p:nvSpPr>
        <p:spPr>
          <a:xfrm>
            <a:off x="499675" y="5830094"/>
            <a:ext cx="2593282" cy="655604"/>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a:solidFill>
                  <a:schemeClr val="tx1"/>
                </a:solidFill>
                <a:latin typeface="Courier New" panose="02070309020205020404" pitchFamily="49" charset="0"/>
                <a:cs typeface="Courier New" panose="02070309020205020404" pitchFamily="49" charset="0"/>
              </a:rPr>
              <a:t>Tiền tuyến</a:t>
            </a:r>
          </a:p>
        </p:txBody>
      </p:sp>
      <p:sp>
        <p:nvSpPr>
          <p:cNvPr id="61" name="Hình chữ nhật: Góc vát 60">
            <a:extLst>
              <a:ext uri="{FF2B5EF4-FFF2-40B4-BE49-F238E27FC236}">
                <a16:creationId xmlns:a16="http://schemas.microsoft.com/office/drawing/2014/main" xmlns="" id="{3D9741AC-BF3E-1F40-A140-18FE4CAD118B}"/>
              </a:ext>
            </a:extLst>
          </p:cNvPr>
          <p:cNvSpPr/>
          <p:nvPr/>
        </p:nvSpPr>
        <p:spPr>
          <a:xfrm>
            <a:off x="4799357" y="5874595"/>
            <a:ext cx="2593282" cy="655604"/>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a:solidFill>
                  <a:schemeClr val="tx1"/>
                </a:solidFill>
                <a:latin typeface="Courier New" panose="02070309020205020404" pitchFamily="49" charset="0"/>
                <a:cs typeface="Courier New" panose="02070309020205020404" pitchFamily="49" charset="0"/>
              </a:rPr>
              <a:t>Hậu phương</a:t>
            </a:r>
          </a:p>
        </p:txBody>
      </p:sp>
      <p:sp>
        <p:nvSpPr>
          <p:cNvPr id="62" name="Mũi tên: Trái-Phải 61">
            <a:extLst>
              <a:ext uri="{FF2B5EF4-FFF2-40B4-BE49-F238E27FC236}">
                <a16:creationId xmlns:a16="http://schemas.microsoft.com/office/drawing/2014/main" xmlns="" id="{F152A05D-AFBF-1944-89A0-124A136E53BD}"/>
              </a:ext>
            </a:extLst>
          </p:cNvPr>
          <p:cNvSpPr/>
          <p:nvPr/>
        </p:nvSpPr>
        <p:spPr>
          <a:xfrm>
            <a:off x="3444684" y="5808626"/>
            <a:ext cx="1073565" cy="793091"/>
          </a:xfrm>
          <a:prstGeom prst="leftRight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cxnSp>
        <p:nvCxnSpPr>
          <p:cNvPr id="64" name="Đường kết nối Mũi tên Thẳng 63">
            <a:extLst>
              <a:ext uri="{FF2B5EF4-FFF2-40B4-BE49-F238E27FC236}">
                <a16:creationId xmlns:a16="http://schemas.microsoft.com/office/drawing/2014/main" xmlns="" id="{B61CEE2B-E48C-9B48-ABD9-FD732E4F56E1}"/>
              </a:ext>
            </a:extLst>
          </p:cNvPr>
          <p:cNvCxnSpPr>
            <a:cxnSpLocks/>
          </p:cNvCxnSpPr>
          <p:nvPr/>
        </p:nvCxnSpPr>
        <p:spPr>
          <a:xfrm>
            <a:off x="7877724" y="3032668"/>
            <a:ext cx="1124252" cy="71002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68" name="Hình chữ nhật: Góc Tròn 67">
            <a:extLst>
              <a:ext uri="{FF2B5EF4-FFF2-40B4-BE49-F238E27FC236}">
                <a16:creationId xmlns:a16="http://schemas.microsoft.com/office/drawing/2014/main" xmlns="" id="{073855A9-7635-5740-AB1B-9E09E843D449}"/>
              </a:ext>
            </a:extLst>
          </p:cNvPr>
          <p:cNvSpPr/>
          <p:nvPr/>
        </p:nvSpPr>
        <p:spPr>
          <a:xfrm>
            <a:off x="7762843" y="3760802"/>
            <a:ext cx="4094561" cy="2042915"/>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FontTx/>
              <a:buChar char="-"/>
            </a:pPr>
            <a:r>
              <a:rPr lang="vi-VN" sz="2000" b="1">
                <a:solidFill>
                  <a:schemeClr val="tx1"/>
                </a:solidFill>
                <a:latin typeface="Courier New" panose="02070309020205020404" pitchFamily="49" charset="0"/>
                <a:cs typeface="Courier New" panose="02070309020205020404" pitchFamily="49" charset="0"/>
              </a:rPr>
              <a:t>Yêu làng quê,yêu đất nước</a:t>
            </a:r>
          </a:p>
          <a:p>
            <a:pPr marL="342900" indent="-342900" algn="ctr">
              <a:buFontTx/>
              <a:buChar char="-"/>
            </a:pPr>
            <a:r>
              <a:rPr lang="vi-VN" sz="2000" b="1">
                <a:solidFill>
                  <a:schemeClr val="tx1"/>
                </a:solidFill>
                <a:latin typeface="Courier New" panose="02070309020205020404" pitchFamily="49" charset="0"/>
                <a:cs typeface="Courier New" panose="02070309020205020404" pitchFamily="49" charset="0"/>
              </a:rPr>
              <a:t>Gắn bó chặt chẽ với quê hương</a:t>
            </a:r>
          </a:p>
          <a:p>
            <a:pPr algn="ctr"/>
            <a:r>
              <a:rPr lang="vi-VN" sz="2000" b="1">
                <a:solidFill>
                  <a:schemeClr val="tx1"/>
                </a:solidFill>
                <a:latin typeface="Courier New" panose="02070309020205020404" pitchFamily="49" charset="0"/>
                <a:cs typeface="Courier New" panose="02070309020205020404" pitchFamily="49" charset="0"/>
              </a:rPr>
              <a:t>-Kiên cường dũng cảm</a:t>
            </a:r>
          </a:p>
          <a:p>
            <a:pPr algn="ctr"/>
            <a:r>
              <a:rPr lang="vi-VN" sz="2000" b="1">
                <a:solidFill>
                  <a:schemeClr val="tx1"/>
                </a:solidFill>
                <a:latin typeface="Courier New" panose="02070309020205020404" pitchFamily="49" charset="0"/>
                <a:cs typeface="Courier New" panose="02070309020205020404" pitchFamily="49" charset="0"/>
              </a:rPr>
              <a:t>- lạc quan,yêu đời</a:t>
            </a:r>
          </a:p>
        </p:txBody>
      </p:sp>
    </p:spTree>
    <p:extLst>
      <p:ext uri="{BB962C8B-B14F-4D97-AF65-F5344CB8AC3E}">
        <p14:creationId xmlns:p14="http://schemas.microsoft.com/office/powerpoint/2010/main" xmlns="" val="173528226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barn(inVertical)">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barn(inVertical)">
                                      <p:cBhvr>
                                        <p:cTn id="27" dur="5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barn(inVertical)">
                                      <p:cBhvr>
                                        <p:cTn id="32" dur="500"/>
                                        <p:tgtEl>
                                          <p:spTgt spid="27"/>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5"/>
                                        </p:tgtEl>
                                        <p:attrNameLst>
                                          <p:attrName>style.visibility</p:attrName>
                                        </p:attrNameLst>
                                      </p:cBhvr>
                                      <p:to>
                                        <p:strVal val="visible"/>
                                      </p:to>
                                    </p:set>
                                    <p:animEffect transition="in" filter="barn(inVertical)">
                                      <p:cBhvr>
                                        <p:cTn id="37" dur="500"/>
                                        <p:tgtEl>
                                          <p:spTgt spid="35"/>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9"/>
                                        </p:tgtEl>
                                        <p:attrNameLst>
                                          <p:attrName>style.visibility</p:attrName>
                                        </p:attrNameLst>
                                      </p:cBhvr>
                                      <p:to>
                                        <p:strVal val="visible"/>
                                      </p:to>
                                    </p:set>
                                    <p:animEffect transition="in" filter="barn(inVertical)">
                                      <p:cBhvr>
                                        <p:cTn id="42" dur="500"/>
                                        <p:tgtEl>
                                          <p:spTgt spid="39"/>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56"/>
                                        </p:tgtEl>
                                        <p:attrNameLst>
                                          <p:attrName>style.visibility</p:attrName>
                                        </p:attrNameLst>
                                      </p:cBhvr>
                                      <p:to>
                                        <p:strVal val="visible"/>
                                      </p:to>
                                    </p:set>
                                    <p:animEffect transition="in" filter="barn(inVertical)">
                                      <p:cBhvr>
                                        <p:cTn id="47" dur="500"/>
                                        <p:tgtEl>
                                          <p:spTgt spid="56"/>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5"/>
                                        </p:tgtEl>
                                        <p:attrNameLst>
                                          <p:attrName>style.visibility</p:attrName>
                                        </p:attrNameLst>
                                      </p:cBhvr>
                                      <p:to>
                                        <p:strVal val="visible"/>
                                      </p:to>
                                    </p:set>
                                    <p:animEffect transition="in" filter="barn(inVertical)">
                                      <p:cBhvr>
                                        <p:cTn id="52" dur="500"/>
                                        <p:tgtEl>
                                          <p:spTgt spid="5"/>
                                        </p:tgtEl>
                                      </p:cBhvr>
                                    </p:animEffect>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fade">
                                      <p:cBhvr>
                                        <p:cTn id="57" dur="1000"/>
                                        <p:tgtEl>
                                          <p:spTgt spid="7"/>
                                        </p:tgtEl>
                                      </p:cBhvr>
                                    </p:animEffect>
                                    <p:anim calcmode="lin" valueType="num">
                                      <p:cBhvr>
                                        <p:cTn id="58" dur="1000" fill="hold"/>
                                        <p:tgtEl>
                                          <p:spTgt spid="7"/>
                                        </p:tgtEl>
                                        <p:attrNameLst>
                                          <p:attrName>ppt_x</p:attrName>
                                        </p:attrNameLst>
                                      </p:cBhvr>
                                      <p:tavLst>
                                        <p:tav tm="0">
                                          <p:val>
                                            <p:strVal val="#ppt_x"/>
                                          </p:val>
                                        </p:tav>
                                        <p:tav tm="100000">
                                          <p:val>
                                            <p:strVal val="#ppt_x"/>
                                          </p:val>
                                        </p:tav>
                                      </p:tavLst>
                                    </p:anim>
                                    <p:anim calcmode="lin" valueType="num">
                                      <p:cBhvr>
                                        <p:cTn id="5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16" presetClass="entr" presetSubtype="21" fill="hold" nodeType="clickEffect">
                                  <p:stCondLst>
                                    <p:cond delay="0"/>
                                  </p:stCondLst>
                                  <p:childTnLst>
                                    <p:set>
                                      <p:cBhvr>
                                        <p:cTn id="63" dur="1" fill="hold">
                                          <p:stCondLst>
                                            <p:cond delay="0"/>
                                          </p:stCondLst>
                                        </p:cTn>
                                        <p:tgtEl>
                                          <p:spTgt spid="9"/>
                                        </p:tgtEl>
                                        <p:attrNameLst>
                                          <p:attrName>style.visibility</p:attrName>
                                        </p:attrNameLst>
                                      </p:cBhvr>
                                      <p:to>
                                        <p:strVal val="visible"/>
                                      </p:to>
                                    </p:set>
                                    <p:animEffect transition="in" filter="barn(inVertical)">
                                      <p:cBhvr>
                                        <p:cTn id="64" dur="500"/>
                                        <p:tgtEl>
                                          <p:spTgt spid="9"/>
                                        </p:tgtEl>
                                      </p:cBhvr>
                                    </p:animEffect>
                                  </p:childTnLst>
                                </p:cTn>
                              </p:par>
                            </p:childTnLst>
                          </p:cTn>
                        </p:par>
                      </p:childTnLst>
                    </p:cTn>
                  </p:par>
                  <p:par>
                    <p:cTn id="65" fill="hold">
                      <p:stCondLst>
                        <p:cond delay="indefinite"/>
                      </p:stCondLst>
                      <p:childTnLst>
                        <p:par>
                          <p:cTn id="66" fill="hold">
                            <p:stCondLst>
                              <p:cond delay="0"/>
                            </p:stCondLst>
                            <p:childTnLst>
                              <p:par>
                                <p:cTn id="67" presetID="16" presetClass="entr" presetSubtype="21" fill="hold" nodeType="clickEffect">
                                  <p:stCondLst>
                                    <p:cond delay="0"/>
                                  </p:stCondLst>
                                  <p:childTnLst>
                                    <p:set>
                                      <p:cBhvr>
                                        <p:cTn id="68" dur="1" fill="hold">
                                          <p:stCondLst>
                                            <p:cond delay="0"/>
                                          </p:stCondLst>
                                        </p:cTn>
                                        <p:tgtEl>
                                          <p:spTgt spid="18"/>
                                        </p:tgtEl>
                                        <p:attrNameLst>
                                          <p:attrName>style.visibility</p:attrName>
                                        </p:attrNameLst>
                                      </p:cBhvr>
                                      <p:to>
                                        <p:strVal val="visible"/>
                                      </p:to>
                                    </p:set>
                                    <p:animEffect transition="in" filter="barn(inVertical)">
                                      <p:cBhvr>
                                        <p:cTn id="69" dur="500"/>
                                        <p:tgtEl>
                                          <p:spTgt spid="18"/>
                                        </p:tgtEl>
                                      </p:cBhvr>
                                    </p:animEffect>
                                  </p:childTnLst>
                                </p:cTn>
                              </p:par>
                            </p:childTnLst>
                          </p:cTn>
                        </p:par>
                      </p:childTnLst>
                    </p:cTn>
                  </p:par>
                  <p:par>
                    <p:cTn id="70" fill="hold">
                      <p:stCondLst>
                        <p:cond delay="indefinite"/>
                      </p:stCondLst>
                      <p:childTnLst>
                        <p:par>
                          <p:cTn id="71" fill="hold">
                            <p:stCondLst>
                              <p:cond delay="0"/>
                            </p:stCondLst>
                            <p:childTnLst>
                              <p:par>
                                <p:cTn id="72" presetID="16" presetClass="entr" presetSubtype="21" fill="hold" grpId="0" nodeType="clickEffect">
                                  <p:stCondLst>
                                    <p:cond delay="0"/>
                                  </p:stCondLst>
                                  <p:childTnLst>
                                    <p:set>
                                      <p:cBhvr>
                                        <p:cTn id="73" dur="1" fill="hold">
                                          <p:stCondLst>
                                            <p:cond delay="0"/>
                                          </p:stCondLst>
                                        </p:cTn>
                                        <p:tgtEl>
                                          <p:spTgt spid="43"/>
                                        </p:tgtEl>
                                        <p:attrNameLst>
                                          <p:attrName>style.visibility</p:attrName>
                                        </p:attrNameLst>
                                      </p:cBhvr>
                                      <p:to>
                                        <p:strVal val="visible"/>
                                      </p:to>
                                    </p:set>
                                    <p:animEffect transition="in" filter="barn(inVertical)">
                                      <p:cBhvr>
                                        <p:cTn id="74" dur="500"/>
                                        <p:tgtEl>
                                          <p:spTgt spid="43"/>
                                        </p:tgtEl>
                                      </p:cBhvr>
                                    </p:animEffect>
                                  </p:childTnLst>
                                </p:cTn>
                              </p:par>
                            </p:childTnLst>
                          </p:cTn>
                        </p:par>
                      </p:childTnLst>
                    </p:cTn>
                  </p:par>
                  <p:par>
                    <p:cTn id="75" fill="hold">
                      <p:stCondLst>
                        <p:cond delay="indefinite"/>
                      </p:stCondLst>
                      <p:childTnLst>
                        <p:par>
                          <p:cTn id="76" fill="hold">
                            <p:stCondLst>
                              <p:cond delay="0"/>
                            </p:stCondLst>
                            <p:childTnLst>
                              <p:par>
                                <p:cTn id="77" presetID="16" presetClass="entr" presetSubtype="21" fill="hold" grpId="0" nodeType="clickEffect">
                                  <p:stCondLst>
                                    <p:cond delay="0"/>
                                  </p:stCondLst>
                                  <p:childTnLst>
                                    <p:set>
                                      <p:cBhvr>
                                        <p:cTn id="78" dur="1" fill="hold">
                                          <p:stCondLst>
                                            <p:cond delay="0"/>
                                          </p:stCondLst>
                                        </p:cTn>
                                        <p:tgtEl>
                                          <p:spTgt spid="45"/>
                                        </p:tgtEl>
                                        <p:attrNameLst>
                                          <p:attrName>style.visibility</p:attrName>
                                        </p:attrNameLst>
                                      </p:cBhvr>
                                      <p:to>
                                        <p:strVal val="visible"/>
                                      </p:to>
                                    </p:set>
                                    <p:animEffect transition="in" filter="barn(inVertical)">
                                      <p:cBhvr>
                                        <p:cTn id="79" dur="500"/>
                                        <p:tgtEl>
                                          <p:spTgt spid="45"/>
                                        </p:tgtEl>
                                      </p:cBhvr>
                                    </p:animEffect>
                                  </p:childTnLst>
                                </p:cTn>
                              </p:par>
                            </p:childTnLst>
                          </p:cTn>
                        </p:par>
                      </p:childTnLst>
                    </p:cTn>
                  </p:par>
                  <p:par>
                    <p:cTn id="80" fill="hold">
                      <p:stCondLst>
                        <p:cond delay="indefinite"/>
                      </p:stCondLst>
                      <p:childTnLst>
                        <p:par>
                          <p:cTn id="81" fill="hold">
                            <p:stCondLst>
                              <p:cond delay="0"/>
                            </p:stCondLst>
                            <p:childTnLst>
                              <p:par>
                                <p:cTn id="82" presetID="1" presetClass="entr" presetSubtype="0" fill="hold" grpId="0" nodeType="clickEffect">
                                  <p:stCondLst>
                                    <p:cond delay="0"/>
                                  </p:stCondLst>
                                  <p:childTnLst>
                                    <p:set>
                                      <p:cBhvr>
                                        <p:cTn id="83" dur="1" fill="hold">
                                          <p:stCondLst>
                                            <p:cond delay="0"/>
                                          </p:stCondLst>
                                        </p:cTn>
                                        <p:tgtEl>
                                          <p:spTgt spid="62"/>
                                        </p:tgtEl>
                                        <p:attrNameLst>
                                          <p:attrName>style.visibility</p:attrName>
                                        </p:attrNameLst>
                                      </p:cBhvr>
                                      <p:to>
                                        <p:strVal val="visible"/>
                                      </p:to>
                                    </p:set>
                                  </p:childTnLst>
                                </p:cTn>
                              </p:par>
                            </p:childTnLst>
                          </p:cTn>
                        </p:par>
                      </p:childTnLst>
                    </p:cTn>
                  </p:par>
                  <p:par>
                    <p:cTn id="84" fill="hold">
                      <p:stCondLst>
                        <p:cond delay="indefinite"/>
                      </p:stCondLst>
                      <p:childTnLst>
                        <p:par>
                          <p:cTn id="85" fill="hold">
                            <p:stCondLst>
                              <p:cond delay="0"/>
                            </p:stCondLst>
                            <p:childTnLst>
                              <p:par>
                                <p:cTn id="86" presetID="16" presetClass="entr" presetSubtype="21" fill="hold" grpId="0" nodeType="clickEffect">
                                  <p:stCondLst>
                                    <p:cond delay="0"/>
                                  </p:stCondLst>
                                  <p:childTnLst>
                                    <p:set>
                                      <p:cBhvr>
                                        <p:cTn id="87" dur="1" fill="hold">
                                          <p:stCondLst>
                                            <p:cond delay="0"/>
                                          </p:stCondLst>
                                        </p:cTn>
                                        <p:tgtEl>
                                          <p:spTgt spid="59"/>
                                        </p:tgtEl>
                                        <p:attrNameLst>
                                          <p:attrName>style.visibility</p:attrName>
                                        </p:attrNameLst>
                                      </p:cBhvr>
                                      <p:to>
                                        <p:strVal val="visible"/>
                                      </p:to>
                                    </p:set>
                                    <p:animEffect transition="in" filter="barn(inVertical)">
                                      <p:cBhvr>
                                        <p:cTn id="88" dur="500"/>
                                        <p:tgtEl>
                                          <p:spTgt spid="59"/>
                                        </p:tgtEl>
                                      </p:cBhvr>
                                    </p:animEffect>
                                  </p:childTnLst>
                                </p:cTn>
                              </p:par>
                            </p:childTnLst>
                          </p:cTn>
                        </p:par>
                      </p:childTnLst>
                    </p:cTn>
                  </p:par>
                  <p:par>
                    <p:cTn id="89" fill="hold">
                      <p:stCondLst>
                        <p:cond delay="indefinite"/>
                      </p:stCondLst>
                      <p:childTnLst>
                        <p:par>
                          <p:cTn id="90" fill="hold">
                            <p:stCondLst>
                              <p:cond delay="0"/>
                            </p:stCondLst>
                            <p:childTnLst>
                              <p:par>
                                <p:cTn id="91" presetID="16" presetClass="entr" presetSubtype="21" fill="hold" grpId="0" nodeType="clickEffect">
                                  <p:stCondLst>
                                    <p:cond delay="0"/>
                                  </p:stCondLst>
                                  <p:childTnLst>
                                    <p:set>
                                      <p:cBhvr>
                                        <p:cTn id="92" dur="1" fill="hold">
                                          <p:stCondLst>
                                            <p:cond delay="0"/>
                                          </p:stCondLst>
                                        </p:cTn>
                                        <p:tgtEl>
                                          <p:spTgt spid="61"/>
                                        </p:tgtEl>
                                        <p:attrNameLst>
                                          <p:attrName>style.visibility</p:attrName>
                                        </p:attrNameLst>
                                      </p:cBhvr>
                                      <p:to>
                                        <p:strVal val="visible"/>
                                      </p:to>
                                    </p:set>
                                    <p:animEffect transition="in" filter="barn(inVertical)">
                                      <p:cBhvr>
                                        <p:cTn id="93" dur="500"/>
                                        <p:tgtEl>
                                          <p:spTgt spid="61"/>
                                        </p:tgtEl>
                                      </p:cBhvr>
                                    </p:animEffect>
                                  </p:childTnLst>
                                </p:cTn>
                              </p:par>
                            </p:childTnLst>
                          </p:cTn>
                        </p:par>
                      </p:childTnLst>
                    </p:cTn>
                  </p:par>
                  <p:par>
                    <p:cTn id="94" fill="hold">
                      <p:stCondLst>
                        <p:cond delay="indefinite"/>
                      </p:stCondLst>
                      <p:childTnLst>
                        <p:par>
                          <p:cTn id="95" fill="hold">
                            <p:stCondLst>
                              <p:cond delay="0"/>
                            </p:stCondLst>
                            <p:childTnLst>
                              <p:par>
                                <p:cTn id="96" presetID="16" presetClass="entr" presetSubtype="21" fill="hold" nodeType="clickEffect">
                                  <p:stCondLst>
                                    <p:cond delay="0"/>
                                  </p:stCondLst>
                                  <p:childTnLst>
                                    <p:set>
                                      <p:cBhvr>
                                        <p:cTn id="97" dur="1" fill="hold">
                                          <p:stCondLst>
                                            <p:cond delay="0"/>
                                          </p:stCondLst>
                                        </p:cTn>
                                        <p:tgtEl>
                                          <p:spTgt spid="64"/>
                                        </p:tgtEl>
                                        <p:attrNameLst>
                                          <p:attrName>style.visibility</p:attrName>
                                        </p:attrNameLst>
                                      </p:cBhvr>
                                      <p:to>
                                        <p:strVal val="visible"/>
                                      </p:to>
                                    </p:set>
                                    <p:animEffect transition="in" filter="barn(inVertical)">
                                      <p:cBhvr>
                                        <p:cTn id="98" dur="500"/>
                                        <p:tgtEl>
                                          <p:spTgt spid="64"/>
                                        </p:tgtEl>
                                      </p:cBhvr>
                                    </p:animEffect>
                                  </p:childTnLst>
                                </p:cTn>
                              </p:par>
                            </p:childTnLst>
                          </p:cTn>
                        </p:par>
                      </p:childTnLst>
                    </p:cTn>
                  </p:par>
                  <p:par>
                    <p:cTn id="99" fill="hold">
                      <p:stCondLst>
                        <p:cond delay="indefinite"/>
                      </p:stCondLst>
                      <p:childTnLst>
                        <p:par>
                          <p:cTn id="100" fill="hold">
                            <p:stCondLst>
                              <p:cond delay="0"/>
                            </p:stCondLst>
                            <p:childTnLst>
                              <p:par>
                                <p:cTn id="101" presetID="21" presetClass="entr" presetSubtype="1" fill="hold" grpId="0" nodeType="clickEffect">
                                  <p:stCondLst>
                                    <p:cond delay="0"/>
                                  </p:stCondLst>
                                  <p:childTnLst>
                                    <p:set>
                                      <p:cBhvr>
                                        <p:cTn id="102" dur="1" fill="hold">
                                          <p:stCondLst>
                                            <p:cond delay="0"/>
                                          </p:stCondLst>
                                        </p:cTn>
                                        <p:tgtEl>
                                          <p:spTgt spid="68"/>
                                        </p:tgtEl>
                                        <p:attrNameLst>
                                          <p:attrName>style.visibility</p:attrName>
                                        </p:attrNameLst>
                                      </p:cBhvr>
                                      <p:to>
                                        <p:strVal val="visible"/>
                                      </p:to>
                                    </p:set>
                                    <p:animEffect transition="in" filter="wheel(1)">
                                      <p:cBhvr>
                                        <p:cTn id="103" dur="20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2" grpId="0" animBg="1"/>
      <p:bldP spid="23" grpId="0" animBg="1"/>
      <p:bldP spid="35" grpId="0" animBg="1"/>
      <p:bldP spid="56" grpId="0" animBg="1"/>
      <p:bldP spid="5" grpId="0" animBg="1"/>
      <p:bldP spid="7" grpId="0" animBg="1"/>
      <p:bldP spid="43" grpId="0" animBg="1"/>
      <p:bldP spid="45" grpId="0" animBg="1"/>
      <p:bldP spid="59" grpId="0" animBg="1"/>
      <p:bldP spid="61" grpId="0" animBg="1"/>
      <p:bldP spid="62" grpId="0" animBg="1"/>
      <p:bldP spid="68"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0922ECA4-D2CF-154D-B810-94C8174B0C61}"/>
              </a:ext>
            </a:extLst>
          </p:cNvPr>
          <p:cNvSpPr>
            <a:spLocks noGrp="1"/>
          </p:cNvSpPr>
          <p:nvPr>
            <p:ph type="title"/>
          </p:nvPr>
        </p:nvSpPr>
        <p:spPr/>
        <p:txBody>
          <a:bodyPr/>
          <a:lstStyle/>
          <a:p>
            <a:endParaRPr lang="vi-VN"/>
          </a:p>
        </p:txBody>
      </p:sp>
      <p:pic>
        <p:nvPicPr>
          <p:cNvPr id="7" name="Hình ảnh 7">
            <a:extLst>
              <a:ext uri="{FF2B5EF4-FFF2-40B4-BE49-F238E27FC236}">
                <a16:creationId xmlns:a16="http://schemas.microsoft.com/office/drawing/2014/main" xmlns="" id="{4A2A7280-1572-9549-9685-7A71513F20BF}"/>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p:spPr>
      </p:pic>
      <p:sp>
        <p:nvSpPr>
          <p:cNvPr id="9" name="Hộp Văn bản 8">
            <a:extLst>
              <a:ext uri="{FF2B5EF4-FFF2-40B4-BE49-F238E27FC236}">
                <a16:creationId xmlns:a16="http://schemas.microsoft.com/office/drawing/2014/main" xmlns="" id="{780DFD6A-2234-CA4F-B736-61010155285D}"/>
              </a:ext>
            </a:extLst>
          </p:cNvPr>
          <p:cNvSpPr txBox="1"/>
          <p:nvPr/>
        </p:nvSpPr>
        <p:spPr>
          <a:xfrm>
            <a:off x="2274520" y="1690688"/>
            <a:ext cx="7642960" cy="1015663"/>
          </a:xfrm>
          <a:prstGeom prst="rect">
            <a:avLst/>
          </a:prstGeom>
          <a:noFill/>
        </p:spPr>
        <p:txBody>
          <a:bodyPr wrap="square" rtlCol="0">
            <a:spAutoFit/>
          </a:bodyPr>
          <a:lstStyle/>
          <a:p>
            <a:pPr algn="l"/>
            <a:r>
              <a:rPr lang="en-US" sz="6000" b="1">
                <a:latin typeface="Modern Love" pitchFamily="82" charset="0"/>
              </a:rPr>
              <a:t>Trân trọng cảm ơn</a:t>
            </a:r>
            <a:endParaRPr lang="vi-VN" sz="6000" b="1"/>
          </a:p>
        </p:txBody>
      </p:sp>
    </p:spTree>
    <p:extLst>
      <p:ext uri="{BB962C8B-B14F-4D97-AF65-F5344CB8AC3E}">
        <p14:creationId xmlns:p14="http://schemas.microsoft.com/office/powerpoint/2010/main" xmlns="" val="2297064815"/>
      </p:ext>
    </p:extLst>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ình chữ nhật: Góc vát 4">
            <a:extLst>
              <a:ext uri="{FF2B5EF4-FFF2-40B4-BE49-F238E27FC236}">
                <a16:creationId xmlns:a16="http://schemas.microsoft.com/office/drawing/2014/main" xmlns="" id="{C62AB1A9-C3E5-BF49-81D2-33BDC7A13A84}"/>
              </a:ext>
            </a:extLst>
          </p:cNvPr>
          <p:cNvSpPr/>
          <p:nvPr/>
        </p:nvSpPr>
        <p:spPr>
          <a:xfrm>
            <a:off x="410858" y="55667"/>
            <a:ext cx="4046455" cy="737128"/>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a:solidFill>
                  <a:schemeClr val="bg1"/>
                </a:solidFill>
              </a:rPr>
              <a:t>KIẾN THỨC CƠ BẢN</a:t>
            </a:r>
          </a:p>
        </p:txBody>
      </p:sp>
      <p:sp>
        <p:nvSpPr>
          <p:cNvPr id="6" name="Hình Bầu dục 5">
            <a:extLst>
              <a:ext uri="{FF2B5EF4-FFF2-40B4-BE49-F238E27FC236}">
                <a16:creationId xmlns:a16="http://schemas.microsoft.com/office/drawing/2014/main" xmlns="" id="{5EB52D87-0689-C34A-9722-15E4D48E250F}"/>
              </a:ext>
            </a:extLst>
          </p:cNvPr>
          <p:cNvSpPr/>
          <p:nvPr/>
        </p:nvSpPr>
        <p:spPr>
          <a:xfrm>
            <a:off x="4674089" y="2568819"/>
            <a:ext cx="2843822" cy="1720362"/>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8" name="Hình Bầu dục 7">
            <a:extLst>
              <a:ext uri="{FF2B5EF4-FFF2-40B4-BE49-F238E27FC236}">
                <a16:creationId xmlns:a16="http://schemas.microsoft.com/office/drawing/2014/main" xmlns="" id="{9BE7139D-7894-BE42-8503-DE0D1CA39CFB}"/>
              </a:ext>
            </a:extLst>
          </p:cNvPr>
          <p:cNvSpPr/>
          <p:nvPr/>
        </p:nvSpPr>
        <p:spPr>
          <a:xfrm>
            <a:off x="4902688" y="2568819"/>
            <a:ext cx="2386623" cy="134180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a:solidFill>
                  <a:schemeClr val="bg2">
                    <a:lumMod val="50000"/>
                  </a:schemeClr>
                </a:solidFill>
                <a:latin typeface="Courier New" panose="02070309020205020404" pitchFamily="49" charset="0"/>
                <a:cs typeface="Courier New" panose="02070309020205020404" pitchFamily="49" charset="0"/>
              </a:rPr>
              <a:t>Tác phẩm</a:t>
            </a:r>
          </a:p>
        </p:txBody>
      </p:sp>
      <p:sp>
        <p:nvSpPr>
          <p:cNvPr id="16" name="Mũi tên: Phải 15">
            <a:extLst>
              <a:ext uri="{FF2B5EF4-FFF2-40B4-BE49-F238E27FC236}">
                <a16:creationId xmlns:a16="http://schemas.microsoft.com/office/drawing/2014/main" xmlns="" id="{67F64835-B0A3-3142-890C-ED1853510EA7}"/>
              </a:ext>
            </a:extLst>
          </p:cNvPr>
          <p:cNvSpPr/>
          <p:nvPr/>
        </p:nvSpPr>
        <p:spPr>
          <a:xfrm>
            <a:off x="7661507" y="3105987"/>
            <a:ext cx="722943" cy="460209"/>
          </a:xfrm>
          <a:prstGeom prst="rightArrow">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8" name="Mũi tên: Phải 17">
            <a:extLst>
              <a:ext uri="{FF2B5EF4-FFF2-40B4-BE49-F238E27FC236}">
                <a16:creationId xmlns:a16="http://schemas.microsoft.com/office/drawing/2014/main" xmlns="" id="{E6F24196-06C0-D94F-AF2A-59E697FFCD6C}"/>
              </a:ext>
            </a:extLst>
          </p:cNvPr>
          <p:cNvSpPr/>
          <p:nvPr/>
        </p:nvSpPr>
        <p:spPr>
          <a:xfrm rot="19058984">
            <a:off x="7156439" y="2117890"/>
            <a:ext cx="722943" cy="460209"/>
          </a:xfrm>
          <a:prstGeom prst="rightArrow">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0" name="Mũi tên: Phải 19">
            <a:extLst>
              <a:ext uri="{FF2B5EF4-FFF2-40B4-BE49-F238E27FC236}">
                <a16:creationId xmlns:a16="http://schemas.microsoft.com/office/drawing/2014/main" xmlns="" id="{3531D039-BF78-8B4A-879B-9DCB66EFC911}"/>
              </a:ext>
            </a:extLst>
          </p:cNvPr>
          <p:cNvSpPr/>
          <p:nvPr/>
        </p:nvSpPr>
        <p:spPr>
          <a:xfrm rot="2074114">
            <a:off x="7300035" y="4204536"/>
            <a:ext cx="722943" cy="460209"/>
          </a:xfrm>
          <a:prstGeom prst="rightArrow">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2" name="Mũi tên: Phải 21">
            <a:extLst>
              <a:ext uri="{FF2B5EF4-FFF2-40B4-BE49-F238E27FC236}">
                <a16:creationId xmlns:a16="http://schemas.microsoft.com/office/drawing/2014/main" xmlns="" id="{3E680B12-CAE5-6140-8767-4C10E192982E}"/>
              </a:ext>
            </a:extLst>
          </p:cNvPr>
          <p:cNvSpPr/>
          <p:nvPr/>
        </p:nvSpPr>
        <p:spPr>
          <a:xfrm rot="5400000">
            <a:off x="5903677" y="4554279"/>
            <a:ext cx="722943" cy="460209"/>
          </a:xfrm>
          <a:prstGeom prst="rightArrow">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4" name="Mũi tên: Phải 23">
            <a:extLst>
              <a:ext uri="{FF2B5EF4-FFF2-40B4-BE49-F238E27FC236}">
                <a16:creationId xmlns:a16="http://schemas.microsoft.com/office/drawing/2014/main" xmlns="" id="{26467DA7-69CE-4046-9D07-810564F119EC}"/>
              </a:ext>
            </a:extLst>
          </p:cNvPr>
          <p:cNvSpPr/>
          <p:nvPr/>
        </p:nvSpPr>
        <p:spPr>
          <a:xfrm rot="16200000">
            <a:off x="5993389" y="1858995"/>
            <a:ext cx="722943" cy="460209"/>
          </a:xfrm>
          <a:prstGeom prst="rightArrow">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6" name="Mũi tên: Phải 25">
            <a:extLst>
              <a:ext uri="{FF2B5EF4-FFF2-40B4-BE49-F238E27FC236}">
                <a16:creationId xmlns:a16="http://schemas.microsoft.com/office/drawing/2014/main" xmlns="" id="{EDDA1F24-14ED-0D40-96E8-B45AE413BE09}"/>
              </a:ext>
            </a:extLst>
          </p:cNvPr>
          <p:cNvSpPr/>
          <p:nvPr/>
        </p:nvSpPr>
        <p:spPr>
          <a:xfrm rot="13315228">
            <a:off x="4701301" y="2021520"/>
            <a:ext cx="722943" cy="460209"/>
          </a:xfrm>
          <a:prstGeom prst="rightArrow">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8" name="Mũi tên: Phải 27">
            <a:extLst>
              <a:ext uri="{FF2B5EF4-FFF2-40B4-BE49-F238E27FC236}">
                <a16:creationId xmlns:a16="http://schemas.microsoft.com/office/drawing/2014/main" xmlns="" id="{37C45510-9FFF-4F43-A66E-EBD94685A069}"/>
              </a:ext>
            </a:extLst>
          </p:cNvPr>
          <p:cNvSpPr/>
          <p:nvPr/>
        </p:nvSpPr>
        <p:spPr>
          <a:xfrm rot="7437510">
            <a:off x="4488617" y="4314909"/>
            <a:ext cx="722943" cy="460209"/>
          </a:xfrm>
          <a:prstGeom prst="rightArrow">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0" name="Mũi tên: Phải 29">
            <a:extLst>
              <a:ext uri="{FF2B5EF4-FFF2-40B4-BE49-F238E27FC236}">
                <a16:creationId xmlns:a16="http://schemas.microsoft.com/office/drawing/2014/main" xmlns="" id="{0003B0FD-844F-3A4B-A650-4EE5118754D2}"/>
              </a:ext>
            </a:extLst>
          </p:cNvPr>
          <p:cNvSpPr/>
          <p:nvPr/>
        </p:nvSpPr>
        <p:spPr>
          <a:xfrm rot="10800000">
            <a:off x="3746476" y="3105987"/>
            <a:ext cx="722943" cy="460209"/>
          </a:xfrm>
          <a:prstGeom prst="rightArrow">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1" name="Hình Bầu dục 30">
            <a:extLst>
              <a:ext uri="{FF2B5EF4-FFF2-40B4-BE49-F238E27FC236}">
                <a16:creationId xmlns:a16="http://schemas.microsoft.com/office/drawing/2014/main" xmlns="" id="{0729FDE4-725D-0D42-ABFE-AF5456C379E6}"/>
              </a:ext>
            </a:extLst>
          </p:cNvPr>
          <p:cNvSpPr/>
          <p:nvPr/>
        </p:nvSpPr>
        <p:spPr>
          <a:xfrm>
            <a:off x="7940065" y="4545013"/>
            <a:ext cx="722943" cy="684187"/>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3" name="Hình Bầu dục 32">
            <a:extLst>
              <a:ext uri="{FF2B5EF4-FFF2-40B4-BE49-F238E27FC236}">
                <a16:creationId xmlns:a16="http://schemas.microsoft.com/office/drawing/2014/main" xmlns="" id="{C21A1207-2FFD-EB48-848A-61794685B6C0}"/>
              </a:ext>
            </a:extLst>
          </p:cNvPr>
          <p:cNvSpPr/>
          <p:nvPr/>
        </p:nvSpPr>
        <p:spPr>
          <a:xfrm>
            <a:off x="8022978" y="4550349"/>
            <a:ext cx="516669" cy="46806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7" name="Hình Bầu dục 36">
            <a:extLst>
              <a:ext uri="{FF2B5EF4-FFF2-40B4-BE49-F238E27FC236}">
                <a16:creationId xmlns:a16="http://schemas.microsoft.com/office/drawing/2014/main" xmlns="" id="{43E51456-5CEF-AE47-AEB8-8CCE9EF1ACC1}"/>
              </a:ext>
            </a:extLst>
          </p:cNvPr>
          <p:cNvSpPr/>
          <p:nvPr/>
        </p:nvSpPr>
        <p:spPr>
          <a:xfrm>
            <a:off x="8519616" y="3029324"/>
            <a:ext cx="722943" cy="684187"/>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9" name="Hình Bầu dục 38">
            <a:extLst>
              <a:ext uri="{FF2B5EF4-FFF2-40B4-BE49-F238E27FC236}">
                <a16:creationId xmlns:a16="http://schemas.microsoft.com/office/drawing/2014/main" xmlns="" id="{DBE752FB-1827-0746-8E85-92A13228B2D0}"/>
              </a:ext>
            </a:extLst>
          </p:cNvPr>
          <p:cNvSpPr/>
          <p:nvPr/>
        </p:nvSpPr>
        <p:spPr>
          <a:xfrm>
            <a:off x="8622752" y="3029324"/>
            <a:ext cx="516669" cy="46806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1" name="Hình Bầu dục 40">
            <a:extLst>
              <a:ext uri="{FF2B5EF4-FFF2-40B4-BE49-F238E27FC236}">
                <a16:creationId xmlns:a16="http://schemas.microsoft.com/office/drawing/2014/main" xmlns="" id="{94772677-3FA0-2B45-AAAD-D1B5BAFE428E}"/>
              </a:ext>
            </a:extLst>
          </p:cNvPr>
          <p:cNvSpPr/>
          <p:nvPr/>
        </p:nvSpPr>
        <p:spPr>
          <a:xfrm>
            <a:off x="5980189" y="5229200"/>
            <a:ext cx="722943" cy="684187"/>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3" name="Hình Bầu dục 42">
            <a:extLst>
              <a:ext uri="{FF2B5EF4-FFF2-40B4-BE49-F238E27FC236}">
                <a16:creationId xmlns:a16="http://schemas.microsoft.com/office/drawing/2014/main" xmlns="" id="{4FCB08D6-9736-4F45-A221-EE9882ED055A}"/>
              </a:ext>
            </a:extLst>
          </p:cNvPr>
          <p:cNvSpPr/>
          <p:nvPr/>
        </p:nvSpPr>
        <p:spPr>
          <a:xfrm>
            <a:off x="4020313" y="4803761"/>
            <a:ext cx="722943" cy="684187"/>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5" name="Hình Bầu dục 44">
            <a:extLst>
              <a:ext uri="{FF2B5EF4-FFF2-40B4-BE49-F238E27FC236}">
                <a16:creationId xmlns:a16="http://schemas.microsoft.com/office/drawing/2014/main" xmlns="" id="{DB04DB51-D188-3745-ADB2-6B8859C9FE5D}"/>
              </a:ext>
            </a:extLst>
          </p:cNvPr>
          <p:cNvSpPr/>
          <p:nvPr/>
        </p:nvSpPr>
        <p:spPr>
          <a:xfrm>
            <a:off x="3006527" y="2993997"/>
            <a:ext cx="722943" cy="684187"/>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7" name="Hình Bầu dục 46">
            <a:extLst>
              <a:ext uri="{FF2B5EF4-FFF2-40B4-BE49-F238E27FC236}">
                <a16:creationId xmlns:a16="http://schemas.microsoft.com/office/drawing/2014/main" xmlns="" id="{EA16AB77-CFD1-DD4A-9B68-D4444F73C973}"/>
              </a:ext>
            </a:extLst>
          </p:cNvPr>
          <p:cNvSpPr/>
          <p:nvPr/>
        </p:nvSpPr>
        <p:spPr>
          <a:xfrm>
            <a:off x="4095842" y="1417482"/>
            <a:ext cx="722943" cy="684187"/>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9" name="Hình Bầu dục 48">
            <a:extLst>
              <a:ext uri="{FF2B5EF4-FFF2-40B4-BE49-F238E27FC236}">
                <a16:creationId xmlns:a16="http://schemas.microsoft.com/office/drawing/2014/main" xmlns="" id="{32DA870E-EC6C-9841-9AD2-AF71E5F97C48}"/>
              </a:ext>
            </a:extLst>
          </p:cNvPr>
          <p:cNvSpPr/>
          <p:nvPr/>
        </p:nvSpPr>
        <p:spPr>
          <a:xfrm>
            <a:off x="6006183" y="1020581"/>
            <a:ext cx="722943" cy="684187"/>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1" name="Hình Bầu dục 50">
            <a:extLst>
              <a:ext uri="{FF2B5EF4-FFF2-40B4-BE49-F238E27FC236}">
                <a16:creationId xmlns:a16="http://schemas.microsoft.com/office/drawing/2014/main" xmlns="" id="{3B2D7B7C-B6CA-9146-8588-C5B467C5F99A}"/>
              </a:ext>
            </a:extLst>
          </p:cNvPr>
          <p:cNvSpPr/>
          <p:nvPr/>
        </p:nvSpPr>
        <p:spPr>
          <a:xfrm>
            <a:off x="7789826" y="1503743"/>
            <a:ext cx="722943" cy="684187"/>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5" name="Hình Bầu dục 54">
            <a:extLst>
              <a:ext uri="{FF2B5EF4-FFF2-40B4-BE49-F238E27FC236}">
                <a16:creationId xmlns:a16="http://schemas.microsoft.com/office/drawing/2014/main" xmlns="" id="{A8B8C4C1-0293-7643-875E-6E78FC430B9E}"/>
              </a:ext>
            </a:extLst>
          </p:cNvPr>
          <p:cNvSpPr/>
          <p:nvPr/>
        </p:nvSpPr>
        <p:spPr>
          <a:xfrm>
            <a:off x="7892962" y="1511194"/>
            <a:ext cx="516669" cy="46806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7" name="Hình Bầu dục 56">
            <a:extLst>
              <a:ext uri="{FF2B5EF4-FFF2-40B4-BE49-F238E27FC236}">
                <a16:creationId xmlns:a16="http://schemas.microsoft.com/office/drawing/2014/main" xmlns="" id="{D4E19C42-F2A6-AC4C-BD63-49BEE5506E00}"/>
              </a:ext>
            </a:extLst>
          </p:cNvPr>
          <p:cNvSpPr/>
          <p:nvPr/>
        </p:nvSpPr>
        <p:spPr>
          <a:xfrm>
            <a:off x="6141689" y="1031929"/>
            <a:ext cx="516669" cy="46806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9" name="Hình Bầu dục 58">
            <a:extLst>
              <a:ext uri="{FF2B5EF4-FFF2-40B4-BE49-F238E27FC236}">
                <a16:creationId xmlns:a16="http://schemas.microsoft.com/office/drawing/2014/main" xmlns="" id="{963DF735-FB9F-8F42-8BD0-F0FBBB4CDAB6}"/>
              </a:ext>
            </a:extLst>
          </p:cNvPr>
          <p:cNvSpPr/>
          <p:nvPr/>
        </p:nvSpPr>
        <p:spPr>
          <a:xfrm>
            <a:off x="4129287" y="1411577"/>
            <a:ext cx="516669" cy="46806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61" name="Hình Bầu dục 60">
            <a:extLst>
              <a:ext uri="{FF2B5EF4-FFF2-40B4-BE49-F238E27FC236}">
                <a16:creationId xmlns:a16="http://schemas.microsoft.com/office/drawing/2014/main" xmlns="" id="{BCBB6861-1A5D-3C47-856F-A52A4EE98661}"/>
              </a:ext>
            </a:extLst>
          </p:cNvPr>
          <p:cNvSpPr/>
          <p:nvPr/>
        </p:nvSpPr>
        <p:spPr>
          <a:xfrm>
            <a:off x="3017476" y="3071673"/>
            <a:ext cx="516669" cy="46806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63" name="Hình Bầu dục 62">
            <a:extLst>
              <a:ext uri="{FF2B5EF4-FFF2-40B4-BE49-F238E27FC236}">
                <a16:creationId xmlns:a16="http://schemas.microsoft.com/office/drawing/2014/main" xmlns="" id="{6C0DE78F-63B2-BC4D-BF19-E7779BB08905}"/>
              </a:ext>
            </a:extLst>
          </p:cNvPr>
          <p:cNvSpPr/>
          <p:nvPr/>
        </p:nvSpPr>
        <p:spPr>
          <a:xfrm>
            <a:off x="6147894" y="5445320"/>
            <a:ext cx="516669" cy="46806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65" name="Hình Bầu dục 64">
            <a:extLst>
              <a:ext uri="{FF2B5EF4-FFF2-40B4-BE49-F238E27FC236}">
                <a16:creationId xmlns:a16="http://schemas.microsoft.com/office/drawing/2014/main" xmlns="" id="{9B109699-A51A-CA41-A129-45676C6FAFF0}"/>
              </a:ext>
            </a:extLst>
          </p:cNvPr>
          <p:cNvSpPr/>
          <p:nvPr/>
        </p:nvSpPr>
        <p:spPr>
          <a:xfrm>
            <a:off x="4056656" y="4995166"/>
            <a:ext cx="516669" cy="46806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66" name="Hộp Văn bản 65">
            <a:extLst>
              <a:ext uri="{FF2B5EF4-FFF2-40B4-BE49-F238E27FC236}">
                <a16:creationId xmlns:a16="http://schemas.microsoft.com/office/drawing/2014/main" xmlns="" id="{4EC0E95F-F29F-9D45-8277-9F377A98D52A}"/>
              </a:ext>
            </a:extLst>
          </p:cNvPr>
          <p:cNvSpPr txBox="1"/>
          <p:nvPr/>
        </p:nvSpPr>
        <p:spPr>
          <a:xfrm>
            <a:off x="5580853" y="583712"/>
            <a:ext cx="1828800" cy="461665"/>
          </a:xfrm>
          <a:prstGeom prst="rect">
            <a:avLst/>
          </a:prstGeom>
          <a:noFill/>
        </p:spPr>
        <p:txBody>
          <a:bodyPr wrap="square" rtlCol="0">
            <a:spAutoFit/>
          </a:bodyPr>
          <a:lstStyle/>
          <a:p>
            <a:pPr algn="l"/>
            <a:r>
              <a:rPr lang="vi-VN" sz="2400" b="1">
                <a:latin typeface="Courier New" panose="02070309020205020404" pitchFamily="49" charset="0"/>
                <a:cs typeface="Courier New" panose="02070309020205020404" pitchFamily="49" charset="0"/>
              </a:rPr>
              <a:t>Ngôn ngữ</a:t>
            </a:r>
          </a:p>
        </p:txBody>
      </p:sp>
      <p:sp>
        <p:nvSpPr>
          <p:cNvPr id="68" name="Hộp Văn bản 67">
            <a:extLst>
              <a:ext uri="{FF2B5EF4-FFF2-40B4-BE49-F238E27FC236}">
                <a16:creationId xmlns:a16="http://schemas.microsoft.com/office/drawing/2014/main" xmlns="" id="{B28F57D1-B957-6042-AC04-204A17CF3EE4}"/>
              </a:ext>
            </a:extLst>
          </p:cNvPr>
          <p:cNvSpPr txBox="1"/>
          <p:nvPr/>
        </p:nvSpPr>
        <p:spPr>
          <a:xfrm>
            <a:off x="2505187" y="1294768"/>
            <a:ext cx="1828800" cy="461665"/>
          </a:xfrm>
          <a:prstGeom prst="rect">
            <a:avLst/>
          </a:prstGeom>
          <a:noFill/>
        </p:spPr>
        <p:txBody>
          <a:bodyPr wrap="square" rtlCol="0">
            <a:spAutoFit/>
          </a:bodyPr>
          <a:lstStyle/>
          <a:p>
            <a:pPr algn="l"/>
            <a:r>
              <a:rPr lang="vi-VN" sz="2400" b="1">
                <a:latin typeface="Courier New" panose="02070309020205020404" pitchFamily="49" charset="0"/>
                <a:cs typeface="Courier New" panose="02070309020205020404" pitchFamily="49" charset="0"/>
              </a:rPr>
              <a:t>Nhân vật</a:t>
            </a:r>
          </a:p>
        </p:txBody>
      </p:sp>
      <p:sp>
        <p:nvSpPr>
          <p:cNvPr id="70" name="Hộp Văn bản 69">
            <a:extLst>
              <a:ext uri="{FF2B5EF4-FFF2-40B4-BE49-F238E27FC236}">
                <a16:creationId xmlns:a16="http://schemas.microsoft.com/office/drawing/2014/main" xmlns="" id="{58283551-2B43-B844-ADF4-CBF009FD681F}"/>
              </a:ext>
            </a:extLst>
          </p:cNvPr>
          <p:cNvSpPr txBox="1"/>
          <p:nvPr/>
        </p:nvSpPr>
        <p:spPr>
          <a:xfrm>
            <a:off x="1673136" y="2568293"/>
            <a:ext cx="1795012" cy="1200329"/>
          </a:xfrm>
          <a:prstGeom prst="rect">
            <a:avLst/>
          </a:prstGeom>
          <a:noFill/>
        </p:spPr>
        <p:txBody>
          <a:bodyPr wrap="square" rtlCol="0">
            <a:spAutoFit/>
          </a:bodyPr>
          <a:lstStyle/>
          <a:p>
            <a:pPr algn="l"/>
            <a:r>
              <a:rPr lang="vi-VN" sz="2400" b="1">
                <a:latin typeface="Courier New" panose="02070309020205020404" pitchFamily="49" charset="0"/>
                <a:cs typeface="Courier New" panose="02070309020205020404" pitchFamily="49" charset="0"/>
              </a:rPr>
              <a:t>Tình huống truyện</a:t>
            </a:r>
          </a:p>
        </p:txBody>
      </p:sp>
      <p:sp>
        <p:nvSpPr>
          <p:cNvPr id="2" name="Hộp Văn bản 1">
            <a:extLst>
              <a:ext uri="{FF2B5EF4-FFF2-40B4-BE49-F238E27FC236}">
                <a16:creationId xmlns:a16="http://schemas.microsoft.com/office/drawing/2014/main" xmlns="" id="{1FE43D47-8C37-8D44-B0F3-3200D0A17CD4}"/>
              </a:ext>
            </a:extLst>
          </p:cNvPr>
          <p:cNvSpPr txBox="1"/>
          <p:nvPr/>
        </p:nvSpPr>
        <p:spPr>
          <a:xfrm>
            <a:off x="3006527" y="5451722"/>
            <a:ext cx="1795012" cy="461665"/>
          </a:xfrm>
          <a:prstGeom prst="rect">
            <a:avLst/>
          </a:prstGeom>
          <a:noFill/>
        </p:spPr>
        <p:txBody>
          <a:bodyPr wrap="square" rtlCol="0">
            <a:spAutoFit/>
          </a:bodyPr>
          <a:lstStyle/>
          <a:p>
            <a:pPr algn="l"/>
            <a:r>
              <a:rPr lang="vi-VN" sz="2400" b="1">
                <a:latin typeface="Courier New" panose="02070309020205020404" pitchFamily="49" charset="0"/>
                <a:cs typeface="Courier New" panose="02070309020205020404" pitchFamily="49" charset="0"/>
              </a:rPr>
              <a:t>Ngôi kể</a:t>
            </a:r>
          </a:p>
        </p:txBody>
      </p:sp>
      <p:sp>
        <p:nvSpPr>
          <p:cNvPr id="3" name="Hộp Văn bản 2">
            <a:extLst>
              <a:ext uri="{FF2B5EF4-FFF2-40B4-BE49-F238E27FC236}">
                <a16:creationId xmlns:a16="http://schemas.microsoft.com/office/drawing/2014/main" xmlns="" id="{5A583BC4-4077-AE4F-BB5A-E57A2195421F}"/>
              </a:ext>
            </a:extLst>
          </p:cNvPr>
          <p:cNvSpPr txBox="1"/>
          <p:nvPr/>
        </p:nvSpPr>
        <p:spPr>
          <a:xfrm>
            <a:off x="5687459" y="5913387"/>
            <a:ext cx="1795012" cy="461665"/>
          </a:xfrm>
          <a:prstGeom prst="rect">
            <a:avLst/>
          </a:prstGeom>
          <a:noFill/>
        </p:spPr>
        <p:txBody>
          <a:bodyPr wrap="square" rtlCol="0">
            <a:spAutoFit/>
          </a:bodyPr>
          <a:lstStyle/>
          <a:p>
            <a:pPr algn="l"/>
            <a:r>
              <a:rPr lang="vi-VN" sz="2400" b="1">
                <a:latin typeface="Courier New" panose="02070309020205020404" pitchFamily="49" charset="0"/>
                <a:cs typeface="Courier New" panose="02070309020205020404" pitchFamily="49" charset="0"/>
              </a:rPr>
              <a:t>Nhan đề</a:t>
            </a:r>
          </a:p>
        </p:txBody>
      </p:sp>
      <p:sp>
        <p:nvSpPr>
          <p:cNvPr id="4" name="Hộp Văn bản 3">
            <a:extLst>
              <a:ext uri="{FF2B5EF4-FFF2-40B4-BE49-F238E27FC236}">
                <a16:creationId xmlns:a16="http://schemas.microsoft.com/office/drawing/2014/main" xmlns="" id="{AC7BC49E-D7D2-5449-A843-6F5A2A398F22}"/>
              </a:ext>
            </a:extLst>
          </p:cNvPr>
          <p:cNvSpPr txBox="1"/>
          <p:nvPr/>
        </p:nvSpPr>
        <p:spPr>
          <a:xfrm>
            <a:off x="8149601" y="5214487"/>
            <a:ext cx="3916437" cy="461665"/>
          </a:xfrm>
          <a:prstGeom prst="rect">
            <a:avLst/>
          </a:prstGeom>
          <a:noFill/>
        </p:spPr>
        <p:txBody>
          <a:bodyPr wrap="square" rtlCol="0">
            <a:spAutoFit/>
          </a:bodyPr>
          <a:lstStyle/>
          <a:p>
            <a:pPr algn="l"/>
            <a:r>
              <a:rPr lang="vi-VN" sz="2400" b="1">
                <a:latin typeface="Courier New" panose="02070309020205020404" pitchFamily="49" charset="0"/>
                <a:cs typeface="Courier New" panose="02070309020205020404" pitchFamily="49" charset="0"/>
              </a:rPr>
              <a:t>Phương thức biểu đạt</a:t>
            </a:r>
          </a:p>
        </p:txBody>
      </p:sp>
      <p:sp>
        <p:nvSpPr>
          <p:cNvPr id="7" name="Hộp Văn bản 6">
            <a:extLst>
              <a:ext uri="{FF2B5EF4-FFF2-40B4-BE49-F238E27FC236}">
                <a16:creationId xmlns:a16="http://schemas.microsoft.com/office/drawing/2014/main" xmlns="" id="{3CE38C4D-3FD4-1443-9AFB-A531BCF75F46}"/>
              </a:ext>
            </a:extLst>
          </p:cNvPr>
          <p:cNvSpPr txBox="1"/>
          <p:nvPr/>
        </p:nvSpPr>
        <p:spPr>
          <a:xfrm>
            <a:off x="8723852" y="3678184"/>
            <a:ext cx="3679150" cy="461665"/>
          </a:xfrm>
          <a:prstGeom prst="rect">
            <a:avLst/>
          </a:prstGeom>
          <a:noFill/>
        </p:spPr>
        <p:txBody>
          <a:bodyPr wrap="square" rtlCol="0">
            <a:spAutoFit/>
          </a:bodyPr>
          <a:lstStyle/>
          <a:p>
            <a:pPr algn="l"/>
            <a:r>
              <a:rPr lang="vi-VN" sz="2400" b="1">
                <a:latin typeface="Courier New" panose="02070309020205020404" pitchFamily="49" charset="0"/>
                <a:cs typeface="Courier New" panose="02070309020205020404" pitchFamily="49" charset="0"/>
              </a:rPr>
              <a:t>Cốt truyện(tóm tắt)</a:t>
            </a:r>
          </a:p>
        </p:txBody>
      </p:sp>
      <p:sp>
        <p:nvSpPr>
          <p:cNvPr id="9" name="Hộp Văn bản 8">
            <a:extLst>
              <a:ext uri="{FF2B5EF4-FFF2-40B4-BE49-F238E27FC236}">
                <a16:creationId xmlns:a16="http://schemas.microsoft.com/office/drawing/2014/main" xmlns="" id="{E5B6FD59-9A37-524E-ACC0-8A313F91C2DF}"/>
              </a:ext>
            </a:extLst>
          </p:cNvPr>
          <p:cNvSpPr txBox="1"/>
          <p:nvPr/>
        </p:nvSpPr>
        <p:spPr>
          <a:xfrm>
            <a:off x="8512767" y="1696271"/>
            <a:ext cx="3679150" cy="461665"/>
          </a:xfrm>
          <a:prstGeom prst="rect">
            <a:avLst/>
          </a:prstGeom>
          <a:noFill/>
        </p:spPr>
        <p:txBody>
          <a:bodyPr wrap="square" rtlCol="0">
            <a:spAutoFit/>
          </a:bodyPr>
          <a:lstStyle/>
          <a:p>
            <a:pPr algn="l"/>
            <a:r>
              <a:rPr lang="vi-VN" sz="2400" b="1">
                <a:latin typeface="Courier New" panose="02070309020205020404" pitchFamily="49" charset="0"/>
                <a:cs typeface="Courier New" panose="02070309020205020404" pitchFamily="49" charset="0"/>
              </a:rPr>
              <a:t>Hoàn cảng sáng tác</a:t>
            </a:r>
          </a:p>
        </p:txBody>
      </p:sp>
    </p:spTree>
    <p:extLst>
      <p:ext uri="{BB962C8B-B14F-4D97-AF65-F5344CB8AC3E}">
        <p14:creationId xmlns:p14="http://schemas.microsoft.com/office/powerpoint/2010/main" xmlns="" val="42198264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arn(inVertical)">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barn(inVertical)">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70"/>
                                        </p:tgtEl>
                                        <p:attrNameLst>
                                          <p:attrName>style.visibility</p:attrName>
                                        </p:attrNameLst>
                                      </p:cBhvr>
                                      <p:to>
                                        <p:strVal val="visible"/>
                                      </p:to>
                                    </p:set>
                                    <p:animEffect transition="in" filter="barn(inVertical)">
                                      <p:cBhvr>
                                        <p:cTn id="32" dur="500"/>
                                        <p:tgtEl>
                                          <p:spTgt spid="70"/>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68"/>
                                        </p:tgtEl>
                                        <p:attrNameLst>
                                          <p:attrName>style.visibility</p:attrName>
                                        </p:attrNameLst>
                                      </p:cBhvr>
                                      <p:to>
                                        <p:strVal val="visible"/>
                                      </p:to>
                                    </p:set>
                                    <p:animEffect transition="in" filter="barn(inVertical)">
                                      <p:cBhvr>
                                        <p:cTn id="37" dur="500"/>
                                        <p:tgtEl>
                                          <p:spTgt spid="68"/>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66"/>
                                        </p:tgtEl>
                                        <p:attrNameLst>
                                          <p:attrName>style.visibility</p:attrName>
                                        </p:attrNameLst>
                                      </p:cBhvr>
                                      <p:to>
                                        <p:strVal val="visible"/>
                                      </p:to>
                                    </p:set>
                                    <p:animEffect transition="in" filter="barn(inVertical)">
                                      <p:cBhvr>
                                        <p:cTn id="42"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p:bldP spid="68" grpId="0"/>
      <p:bldP spid="70" grpId="0"/>
      <p:bldP spid="2" grpId="0"/>
      <p:bldP spid="3" grpId="0"/>
      <p:bldP spid="4" grpId="0"/>
      <p:bldP spid="7"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5A8E4F87-2E88-7548-8B4F-7486DA3A9370}"/>
              </a:ext>
            </a:extLst>
          </p:cNvPr>
          <p:cNvSpPr>
            <a:spLocks noGrp="1"/>
          </p:cNvSpPr>
          <p:nvPr>
            <p:ph type="title"/>
          </p:nvPr>
        </p:nvSpPr>
        <p:spPr>
          <a:xfrm>
            <a:off x="207596" y="207595"/>
            <a:ext cx="11588750" cy="781539"/>
          </a:xfrm>
        </p:spPr>
        <p:txBody>
          <a:bodyPr>
            <a:normAutofit/>
          </a:bodyPr>
          <a:lstStyle/>
          <a:p>
            <a:r>
              <a:rPr lang="vi-VN" sz="2400" b="1" dirty="0">
                <a:solidFill>
                  <a:srgbClr val="0070C0"/>
                </a:solidFill>
                <a:latin typeface="Courier New" panose="02070309020205020404" pitchFamily="49" charset="0"/>
                <a:cs typeface="Courier New" panose="02070309020205020404" pitchFamily="49" charset="0"/>
              </a:rPr>
              <a:t>I,Hệ thống các tác phẩm hiện đại Việt Nam trong chương trình lớp 9</a:t>
            </a:r>
          </a:p>
        </p:txBody>
      </p:sp>
      <p:graphicFrame>
        <p:nvGraphicFramePr>
          <p:cNvPr id="4" name="Bảng 4">
            <a:extLst>
              <a:ext uri="{FF2B5EF4-FFF2-40B4-BE49-F238E27FC236}">
                <a16:creationId xmlns:a16="http://schemas.microsoft.com/office/drawing/2014/main" xmlns="" id="{3FC4D993-9123-9740-8846-12A0C7D42FFD}"/>
              </a:ext>
            </a:extLst>
          </p:cNvPr>
          <p:cNvGraphicFramePr>
            <a:graphicFrameLocks noGrp="1"/>
          </p:cNvGraphicFramePr>
          <p:nvPr>
            <p:extLst>
              <p:ext uri="{D42A27DB-BD31-4B8C-83A1-F6EECF244321}">
                <p14:modId xmlns:p14="http://schemas.microsoft.com/office/powerpoint/2010/main" xmlns="" val="1842288936"/>
              </p:ext>
            </p:extLst>
          </p:nvPr>
        </p:nvGraphicFramePr>
        <p:xfrm>
          <a:off x="207596" y="989134"/>
          <a:ext cx="11776808" cy="5661270"/>
        </p:xfrm>
        <a:graphic>
          <a:graphicData uri="http://schemas.openxmlformats.org/drawingml/2006/table">
            <a:tbl>
              <a:tblPr firstRow="1" bandRow="1">
                <a:tableStyleId>{E8B1032C-EA38-4F05-BA0D-38AFFFC7BED3}</a:tableStyleId>
              </a:tblPr>
              <a:tblGrid>
                <a:gridCol w="1025773">
                  <a:extLst>
                    <a:ext uri="{9D8B030D-6E8A-4147-A177-3AD203B41FA5}">
                      <a16:colId xmlns:a16="http://schemas.microsoft.com/office/drawing/2014/main" xmlns="" val="3910273412"/>
                    </a:ext>
                  </a:extLst>
                </a:gridCol>
                <a:gridCol w="2465880">
                  <a:extLst>
                    <a:ext uri="{9D8B030D-6E8A-4147-A177-3AD203B41FA5}">
                      <a16:colId xmlns:a16="http://schemas.microsoft.com/office/drawing/2014/main" xmlns="" val="1668909013"/>
                    </a:ext>
                  </a:extLst>
                </a:gridCol>
                <a:gridCol w="2127543">
                  <a:extLst>
                    <a:ext uri="{9D8B030D-6E8A-4147-A177-3AD203B41FA5}">
                      <a16:colId xmlns:a16="http://schemas.microsoft.com/office/drawing/2014/main" xmlns="" val="2325318329"/>
                    </a:ext>
                  </a:extLst>
                </a:gridCol>
                <a:gridCol w="2767782">
                  <a:extLst>
                    <a:ext uri="{9D8B030D-6E8A-4147-A177-3AD203B41FA5}">
                      <a16:colId xmlns:a16="http://schemas.microsoft.com/office/drawing/2014/main" xmlns="" val="2493350798"/>
                    </a:ext>
                  </a:extLst>
                </a:gridCol>
                <a:gridCol w="3389830">
                  <a:extLst>
                    <a:ext uri="{9D8B030D-6E8A-4147-A177-3AD203B41FA5}">
                      <a16:colId xmlns:a16="http://schemas.microsoft.com/office/drawing/2014/main" xmlns="" val="4091367281"/>
                    </a:ext>
                  </a:extLst>
                </a:gridCol>
              </a:tblGrid>
              <a:tr h="1132254">
                <a:tc>
                  <a:txBody>
                    <a:bodyPr/>
                    <a:lstStyle/>
                    <a:p>
                      <a:r>
                        <a:rPr lang="vi-VN"/>
                        <a:t>    </a:t>
                      </a:r>
                      <a:r>
                        <a:rPr lang="vi-VN" sz="2400"/>
                        <a:t>STT</a:t>
                      </a:r>
                    </a:p>
                  </a:txBody>
                  <a:tcPr anchor="ctr"/>
                </a:tc>
                <a:tc>
                  <a:txBody>
                    <a:bodyPr/>
                    <a:lstStyle/>
                    <a:p>
                      <a:r>
                        <a:rPr lang="vi-VN" sz="2400" b="1"/>
                        <a:t>Tên tác phẩm</a:t>
                      </a:r>
                    </a:p>
                  </a:txBody>
                  <a:tcPr anchor="ctr"/>
                </a:tc>
                <a:tc>
                  <a:txBody>
                    <a:bodyPr/>
                    <a:lstStyle/>
                    <a:p>
                      <a:r>
                        <a:rPr lang="vi-VN" sz="2400"/>
                        <a:t> Tên tác giả                                    </a:t>
                      </a:r>
                    </a:p>
                  </a:txBody>
                  <a:tcPr anchor="ctr"/>
                </a:tc>
                <a:tc>
                  <a:txBody>
                    <a:bodyPr/>
                    <a:lstStyle/>
                    <a:p>
                      <a:r>
                        <a:rPr lang="vi-VN" sz="2400"/>
                        <a:t>  Năm sáng tác</a:t>
                      </a:r>
                    </a:p>
                  </a:txBody>
                  <a:tcPr anchor="ctr"/>
                </a:tc>
                <a:tc>
                  <a:txBody>
                    <a:bodyPr/>
                    <a:lstStyle/>
                    <a:p>
                      <a:r>
                        <a:rPr lang="vi-VN" sz="2400"/>
                        <a:t>     Thời kì</a:t>
                      </a:r>
                    </a:p>
                  </a:txBody>
                  <a:tcPr anchor="ctr"/>
                </a:tc>
                <a:extLst>
                  <a:ext uri="{0D108BD9-81ED-4DB2-BD59-A6C34878D82A}">
                    <a16:rowId xmlns:a16="http://schemas.microsoft.com/office/drawing/2014/main" xmlns="" val="3809943120"/>
                  </a:ext>
                </a:extLst>
              </a:tr>
              <a:tr h="1132254">
                <a:tc>
                  <a:txBody>
                    <a:bodyPr/>
                    <a:lstStyle/>
                    <a:p>
                      <a:r>
                        <a:rPr lang="vi-VN"/>
                        <a:t>     </a:t>
                      </a:r>
                      <a:r>
                        <a:rPr lang="vi-VN" sz="2400" b="1"/>
                        <a:t>1</a:t>
                      </a:r>
                    </a:p>
                  </a:txBody>
                  <a:tcPr anchor="ctr"/>
                </a:tc>
                <a:tc>
                  <a:txBody>
                    <a:bodyPr/>
                    <a:lstStyle/>
                    <a:p>
                      <a:r>
                        <a:rPr lang="vi-VN" sz="2400" b="1"/>
                        <a:t>        Làng</a:t>
                      </a:r>
                    </a:p>
                  </a:txBody>
                  <a:tcPr anchor="ctr"/>
                </a:tc>
                <a:tc>
                  <a:txBody>
                    <a:bodyPr/>
                    <a:lstStyle/>
                    <a:p>
                      <a:r>
                        <a:rPr lang="vi-VN" sz="2400" b="1"/>
                        <a:t>    Kim Lân</a:t>
                      </a:r>
                    </a:p>
                  </a:txBody>
                  <a:tcPr anchor="ctr"/>
                </a:tc>
                <a:tc>
                  <a:txBody>
                    <a:bodyPr/>
                    <a:lstStyle/>
                    <a:p>
                      <a:r>
                        <a:rPr lang="vi-VN"/>
                        <a:t>              </a:t>
                      </a:r>
                      <a:r>
                        <a:rPr lang="vi-VN" sz="2400" b="1"/>
                        <a:t>1948</a:t>
                      </a:r>
                    </a:p>
                  </a:txBody>
                  <a:tcPr anchor="ctr"/>
                </a:tc>
                <a:tc>
                  <a:txBody>
                    <a:bodyPr/>
                    <a:lstStyle/>
                    <a:p>
                      <a:r>
                        <a:rPr lang="vi-VN" sz="2400" b="1"/>
                        <a:t>Kháng chiến chống Pháp</a:t>
                      </a:r>
                    </a:p>
                  </a:txBody>
                  <a:tcPr anchor="ctr"/>
                </a:tc>
                <a:extLst>
                  <a:ext uri="{0D108BD9-81ED-4DB2-BD59-A6C34878D82A}">
                    <a16:rowId xmlns:a16="http://schemas.microsoft.com/office/drawing/2014/main" xmlns="" val="546195058"/>
                  </a:ext>
                </a:extLst>
              </a:tr>
              <a:tr h="1132254">
                <a:tc>
                  <a:txBody>
                    <a:bodyPr/>
                    <a:lstStyle/>
                    <a:p>
                      <a:r>
                        <a:rPr lang="vi-VN"/>
                        <a:t>     </a:t>
                      </a:r>
                      <a:r>
                        <a:rPr lang="vi-VN" sz="2400" b="1"/>
                        <a:t>2</a:t>
                      </a:r>
                    </a:p>
                  </a:txBody>
                  <a:tcPr anchor="ctr"/>
                </a:tc>
                <a:tc>
                  <a:txBody>
                    <a:bodyPr/>
                    <a:lstStyle/>
                    <a:p>
                      <a:endParaRPr lang="vi-VN"/>
                    </a:p>
                  </a:txBody>
                  <a:tcPr/>
                </a:tc>
                <a:tc>
                  <a:txBody>
                    <a:bodyPr/>
                    <a:lstStyle/>
                    <a:p>
                      <a:endParaRPr lang="vi-VN"/>
                    </a:p>
                  </a:txBody>
                  <a:tcPr/>
                </a:tc>
                <a:tc>
                  <a:txBody>
                    <a:bodyPr/>
                    <a:lstStyle/>
                    <a:p>
                      <a:endParaRPr lang="vi-VN"/>
                    </a:p>
                  </a:txBody>
                  <a:tcPr/>
                </a:tc>
                <a:tc>
                  <a:txBody>
                    <a:bodyPr/>
                    <a:lstStyle/>
                    <a:p>
                      <a:endParaRPr lang="vi-VN"/>
                    </a:p>
                  </a:txBody>
                  <a:tcPr/>
                </a:tc>
                <a:extLst>
                  <a:ext uri="{0D108BD9-81ED-4DB2-BD59-A6C34878D82A}">
                    <a16:rowId xmlns:a16="http://schemas.microsoft.com/office/drawing/2014/main" xmlns="" val="2371490060"/>
                  </a:ext>
                </a:extLst>
              </a:tr>
              <a:tr h="1132254">
                <a:tc>
                  <a:txBody>
                    <a:bodyPr/>
                    <a:lstStyle/>
                    <a:p>
                      <a:r>
                        <a:rPr lang="vi-VN" sz="2400" b="1"/>
                        <a:t>    3</a:t>
                      </a:r>
                    </a:p>
                  </a:txBody>
                  <a:tcPr anchor="ctr"/>
                </a:tc>
                <a:tc>
                  <a:txBody>
                    <a:bodyPr/>
                    <a:lstStyle/>
                    <a:p>
                      <a:endParaRPr lang="vi-VN"/>
                    </a:p>
                  </a:txBody>
                  <a:tcPr/>
                </a:tc>
                <a:tc>
                  <a:txBody>
                    <a:bodyPr/>
                    <a:lstStyle/>
                    <a:p>
                      <a:endParaRPr lang="vi-VN"/>
                    </a:p>
                  </a:txBody>
                  <a:tcPr/>
                </a:tc>
                <a:tc>
                  <a:txBody>
                    <a:bodyPr/>
                    <a:lstStyle/>
                    <a:p>
                      <a:endParaRPr lang="vi-VN"/>
                    </a:p>
                  </a:txBody>
                  <a:tcPr/>
                </a:tc>
                <a:tc>
                  <a:txBody>
                    <a:bodyPr/>
                    <a:lstStyle/>
                    <a:p>
                      <a:endParaRPr lang="vi-VN"/>
                    </a:p>
                  </a:txBody>
                  <a:tcPr/>
                </a:tc>
                <a:extLst>
                  <a:ext uri="{0D108BD9-81ED-4DB2-BD59-A6C34878D82A}">
                    <a16:rowId xmlns:a16="http://schemas.microsoft.com/office/drawing/2014/main" xmlns="" val="3823926135"/>
                  </a:ext>
                </a:extLst>
              </a:tr>
              <a:tr h="1132254">
                <a:tc>
                  <a:txBody>
                    <a:bodyPr/>
                    <a:lstStyle/>
                    <a:p>
                      <a:r>
                        <a:rPr lang="vi-VN"/>
                        <a:t>     </a:t>
                      </a:r>
                      <a:r>
                        <a:rPr lang="vi-VN" sz="2400" b="1"/>
                        <a:t>4</a:t>
                      </a:r>
                    </a:p>
                  </a:txBody>
                  <a:tcPr anchor="ctr"/>
                </a:tc>
                <a:tc>
                  <a:txBody>
                    <a:bodyPr/>
                    <a:lstStyle/>
                    <a:p>
                      <a:endParaRPr lang="vi-VN"/>
                    </a:p>
                  </a:txBody>
                  <a:tcPr/>
                </a:tc>
                <a:tc>
                  <a:txBody>
                    <a:bodyPr/>
                    <a:lstStyle/>
                    <a:p>
                      <a:endParaRPr lang="vi-VN"/>
                    </a:p>
                  </a:txBody>
                  <a:tcPr/>
                </a:tc>
                <a:tc>
                  <a:txBody>
                    <a:bodyPr/>
                    <a:lstStyle/>
                    <a:p>
                      <a:endParaRPr lang="vi-VN"/>
                    </a:p>
                  </a:txBody>
                  <a:tcPr/>
                </a:tc>
                <a:tc>
                  <a:txBody>
                    <a:bodyPr/>
                    <a:lstStyle/>
                    <a:p>
                      <a:endParaRPr lang="vi-VN"/>
                    </a:p>
                  </a:txBody>
                  <a:tcPr/>
                </a:tc>
                <a:extLst>
                  <a:ext uri="{0D108BD9-81ED-4DB2-BD59-A6C34878D82A}">
                    <a16:rowId xmlns:a16="http://schemas.microsoft.com/office/drawing/2014/main" xmlns="" val="1308404752"/>
                  </a:ext>
                </a:extLst>
              </a:tr>
            </a:tbl>
          </a:graphicData>
        </a:graphic>
      </p:graphicFrame>
      <p:sp>
        <p:nvSpPr>
          <p:cNvPr id="10" name="Hình chữ nhật 9">
            <a:extLst>
              <a:ext uri="{FF2B5EF4-FFF2-40B4-BE49-F238E27FC236}">
                <a16:creationId xmlns:a16="http://schemas.microsoft.com/office/drawing/2014/main" xmlns="" id="{F4A083E3-2CC1-AD45-B7DA-0A47970BB462}"/>
              </a:ext>
            </a:extLst>
          </p:cNvPr>
          <p:cNvSpPr/>
          <p:nvPr/>
        </p:nvSpPr>
        <p:spPr>
          <a:xfrm>
            <a:off x="8609135" y="3274156"/>
            <a:ext cx="3375269" cy="3376247"/>
          </a:xfrm>
          <a:prstGeom prst="rect">
            <a:avLst/>
          </a:prstGeom>
          <a:solidFill>
            <a:schemeClr val="accent6">
              <a:lumMod val="20000"/>
              <a:lumOff val="8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1" name="Hộp Văn bản 10">
            <a:extLst>
              <a:ext uri="{FF2B5EF4-FFF2-40B4-BE49-F238E27FC236}">
                <a16:creationId xmlns:a16="http://schemas.microsoft.com/office/drawing/2014/main" xmlns="" id="{0D5DA849-DF62-D94C-99F2-146B1ECB9A7A}"/>
              </a:ext>
            </a:extLst>
          </p:cNvPr>
          <p:cNvSpPr txBox="1"/>
          <p:nvPr/>
        </p:nvSpPr>
        <p:spPr>
          <a:xfrm>
            <a:off x="1259253" y="3590005"/>
            <a:ext cx="2636228" cy="461665"/>
          </a:xfrm>
          <a:prstGeom prst="rect">
            <a:avLst/>
          </a:prstGeom>
          <a:noFill/>
        </p:spPr>
        <p:txBody>
          <a:bodyPr wrap="square" rtlCol="0" anchor="ctr">
            <a:spAutoFit/>
          </a:bodyPr>
          <a:lstStyle/>
          <a:p>
            <a:pPr algn="l"/>
            <a:r>
              <a:rPr lang="vi-VN" sz="2400" b="1"/>
              <a:t>Chiếc lược ngà</a:t>
            </a:r>
          </a:p>
        </p:txBody>
      </p:sp>
      <p:sp>
        <p:nvSpPr>
          <p:cNvPr id="13" name="Hộp Văn bản 12">
            <a:extLst>
              <a:ext uri="{FF2B5EF4-FFF2-40B4-BE49-F238E27FC236}">
                <a16:creationId xmlns:a16="http://schemas.microsoft.com/office/drawing/2014/main" xmlns="" id="{9A7741BF-1304-0245-9887-78085279C8C8}"/>
              </a:ext>
            </a:extLst>
          </p:cNvPr>
          <p:cNvSpPr txBox="1"/>
          <p:nvPr/>
        </p:nvSpPr>
        <p:spPr>
          <a:xfrm>
            <a:off x="3731847" y="3465826"/>
            <a:ext cx="2364153" cy="707886"/>
          </a:xfrm>
          <a:prstGeom prst="rect">
            <a:avLst/>
          </a:prstGeom>
          <a:noFill/>
        </p:spPr>
        <p:txBody>
          <a:bodyPr wrap="square" rtlCol="0" anchor="ctr">
            <a:spAutoFit/>
          </a:bodyPr>
          <a:lstStyle/>
          <a:p>
            <a:pPr algn="l"/>
            <a:r>
              <a:rPr lang="vi-VN" sz="2000" b="1"/>
              <a:t>Nguyễn Quang Sáng</a:t>
            </a:r>
          </a:p>
        </p:txBody>
      </p:sp>
      <p:sp>
        <p:nvSpPr>
          <p:cNvPr id="15" name="Hộp Văn bản 14">
            <a:extLst>
              <a:ext uri="{FF2B5EF4-FFF2-40B4-BE49-F238E27FC236}">
                <a16:creationId xmlns:a16="http://schemas.microsoft.com/office/drawing/2014/main" xmlns="" id="{A510D29D-5981-314D-B69A-99D240EF2AF0}"/>
              </a:ext>
            </a:extLst>
          </p:cNvPr>
          <p:cNvSpPr txBox="1"/>
          <p:nvPr/>
        </p:nvSpPr>
        <p:spPr>
          <a:xfrm>
            <a:off x="6740771" y="3588936"/>
            <a:ext cx="1357922" cy="461665"/>
          </a:xfrm>
          <a:prstGeom prst="rect">
            <a:avLst/>
          </a:prstGeom>
          <a:noFill/>
        </p:spPr>
        <p:txBody>
          <a:bodyPr wrap="square" rtlCol="0" anchor="ctr">
            <a:spAutoFit/>
          </a:bodyPr>
          <a:lstStyle/>
          <a:p>
            <a:pPr algn="l"/>
            <a:r>
              <a:rPr lang="vi-VN" sz="2400" b="1"/>
              <a:t>1966</a:t>
            </a:r>
          </a:p>
        </p:txBody>
      </p:sp>
      <p:sp>
        <p:nvSpPr>
          <p:cNvPr id="17" name="Hộp Văn bản 16">
            <a:extLst>
              <a:ext uri="{FF2B5EF4-FFF2-40B4-BE49-F238E27FC236}">
                <a16:creationId xmlns:a16="http://schemas.microsoft.com/office/drawing/2014/main" xmlns="" id="{C94C701F-66BF-1146-B59E-9569EC8B12AE}"/>
              </a:ext>
            </a:extLst>
          </p:cNvPr>
          <p:cNvSpPr txBox="1"/>
          <p:nvPr/>
        </p:nvSpPr>
        <p:spPr>
          <a:xfrm>
            <a:off x="1411653" y="4658539"/>
            <a:ext cx="2636228" cy="461665"/>
          </a:xfrm>
          <a:prstGeom prst="rect">
            <a:avLst/>
          </a:prstGeom>
          <a:noFill/>
        </p:spPr>
        <p:txBody>
          <a:bodyPr wrap="square" rtlCol="0" anchor="ctr">
            <a:spAutoFit/>
          </a:bodyPr>
          <a:lstStyle/>
          <a:p>
            <a:pPr algn="l"/>
            <a:r>
              <a:rPr lang="vi-VN" sz="2400" b="1"/>
              <a:t>Lặng lẽ Sa Pa</a:t>
            </a:r>
          </a:p>
        </p:txBody>
      </p:sp>
      <p:sp>
        <p:nvSpPr>
          <p:cNvPr id="19" name="Hộp Văn bản 18">
            <a:extLst>
              <a:ext uri="{FF2B5EF4-FFF2-40B4-BE49-F238E27FC236}">
                <a16:creationId xmlns:a16="http://schemas.microsoft.com/office/drawing/2014/main" xmlns="" id="{0CBB7A20-E7A0-494F-887E-EC5F1D31E6B7}"/>
              </a:ext>
            </a:extLst>
          </p:cNvPr>
          <p:cNvSpPr txBox="1"/>
          <p:nvPr/>
        </p:nvSpPr>
        <p:spPr>
          <a:xfrm>
            <a:off x="3609243" y="4539752"/>
            <a:ext cx="2636228" cy="830997"/>
          </a:xfrm>
          <a:prstGeom prst="rect">
            <a:avLst/>
          </a:prstGeom>
          <a:noFill/>
        </p:spPr>
        <p:txBody>
          <a:bodyPr wrap="square" rtlCol="0" anchor="ctr">
            <a:spAutoFit/>
          </a:bodyPr>
          <a:lstStyle/>
          <a:p>
            <a:pPr algn="l"/>
            <a:r>
              <a:rPr lang="vi-VN" sz="2400" b="1"/>
              <a:t>Nguyễn Thành Long</a:t>
            </a:r>
          </a:p>
        </p:txBody>
      </p:sp>
      <p:sp>
        <p:nvSpPr>
          <p:cNvPr id="21" name="Hộp Văn bản 20">
            <a:extLst>
              <a:ext uri="{FF2B5EF4-FFF2-40B4-BE49-F238E27FC236}">
                <a16:creationId xmlns:a16="http://schemas.microsoft.com/office/drawing/2014/main" xmlns="" id="{F121F981-70DA-0444-B6CC-E4F7EBF956F2}"/>
              </a:ext>
            </a:extLst>
          </p:cNvPr>
          <p:cNvSpPr txBox="1"/>
          <p:nvPr/>
        </p:nvSpPr>
        <p:spPr>
          <a:xfrm>
            <a:off x="6740771" y="4724417"/>
            <a:ext cx="1357922" cy="461665"/>
          </a:xfrm>
          <a:prstGeom prst="rect">
            <a:avLst/>
          </a:prstGeom>
          <a:noFill/>
        </p:spPr>
        <p:txBody>
          <a:bodyPr wrap="square" rtlCol="0" anchor="ctr">
            <a:spAutoFit/>
          </a:bodyPr>
          <a:lstStyle/>
          <a:p>
            <a:pPr algn="l"/>
            <a:r>
              <a:rPr lang="vi-VN" sz="2400" b="1"/>
              <a:t>1970</a:t>
            </a:r>
          </a:p>
        </p:txBody>
      </p:sp>
      <p:sp>
        <p:nvSpPr>
          <p:cNvPr id="23" name="Hộp Văn bản 22">
            <a:extLst>
              <a:ext uri="{FF2B5EF4-FFF2-40B4-BE49-F238E27FC236}">
                <a16:creationId xmlns:a16="http://schemas.microsoft.com/office/drawing/2014/main" xmlns="" id="{00580B33-F68E-5241-A10E-CF8BA4D44B8B}"/>
              </a:ext>
            </a:extLst>
          </p:cNvPr>
          <p:cNvSpPr txBox="1"/>
          <p:nvPr/>
        </p:nvSpPr>
        <p:spPr>
          <a:xfrm>
            <a:off x="1259253" y="5663463"/>
            <a:ext cx="2636228" cy="830997"/>
          </a:xfrm>
          <a:prstGeom prst="rect">
            <a:avLst/>
          </a:prstGeom>
          <a:noFill/>
        </p:spPr>
        <p:txBody>
          <a:bodyPr wrap="square" rtlCol="0" anchor="ctr">
            <a:spAutoFit/>
          </a:bodyPr>
          <a:lstStyle/>
          <a:p>
            <a:pPr algn="l"/>
            <a:r>
              <a:rPr lang="vi-VN" sz="2400" b="1"/>
              <a:t>Những ngôi sao xa xôi</a:t>
            </a:r>
          </a:p>
        </p:txBody>
      </p:sp>
      <p:sp>
        <p:nvSpPr>
          <p:cNvPr id="25" name="Hộp Văn bản 24">
            <a:extLst>
              <a:ext uri="{FF2B5EF4-FFF2-40B4-BE49-F238E27FC236}">
                <a16:creationId xmlns:a16="http://schemas.microsoft.com/office/drawing/2014/main" xmlns="" id="{AA27E33F-A416-9E4B-918D-3B7A9C1744C5}"/>
              </a:ext>
            </a:extLst>
          </p:cNvPr>
          <p:cNvSpPr txBox="1"/>
          <p:nvPr/>
        </p:nvSpPr>
        <p:spPr>
          <a:xfrm>
            <a:off x="3685930" y="5901743"/>
            <a:ext cx="2636228" cy="461665"/>
          </a:xfrm>
          <a:prstGeom prst="rect">
            <a:avLst/>
          </a:prstGeom>
          <a:noFill/>
        </p:spPr>
        <p:txBody>
          <a:bodyPr wrap="square" rtlCol="0" anchor="ctr">
            <a:spAutoFit/>
          </a:bodyPr>
          <a:lstStyle/>
          <a:p>
            <a:pPr algn="l"/>
            <a:r>
              <a:rPr lang="vi-VN" sz="2400" b="1"/>
              <a:t>Lê Minh Khuê</a:t>
            </a:r>
          </a:p>
        </p:txBody>
      </p:sp>
      <p:sp>
        <p:nvSpPr>
          <p:cNvPr id="27" name="Hộp Văn bản 26">
            <a:extLst>
              <a:ext uri="{FF2B5EF4-FFF2-40B4-BE49-F238E27FC236}">
                <a16:creationId xmlns:a16="http://schemas.microsoft.com/office/drawing/2014/main" xmlns="" id="{1CE8FDEA-AE34-1A46-89F6-343D2DA1811A}"/>
              </a:ext>
            </a:extLst>
          </p:cNvPr>
          <p:cNvSpPr txBox="1"/>
          <p:nvPr/>
        </p:nvSpPr>
        <p:spPr>
          <a:xfrm>
            <a:off x="6756157" y="5950524"/>
            <a:ext cx="1357922" cy="461665"/>
          </a:xfrm>
          <a:prstGeom prst="rect">
            <a:avLst/>
          </a:prstGeom>
          <a:noFill/>
        </p:spPr>
        <p:txBody>
          <a:bodyPr wrap="square" rtlCol="0" anchor="ctr">
            <a:spAutoFit/>
          </a:bodyPr>
          <a:lstStyle/>
          <a:p>
            <a:pPr algn="l"/>
            <a:r>
              <a:rPr lang="vi-VN" sz="2400" b="1"/>
              <a:t>1971</a:t>
            </a:r>
          </a:p>
        </p:txBody>
      </p:sp>
      <p:sp>
        <p:nvSpPr>
          <p:cNvPr id="29" name="Hộp Văn bản 28">
            <a:extLst>
              <a:ext uri="{FF2B5EF4-FFF2-40B4-BE49-F238E27FC236}">
                <a16:creationId xmlns:a16="http://schemas.microsoft.com/office/drawing/2014/main" xmlns="" id="{CCECB973-D618-1A4D-9BD1-35A02C520CCC}"/>
              </a:ext>
            </a:extLst>
          </p:cNvPr>
          <p:cNvSpPr txBox="1"/>
          <p:nvPr/>
        </p:nvSpPr>
        <p:spPr>
          <a:xfrm>
            <a:off x="9268436" y="4362114"/>
            <a:ext cx="2387841" cy="1200329"/>
          </a:xfrm>
          <a:prstGeom prst="rect">
            <a:avLst/>
          </a:prstGeom>
          <a:noFill/>
        </p:spPr>
        <p:txBody>
          <a:bodyPr wrap="square" rtlCol="0" anchor="ctr">
            <a:spAutoFit/>
          </a:bodyPr>
          <a:lstStyle/>
          <a:p>
            <a:pPr algn="l"/>
            <a:r>
              <a:rPr lang="vi-VN" sz="2400" b="1"/>
              <a:t>Cuộc kháng chiến chống   Mĩ</a:t>
            </a:r>
          </a:p>
        </p:txBody>
      </p:sp>
    </p:spTree>
    <p:extLst>
      <p:ext uri="{BB962C8B-B14F-4D97-AF65-F5344CB8AC3E}">
        <p14:creationId xmlns:p14="http://schemas.microsoft.com/office/powerpoint/2010/main" xmlns="" val="230539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fltVal val="0"/>
                                          </p:val>
                                        </p:tav>
                                        <p:tav tm="100000">
                                          <p:val>
                                            <p:strVal val="#ppt_w"/>
                                          </p:val>
                                        </p:tav>
                                      </p:tavLst>
                                    </p:anim>
                                    <p:anim calcmode="lin" valueType="num">
                                      <p:cBhvr>
                                        <p:cTn id="13" dur="1000" fill="hold"/>
                                        <p:tgtEl>
                                          <p:spTgt spid="4"/>
                                        </p:tgtEl>
                                        <p:attrNameLst>
                                          <p:attrName>ppt_h</p:attrName>
                                        </p:attrNameLst>
                                      </p:cBhvr>
                                      <p:tavLst>
                                        <p:tav tm="0">
                                          <p:val>
                                            <p:fltVal val="0"/>
                                          </p:val>
                                        </p:tav>
                                        <p:tav tm="100000">
                                          <p:val>
                                            <p:strVal val="#ppt_h"/>
                                          </p:val>
                                        </p:tav>
                                      </p:tavLst>
                                    </p:anim>
                                    <p:anim calcmode="lin" valueType="num">
                                      <p:cBhvr>
                                        <p:cTn id="14" dur="1000" fill="hold"/>
                                        <p:tgtEl>
                                          <p:spTgt spid="4"/>
                                        </p:tgtEl>
                                        <p:attrNameLst>
                                          <p:attrName>style.rotation</p:attrName>
                                        </p:attrNameLst>
                                      </p:cBhvr>
                                      <p:tavLst>
                                        <p:tav tm="0">
                                          <p:val>
                                            <p:fltVal val="90"/>
                                          </p:val>
                                        </p:tav>
                                        <p:tav tm="100000">
                                          <p:val>
                                            <p:fltVal val="0"/>
                                          </p:val>
                                        </p:tav>
                                      </p:tavLst>
                                    </p:anim>
                                    <p:animEffect transition="in" filter="fade">
                                      <p:cBhvr>
                                        <p:cTn id="15" dur="10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barn(inVertical)">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barn(inVertical)">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barn(inVertical)">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barn(inVertical)">
                                      <p:cBhvr>
                                        <p:cTn id="39" dur="500"/>
                                        <p:tgtEl>
                                          <p:spTgt spid="17"/>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barn(inVertical)">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barn(inVertical)">
                                      <p:cBhvr>
                                        <p:cTn id="49" dur="500"/>
                                        <p:tgtEl>
                                          <p:spTgt spid="21"/>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23"/>
                                        </p:tgtEl>
                                        <p:attrNameLst>
                                          <p:attrName>style.visibility</p:attrName>
                                        </p:attrNameLst>
                                      </p:cBhvr>
                                      <p:to>
                                        <p:strVal val="visible"/>
                                      </p:to>
                                    </p:set>
                                    <p:animEffect transition="in" filter="barn(inVertical)">
                                      <p:cBhvr>
                                        <p:cTn id="54" dur="500"/>
                                        <p:tgtEl>
                                          <p:spTgt spid="23"/>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25"/>
                                        </p:tgtEl>
                                        <p:attrNameLst>
                                          <p:attrName>style.visibility</p:attrName>
                                        </p:attrNameLst>
                                      </p:cBhvr>
                                      <p:to>
                                        <p:strVal val="visible"/>
                                      </p:to>
                                    </p:set>
                                    <p:animEffect transition="in" filter="barn(inVertical)">
                                      <p:cBhvr>
                                        <p:cTn id="59" dur="500"/>
                                        <p:tgtEl>
                                          <p:spTgt spid="25"/>
                                        </p:tgtEl>
                                      </p:cBhvr>
                                    </p:animEffect>
                                  </p:childTnLst>
                                </p:cTn>
                              </p:par>
                            </p:childTnLst>
                          </p:cTn>
                        </p:par>
                      </p:childTnLst>
                    </p:cTn>
                  </p:par>
                  <p:par>
                    <p:cTn id="60" fill="hold">
                      <p:stCondLst>
                        <p:cond delay="indefinite"/>
                      </p:stCondLst>
                      <p:childTnLst>
                        <p:par>
                          <p:cTn id="61" fill="hold">
                            <p:stCondLst>
                              <p:cond delay="0"/>
                            </p:stCondLst>
                            <p:childTnLst>
                              <p:par>
                                <p:cTn id="62" presetID="16" presetClass="entr" presetSubtype="21" fill="hold" grpId="0" nodeType="clickEffect">
                                  <p:stCondLst>
                                    <p:cond delay="0"/>
                                  </p:stCondLst>
                                  <p:childTnLst>
                                    <p:set>
                                      <p:cBhvr>
                                        <p:cTn id="63" dur="1" fill="hold">
                                          <p:stCondLst>
                                            <p:cond delay="0"/>
                                          </p:stCondLst>
                                        </p:cTn>
                                        <p:tgtEl>
                                          <p:spTgt spid="27"/>
                                        </p:tgtEl>
                                        <p:attrNameLst>
                                          <p:attrName>style.visibility</p:attrName>
                                        </p:attrNameLst>
                                      </p:cBhvr>
                                      <p:to>
                                        <p:strVal val="visible"/>
                                      </p:to>
                                    </p:set>
                                    <p:animEffect transition="in" filter="barn(inVertical)">
                                      <p:cBhvr>
                                        <p:cTn id="64" dur="500"/>
                                        <p:tgtEl>
                                          <p:spTgt spid="27"/>
                                        </p:tgtEl>
                                      </p:cBhvr>
                                    </p:animEffect>
                                  </p:childTnLst>
                                </p:cTn>
                              </p:par>
                            </p:childTnLst>
                          </p:cTn>
                        </p:par>
                      </p:childTnLst>
                    </p:cTn>
                  </p:par>
                  <p:par>
                    <p:cTn id="65" fill="hold">
                      <p:stCondLst>
                        <p:cond delay="indefinite"/>
                      </p:stCondLst>
                      <p:childTnLst>
                        <p:par>
                          <p:cTn id="66" fill="hold">
                            <p:stCondLst>
                              <p:cond delay="0"/>
                            </p:stCondLst>
                            <p:childTnLst>
                              <p:par>
                                <p:cTn id="67" presetID="6" presetClass="entr" presetSubtype="16" fill="hold" grpId="0" nodeType="clickEffect">
                                  <p:stCondLst>
                                    <p:cond delay="0"/>
                                  </p:stCondLst>
                                  <p:childTnLst>
                                    <p:set>
                                      <p:cBhvr>
                                        <p:cTn id="68" dur="1" fill="hold">
                                          <p:stCondLst>
                                            <p:cond delay="0"/>
                                          </p:stCondLst>
                                        </p:cTn>
                                        <p:tgtEl>
                                          <p:spTgt spid="29"/>
                                        </p:tgtEl>
                                        <p:attrNameLst>
                                          <p:attrName>style.visibility</p:attrName>
                                        </p:attrNameLst>
                                      </p:cBhvr>
                                      <p:to>
                                        <p:strVal val="visible"/>
                                      </p:to>
                                    </p:set>
                                    <p:animEffect transition="in" filter="circle(in)">
                                      <p:cBhvr>
                                        <p:cTn id="69" dur="2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P spid="11" grpId="0"/>
      <p:bldP spid="13" grpId="0"/>
      <p:bldP spid="15" grpId="0"/>
      <p:bldP spid="17" grpId="0"/>
      <p:bldP spid="19" grpId="0"/>
      <p:bldP spid="21" grpId="0"/>
      <p:bldP spid="23" grpId="0"/>
      <p:bldP spid="25" grpId="0"/>
      <p:bldP spid="27" grpId="0"/>
      <p:bldP spid="2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5C3CF107-859F-5642-A4CB-137AC5C7A085}"/>
              </a:ext>
            </a:extLst>
          </p:cNvPr>
          <p:cNvSpPr>
            <a:spLocks noGrp="1"/>
          </p:cNvSpPr>
          <p:nvPr>
            <p:ph type="title"/>
          </p:nvPr>
        </p:nvSpPr>
        <p:spPr/>
        <p:txBody>
          <a:bodyPr/>
          <a:lstStyle/>
          <a:p>
            <a:endParaRPr lang="vi-VN"/>
          </a:p>
        </p:txBody>
      </p:sp>
      <p:pic>
        <p:nvPicPr>
          <p:cNvPr id="4" name="Hình ảnh 4">
            <a:extLst>
              <a:ext uri="{FF2B5EF4-FFF2-40B4-BE49-F238E27FC236}">
                <a16:creationId xmlns:a16="http://schemas.microsoft.com/office/drawing/2014/main" xmlns="" id="{6233EFF6-A7E4-9643-B9A6-2EAAD4E42A6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flipH="1">
            <a:off x="0" y="0"/>
            <a:ext cx="12192000" cy="6858000"/>
          </a:xfrm>
        </p:spPr>
      </p:pic>
      <p:sp>
        <p:nvSpPr>
          <p:cNvPr id="5" name="Hình chữ nhật: Góc vát 4">
            <a:extLst>
              <a:ext uri="{FF2B5EF4-FFF2-40B4-BE49-F238E27FC236}">
                <a16:creationId xmlns:a16="http://schemas.microsoft.com/office/drawing/2014/main" xmlns="" id="{3CCB5065-5A15-EA4C-8A5A-DAC41B851E41}"/>
              </a:ext>
            </a:extLst>
          </p:cNvPr>
          <p:cNvSpPr/>
          <p:nvPr/>
        </p:nvSpPr>
        <p:spPr>
          <a:xfrm>
            <a:off x="252005" y="190947"/>
            <a:ext cx="6302659" cy="712705"/>
          </a:xfrm>
          <a:prstGeom prst="bevel">
            <a:avLst>
              <a:gd name="adj" fmla="val 26207"/>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solidFill>
                  <a:srgbClr val="0070C0"/>
                </a:solidFill>
                <a:latin typeface="Courier New" panose="02070309020205020404" pitchFamily="49" charset="0"/>
                <a:cs typeface="Courier New" panose="02070309020205020404" pitchFamily="49" charset="0"/>
              </a:rPr>
              <a:t>II, Một số phương diện đặc biệt </a:t>
            </a:r>
          </a:p>
        </p:txBody>
      </p:sp>
      <p:sp>
        <p:nvSpPr>
          <p:cNvPr id="6" name="Hộp Văn bản 5">
            <a:extLst>
              <a:ext uri="{FF2B5EF4-FFF2-40B4-BE49-F238E27FC236}">
                <a16:creationId xmlns:a16="http://schemas.microsoft.com/office/drawing/2014/main" xmlns="" id="{FF1C7079-7CB9-F149-9130-739A1530F1E1}"/>
              </a:ext>
            </a:extLst>
          </p:cNvPr>
          <p:cNvSpPr txBox="1"/>
          <p:nvPr/>
        </p:nvSpPr>
        <p:spPr>
          <a:xfrm>
            <a:off x="252005" y="1094599"/>
            <a:ext cx="1828800" cy="461665"/>
          </a:xfrm>
          <a:prstGeom prst="rect">
            <a:avLst/>
          </a:prstGeom>
          <a:noFill/>
        </p:spPr>
        <p:txBody>
          <a:bodyPr wrap="square" rtlCol="0">
            <a:spAutoFit/>
          </a:bodyPr>
          <a:lstStyle/>
          <a:p>
            <a:pPr algn="l"/>
            <a:r>
              <a:rPr lang="vi-VN" sz="2400" b="1">
                <a:latin typeface="Courier New" panose="02070309020205020404" pitchFamily="49" charset="0"/>
                <a:cs typeface="Courier New" panose="02070309020205020404" pitchFamily="49" charset="0"/>
              </a:rPr>
              <a:t>1,Nhan đề</a:t>
            </a:r>
          </a:p>
        </p:txBody>
      </p:sp>
      <p:sp>
        <p:nvSpPr>
          <p:cNvPr id="11" name="Sao: 5 Cánh 10">
            <a:extLst>
              <a:ext uri="{FF2B5EF4-FFF2-40B4-BE49-F238E27FC236}">
                <a16:creationId xmlns:a16="http://schemas.microsoft.com/office/drawing/2014/main" xmlns="" id="{31853BCA-6597-0545-BD3B-22D15BE4E7F2}"/>
              </a:ext>
            </a:extLst>
          </p:cNvPr>
          <p:cNvSpPr/>
          <p:nvPr/>
        </p:nvSpPr>
        <p:spPr>
          <a:xfrm rot="1093693">
            <a:off x="8377115" y="2259292"/>
            <a:ext cx="3505688" cy="3222927"/>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chemeClr val="tx1"/>
                </a:solidFill>
              </a:rPr>
              <a:t>Lưu ý</a:t>
            </a:r>
          </a:p>
        </p:txBody>
      </p:sp>
    </p:spTree>
    <p:extLst>
      <p:ext uri="{BB962C8B-B14F-4D97-AF65-F5344CB8AC3E}">
        <p14:creationId xmlns:p14="http://schemas.microsoft.com/office/powerpoint/2010/main" xmlns="" val="2762323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heel(1)">
                                      <p:cBhvr>
                                        <p:cTn id="1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78AEC4E6-1641-BC46-BBC7-6B8FA4D58280}"/>
              </a:ext>
            </a:extLst>
          </p:cNvPr>
          <p:cNvSpPr>
            <a:spLocks noGrp="1"/>
          </p:cNvSpPr>
          <p:nvPr>
            <p:ph type="title"/>
          </p:nvPr>
        </p:nvSpPr>
        <p:spPr/>
        <p:txBody>
          <a:bodyPr/>
          <a:lstStyle/>
          <a:p>
            <a:endParaRPr lang="vi-VN"/>
          </a:p>
        </p:txBody>
      </p:sp>
      <p:pic>
        <p:nvPicPr>
          <p:cNvPr id="4" name="Hình ảnh 4">
            <a:extLst>
              <a:ext uri="{FF2B5EF4-FFF2-40B4-BE49-F238E27FC236}">
                <a16:creationId xmlns:a16="http://schemas.microsoft.com/office/drawing/2014/main" xmlns="" id="{4A87EA7A-8E6B-7A4B-B1AB-87FF3C0FF086}"/>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p:spPr>
      </p:pic>
      <p:sp>
        <p:nvSpPr>
          <p:cNvPr id="6" name="Hộp Văn bản 5">
            <a:extLst>
              <a:ext uri="{FF2B5EF4-FFF2-40B4-BE49-F238E27FC236}">
                <a16:creationId xmlns:a16="http://schemas.microsoft.com/office/drawing/2014/main" xmlns="" id="{DBDD994A-FFD2-7E43-81AC-5974EB8F67FB}"/>
              </a:ext>
            </a:extLst>
          </p:cNvPr>
          <p:cNvSpPr txBox="1"/>
          <p:nvPr/>
        </p:nvSpPr>
        <p:spPr>
          <a:xfrm>
            <a:off x="4671137" y="675377"/>
            <a:ext cx="2849726" cy="584775"/>
          </a:xfrm>
          <a:prstGeom prst="rect">
            <a:avLst/>
          </a:prstGeom>
          <a:noFill/>
        </p:spPr>
        <p:txBody>
          <a:bodyPr wrap="square" rtlCol="0">
            <a:spAutoFit/>
          </a:bodyPr>
          <a:lstStyle/>
          <a:p>
            <a:pPr algn="l"/>
            <a:r>
              <a:rPr lang="vi-VN" sz="3200" b="1" dirty="0">
                <a:latin typeface="Courier New" panose="02070309020205020404" pitchFamily="49" charset="0"/>
                <a:cs typeface="Courier New" panose="02070309020205020404" pitchFamily="49" charset="0"/>
              </a:rPr>
              <a:t>1,Nhan đề</a:t>
            </a:r>
          </a:p>
        </p:txBody>
      </p:sp>
      <p:sp>
        <p:nvSpPr>
          <p:cNvPr id="8" name="Hình chữ nhật: Góc Tròn 7">
            <a:extLst>
              <a:ext uri="{FF2B5EF4-FFF2-40B4-BE49-F238E27FC236}">
                <a16:creationId xmlns:a16="http://schemas.microsoft.com/office/drawing/2014/main" xmlns="" id="{D7EAD437-BC58-BA4D-8073-37BEEE00FE79}"/>
              </a:ext>
            </a:extLst>
          </p:cNvPr>
          <p:cNvSpPr/>
          <p:nvPr/>
        </p:nvSpPr>
        <p:spPr>
          <a:xfrm>
            <a:off x="2283558" y="1570404"/>
            <a:ext cx="7766538" cy="3501925"/>
          </a:xfrm>
          <a:prstGeom prst="roundRect">
            <a:avLst>
              <a:gd name="adj" fmla="val 10380"/>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1" name="Hình chữ nhật: Góc Tròn 10">
            <a:extLst>
              <a:ext uri="{FF2B5EF4-FFF2-40B4-BE49-F238E27FC236}">
                <a16:creationId xmlns:a16="http://schemas.microsoft.com/office/drawing/2014/main" xmlns="" id="{BE6DF0D4-B8C7-ED4A-B239-9EDB4AEF8403}"/>
              </a:ext>
            </a:extLst>
          </p:cNvPr>
          <p:cNvSpPr/>
          <p:nvPr/>
        </p:nvSpPr>
        <p:spPr>
          <a:xfrm>
            <a:off x="3266341" y="1260152"/>
            <a:ext cx="5928947" cy="740788"/>
          </a:xfrm>
          <a:prstGeom prst="roundRect">
            <a:avLst>
              <a:gd name="adj" fmla="val 50000"/>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chemeClr val="tx1"/>
                </a:solidFill>
                <a:latin typeface="Abadi" panose="020B0604020104020204" pitchFamily="34" charset="0"/>
                <a:ea typeface="Gill Sans Nova Cond XBd" panose="02000000000000000000" pitchFamily="2" charset="0"/>
                <a:cs typeface="Courier New" panose="02070309020205020404" pitchFamily="49" charset="0"/>
              </a:rPr>
              <a:t>a, Làng</a:t>
            </a:r>
            <a:endParaRPr lang="vi-VN" sz="3600" b="1">
              <a:solidFill>
                <a:schemeClr val="tx1"/>
              </a:solidFill>
              <a:latin typeface="Gill Sans Nova Cond XBd" panose="02000000000000000000" pitchFamily="2" charset="0"/>
              <a:ea typeface="Gill Sans Nova Cond XBd" panose="02000000000000000000" pitchFamily="2" charset="0"/>
              <a:cs typeface="Courier New" panose="02070309020205020404" pitchFamily="49" charset="0"/>
            </a:endParaRPr>
          </a:p>
        </p:txBody>
      </p:sp>
      <p:sp>
        <p:nvSpPr>
          <p:cNvPr id="13" name="Hình chữ nhật: Góc Tròn 12">
            <a:extLst>
              <a:ext uri="{FF2B5EF4-FFF2-40B4-BE49-F238E27FC236}">
                <a16:creationId xmlns:a16="http://schemas.microsoft.com/office/drawing/2014/main" xmlns="" id="{C870685D-08AC-FD48-A636-BE869A4F7E53}"/>
              </a:ext>
            </a:extLst>
          </p:cNvPr>
          <p:cNvSpPr/>
          <p:nvPr/>
        </p:nvSpPr>
        <p:spPr>
          <a:xfrm>
            <a:off x="8009325" y="1475420"/>
            <a:ext cx="486997" cy="310252"/>
          </a:xfrm>
          <a:prstGeom prst="roundRect">
            <a:avLst>
              <a:gd name="adj" fmla="val 34256"/>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5" name="Hình chữ nhật: Góc Tròn 14">
            <a:extLst>
              <a:ext uri="{FF2B5EF4-FFF2-40B4-BE49-F238E27FC236}">
                <a16:creationId xmlns:a16="http://schemas.microsoft.com/office/drawing/2014/main" xmlns="" id="{3C9CCEFB-2FA8-9243-ADBF-B01C9D36D713}"/>
              </a:ext>
            </a:extLst>
          </p:cNvPr>
          <p:cNvSpPr/>
          <p:nvPr/>
        </p:nvSpPr>
        <p:spPr>
          <a:xfrm>
            <a:off x="3939177" y="1475420"/>
            <a:ext cx="486997" cy="310252"/>
          </a:xfrm>
          <a:prstGeom prst="roundRect">
            <a:avLst>
              <a:gd name="adj" fmla="val 34256"/>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6" name="Hộp Văn bản 15">
            <a:extLst>
              <a:ext uri="{FF2B5EF4-FFF2-40B4-BE49-F238E27FC236}">
                <a16:creationId xmlns:a16="http://schemas.microsoft.com/office/drawing/2014/main" xmlns="" id="{6038E421-8ADD-E743-B0FB-9BFDC1A1C853}"/>
              </a:ext>
            </a:extLst>
          </p:cNvPr>
          <p:cNvSpPr txBox="1"/>
          <p:nvPr/>
        </p:nvSpPr>
        <p:spPr>
          <a:xfrm>
            <a:off x="2556606" y="2285893"/>
            <a:ext cx="7688875" cy="1384995"/>
          </a:xfrm>
          <a:prstGeom prst="rect">
            <a:avLst/>
          </a:prstGeom>
          <a:noFill/>
        </p:spPr>
        <p:txBody>
          <a:bodyPr wrap="square" rtlCol="0">
            <a:spAutoFit/>
          </a:bodyPr>
          <a:lstStyle/>
          <a:p>
            <a:pPr algn="l"/>
            <a:r>
              <a:rPr lang="en-US" sz="2800" b="1">
                <a:latin typeface="Courier New" panose="02070309020205020404" pitchFamily="49" charset="0"/>
                <a:cs typeface="Courier New" panose="02070309020205020404" pitchFamily="49" charset="0"/>
              </a:rPr>
              <a:t>-Nhan đề ngắn,đề tài làng quen thuộc,gợi tình yêu quê hương đất nước.</a:t>
            </a:r>
            <a:endParaRPr lang="vi-VN" sz="2800" b="1">
              <a:latin typeface="Courier New" panose="02070309020205020404" pitchFamily="49" charset="0"/>
              <a:cs typeface="Courier New" panose="02070309020205020404" pitchFamily="49" charset="0"/>
            </a:endParaRPr>
          </a:p>
        </p:txBody>
      </p:sp>
      <p:sp>
        <p:nvSpPr>
          <p:cNvPr id="17" name="Hộp Văn bản 16">
            <a:extLst>
              <a:ext uri="{FF2B5EF4-FFF2-40B4-BE49-F238E27FC236}">
                <a16:creationId xmlns:a16="http://schemas.microsoft.com/office/drawing/2014/main" xmlns="" id="{7FD024EE-7801-E94E-98F9-0EA806A023E0}"/>
              </a:ext>
            </a:extLst>
          </p:cNvPr>
          <p:cNvSpPr txBox="1"/>
          <p:nvPr/>
        </p:nvSpPr>
        <p:spPr>
          <a:xfrm>
            <a:off x="2556606" y="3765872"/>
            <a:ext cx="7493490" cy="954107"/>
          </a:xfrm>
          <a:prstGeom prst="rect">
            <a:avLst/>
          </a:prstGeom>
          <a:noFill/>
        </p:spPr>
        <p:txBody>
          <a:bodyPr wrap="square" rtlCol="0">
            <a:spAutoFit/>
          </a:bodyPr>
          <a:lstStyle/>
          <a:p>
            <a:pPr algn="l"/>
            <a:r>
              <a:rPr lang="en-US" sz="2800" b="1">
                <a:latin typeface="Courier New" panose="02070309020205020404" pitchFamily="49" charset="0"/>
                <a:cs typeface="Courier New" panose="02070309020205020404" pitchFamily="49" charset="0"/>
              </a:rPr>
              <a:t>-Nhan đề giàu giá trị khái quát,mở rộng phạm vi phản ánh.</a:t>
            </a:r>
            <a:endParaRPr lang="vi-VN" sz="2800" b="1">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xmlns="" val="3477536922"/>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78AEC4E6-1641-BC46-BBC7-6B8FA4D58280}"/>
              </a:ext>
            </a:extLst>
          </p:cNvPr>
          <p:cNvSpPr>
            <a:spLocks noGrp="1"/>
          </p:cNvSpPr>
          <p:nvPr>
            <p:ph type="title"/>
          </p:nvPr>
        </p:nvSpPr>
        <p:spPr/>
        <p:txBody>
          <a:bodyPr/>
          <a:lstStyle/>
          <a:p>
            <a:endParaRPr lang="vi-VN"/>
          </a:p>
        </p:txBody>
      </p:sp>
      <p:pic>
        <p:nvPicPr>
          <p:cNvPr id="4" name="Hình ảnh 4">
            <a:extLst>
              <a:ext uri="{FF2B5EF4-FFF2-40B4-BE49-F238E27FC236}">
                <a16:creationId xmlns:a16="http://schemas.microsoft.com/office/drawing/2014/main" xmlns="" id="{4A87EA7A-8E6B-7A4B-B1AB-87FF3C0FF086}"/>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p:spPr>
      </p:pic>
      <p:sp>
        <p:nvSpPr>
          <p:cNvPr id="6" name="Hộp Văn bản 5">
            <a:extLst>
              <a:ext uri="{FF2B5EF4-FFF2-40B4-BE49-F238E27FC236}">
                <a16:creationId xmlns:a16="http://schemas.microsoft.com/office/drawing/2014/main" xmlns="" id="{DBDD994A-FFD2-7E43-81AC-5974EB8F67FB}"/>
              </a:ext>
            </a:extLst>
          </p:cNvPr>
          <p:cNvSpPr txBox="1"/>
          <p:nvPr/>
        </p:nvSpPr>
        <p:spPr>
          <a:xfrm>
            <a:off x="4671137" y="675377"/>
            <a:ext cx="2849726" cy="584775"/>
          </a:xfrm>
          <a:prstGeom prst="rect">
            <a:avLst/>
          </a:prstGeom>
          <a:noFill/>
        </p:spPr>
        <p:txBody>
          <a:bodyPr wrap="square" rtlCol="0">
            <a:spAutoFit/>
          </a:bodyPr>
          <a:lstStyle/>
          <a:p>
            <a:pPr algn="l"/>
            <a:r>
              <a:rPr lang="vi-VN" sz="3200" b="1">
                <a:latin typeface="Courier New" panose="02070309020205020404" pitchFamily="49" charset="0"/>
                <a:cs typeface="Courier New" panose="02070309020205020404" pitchFamily="49" charset="0"/>
              </a:rPr>
              <a:t>1,Nhan đề</a:t>
            </a:r>
          </a:p>
        </p:txBody>
      </p:sp>
      <p:sp>
        <p:nvSpPr>
          <p:cNvPr id="8" name="Hình chữ nhật: Góc Tròn 7">
            <a:extLst>
              <a:ext uri="{FF2B5EF4-FFF2-40B4-BE49-F238E27FC236}">
                <a16:creationId xmlns:a16="http://schemas.microsoft.com/office/drawing/2014/main" xmlns="" id="{D7EAD437-BC58-BA4D-8073-37BEEE00FE79}"/>
              </a:ext>
            </a:extLst>
          </p:cNvPr>
          <p:cNvSpPr/>
          <p:nvPr/>
        </p:nvSpPr>
        <p:spPr>
          <a:xfrm>
            <a:off x="1147885" y="1570404"/>
            <a:ext cx="10062307" cy="4922471"/>
          </a:xfrm>
          <a:prstGeom prst="roundRect">
            <a:avLst>
              <a:gd name="adj" fmla="val 10380"/>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1" name="Hình chữ nhật: Góc Tròn 10">
            <a:extLst>
              <a:ext uri="{FF2B5EF4-FFF2-40B4-BE49-F238E27FC236}">
                <a16:creationId xmlns:a16="http://schemas.microsoft.com/office/drawing/2014/main" xmlns="" id="{BE6DF0D4-B8C7-ED4A-B239-9EDB4AEF8403}"/>
              </a:ext>
            </a:extLst>
          </p:cNvPr>
          <p:cNvSpPr/>
          <p:nvPr/>
        </p:nvSpPr>
        <p:spPr>
          <a:xfrm>
            <a:off x="3266341" y="1260152"/>
            <a:ext cx="5928947" cy="740788"/>
          </a:xfrm>
          <a:prstGeom prst="roundRect">
            <a:avLst>
              <a:gd name="adj" fmla="val 50000"/>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chemeClr val="tx1"/>
                </a:solidFill>
                <a:latin typeface="Abadi" panose="020B0604020104020204" pitchFamily="34" charset="0"/>
                <a:ea typeface="Gill Sans Nova Cond XBd" panose="02000000000000000000" pitchFamily="2" charset="0"/>
                <a:cs typeface="Courier New" panose="02070309020205020404" pitchFamily="49" charset="0"/>
              </a:rPr>
              <a:t>b,Lặng lẽ SaPa</a:t>
            </a:r>
            <a:endParaRPr lang="vi-VN" sz="3600" b="1">
              <a:solidFill>
                <a:schemeClr val="tx1"/>
              </a:solidFill>
              <a:latin typeface="Gill Sans Nova Cond XBd" panose="02000000000000000000" pitchFamily="2" charset="0"/>
              <a:ea typeface="Gill Sans Nova Cond XBd" panose="02000000000000000000" pitchFamily="2" charset="0"/>
              <a:cs typeface="Courier New" panose="02070309020205020404" pitchFamily="49" charset="0"/>
            </a:endParaRPr>
          </a:p>
        </p:txBody>
      </p:sp>
      <p:sp>
        <p:nvSpPr>
          <p:cNvPr id="13" name="Hình chữ nhật: Góc Tròn 12">
            <a:extLst>
              <a:ext uri="{FF2B5EF4-FFF2-40B4-BE49-F238E27FC236}">
                <a16:creationId xmlns:a16="http://schemas.microsoft.com/office/drawing/2014/main" xmlns="" id="{C870685D-08AC-FD48-A636-BE869A4F7E53}"/>
              </a:ext>
            </a:extLst>
          </p:cNvPr>
          <p:cNvSpPr/>
          <p:nvPr/>
        </p:nvSpPr>
        <p:spPr>
          <a:xfrm>
            <a:off x="8009325" y="1475420"/>
            <a:ext cx="486997" cy="310252"/>
          </a:xfrm>
          <a:prstGeom prst="roundRect">
            <a:avLst>
              <a:gd name="adj" fmla="val 34256"/>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5" name="Hình chữ nhật: Góc Tròn 14">
            <a:extLst>
              <a:ext uri="{FF2B5EF4-FFF2-40B4-BE49-F238E27FC236}">
                <a16:creationId xmlns:a16="http://schemas.microsoft.com/office/drawing/2014/main" xmlns="" id="{3C9CCEFB-2FA8-9243-ADBF-B01C9D36D713}"/>
              </a:ext>
            </a:extLst>
          </p:cNvPr>
          <p:cNvSpPr/>
          <p:nvPr/>
        </p:nvSpPr>
        <p:spPr>
          <a:xfrm>
            <a:off x="3939177" y="1475420"/>
            <a:ext cx="486997" cy="310252"/>
          </a:xfrm>
          <a:prstGeom prst="roundRect">
            <a:avLst>
              <a:gd name="adj" fmla="val 34256"/>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 name="Hộp Văn bản 2">
            <a:extLst>
              <a:ext uri="{FF2B5EF4-FFF2-40B4-BE49-F238E27FC236}">
                <a16:creationId xmlns:a16="http://schemas.microsoft.com/office/drawing/2014/main" xmlns="" id="{7D9536F0-BE8C-8F47-8663-9F6D4BC8535D}"/>
              </a:ext>
            </a:extLst>
          </p:cNvPr>
          <p:cNvSpPr txBox="1"/>
          <p:nvPr/>
        </p:nvSpPr>
        <p:spPr>
          <a:xfrm>
            <a:off x="1379904" y="2216208"/>
            <a:ext cx="9566275" cy="523220"/>
          </a:xfrm>
          <a:prstGeom prst="rect">
            <a:avLst/>
          </a:prstGeom>
          <a:noFill/>
        </p:spPr>
        <p:txBody>
          <a:bodyPr wrap="square" rtlCol="0">
            <a:spAutoFit/>
          </a:bodyPr>
          <a:lstStyle/>
          <a:p>
            <a:pPr algn="l"/>
            <a:r>
              <a:rPr lang="en-US" sz="2800" b="1">
                <a:latin typeface="Courier New" panose="02070309020205020404" pitchFamily="49" charset="0"/>
                <a:cs typeface="Courier New" panose="02070309020205020404" pitchFamily="49" charset="0"/>
              </a:rPr>
              <a:t>- Nhan đề xuất hiện một địa danh nổi tiếng</a:t>
            </a:r>
            <a:endParaRPr lang="vi-VN" sz="2800" b="1">
              <a:latin typeface="Courier New" panose="02070309020205020404" pitchFamily="49" charset="0"/>
              <a:cs typeface="Courier New" panose="02070309020205020404" pitchFamily="49" charset="0"/>
            </a:endParaRPr>
          </a:p>
        </p:txBody>
      </p:sp>
      <p:sp>
        <p:nvSpPr>
          <p:cNvPr id="5" name="Hộp Văn bản 4">
            <a:extLst>
              <a:ext uri="{FF2B5EF4-FFF2-40B4-BE49-F238E27FC236}">
                <a16:creationId xmlns:a16="http://schemas.microsoft.com/office/drawing/2014/main" xmlns="" id="{6F262192-954C-6243-8A31-329B9B7A9003}"/>
              </a:ext>
            </a:extLst>
          </p:cNvPr>
          <p:cNvSpPr txBox="1"/>
          <p:nvPr/>
        </p:nvSpPr>
        <p:spPr>
          <a:xfrm>
            <a:off x="1379904" y="3005301"/>
            <a:ext cx="10062307" cy="954107"/>
          </a:xfrm>
          <a:prstGeom prst="rect">
            <a:avLst/>
          </a:prstGeom>
          <a:noFill/>
        </p:spPr>
        <p:txBody>
          <a:bodyPr wrap="square" rtlCol="0">
            <a:spAutoFit/>
          </a:bodyPr>
          <a:lstStyle/>
          <a:p>
            <a:pPr algn="l"/>
            <a:r>
              <a:rPr lang="en-US" sz="2800" b="1">
                <a:latin typeface="Courier New" panose="02070309020205020404" pitchFamily="49" charset="0"/>
                <a:cs typeface="Courier New" panose="02070309020205020404" pitchFamily="49" charset="0"/>
              </a:rPr>
              <a:t>-Sử dụng biện pháp đảo ngữ để nhấn mạnh tính chất miền đất</a:t>
            </a:r>
            <a:endParaRPr lang="vi-VN" sz="2800" b="1">
              <a:latin typeface="Courier New" panose="02070309020205020404" pitchFamily="49" charset="0"/>
              <a:cs typeface="Courier New" panose="02070309020205020404" pitchFamily="49" charset="0"/>
            </a:endParaRPr>
          </a:p>
        </p:txBody>
      </p:sp>
      <p:sp>
        <p:nvSpPr>
          <p:cNvPr id="7" name="Hộp Văn bản 6">
            <a:extLst>
              <a:ext uri="{FF2B5EF4-FFF2-40B4-BE49-F238E27FC236}">
                <a16:creationId xmlns:a16="http://schemas.microsoft.com/office/drawing/2014/main" xmlns="" id="{302A9C0E-74F9-2D4A-8FFD-433E3413331B}"/>
              </a:ext>
            </a:extLst>
          </p:cNvPr>
          <p:cNvSpPr txBox="1"/>
          <p:nvPr/>
        </p:nvSpPr>
        <p:spPr>
          <a:xfrm>
            <a:off x="1379904" y="4104693"/>
            <a:ext cx="10139973" cy="1866750"/>
          </a:xfrm>
          <a:prstGeom prst="rect">
            <a:avLst/>
          </a:prstGeom>
          <a:noFill/>
        </p:spPr>
        <p:txBody>
          <a:bodyPr wrap="square" rtlCol="0">
            <a:spAutoFit/>
          </a:bodyPr>
          <a:lstStyle/>
          <a:p>
            <a:pPr algn="l"/>
            <a:r>
              <a:rPr lang="en-US" sz="2800" b="1">
                <a:latin typeface="Courier New" panose="02070309020205020404" pitchFamily="49" charset="0"/>
                <a:cs typeface="Courier New" panose="02070309020205020404" pitchFamily="49" charset="0"/>
              </a:rPr>
              <a:t>-Bộc lộ sâu sắc chủ đề của tác phẩm:trong cái yên lặng của SaPa- người ta thường nghĩ đến việc nghỉ ngơi,vẫn có những con người đang thầm lặng cồn hiến cho Tổ Quốc.</a:t>
            </a:r>
            <a:endParaRPr lang="vi-VN" sz="2800" b="1">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xmlns="" val="2681326076"/>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78AEC4E6-1641-BC46-BBC7-6B8FA4D58280}"/>
              </a:ext>
            </a:extLst>
          </p:cNvPr>
          <p:cNvSpPr>
            <a:spLocks noGrp="1"/>
          </p:cNvSpPr>
          <p:nvPr>
            <p:ph type="title"/>
          </p:nvPr>
        </p:nvSpPr>
        <p:spPr/>
        <p:txBody>
          <a:bodyPr/>
          <a:lstStyle/>
          <a:p>
            <a:endParaRPr lang="vi-VN"/>
          </a:p>
        </p:txBody>
      </p:sp>
      <p:pic>
        <p:nvPicPr>
          <p:cNvPr id="4" name="Hình ảnh 4">
            <a:extLst>
              <a:ext uri="{FF2B5EF4-FFF2-40B4-BE49-F238E27FC236}">
                <a16:creationId xmlns:a16="http://schemas.microsoft.com/office/drawing/2014/main" xmlns="" id="{4A87EA7A-8E6B-7A4B-B1AB-87FF3C0FF086}"/>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p:spPr>
      </p:pic>
      <p:sp>
        <p:nvSpPr>
          <p:cNvPr id="6" name="Hộp Văn bản 5">
            <a:extLst>
              <a:ext uri="{FF2B5EF4-FFF2-40B4-BE49-F238E27FC236}">
                <a16:creationId xmlns:a16="http://schemas.microsoft.com/office/drawing/2014/main" xmlns="" id="{DBDD994A-FFD2-7E43-81AC-5974EB8F67FB}"/>
              </a:ext>
            </a:extLst>
          </p:cNvPr>
          <p:cNvSpPr txBox="1"/>
          <p:nvPr/>
        </p:nvSpPr>
        <p:spPr>
          <a:xfrm>
            <a:off x="4671137" y="675377"/>
            <a:ext cx="2849726" cy="584775"/>
          </a:xfrm>
          <a:prstGeom prst="rect">
            <a:avLst/>
          </a:prstGeom>
          <a:noFill/>
        </p:spPr>
        <p:txBody>
          <a:bodyPr wrap="square" rtlCol="0">
            <a:spAutoFit/>
          </a:bodyPr>
          <a:lstStyle/>
          <a:p>
            <a:pPr algn="l"/>
            <a:r>
              <a:rPr lang="vi-VN" sz="3200" b="1">
                <a:latin typeface="Courier New" panose="02070309020205020404" pitchFamily="49" charset="0"/>
                <a:cs typeface="Courier New" panose="02070309020205020404" pitchFamily="49" charset="0"/>
              </a:rPr>
              <a:t>1,Nhan đề</a:t>
            </a:r>
          </a:p>
        </p:txBody>
      </p:sp>
      <p:sp>
        <p:nvSpPr>
          <p:cNvPr id="8" name="Hình chữ nhật: Góc Tròn 7">
            <a:extLst>
              <a:ext uri="{FF2B5EF4-FFF2-40B4-BE49-F238E27FC236}">
                <a16:creationId xmlns:a16="http://schemas.microsoft.com/office/drawing/2014/main" xmlns="" id="{D7EAD437-BC58-BA4D-8073-37BEEE00FE79}"/>
              </a:ext>
            </a:extLst>
          </p:cNvPr>
          <p:cNvSpPr/>
          <p:nvPr/>
        </p:nvSpPr>
        <p:spPr>
          <a:xfrm>
            <a:off x="1147885" y="1570404"/>
            <a:ext cx="10062307" cy="4922471"/>
          </a:xfrm>
          <a:prstGeom prst="roundRect">
            <a:avLst>
              <a:gd name="adj" fmla="val 10380"/>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1" name="Hình chữ nhật: Góc Tròn 10">
            <a:extLst>
              <a:ext uri="{FF2B5EF4-FFF2-40B4-BE49-F238E27FC236}">
                <a16:creationId xmlns:a16="http://schemas.microsoft.com/office/drawing/2014/main" xmlns="" id="{BE6DF0D4-B8C7-ED4A-B239-9EDB4AEF8403}"/>
              </a:ext>
            </a:extLst>
          </p:cNvPr>
          <p:cNvSpPr/>
          <p:nvPr/>
        </p:nvSpPr>
        <p:spPr>
          <a:xfrm>
            <a:off x="3266341" y="1260152"/>
            <a:ext cx="5928947" cy="740788"/>
          </a:xfrm>
          <a:prstGeom prst="roundRect">
            <a:avLst>
              <a:gd name="adj" fmla="val 50000"/>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Abadi" panose="020B0604020104020204" pitchFamily="34" charset="0"/>
                <a:ea typeface="Gill Sans Nova Cond XBd" panose="02000000000000000000" pitchFamily="2" charset="0"/>
                <a:cs typeface="Courier New" panose="02070309020205020404" pitchFamily="49" charset="0"/>
              </a:rPr>
              <a:t>Những ngôi sao xa xôi</a:t>
            </a:r>
            <a:endParaRPr lang="vi-VN" sz="2800" b="1">
              <a:solidFill>
                <a:schemeClr val="tx1"/>
              </a:solidFill>
              <a:latin typeface="Gill Sans Nova Cond XBd" panose="02000000000000000000" pitchFamily="2" charset="0"/>
              <a:ea typeface="Gill Sans Nova Cond XBd" panose="02000000000000000000" pitchFamily="2" charset="0"/>
              <a:cs typeface="Courier New" panose="02070309020205020404" pitchFamily="49" charset="0"/>
            </a:endParaRPr>
          </a:p>
        </p:txBody>
      </p:sp>
      <p:sp>
        <p:nvSpPr>
          <p:cNvPr id="13" name="Hình chữ nhật: Góc Tròn 12">
            <a:extLst>
              <a:ext uri="{FF2B5EF4-FFF2-40B4-BE49-F238E27FC236}">
                <a16:creationId xmlns:a16="http://schemas.microsoft.com/office/drawing/2014/main" xmlns="" id="{C870685D-08AC-FD48-A636-BE869A4F7E53}"/>
              </a:ext>
            </a:extLst>
          </p:cNvPr>
          <p:cNvSpPr/>
          <p:nvPr/>
        </p:nvSpPr>
        <p:spPr>
          <a:xfrm>
            <a:off x="8009325" y="1475420"/>
            <a:ext cx="486997" cy="310252"/>
          </a:xfrm>
          <a:prstGeom prst="roundRect">
            <a:avLst>
              <a:gd name="adj" fmla="val 34256"/>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5" name="Hình chữ nhật: Góc Tròn 14">
            <a:extLst>
              <a:ext uri="{FF2B5EF4-FFF2-40B4-BE49-F238E27FC236}">
                <a16:creationId xmlns:a16="http://schemas.microsoft.com/office/drawing/2014/main" xmlns="" id="{3C9CCEFB-2FA8-9243-ADBF-B01C9D36D713}"/>
              </a:ext>
            </a:extLst>
          </p:cNvPr>
          <p:cNvSpPr/>
          <p:nvPr/>
        </p:nvSpPr>
        <p:spPr>
          <a:xfrm>
            <a:off x="3939177" y="1475420"/>
            <a:ext cx="486997" cy="310252"/>
          </a:xfrm>
          <a:prstGeom prst="roundRect">
            <a:avLst>
              <a:gd name="adj" fmla="val 34256"/>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0" name="Hộp Văn bản 9">
            <a:extLst>
              <a:ext uri="{FF2B5EF4-FFF2-40B4-BE49-F238E27FC236}">
                <a16:creationId xmlns:a16="http://schemas.microsoft.com/office/drawing/2014/main" xmlns="" id="{AB928268-2961-FE4D-88BF-FC49F2CBB03C}"/>
              </a:ext>
            </a:extLst>
          </p:cNvPr>
          <p:cNvSpPr txBox="1"/>
          <p:nvPr/>
        </p:nvSpPr>
        <p:spPr>
          <a:xfrm>
            <a:off x="1313962" y="1968560"/>
            <a:ext cx="10205915" cy="4524315"/>
          </a:xfrm>
          <a:prstGeom prst="rect">
            <a:avLst/>
          </a:prstGeom>
          <a:noFill/>
        </p:spPr>
        <p:txBody>
          <a:bodyPr wrap="square">
            <a:spAutoFit/>
          </a:bodyPr>
          <a:lstStyle/>
          <a:p>
            <a:r>
              <a:rPr lang="vi-VN" sz="2400" b="1" i="0">
                <a:effectLst/>
                <a:latin typeface="Courier New" panose="02070309020205020404" pitchFamily="49" charset="0"/>
                <a:cs typeface="Courier New" panose="02070309020205020404" pitchFamily="49" charset="0"/>
              </a:rPr>
              <a:t>Nhan đề "Những ngôi sao xa xôi" trước hết là những ngôi sao trên mũ của người chiến sĩ của những cô gái thanh niên xung phong. "Những ngôi sao xa xôi còn là hình ảnh của quê hương luôn hiển hiện trong tâm trí của các cô gái thanh niên xung phong. "Những ngôi sao xa xôi" còn có ý nghĩa biểu tượng. Đó là thứ ánh sáng dịu dàng, cái ánh sáng ẩn hiện xa xôi lại có sức mê hoặc lòng người. Đó là biểu tượng về sự ngời sáng của phẩm chất cách mạng của những cô gái thanh niên xung phong Trường Sơn. Các cô thanh niên xung phong là "Những ngôi sao xa xôi" nơi cuối rừng Trường Sơn đều ngời sáng vẻ đẹp của con người anh hùng cách mạng .…</a:t>
            </a:r>
            <a:endParaRPr lang="vi-VN" sz="240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xmlns="" val="2217894080"/>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theme/theme1.xml><?xml version="1.0" encoding="utf-8"?>
<a:theme xmlns:a="http://schemas.openxmlformats.org/drawingml/2006/main" name="ShapesVTI">
  <a:themeElements>
    <a:clrScheme name="Office">
      <a:dk1>
        <a:srgbClr val="000000"/>
      </a:dk1>
      <a:lt1>
        <a:srgbClr val="FFFFFF"/>
      </a:lt1>
      <a:dk2>
        <a:srgbClr val="281B10"/>
      </a:dk2>
      <a:lt2>
        <a:srgbClr val="FFF9F5"/>
      </a:lt2>
      <a:accent1>
        <a:srgbClr val="EE7661"/>
      </a:accent1>
      <a:accent2>
        <a:srgbClr val="4E91F0"/>
      </a:accent2>
      <a:accent3>
        <a:srgbClr val="5B5260"/>
      </a:accent3>
      <a:accent4>
        <a:srgbClr val="2CC3B4"/>
      </a:accent4>
      <a:accent5>
        <a:srgbClr val="C097F8"/>
      </a:accent5>
      <a:accent6>
        <a:srgbClr val="FF9514"/>
      </a:accent6>
      <a:hlink>
        <a:srgbClr val="E50CBC"/>
      </a:hlink>
      <a:folHlink>
        <a:srgbClr val="6257FF"/>
      </a:folHlink>
    </a:clrScheme>
    <a:fontScheme name="Festival">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ShapesVTI" id="{C78D20FD-A872-4243-8597-B534C62538FF}" vid="{7CAFCCF9-7834-41D6-B6AB-7D225A18A4E9}"/>
    </a:ext>
  </a:extLst>
</a:theme>
</file>

<file path=docProps/app.xml><?xml version="1.0" encoding="utf-8"?>
<Properties xmlns="http://schemas.openxmlformats.org/officeDocument/2006/extended-properties" xmlns:vt="http://schemas.openxmlformats.org/officeDocument/2006/docPropsVTypes">
  <TotalTime>5</TotalTime>
  <Words>2108</Words>
  <Application>Microsoft Office PowerPoint</Application>
  <PresentationFormat>Custom</PresentationFormat>
  <Paragraphs>230</Paragraphs>
  <Slides>36</Slides>
  <Notes>0</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ShapesVTI</vt:lpstr>
      <vt:lpstr>    Tiết 160,161      Ôn tập về truyện </vt:lpstr>
      <vt:lpstr>Slide 2</vt:lpstr>
      <vt:lpstr>Slide 3</vt:lpstr>
      <vt:lpstr>Slide 4</vt:lpstr>
      <vt:lpstr>I,Hệ thống các tác phẩm hiện đại Việt Nam trong chương trình lớp 9</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Ôn tập về truyện</dc:title>
  <dc:creator>Huy Nguyen</dc:creator>
  <cp:lastModifiedBy>TrongDang</cp:lastModifiedBy>
  <cp:revision>26</cp:revision>
  <dcterms:created xsi:type="dcterms:W3CDTF">2021-04-06T11:50:26Z</dcterms:created>
  <dcterms:modified xsi:type="dcterms:W3CDTF">2021-05-07T16:07:22Z</dcterms:modified>
</cp:coreProperties>
</file>