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63" r:id="rId2"/>
    <p:sldId id="256" r:id="rId3"/>
    <p:sldId id="258" r:id="rId4"/>
    <p:sldId id="259" r:id="rId5"/>
    <p:sldId id="260" r:id="rId6"/>
    <p:sldId id="264" r:id="rId7"/>
    <p:sldId id="265" r:id="rId8"/>
    <p:sldId id="266" r:id="rId9"/>
    <p:sldId id="257" r:id="rId10"/>
    <p:sldId id="261" r:id="rId11"/>
    <p:sldId id="28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ốc Khánh Lê" userId="4c7d32bd584a5e1d" providerId="LiveId" clId="{11BE67BA-1103-4D13-9933-B60BB0207578}"/>
    <pc:docChg chg="custSel addSld modSld sldOrd">
      <pc:chgData name="Quốc Khánh Lê" userId="4c7d32bd584a5e1d" providerId="LiveId" clId="{11BE67BA-1103-4D13-9933-B60BB0207578}" dt="2022-09-17T09:27:45.205" v="153" actId="1076"/>
      <pc:docMkLst>
        <pc:docMk/>
      </pc:docMkLst>
      <pc:sldChg chg="modSp ord modAnim">
        <pc:chgData name="Quốc Khánh Lê" userId="4c7d32bd584a5e1d" providerId="LiveId" clId="{11BE67BA-1103-4D13-9933-B60BB0207578}" dt="2022-09-17T09:16:30.110" v="67" actId="1076"/>
        <pc:sldMkLst>
          <pc:docMk/>
          <pc:sldMk cId="1564637828" sldId="257"/>
        </pc:sldMkLst>
        <pc:picChg chg="mod">
          <ac:chgData name="Quốc Khánh Lê" userId="4c7d32bd584a5e1d" providerId="LiveId" clId="{11BE67BA-1103-4D13-9933-B60BB0207578}" dt="2022-09-17T09:16:30.110" v="67" actId="1076"/>
          <ac:picMkLst>
            <pc:docMk/>
            <pc:sldMk cId="1564637828" sldId="257"/>
            <ac:picMk id="8" creationId="{7BD20ED7-46E9-4F69-EC19-0352B4E998BA}"/>
          </ac:picMkLst>
        </pc:picChg>
      </pc:sldChg>
      <pc:sldChg chg="modSp modAnim">
        <pc:chgData name="Quốc Khánh Lê" userId="4c7d32bd584a5e1d" providerId="LiveId" clId="{11BE67BA-1103-4D13-9933-B60BB0207578}" dt="2022-09-17T09:06:55.559" v="37" actId="20577"/>
        <pc:sldMkLst>
          <pc:docMk/>
          <pc:sldMk cId="2067933028" sldId="258"/>
        </pc:sldMkLst>
        <pc:spChg chg="mod">
          <ac:chgData name="Quốc Khánh Lê" userId="4c7d32bd584a5e1d" providerId="LiveId" clId="{11BE67BA-1103-4D13-9933-B60BB0207578}" dt="2022-09-17T09:06:55.559" v="37" actId="20577"/>
          <ac:spMkLst>
            <pc:docMk/>
            <pc:sldMk cId="2067933028" sldId="258"/>
            <ac:spMk id="5" creationId="{A930F2B5-0260-EFBC-5D0C-6898A0034966}"/>
          </ac:spMkLst>
        </pc:spChg>
      </pc:sldChg>
      <pc:sldChg chg="addSp modSp mod modAnim">
        <pc:chgData name="Quốc Khánh Lê" userId="4c7d32bd584a5e1d" providerId="LiveId" clId="{11BE67BA-1103-4D13-9933-B60BB0207578}" dt="2022-09-17T09:27:45.205" v="153" actId="1076"/>
        <pc:sldMkLst>
          <pc:docMk/>
          <pc:sldMk cId="3980206503" sldId="259"/>
        </pc:sldMkLst>
        <pc:spChg chg="add mod">
          <ac:chgData name="Quốc Khánh Lê" userId="4c7d32bd584a5e1d" providerId="LiveId" clId="{11BE67BA-1103-4D13-9933-B60BB0207578}" dt="2022-09-17T09:25:26.381" v="130" actId="1076"/>
          <ac:spMkLst>
            <pc:docMk/>
            <pc:sldMk cId="3980206503" sldId="259"/>
            <ac:spMk id="3" creationId="{7905E168-88F3-AEEA-A1B0-35117BFC90A5}"/>
          </ac:spMkLst>
        </pc:spChg>
        <pc:spChg chg="mod">
          <ac:chgData name="Quốc Khánh Lê" userId="4c7d32bd584a5e1d" providerId="LiveId" clId="{11BE67BA-1103-4D13-9933-B60BB0207578}" dt="2022-09-17T09:27:45.205" v="153" actId="1076"/>
          <ac:spMkLst>
            <pc:docMk/>
            <pc:sldMk cId="3980206503" sldId="259"/>
            <ac:spMk id="5" creationId="{31C501D9-D02A-8D38-007E-6F6605AF983F}"/>
          </ac:spMkLst>
        </pc:spChg>
        <pc:spChg chg="add mod">
          <ac:chgData name="Quốc Khánh Lê" userId="4c7d32bd584a5e1d" providerId="LiveId" clId="{11BE67BA-1103-4D13-9933-B60BB0207578}" dt="2022-09-17T09:27:08.550" v="149" actId="1076"/>
          <ac:spMkLst>
            <pc:docMk/>
            <pc:sldMk cId="3980206503" sldId="259"/>
            <ac:spMk id="6" creationId="{76541FC7-FE51-1B3B-8B41-C832594A0732}"/>
          </ac:spMkLst>
        </pc:spChg>
      </pc:sldChg>
      <pc:sldChg chg="modAnim">
        <pc:chgData name="Quốc Khánh Lê" userId="4c7d32bd584a5e1d" providerId="LiveId" clId="{11BE67BA-1103-4D13-9933-B60BB0207578}" dt="2022-09-17T09:06:01.742" v="19"/>
        <pc:sldMkLst>
          <pc:docMk/>
          <pc:sldMk cId="3829183368" sldId="260"/>
        </pc:sldMkLst>
      </pc:sldChg>
      <pc:sldChg chg="addSp modSp mod modAnim">
        <pc:chgData name="Quốc Khánh Lê" userId="4c7d32bd584a5e1d" providerId="LiveId" clId="{11BE67BA-1103-4D13-9933-B60BB0207578}" dt="2022-09-17T09:22:49.124" v="120" actId="20577"/>
        <pc:sldMkLst>
          <pc:docMk/>
          <pc:sldMk cId="3034125936" sldId="261"/>
        </pc:sldMkLst>
        <pc:spChg chg="add mod">
          <ac:chgData name="Quốc Khánh Lê" userId="4c7d32bd584a5e1d" providerId="LiveId" clId="{11BE67BA-1103-4D13-9933-B60BB0207578}" dt="2022-09-17T09:18:48.048" v="78" actId="1076"/>
          <ac:spMkLst>
            <pc:docMk/>
            <pc:sldMk cId="3034125936" sldId="261"/>
            <ac:spMk id="3" creationId="{5207995A-F4E9-B847-1804-53E4F451A2FD}"/>
          </ac:spMkLst>
        </pc:spChg>
        <pc:spChg chg="mod">
          <ac:chgData name="Quốc Khánh Lê" userId="4c7d32bd584a5e1d" providerId="LiveId" clId="{11BE67BA-1103-4D13-9933-B60BB0207578}" dt="2022-09-17T09:20:00.178" v="90" actId="1076"/>
          <ac:spMkLst>
            <pc:docMk/>
            <pc:sldMk cId="3034125936" sldId="261"/>
            <ac:spMk id="5" creationId="{CD86515C-6BDB-7C6C-35D3-BF81F5A19AE1}"/>
          </ac:spMkLst>
        </pc:spChg>
        <pc:spChg chg="add mod">
          <ac:chgData name="Quốc Khánh Lê" userId="4c7d32bd584a5e1d" providerId="LiveId" clId="{11BE67BA-1103-4D13-9933-B60BB0207578}" dt="2022-09-17T09:22:49.124" v="120" actId="20577"/>
          <ac:spMkLst>
            <pc:docMk/>
            <pc:sldMk cId="3034125936" sldId="261"/>
            <ac:spMk id="6" creationId="{9B90F3C1-C1B4-38A4-633B-D113D010A552}"/>
          </ac:spMkLst>
        </pc:spChg>
      </pc:sldChg>
      <pc:sldChg chg="delSp modSp mod ord modAnim">
        <pc:chgData name="Quốc Khánh Lê" userId="4c7d32bd584a5e1d" providerId="LiveId" clId="{11BE67BA-1103-4D13-9933-B60BB0207578}" dt="2022-09-17T09:12:51.470" v="59"/>
        <pc:sldMkLst>
          <pc:docMk/>
          <pc:sldMk cId="692674432" sldId="264"/>
        </pc:sldMkLst>
        <pc:spChg chg="mod">
          <ac:chgData name="Quốc Khánh Lê" userId="4c7d32bd584a5e1d" providerId="LiveId" clId="{11BE67BA-1103-4D13-9933-B60BB0207578}" dt="2022-09-17T09:09:56.679" v="45" actId="1076"/>
          <ac:spMkLst>
            <pc:docMk/>
            <pc:sldMk cId="692674432" sldId="264"/>
            <ac:spMk id="6" creationId="{7D2960A3-8184-74AB-FF4D-747D3DD3FC6E}"/>
          </ac:spMkLst>
        </pc:spChg>
        <pc:spChg chg="del">
          <ac:chgData name="Quốc Khánh Lê" userId="4c7d32bd584a5e1d" providerId="LiveId" clId="{11BE67BA-1103-4D13-9933-B60BB0207578}" dt="2022-09-17T09:08:24.276" v="38" actId="21"/>
          <ac:spMkLst>
            <pc:docMk/>
            <pc:sldMk cId="692674432" sldId="264"/>
            <ac:spMk id="8" creationId="{6F345B78-7834-9577-E058-2C07E7A62CEC}"/>
          </ac:spMkLst>
        </pc:spChg>
        <pc:picChg chg="mod">
          <ac:chgData name="Quốc Khánh Lê" userId="4c7d32bd584a5e1d" providerId="LiveId" clId="{11BE67BA-1103-4D13-9933-B60BB0207578}" dt="2022-09-17T09:12:13.297" v="57" actId="1076"/>
          <ac:picMkLst>
            <pc:docMk/>
            <pc:sldMk cId="692674432" sldId="264"/>
            <ac:picMk id="7" creationId="{FA6974A0-79EF-BCEF-CDF5-1F74BB985BD9}"/>
          </ac:picMkLst>
        </pc:picChg>
      </pc:sldChg>
      <pc:sldChg chg="ord modAnim">
        <pc:chgData name="Quốc Khánh Lê" userId="4c7d32bd584a5e1d" providerId="LiveId" clId="{11BE67BA-1103-4D13-9933-B60BB0207578}" dt="2022-09-17T09:13:43.515" v="62"/>
        <pc:sldMkLst>
          <pc:docMk/>
          <pc:sldMk cId="1661088268" sldId="265"/>
        </pc:sldMkLst>
      </pc:sldChg>
      <pc:sldChg chg="ord">
        <pc:chgData name="Quốc Khánh Lê" userId="4c7d32bd584a5e1d" providerId="LiveId" clId="{11BE67BA-1103-4D13-9933-B60BB0207578}" dt="2022-09-17T09:03:28.072" v="12"/>
        <pc:sldMkLst>
          <pc:docMk/>
          <pc:sldMk cId="4091180118" sldId="266"/>
        </pc:sldMkLst>
      </pc:sldChg>
      <pc:sldChg chg="modSp add mod">
        <pc:chgData name="Quốc Khánh Lê" userId="4c7d32bd584a5e1d" providerId="LiveId" clId="{11BE67BA-1103-4D13-9933-B60BB0207578}" dt="2022-09-17T08:52:11.720" v="6" actId="1076"/>
        <pc:sldMkLst>
          <pc:docMk/>
          <pc:sldMk cId="0" sldId="288"/>
        </pc:sldMkLst>
        <pc:spChg chg="mod">
          <ac:chgData name="Quốc Khánh Lê" userId="4c7d32bd584a5e1d" providerId="LiveId" clId="{11BE67BA-1103-4D13-9933-B60BB0207578}" dt="2022-09-17T08:51:48.525" v="1" actId="1076"/>
          <ac:spMkLst>
            <pc:docMk/>
            <pc:sldMk cId="0" sldId="288"/>
            <ac:spMk id="41986" creationId="{AE8912FA-A367-9576-B394-0C44CBAF848E}"/>
          </ac:spMkLst>
        </pc:spChg>
        <pc:spChg chg="mod">
          <ac:chgData name="Quốc Khánh Lê" userId="4c7d32bd584a5e1d" providerId="LiveId" clId="{11BE67BA-1103-4D13-9933-B60BB0207578}" dt="2022-09-17T08:52:11.720" v="6" actId="1076"/>
          <ac:spMkLst>
            <pc:docMk/>
            <pc:sldMk cId="0" sldId="288"/>
            <ac:spMk id="41995" creationId="{6C544AA0-C75E-B786-E4F5-6B18B298275F}"/>
          </ac:spMkLst>
        </pc:spChg>
        <pc:spChg chg="mod">
          <ac:chgData name="Quốc Khánh Lê" userId="4c7d32bd584a5e1d" providerId="LiveId" clId="{11BE67BA-1103-4D13-9933-B60BB0207578}" dt="2022-09-17T08:51:54.701" v="2" actId="1076"/>
          <ac:spMkLst>
            <pc:docMk/>
            <pc:sldMk cId="0" sldId="288"/>
            <ac:spMk id="42000" creationId="{845E0730-680D-4C16-E6BF-986A233C8D2E}"/>
          </ac:spMkLst>
        </pc:spChg>
        <pc:graphicFrameChg chg="mod">
          <ac:chgData name="Quốc Khánh Lê" userId="4c7d32bd584a5e1d" providerId="LiveId" clId="{11BE67BA-1103-4D13-9933-B60BB0207578}" dt="2022-09-17T08:52:07.461" v="5" actId="1076"/>
          <ac:graphicFrameMkLst>
            <pc:docMk/>
            <pc:sldMk cId="0" sldId="288"/>
            <ac:graphicFrameMk id="41987" creationId="{BE1CDCDC-7435-AB48-F0B8-3A6ED44C2CEB}"/>
          </ac:graphicFrameMkLst>
        </pc:graphicFrameChg>
        <pc:graphicFrameChg chg="mod">
          <ac:chgData name="Quốc Khánh Lê" userId="4c7d32bd584a5e1d" providerId="LiveId" clId="{11BE67BA-1103-4D13-9933-B60BB0207578}" dt="2022-09-17T08:51:58.442" v="3" actId="1076"/>
          <ac:graphicFrameMkLst>
            <pc:docMk/>
            <pc:sldMk cId="0" sldId="288"/>
            <ac:graphicFrameMk id="41988" creationId="{FB6E437A-354C-0F49-2AD7-D61482841A5B}"/>
          </ac:graphicFrameMkLst>
        </pc:graphicFrameChg>
        <pc:picChg chg="mod">
          <ac:chgData name="Quốc Khánh Lê" userId="4c7d32bd584a5e1d" providerId="LiveId" clId="{11BE67BA-1103-4D13-9933-B60BB0207578}" dt="2022-09-17T08:52:02.597" v="4" actId="1076"/>
          <ac:picMkLst>
            <pc:docMk/>
            <pc:sldMk cId="0" sldId="288"/>
            <ac:picMk id="18441" creationId="{2EA6EA62-FE2B-1BE3-96C5-A2D176D0091E}"/>
          </ac:picMkLst>
        </pc:picChg>
      </pc:sldChg>
    </pc:docChg>
  </pc:docChgLst>
  <pc:docChgLst>
    <pc:chgData name="Quốc Khánh Lê" userId="4c7d32bd584a5e1d" providerId="LiveId" clId="{0D46D805-7117-4543-8753-1A7404A1BCEA}"/>
    <pc:docChg chg="modSld">
      <pc:chgData name="Quốc Khánh Lê" userId="4c7d32bd584a5e1d" providerId="LiveId" clId="{0D46D805-7117-4543-8753-1A7404A1BCEA}" dt="2022-09-30T03:31:01.142" v="39" actId="20577"/>
      <pc:docMkLst>
        <pc:docMk/>
      </pc:docMkLst>
      <pc:sldChg chg="modSp mod">
        <pc:chgData name="Quốc Khánh Lê" userId="4c7d32bd584a5e1d" providerId="LiveId" clId="{0D46D805-7117-4543-8753-1A7404A1BCEA}" dt="2022-09-25T12:26:42.341" v="14"/>
        <pc:sldMkLst>
          <pc:docMk/>
          <pc:sldMk cId="2067933028" sldId="258"/>
        </pc:sldMkLst>
        <pc:spChg chg="mod">
          <ac:chgData name="Quốc Khánh Lê" userId="4c7d32bd584a5e1d" providerId="LiveId" clId="{0D46D805-7117-4543-8753-1A7404A1BCEA}" dt="2022-09-25T12:26:42.341" v="14"/>
          <ac:spMkLst>
            <pc:docMk/>
            <pc:sldMk cId="2067933028" sldId="258"/>
            <ac:spMk id="5" creationId="{A930F2B5-0260-EFBC-5D0C-6898A0034966}"/>
          </ac:spMkLst>
        </pc:spChg>
      </pc:sldChg>
      <pc:sldChg chg="modSp mod">
        <pc:chgData name="Quốc Khánh Lê" userId="4c7d32bd584a5e1d" providerId="LiveId" clId="{0D46D805-7117-4543-8753-1A7404A1BCEA}" dt="2022-09-30T01:21:23.054" v="16" actId="20577"/>
        <pc:sldMkLst>
          <pc:docMk/>
          <pc:sldMk cId="3980206503" sldId="259"/>
        </pc:sldMkLst>
        <pc:spChg chg="mod">
          <ac:chgData name="Quốc Khánh Lê" userId="4c7d32bd584a5e1d" providerId="LiveId" clId="{0D46D805-7117-4543-8753-1A7404A1BCEA}" dt="2022-09-30T01:21:23.054" v="16" actId="20577"/>
          <ac:spMkLst>
            <pc:docMk/>
            <pc:sldMk cId="3980206503" sldId="259"/>
            <ac:spMk id="3" creationId="{7905E168-88F3-AEEA-A1B0-35117BFC90A5}"/>
          </ac:spMkLst>
        </pc:spChg>
        <pc:spChg chg="mod">
          <ac:chgData name="Quốc Khánh Lê" userId="4c7d32bd584a5e1d" providerId="LiveId" clId="{0D46D805-7117-4543-8753-1A7404A1BCEA}" dt="2022-09-20T15:35:10.174" v="2" actId="1076"/>
          <ac:spMkLst>
            <pc:docMk/>
            <pc:sldMk cId="3980206503" sldId="259"/>
            <ac:spMk id="5" creationId="{31C501D9-D02A-8D38-007E-6F6605AF983F}"/>
          </ac:spMkLst>
        </pc:spChg>
        <pc:spChg chg="mod">
          <ac:chgData name="Quốc Khánh Lê" userId="4c7d32bd584a5e1d" providerId="LiveId" clId="{0D46D805-7117-4543-8753-1A7404A1BCEA}" dt="2022-09-20T15:35:05.573" v="1" actId="1076"/>
          <ac:spMkLst>
            <pc:docMk/>
            <pc:sldMk cId="3980206503" sldId="259"/>
            <ac:spMk id="6" creationId="{76541FC7-FE51-1B3B-8B41-C832594A0732}"/>
          </ac:spMkLst>
        </pc:spChg>
      </pc:sldChg>
      <pc:sldChg chg="modSp mod modAnim">
        <pc:chgData name="Quốc Khánh Lê" userId="4c7d32bd584a5e1d" providerId="LiveId" clId="{0D46D805-7117-4543-8753-1A7404A1BCEA}" dt="2022-09-30T02:55:56.455" v="38"/>
        <pc:sldMkLst>
          <pc:docMk/>
          <pc:sldMk cId="3829183368" sldId="260"/>
        </pc:sldMkLst>
        <pc:spChg chg="mod">
          <ac:chgData name="Quốc Khánh Lê" userId="4c7d32bd584a5e1d" providerId="LiveId" clId="{0D46D805-7117-4543-8753-1A7404A1BCEA}" dt="2022-09-30T02:52:54.682" v="20" actId="14100"/>
          <ac:spMkLst>
            <pc:docMk/>
            <pc:sldMk cId="3829183368" sldId="260"/>
            <ac:spMk id="7" creationId="{CE81A725-DD25-430F-13E6-3A6E3BF5B9C7}"/>
          </ac:spMkLst>
        </pc:spChg>
        <pc:spChg chg="mod">
          <ac:chgData name="Quốc Khánh Lê" userId="4c7d32bd584a5e1d" providerId="LiveId" clId="{0D46D805-7117-4543-8753-1A7404A1BCEA}" dt="2022-09-30T02:55:35.788" v="37" actId="1076"/>
          <ac:spMkLst>
            <pc:docMk/>
            <pc:sldMk cId="3829183368" sldId="260"/>
            <ac:spMk id="9" creationId="{B7BAEB9A-FB65-E1CF-CD68-CE94003838A1}"/>
          </ac:spMkLst>
        </pc:spChg>
        <pc:spChg chg="mod">
          <ac:chgData name="Quốc Khánh Lê" userId="4c7d32bd584a5e1d" providerId="LiveId" clId="{0D46D805-7117-4543-8753-1A7404A1BCEA}" dt="2022-09-30T02:54:41.254" v="30" actId="1076"/>
          <ac:spMkLst>
            <pc:docMk/>
            <pc:sldMk cId="3829183368" sldId="260"/>
            <ac:spMk id="15" creationId="{9DE62788-391A-409C-771C-5CD29EE711BB}"/>
          </ac:spMkLst>
        </pc:spChg>
      </pc:sldChg>
      <pc:sldChg chg="modSp mod">
        <pc:chgData name="Quốc Khánh Lê" userId="4c7d32bd584a5e1d" providerId="LiveId" clId="{0D46D805-7117-4543-8753-1A7404A1BCEA}" dt="2022-09-30T03:31:01.142" v="39" actId="20577"/>
        <pc:sldMkLst>
          <pc:docMk/>
          <pc:sldMk cId="3034125936" sldId="261"/>
        </pc:sldMkLst>
        <pc:spChg chg="mod">
          <ac:chgData name="Quốc Khánh Lê" userId="4c7d32bd584a5e1d" providerId="LiveId" clId="{0D46D805-7117-4543-8753-1A7404A1BCEA}" dt="2022-09-20T15:37:11.835" v="6" actId="1076"/>
          <ac:spMkLst>
            <pc:docMk/>
            <pc:sldMk cId="3034125936" sldId="261"/>
            <ac:spMk id="5" creationId="{CD86515C-6BDB-7C6C-35D3-BF81F5A19AE1}"/>
          </ac:spMkLst>
        </pc:spChg>
        <pc:spChg chg="mod">
          <ac:chgData name="Quốc Khánh Lê" userId="4c7d32bd584a5e1d" providerId="LiveId" clId="{0D46D805-7117-4543-8753-1A7404A1BCEA}" dt="2022-09-30T03:31:01.142" v="39" actId="20577"/>
          <ac:spMkLst>
            <pc:docMk/>
            <pc:sldMk cId="3034125936" sldId="261"/>
            <ac:spMk id="6" creationId="{9B90F3C1-C1B4-38A4-633B-D113D010A5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4AF60-176D-4EB0-B75D-30C2A153C444}" type="datetimeFigureOut">
              <a:rPr lang="vi-VN" smtClean="0"/>
              <a:t>15/04/2023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F9452-AFB9-42DF-85DC-FD4CE129936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6152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3533178-8093-4253-A5F8-4336FF0BFD2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</a:rPr>
              <a:t>Võ mmmmmmmmm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794C100-6CAC-4B47-B782-3FEA2D1D11F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</a:rPr>
              <a:t>huihniioio</a:t>
            </a: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D7AABFC8-BBC2-4F5F-9B68-370DFB3DC4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DEEFD6C2-D4EF-4107-BC0D-9BB7B81F5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êu đề và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cùng vớ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21">
            <a:extLst>
              <a:ext uri="{FF2B5EF4-FFF2-40B4-BE49-F238E27FC236}">
                <a16:creationId xmlns:a16="http://schemas.microsoft.com/office/drawing/2014/main" id="{4E1438BB-E2FD-410C-9753-B84085ADA407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10522" y="-36085"/>
            <a:ext cx="2419990" cy="2688290"/>
            <a:chOff x="3936" y="-15"/>
            <a:chExt cx="1817" cy="1788"/>
          </a:xfrm>
        </p:grpSpPr>
        <p:pic>
          <p:nvPicPr>
            <p:cNvPr id="7186" name="Picture 22" descr="hoa-hong">
              <a:extLst>
                <a:ext uri="{FF2B5EF4-FFF2-40B4-BE49-F238E27FC236}">
                  <a16:creationId xmlns:a16="http://schemas.microsoft.com/office/drawing/2014/main" id="{2D27F50C-5A95-454B-92BE-4260AE74646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7" name="Picture 23" descr="hoa-day">
              <a:extLst>
                <a:ext uri="{FF2B5EF4-FFF2-40B4-BE49-F238E27FC236}">
                  <a16:creationId xmlns:a16="http://schemas.microsoft.com/office/drawing/2014/main" id="{B37B177B-92D7-4A5F-87EC-AF9B13288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8" name="Picture 24" descr="hoa-day">
              <a:extLst>
                <a:ext uri="{FF2B5EF4-FFF2-40B4-BE49-F238E27FC236}">
                  <a16:creationId xmlns:a16="http://schemas.microsoft.com/office/drawing/2014/main" id="{89FB5F76-33F0-4AC8-938F-01737BDA6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2" name="Group 21">
            <a:extLst>
              <a:ext uri="{FF2B5EF4-FFF2-40B4-BE49-F238E27FC236}">
                <a16:creationId xmlns:a16="http://schemas.microsoft.com/office/drawing/2014/main" id="{AB194222-A25E-47CA-B8A6-604AD5369178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222785" y="4378275"/>
            <a:ext cx="2731906" cy="2381661"/>
            <a:chOff x="3936" y="-15"/>
            <a:chExt cx="1817" cy="1788"/>
          </a:xfrm>
        </p:grpSpPr>
        <p:pic>
          <p:nvPicPr>
            <p:cNvPr id="7183" name="Picture 22" descr="hoa-hong">
              <a:extLst>
                <a:ext uri="{FF2B5EF4-FFF2-40B4-BE49-F238E27FC236}">
                  <a16:creationId xmlns:a16="http://schemas.microsoft.com/office/drawing/2014/main" id="{B4B5AE09-FE93-4A92-A0C9-9969C083A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4" name="Picture 23" descr="hoa-day">
              <a:extLst>
                <a:ext uri="{FF2B5EF4-FFF2-40B4-BE49-F238E27FC236}">
                  <a16:creationId xmlns:a16="http://schemas.microsoft.com/office/drawing/2014/main" id="{177E649D-1BD8-463D-BC2B-5DAFA3DF4A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5" name="Picture 24" descr="hoa-day">
              <a:extLst>
                <a:ext uri="{FF2B5EF4-FFF2-40B4-BE49-F238E27FC236}">
                  <a16:creationId xmlns:a16="http://schemas.microsoft.com/office/drawing/2014/main" id="{6DA70E73-547F-4FFF-81A8-9BCE5A7F8D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3" name="Group 21">
            <a:extLst>
              <a:ext uri="{FF2B5EF4-FFF2-40B4-BE49-F238E27FC236}">
                <a16:creationId xmlns:a16="http://schemas.microsoft.com/office/drawing/2014/main" id="{4F126DBD-28A4-4CF5-A5CF-81D255AD268C}"/>
              </a:ext>
            </a:extLst>
          </p:cNvPr>
          <p:cNvGrpSpPr>
            <a:grpSpLocks/>
          </p:cNvGrpSpPr>
          <p:nvPr/>
        </p:nvGrpSpPr>
        <p:grpSpPr bwMode="auto">
          <a:xfrm>
            <a:off x="9304634" y="98064"/>
            <a:ext cx="2731905" cy="2381661"/>
            <a:chOff x="3936" y="-15"/>
            <a:chExt cx="1817" cy="1788"/>
          </a:xfrm>
        </p:grpSpPr>
        <p:pic>
          <p:nvPicPr>
            <p:cNvPr id="7180" name="Picture 22" descr="hoa-hong">
              <a:extLst>
                <a:ext uri="{FF2B5EF4-FFF2-40B4-BE49-F238E27FC236}">
                  <a16:creationId xmlns:a16="http://schemas.microsoft.com/office/drawing/2014/main" id="{3F677AB4-EDE5-492E-B44F-3C4129FEE8A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1" name="Picture 23" descr="hoa-day">
              <a:extLst>
                <a:ext uri="{FF2B5EF4-FFF2-40B4-BE49-F238E27FC236}">
                  <a16:creationId xmlns:a16="http://schemas.microsoft.com/office/drawing/2014/main" id="{AB10F600-FB49-41AF-9A08-4F113C3C6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2" name="Picture 24" descr="hoa-day">
              <a:extLst>
                <a:ext uri="{FF2B5EF4-FFF2-40B4-BE49-F238E27FC236}">
                  <a16:creationId xmlns:a16="http://schemas.microsoft.com/office/drawing/2014/main" id="{8E404BD6-5592-4D0F-87B0-33B04730A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4" name="Group 21">
            <a:extLst>
              <a:ext uri="{FF2B5EF4-FFF2-40B4-BE49-F238E27FC236}">
                <a16:creationId xmlns:a16="http://schemas.microsoft.com/office/drawing/2014/main" id="{1A61C6D4-625B-4566-9475-A380FDA2EE1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548040" y="4176492"/>
            <a:ext cx="2419989" cy="2688290"/>
            <a:chOff x="3936" y="-15"/>
            <a:chExt cx="1817" cy="1788"/>
          </a:xfrm>
        </p:grpSpPr>
        <p:pic>
          <p:nvPicPr>
            <p:cNvPr id="7177" name="Picture 22" descr="hoa-hong">
              <a:extLst>
                <a:ext uri="{FF2B5EF4-FFF2-40B4-BE49-F238E27FC236}">
                  <a16:creationId xmlns:a16="http://schemas.microsoft.com/office/drawing/2014/main" id="{CB1F03F2-6EF9-40FF-8DDE-A802A57B5CC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23" descr="hoa-day">
              <a:extLst>
                <a:ext uri="{FF2B5EF4-FFF2-40B4-BE49-F238E27FC236}">
                  <a16:creationId xmlns:a16="http://schemas.microsoft.com/office/drawing/2014/main" id="{65F58038-DF7B-4E94-BC85-1F309B61E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4" descr="hoa-day">
              <a:extLst>
                <a:ext uri="{FF2B5EF4-FFF2-40B4-BE49-F238E27FC236}">
                  <a16:creationId xmlns:a16="http://schemas.microsoft.com/office/drawing/2014/main" id="{1F472709-DB4A-467E-AAFD-6C1E15F06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9">
            <a:extLst>
              <a:ext uri="{FF2B5EF4-FFF2-40B4-BE49-F238E27FC236}">
                <a16:creationId xmlns:a16="http://schemas.microsoft.com/office/drawing/2014/main" id="{2E9230E1-9CBF-6425-5522-3F9A9BC57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4533" y="3700628"/>
            <a:ext cx="7401554" cy="9123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vi-VN" sz="266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BÀI GIẢNG GIÁO DỤC ĐỊA PHƯƠNG LỚP 7</a:t>
            </a:r>
          </a:p>
          <a:p>
            <a:pPr algn="ctr">
              <a:defRPr/>
            </a:pPr>
            <a:r>
              <a:rPr lang="en-US" altLang="vi-VN" sz="266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NĂM HỌC 2022-2023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D86515C-6BDB-7C6C-35D3-BF81F5A19AE1}"/>
              </a:ext>
            </a:extLst>
          </p:cNvPr>
          <p:cNvSpPr txBox="1"/>
          <p:nvPr/>
        </p:nvSpPr>
        <p:spPr>
          <a:xfrm>
            <a:off x="1372719" y="4905256"/>
            <a:ext cx="105887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thừa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huy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đó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nay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vẫn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ra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sức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lao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tập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để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Thủ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đô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càng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giàu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đẹp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, văn minh,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hiện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đại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hội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nhập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với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thế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giới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và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cộng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đồng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quốc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tế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  <a:endParaRPr lang="vi-VN" sz="2800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B40BFC5-2B59-B72D-99C5-C5D5EC38E370}"/>
              </a:ext>
            </a:extLst>
          </p:cNvPr>
          <p:cNvSpPr txBox="1"/>
          <p:nvPr/>
        </p:nvSpPr>
        <p:spPr>
          <a:xfrm>
            <a:off x="1794510" y="161997"/>
            <a:ext cx="7212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4.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Phẩm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chất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thanh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lịch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, văn minh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07995A-F4E9-B847-1804-53E4F451A2FD}"/>
              </a:ext>
            </a:extLst>
          </p:cNvPr>
          <p:cNvSpPr txBox="1"/>
          <p:nvPr/>
        </p:nvSpPr>
        <p:spPr>
          <a:xfrm>
            <a:off x="1630525" y="859061"/>
            <a:ext cx="103309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Thanh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lịch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văn minh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phẩm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và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định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cư ở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nói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“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nói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cũng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thanh”,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nhặn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ý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tứ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đẹp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B90F3C1-C1B4-38A4-633B-D113D010A552}"/>
              </a:ext>
            </a:extLst>
          </p:cNvPr>
          <p:cNvSpPr txBox="1"/>
          <p:nvPr/>
        </p:nvSpPr>
        <p:spPr>
          <a:xfrm>
            <a:off x="1501622" y="2413743"/>
            <a:ext cx="105887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lịch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văn minh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từ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ăn ở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gọn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gàng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nề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nếp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hưởng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thụ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cuộc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thiên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về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tinh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thần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hơn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vật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chất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được</a:t>
            </a:r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biểu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ở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hiểu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thái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tôn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kín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đáo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chừng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mực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vừa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phải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cho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xúc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trở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nên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thoải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mái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cởi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mở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412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>
            <a:extLst>
              <a:ext uri="{FF2B5EF4-FFF2-40B4-BE49-F238E27FC236}">
                <a16:creationId xmlns:a16="http://schemas.microsoft.com/office/drawing/2014/main" id="{AE8912FA-A367-9576-B394-0C44CBAF84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91864" y="313571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GIỜ HỌC ĐÃ KẾT THÚC</a:t>
            </a:r>
          </a:p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CHÂN THÀNH CẢM ƠN QUÝ VỊ ĐẠI BIỂU</a:t>
            </a:r>
          </a:p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 VÀ CÁC THẦY CÔ GIÁO</a:t>
            </a:r>
          </a:p>
        </p:txBody>
      </p:sp>
      <p:graphicFrame>
        <p:nvGraphicFramePr>
          <p:cNvPr id="41987" name="Object 3">
            <a:extLst>
              <a:ext uri="{FF2B5EF4-FFF2-40B4-BE49-F238E27FC236}">
                <a16:creationId xmlns:a16="http://schemas.microsoft.com/office/drawing/2014/main" id="{BE1CDCDC-7435-AB48-F0B8-3A6ED44C2CEB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06863894"/>
              </p:ext>
            </p:extLst>
          </p:nvPr>
        </p:nvGraphicFramePr>
        <p:xfrm>
          <a:off x="1597547" y="3325435"/>
          <a:ext cx="272097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77479" imgH="2387194" progId="CorelDRAW.Graphic.12">
                  <p:embed/>
                </p:oleObj>
              </mc:Choice>
              <mc:Fallback>
                <p:oleObj name="CorelDRAW" r:id="rId3" imgW="3177479" imgH="2387194" progId="CorelDRAW.Graphic.12">
                  <p:embed/>
                  <p:pic>
                    <p:nvPicPr>
                      <p:cNvPr id="41987" name="Object 3">
                        <a:extLst>
                          <a:ext uri="{FF2B5EF4-FFF2-40B4-BE49-F238E27FC236}">
                            <a16:creationId xmlns:a16="http://schemas.microsoft.com/office/drawing/2014/main" id="{BE1CDCDC-7435-AB48-F0B8-3A6ED44C2C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547" y="3325435"/>
                        <a:ext cx="272097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FB6E437A-354C-0F49-2AD7-D61482841A5B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4527763"/>
              </p:ext>
            </p:extLst>
          </p:nvPr>
        </p:nvGraphicFramePr>
        <p:xfrm>
          <a:off x="8779118" y="2906335"/>
          <a:ext cx="27209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3177479" imgH="2387194" progId="CorelDRAW.Graphic.12">
                  <p:embed/>
                </p:oleObj>
              </mc:Choice>
              <mc:Fallback>
                <p:oleObj name="CorelDRAW" r:id="rId5" imgW="3177479" imgH="2387194" progId="CorelDRAW.Graphic.12">
                  <p:embed/>
                  <p:pic>
                    <p:nvPicPr>
                      <p:cNvPr id="41988" name="Object 4">
                        <a:extLst>
                          <a:ext uri="{FF2B5EF4-FFF2-40B4-BE49-F238E27FC236}">
                            <a16:creationId xmlns:a16="http://schemas.microsoft.com/office/drawing/2014/main" id="{FB6E437A-354C-0F49-2AD7-D61482841A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9118" y="2906335"/>
                        <a:ext cx="272097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Music">
            <a:extLst>
              <a:ext uri="{FF2B5EF4-FFF2-40B4-BE49-F238E27FC236}">
                <a16:creationId xmlns:a16="http://schemas.microsoft.com/office/drawing/2014/main" id="{FA19064C-40F7-CE98-8416-502B335FFD9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3648841" y="5106919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0" name="Music">
            <a:extLst>
              <a:ext uri="{FF2B5EF4-FFF2-40B4-BE49-F238E27FC236}">
                <a16:creationId xmlns:a16="http://schemas.microsoft.com/office/drawing/2014/main" id="{3A3F9192-876F-1D17-7475-C53BE96C401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706734" y="5391961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1" name="Music">
            <a:extLst>
              <a:ext uri="{FF2B5EF4-FFF2-40B4-BE49-F238E27FC236}">
                <a16:creationId xmlns:a16="http://schemas.microsoft.com/office/drawing/2014/main" id="{025493F3-2DAA-3D3D-BA5D-091940DE913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7759753" y="5097834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2" name="Music">
            <a:extLst>
              <a:ext uri="{FF2B5EF4-FFF2-40B4-BE49-F238E27FC236}">
                <a16:creationId xmlns:a16="http://schemas.microsoft.com/office/drawing/2014/main" id="{B6433729-4996-D7F2-EEFE-FEF166D5AB5A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9626112" y="410210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pic>
        <p:nvPicPr>
          <p:cNvPr id="18441" name="Picture 9">
            <a:extLst>
              <a:ext uri="{FF2B5EF4-FFF2-40B4-BE49-F238E27FC236}">
                <a16:creationId xmlns:a16="http://schemas.microsoft.com/office/drawing/2014/main" id="{2EA6EA62-FE2B-1BE3-96C5-A2D176D00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19" y="2557143"/>
            <a:ext cx="33528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Music">
            <a:extLst>
              <a:ext uri="{FF2B5EF4-FFF2-40B4-BE49-F238E27FC236}">
                <a16:creationId xmlns:a16="http://schemas.microsoft.com/office/drawing/2014/main" id="{3F2E8878-5A74-93D2-E5B0-4D325236E112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426320" y="186690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5" name="Music">
            <a:extLst>
              <a:ext uri="{FF2B5EF4-FFF2-40B4-BE49-F238E27FC236}">
                <a16:creationId xmlns:a16="http://schemas.microsoft.com/office/drawing/2014/main" id="{6C544AA0-C75E-B786-E4F5-6B18B298275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2655453" y="4926381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6" name="Music">
            <a:extLst>
              <a:ext uri="{FF2B5EF4-FFF2-40B4-BE49-F238E27FC236}">
                <a16:creationId xmlns:a16="http://schemas.microsoft.com/office/drawing/2014/main" id="{7C783065-DE42-15CE-7F32-4E9E8EC63A4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8680687" y="4800598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7" name="Music">
            <a:extLst>
              <a:ext uri="{FF2B5EF4-FFF2-40B4-BE49-F238E27FC236}">
                <a16:creationId xmlns:a16="http://schemas.microsoft.com/office/drawing/2014/main" id="{A3A38465-AD0F-D39F-8E8B-40D8591BDEC5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4686301" y="5327132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8" name="Music">
            <a:extLst>
              <a:ext uri="{FF2B5EF4-FFF2-40B4-BE49-F238E27FC236}">
                <a16:creationId xmlns:a16="http://schemas.microsoft.com/office/drawing/2014/main" id="{09EAD227-D92A-55EB-B4CF-0EC66A7BE68C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6726483" y="525551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9" name="Music">
            <a:extLst>
              <a:ext uri="{FF2B5EF4-FFF2-40B4-BE49-F238E27FC236}">
                <a16:creationId xmlns:a16="http://schemas.microsoft.com/office/drawing/2014/main" id="{B52D83BB-C2DA-1B22-4942-D27253D90018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518710" y="1822968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2000" name="Music">
            <a:extLst>
              <a:ext uri="{FF2B5EF4-FFF2-40B4-BE49-F238E27FC236}">
                <a16:creationId xmlns:a16="http://schemas.microsoft.com/office/drawing/2014/main" id="{845E0730-680D-4C16-E6BF-986A233C8D2E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9626111" y="1683132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2001" name="Music">
            <a:extLst>
              <a:ext uri="{FF2B5EF4-FFF2-40B4-BE49-F238E27FC236}">
                <a16:creationId xmlns:a16="http://schemas.microsoft.com/office/drawing/2014/main" id="{795C5EA1-D1FE-9841-2006-010168D95A7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622183" y="4417311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hac mua xuan ket.nho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419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 tmFilter="0, 0; .2, .5; .8, .5; 1, 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000" autoRev="1" fill="hold"/>
                                        <p:tgtEl>
                                          <p:spTgt spid="419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41A4FC2A-6311-7893-6F26-0D38897C85E1}"/>
              </a:ext>
            </a:extLst>
          </p:cNvPr>
          <p:cNvSpPr txBox="1">
            <a:spLocks/>
          </p:cNvSpPr>
          <p:nvPr/>
        </p:nvSpPr>
        <p:spPr>
          <a:xfrm>
            <a:off x="692323" y="-311273"/>
            <a:ext cx="10422519" cy="175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b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XV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6B90587-E238-0DF9-8157-DE4B1C0B292F}"/>
              </a:ext>
            </a:extLst>
          </p:cNvPr>
          <p:cNvSpPr txBox="1"/>
          <p:nvPr/>
        </p:nvSpPr>
        <p:spPr>
          <a:xfrm>
            <a:off x="1289482" y="3477681"/>
            <a:ext cx="10002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 :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hào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tộc</a:t>
            </a:r>
            <a:endParaRPr lang="en-US" sz="4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4" descr="Vì sao phải học lịch sử?">
            <a:extLst>
              <a:ext uri="{FF2B5EF4-FFF2-40B4-BE49-F238E27FC236}">
                <a16:creationId xmlns:a16="http://schemas.microsoft.com/office/drawing/2014/main" id="{3C6B071C-5141-4F81-3089-E2EC8A383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06" y="1497125"/>
            <a:ext cx="3151423" cy="188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62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930F2B5-0260-EFBC-5D0C-6898A0034966}"/>
              </a:ext>
            </a:extLst>
          </p:cNvPr>
          <p:cNvSpPr txBox="1"/>
          <p:nvPr/>
        </p:nvSpPr>
        <p:spPr>
          <a:xfrm>
            <a:off x="1447986" y="981597"/>
            <a:ext cx="103571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Cha ông ta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ngự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lực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siêu nhiên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xây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lũ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nên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hoàng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Thăng Long (nay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UNESCO công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nhận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sản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văn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hóa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).</a:t>
            </a:r>
          </a:p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yêu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nước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còn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công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cuộc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ngoại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xâm,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bảo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vệ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bờ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cõi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L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òng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yêu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nước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bộc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lộ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phẩm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hùng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khuất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trước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thù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thơ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Lý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Thường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Kiệt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Phạm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Ngũ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Lão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gương hi sinh oanh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liệt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cảm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tử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vì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khẳng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định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tình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yêu tha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thiết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đối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phố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đối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nước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447E805-2D3F-DF82-E4AD-019FE5A73361}"/>
              </a:ext>
            </a:extLst>
          </p:cNvPr>
          <p:cNvSpPr txBox="1"/>
          <p:nvPr/>
        </p:nvSpPr>
        <p:spPr>
          <a:xfrm>
            <a:off x="1885950" y="265176"/>
            <a:ext cx="6094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1.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yêu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nước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93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1C501D9-D02A-8D38-007E-6F6605AF983F}"/>
              </a:ext>
            </a:extLst>
          </p:cNvPr>
          <p:cNvSpPr txBox="1"/>
          <p:nvPr/>
        </p:nvSpPr>
        <p:spPr>
          <a:xfrm>
            <a:off x="1241298" y="3850050"/>
            <a:ext cx="107624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Roboto" panose="02000000000000000000" pitchFamily="2" charset="0"/>
              </a:rPr>
              <a:t>-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kết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thúc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tranh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bằng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biện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mềm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dẻo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như Lê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Lợi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Trần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Quốc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Tuấn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Quang Trung...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Tầm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vóc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thắng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quân Lam Sơn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ghi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dấu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kiện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lịch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sử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đầy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ý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thề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Đông Quan không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chỉ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trận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"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lấy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yếu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mạnh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lấy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ít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địch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nhiều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còn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 nêu cao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chủ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đạo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dân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tộc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ta. 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C8ECDD7-4816-9911-AAEB-B6D3508B4182}"/>
              </a:ext>
            </a:extLst>
          </p:cNvPr>
          <p:cNvSpPr txBox="1"/>
          <p:nvPr/>
        </p:nvSpPr>
        <p:spPr>
          <a:xfrm>
            <a:off x="1241298" y="98798"/>
            <a:ext cx="11807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2.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khát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vọng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hòa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6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bình</a:t>
            </a:r>
            <a:endParaRPr lang="vi-VN" sz="36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905E168-88F3-AEEA-A1B0-35117BFC90A5}"/>
              </a:ext>
            </a:extLst>
          </p:cNvPr>
          <p:cNvSpPr txBox="1"/>
          <p:nvPr/>
        </p:nvSpPr>
        <p:spPr>
          <a:xfrm>
            <a:off x="1429512" y="856773"/>
            <a:ext cx="1042987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Trong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nếp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khoan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hòa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nhã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nhặn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nhân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ái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khiến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tài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vùng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miền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ăn,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gắn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bó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lâu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dài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trở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cư dân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đóng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góp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cho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mảnh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ngàn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năm văn </a:t>
            </a:r>
            <a:r>
              <a:rPr lang="vi-VN" sz="2800" dirty="0" err="1">
                <a:solidFill>
                  <a:srgbClr val="333333"/>
                </a:solidFill>
                <a:latin typeface="Roboto" panose="02000000000000000000" pitchFamily="2" charset="0"/>
              </a:rPr>
              <a:t>hiến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6541FC7-FE51-1B3B-8B41-C832594A0732}"/>
              </a:ext>
            </a:extLst>
          </p:cNvPr>
          <p:cNvSpPr txBox="1"/>
          <p:nvPr/>
        </p:nvSpPr>
        <p:spPr>
          <a:xfrm>
            <a:off x="1306450" y="2784299"/>
            <a:ext cx="105529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Trong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hoàn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cảnh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phải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đấu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thù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vẫn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giàu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Thăng Long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vẫn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mảnh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đất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hòa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28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bình</a:t>
            </a:r>
            <a:r>
              <a:rPr lang="vi-VN" sz="1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020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9F0CE05-30FE-6DE6-2CC9-F524F76601A7}"/>
              </a:ext>
            </a:extLst>
          </p:cNvPr>
          <p:cNvSpPr txBox="1"/>
          <p:nvPr/>
        </p:nvSpPr>
        <p:spPr>
          <a:xfrm>
            <a:off x="2050542" y="149090"/>
            <a:ext cx="6094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3.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tạo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CE81A725-DD25-430F-13E6-3A6E3BF5B9C7}"/>
              </a:ext>
            </a:extLst>
          </p:cNvPr>
          <p:cNvSpPr txBox="1"/>
          <p:nvPr/>
        </p:nvSpPr>
        <p:spPr>
          <a:xfrm>
            <a:off x="1657350" y="1524432"/>
            <a:ext cx="961729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-Thăng Long –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nơi thu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hút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tài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bốn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phương, nơi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điều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kiện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triển</a:t>
            </a:r>
            <a:r>
              <a:rPr lang="vi-VN" sz="32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333333"/>
                </a:solidFill>
                <a:latin typeface="Roboto" panose="02000000000000000000" pitchFamily="2" charset="0"/>
              </a:rPr>
              <a:t>được</a:t>
            </a:r>
            <a:r>
              <a:rPr lang="vi-VN" sz="32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coi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vấn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tri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thức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tài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năng ở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tất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cả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lĩnh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vực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nên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chiến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đấu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lao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thưởng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thức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nghệ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thuật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7BAEB9A-FB65-E1CF-CD68-CE94003838A1}"/>
              </a:ext>
            </a:extLst>
          </p:cNvPr>
          <p:cNvSpPr txBox="1"/>
          <p:nvPr/>
        </p:nvSpPr>
        <p:spPr>
          <a:xfrm>
            <a:off x="1401370" y="1590537"/>
            <a:ext cx="1013228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ở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lối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không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máy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móc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áp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đặt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linh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hoạt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phù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hợp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điều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kiện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hoàn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cảnh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lựa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chọn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ứng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xử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hành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mềm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dẻo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khéo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léo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DE62788-391A-409C-771C-5CD29EE711BB}"/>
              </a:ext>
            </a:extLst>
          </p:cNvPr>
          <p:cNvSpPr txBox="1"/>
          <p:nvPr/>
        </p:nvSpPr>
        <p:spPr>
          <a:xfrm>
            <a:off x="1565148" y="1524431"/>
            <a:ext cx="99685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Thăng Long -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còn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nghệ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nhân,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thợ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dirty="0">
                <a:solidFill>
                  <a:srgbClr val="333333"/>
                </a:solidFill>
                <a:latin typeface="Roboto" panose="02000000000000000000" pitchFamily="2" charset="0"/>
              </a:rPr>
              <a:t>ở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vùng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quê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kinh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kỳ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lập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nghiệp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trở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Chợ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"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khéo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tay hay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nghề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"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nhằm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đáp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ứng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nhu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cầu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đòi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hỏi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khắt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khe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khách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hàng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chốn</a:t>
            </a: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kinh đô.</a:t>
            </a:r>
          </a:p>
        </p:txBody>
      </p:sp>
    </p:spTree>
    <p:extLst>
      <p:ext uri="{BB962C8B-B14F-4D97-AF65-F5344CB8AC3E}">
        <p14:creationId xmlns:p14="http://schemas.microsoft.com/office/powerpoint/2010/main" val="382918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31D1C48-78E5-DB19-7C93-EB8A09E4A18F}"/>
              </a:ext>
            </a:extLst>
          </p:cNvPr>
          <p:cNvSpPr txBox="1"/>
          <p:nvPr/>
        </p:nvSpPr>
        <p:spPr>
          <a:xfrm>
            <a:off x="2773299" y="97989"/>
            <a:ext cx="63893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ctr"/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Một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số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hình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ảnh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làng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nghề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nổi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tiếng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ở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Nội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5" name="Picture 18" descr="Khai mạc Triển lãm &quot;Làng nghề, phố nghề Thăng Long - Hà Nội&quot;">
            <a:extLst>
              <a:ext uri="{FF2B5EF4-FFF2-40B4-BE49-F238E27FC236}">
                <a16:creationId xmlns:a16="http://schemas.microsoft.com/office/drawing/2014/main" id="{EA6ECE34-82FE-32B9-E651-6C819B803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216" y="1252728"/>
            <a:ext cx="9372600" cy="541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D2960A3-8184-74AB-FF4D-747D3DD3FC6E}"/>
              </a:ext>
            </a:extLst>
          </p:cNvPr>
          <p:cNvSpPr txBox="1"/>
          <p:nvPr/>
        </p:nvSpPr>
        <p:spPr>
          <a:xfrm>
            <a:off x="1853050" y="189429"/>
            <a:ext cx="8632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ctr"/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Làng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nghề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thêu ren ở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Tốt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Động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–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Thường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Tín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</a:p>
        </p:txBody>
      </p:sp>
      <p:pic>
        <p:nvPicPr>
          <p:cNvPr id="7" name="Picture 14" descr="Các làng nghề truyền thống ở Hà Nội bạn nên ghé thăm!">
            <a:extLst>
              <a:ext uri="{FF2B5EF4-FFF2-40B4-BE49-F238E27FC236}">
                <a16:creationId xmlns:a16="http://schemas.microsoft.com/office/drawing/2014/main" id="{FA6974A0-79EF-BCEF-CDF5-1F74BB985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216" y="1175207"/>
            <a:ext cx="9372600" cy="540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67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27465DC8-48D6-DC8F-DDF4-530227AD6886}"/>
              </a:ext>
            </a:extLst>
          </p:cNvPr>
          <p:cNvSpPr txBox="1"/>
          <p:nvPr/>
        </p:nvSpPr>
        <p:spPr>
          <a:xfrm>
            <a:off x="1583436" y="338734"/>
            <a:ext cx="92388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ctr"/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Làng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nghề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mây tre đan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Phú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Vinh – Chương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Mỹ</a:t>
            </a:r>
            <a:r>
              <a:rPr lang="vi-VN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</a:p>
        </p:txBody>
      </p:sp>
      <p:pic>
        <p:nvPicPr>
          <p:cNvPr id="6" name="Picture 6" descr="Thanh Hóa: Phát triển làng nghề truyền thống gắn với du lịch – Làng nghề du  lịch Hoằng Hóa">
            <a:extLst>
              <a:ext uri="{FF2B5EF4-FFF2-40B4-BE49-F238E27FC236}">
                <a16:creationId xmlns:a16="http://schemas.microsoft.com/office/drawing/2014/main" id="{94C87089-2760-39F0-2937-01338335C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36" y="1088136"/>
            <a:ext cx="10203180" cy="566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Sức sống mới của các làng nghề mây tre đan - Nhịp sống Hà Nội">
            <a:extLst>
              <a:ext uri="{FF2B5EF4-FFF2-40B4-BE49-F238E27FC236}">
                <a16:creationId xmlns:a16="http://schemas.microsoft.com/office/drawing/2014/main" id="{590ECC0D-9A32-9104-74E3-B3C18D0A3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84" y="1088136"/>
            <a:ext cx="10616184" cy="576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12 làng nghề truyền thống Hà Nội - Cập nhật 2019 - LocaVN">
            <a:extLst>
              <a:ext uri="{FF2B5EF4-FFF2-40B4-BE49-F238E27FC236}">
                <a16:creationId xmlns:a16="http://schemas.microsoft.com/office/drawing/2014/main" id="{25F7F2A5-AFB4-8A1A-E8BB-822929A86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36" y="1088136"/>
            <a:ext cx="10543032" cy="576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08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Làng nghề Hà Nội khôi phục sản xuất sau dịch Covid-19">
            <a:extLst>
              <a:ext uri="{FF2B5EF4-FFF2-40B4-BE49-F238E27FC236}">
                <a16:creationId xmlns:a16="http://schemas.microsoft.com/office/drawing/2014/main" id="{C2C22E38-4BEB-DA9F-5E35-C943D94B5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56" y="1234440"/>
            <a:ext cx="10829544" cy="562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6548942D-5DDF-4450-CA93-70A618891858}"/>
              </a:ext>
            </a:extLst>
          </p:cNvPr>
          <p:cNvSpPr txBox="1"/>
          <p:nvPr/>
        </p:nvSpPr>
        <p:spPr>
          <a:xfrm>
            <a:off x="1651634" y="293014"/>
            <a:ext cx="8632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ctr"/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Làng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nghề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gốm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–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Bát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Tràng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6" name="Picture 10" descr="Những làng nghề truyền thống ở Hà Nội mà bạn nhất định phải ghé thăm một lần">
            <a:extLst>
              <a:ext uri="{FF2B5EF4-FFF2-40B4-BE49-F238E27FC236}">
                <a16:creationId xmlns:a16="http://schemas.microsoft.com/office/drawing/2014/main" id="{582B5E70-0E87-E987-56A7-0FB7E4286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56" y="1133856"/>
            <a:ext cx="10829544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hé Thăm 12+ Làng Nghề Cổ Tại Hà Nội Nổi Tiếng Hàng Trăm Năm">
            <a:extLst>
              <a:ext uri="{FF2B5EF4-FFF2-40B4-BE49-F238E27FC236}">
                <a16:creationId xmlns:a16="http://schemas.microsoft.com/office/drawing/2014/main" id="{F1CE2323-BD73-0BFF-05EE-347CE7759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56" y="1133856"/>
            <a:ext cx="10829544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18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F61C47B-1DEC-2048-3E1C-2E88637ABD19}"/>
              </a:ext>
            </a:extLst>
          </p:cNvPr>
          <p:cNvSpPr txBox="1"/>
          <p:nvPr/>
        </p:nvSpPr>
        <p:spPr>
          <a:xfrm>
            <a:off x="1344168" y="-10494240"/>
            <a:ext cx="10847832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just"/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I.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endParaRPr lang="vi-VN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indent="85090" algn="just"/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       </a:t>
            </a:r>
            <a:endParaRPr lang="vi-VN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indent="85090" algn="just"/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III.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gìn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huy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Thăng Long -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endParaRPr lang="vi-VN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indent="85090" algn="just"/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Yếu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tố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quan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nhất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triển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nhập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gìn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huy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mỗi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tập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rèn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luyện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một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toàn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indent="85090" algn="just"/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Qua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như ăn,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mặc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vui chơi, giao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…,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thấy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biểu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cụ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gìn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thói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quen ăn ở ngăn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nắp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gọn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gàng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áo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vở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đồ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dùng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được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đúng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nơi,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đúng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chỗ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tránh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tùy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bừa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bộn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mất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tự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sắp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xếp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nghỉ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ngơi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bản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thân sao cho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phù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hợp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tôn 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sở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thích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nhân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ứng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xử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thông minh,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khéo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léo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tôn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hòa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nhã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bạn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bè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giao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bảo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gìn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công.</a:t>
            </a:r>
          </a:p>
          <a:p>
            <a:pPr indent="85090" algn="just"/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trường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vừa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môi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trường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nên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văn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hóa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vừa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thẩm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định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văn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hóa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tập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mỗi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gìn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huy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bằng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cụ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như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thái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kính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thầy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lễ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phép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chú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bộ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nhân viên,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khách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thăm, liên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trường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hòa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nhã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bạn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bè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trang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phục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trường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gọn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gàng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sạch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đúng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quy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định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phù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hợp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lứa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tuổi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theo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mùa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không đua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đòi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ăn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thái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tự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tin,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tập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phương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tạo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chia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sẻ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nghiệm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cũng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như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băn khoăn,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vướng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mắc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trình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tập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thầy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cô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bạn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bè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…</a:t>
            </a:r>
          </a:p>
          <a:p>
            <a:pPr indent="85090" algn="just"/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xã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vui chơi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trí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sàng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lựa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chọn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ứng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xử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đúng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đắn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mối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quan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xã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điều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sức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nối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tiếp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truyền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Thăng Long -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Trong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học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tham gia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vào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hoạt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động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xã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hội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mạnh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ý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nghĩa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tích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cực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như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sinh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đường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phố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khu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phố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thực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nếp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văn minh đô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chấp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hành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luật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lệ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giao thông,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hoàn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cảnh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khó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khăn...;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biết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phê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hiện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tượng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không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mạnh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không a dua, đua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đòi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vui chơi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trí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giờ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giấc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không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ảnh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hưởng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xung quanh…</a:t>
            </a:r>
          </a:p>
          <a:p>
            <a:pPr indent="85090" algn="just"/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Mỗi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tốt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đều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đem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niềm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vui cho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bản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thân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cho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người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xung quanh,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góp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phần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làm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cho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giá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thành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phố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ngàn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năm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tuổi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tỏa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vi-VN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indent="85090" algn="just"/>
            <a:r>
              <a:rPr lang="vi-VN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----------</a:t>
            </a:r>
            <a:endParaRPr lang="vi-VN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br>
              <a:rPr lang="vi-VN" dirty="0"/>
            </a:br>
            <a:endParaRPr lang="vi-VN" dirty="0"/>
          </a:p>
        </p:txBody>
      </p:sp>
      <p:pic>
        <p:nvPicPr>
          <p:cNvPr id="1026" name="Picture 2" descr="Các làng nghề truyền thống ở Hà Nội mang hơi thở văn hóa dân tộc nhất">
            <a:extLst>
              <a:ext uri="{FF2B5EF4-FFF2-40B4-BE49-F238E27FC236}">
                <a16:creationId xmlns:a16="http://schemas.microsoft.com/office/drawing/2014/main" id="{61E7BAF8-13F7-F7C6-3536-2ADD5314E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168" y="1207008"/>
            <a:ext cx="10451592" cy="553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5AD13D0-3D36-1DE6-9FFB-5862AA42A05F}"/>
              </a:ext>
            </a:extLst>
          </p:cNvPr>
          <p:cNvSpPr txBox="1"/>
          <p:nvPr/>
        </p:nvSpPr>
        <p:spPr>
          <a:xfrm>
            <a:off x="1651634" y="293014"/>
            <a:ext cx="8632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85090" algn="ctr"/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Làng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nghề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Chuông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làm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Roboto" panose="02000000000000000000" pitchFamily="2" charset="0"/>
              </a:rPr>
              <a:t>nón</a:t>
            </a:r>
            <a:r>
              <a:rPr lang="vi-VN" sz="3200" dirty="0">
                <a:solidFill>
                  <a:srgbClr val="FF0000"/>
                </a:solidFill>
                <a:latin typeface="Roboto" panose="02000000000000000000" pitchFamily="2" charset="0"/>
              </a:rPr>
              <a:t> – Thanh Oai </a:t>
            </a:r>
            <a:endParaRPr lang="vi-VN" sz="3200" b="0" i="0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7" name="Picture 6" descr="Làng nón lá Bố Liêu | Báo Dân tộc và Phát triển">
            <a:extLst>
              <a:ext uri="{FF2B5EF4-FFF2-40B4-BE49-F238E27FC236}">
                <a16:creationId xmlns:a16="http://schemas.microsoft.com/office/drawing/2014/main" id="{BE44EF2A-A400-8514-A3DA-79DFD6111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168" y="1207008"/>
            <a:ext cx="10451592" cy="553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àng nghề truyền thống - nơi lưu giữ, phát triển tinh hoa văn hóa của dân  tộc">
            <a:extLst>
              <a:ext uri="{FF2B5EF4-FFF2-40B4-BE49-F238E27FC236}">
                <a16:creationId xmlns:a16="http://schemas.microsoft.com/office/drawing/2014/main" id="{7BD20ED7-46E9-4F69-EC19-0352B4E99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92" y="1207007"/>
            <a:ext cx="10524744" cy="553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63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ó sợi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332</TotalTime>
  <Words>1351</Words>
  <Application>Microsoft Office PowerPoint</Application>
  <PresentationFormat>Widescreen</PresentationFormat>
  <Paragraphs>39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Roboto</vt:lpstr>
      <vt:lpstr>Tahoma</vt:lpstr>
      <vt:lpstr>Wingdings 3</vt:lpstr>
      <vt:lpstr>Bó sợi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Quốc Khánh Lê</dc:creator>
  <cp:lastModifiedBy>Hoàng Bích Phượng</cp:lastModifiedBy>
  <cp:revision>4</cp:revision>
  <dcterms:created xsi:type="dcterms:W3CDTF">2022-09-17T06:57:24Z</dcterms:created>
  <dcterms:modified xsi:type="dcterms:W3CDTF">2023-04-15T09:12:09Z</dcterms:modified>
</cp:coreProperties>
</file>