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31"/>
  </p:notesMasterIdLst>
  <p:sldIdLst>
    <p:sldId id="358" r:id="rId2"/>
    <p:sldId id="376" r:id="rId3"/>
    <p:sldId id="374" r:id="rId4"/>
    <p:sldId id="379" r:id="rId5"/>
    <p:sldId id="378" r:id="rId6"/>
    <p:sldId id="456" r:id="rId7"/>
    <p:sldId id="511" r:id="rId8"/>
    <p:sldId id="495" r:id="rId9"/>
    <p:sldId id="483" r:id="rId10"/>
    <p:sldId id="512" r:id="rId11"/>
    <p:sldId id="506" r:id="rId12"/>
    <p:sldId id="513" r:id="rId13"/>
    <p:sldId id="486" r:id="rId14"/>
    <p:sldId id="487" r:id="rId15"/>
    <p:sldId id="488" r:id="rId16"/>
    <p:sldId id="514" r:id="rId17"/>
    <p:sldId id="490" r:id="rId18"/>
    <p:sldId id="469" r:id="rId19"/>
    <p:sldId id="470" r:id="rId20"/>
    <p:sldId id="471" r:id="rId21"/>
    <p:sldId id="472" r:id="rId22"/>
    <p:sldId id="515" r:id="rId23"/>
    <p:sldId id="516" r:id="rId24"/>
    <p:sldId id="450" r:id="rId25"/>
    <p:sldId id="476" r:id="rId26"/>
    <p:sldId id="451" r:id="rId27"/>
    <p:sldId id="489" r:id="rId28"/>
    <p:sldId id="412" r:id="rId29"/>
    <p:sldId id="384" r:id="rId30"/>
  </p:sldIdLst>
  <p:sldSz cx="9144000" cy="5143500" type="screen16x9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14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14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14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14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14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400"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sz="1400"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sz="1400"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sz="1400"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0066FF"/>
    <a:srgbClr val="FF0000"/>
    <a:srgbClr val="990033"/>
    <a:srgbClr val="00FFFF"/>
    <a:srgbClr val="FFFF00"/>
    <a:srgbClr val="660033"/>
    <a:srgbClr val="CC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405" autoAdjust="0"/>
    <p:restoredTop sz="92973" autoAdjust="0"/>
  </p:normalViewPr>
  <p:slideViewPr>
    <p:cSldViewPr>
      <p:cViewPr varScale="1">
        <p:scale>
          <a:sx n="98" d="100"/>
          <a:sy n="98" d="100"/>
        </p:scale>
        <p:origin x="540" y="84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AD9884B-ED51-4A3A-AFB6-E2AEAB038C29}" type="doc">
      <dgm:prSet loTypeId="urn:microsoft.com/office/officeart/2005/8/layout/hierarchy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E48EE836-B844-445B-A584-8BA3F6F39EA2}">
      <dgm:prSet phldrT="[Text]" custT="1"/>
      <dgm:spPr>
        <a:solidFill>
          <a:srgbClr val="FF0000"/>
        </a:solidFill>
        <a:ln>
          <a:solidFill>
            <a:srgbClr val="EA6716"/>
          </a:solidFill>
        </a:ln>
      </dgm:spPr>
      <dgm:t>
        <a:bodyPr/>
        <a:lstStyle/>
        <a:p>
          <a:r>
            <a:rPr lang="en-US" sz="2000" b="1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Tạo dáng và trang trí túi xách</a:t>
          </a:r>
        </a:p>
      </dgm:t>
    </dgm:pt>
    <dgm:pt modelId="{C47828C1-02C8-4CC9-9BC6-1BF0276C045B}" type="parTrans" cxnId="{CC16A3EF-BEB1-4CEC-B5A5-031D96FC8DBF}">
      <dgm:prSet/>
      <dgm:spPr/>
      <dgm:t>
        <a:bodyPr/>
        <a:lstStyle/>
        <a:p>
          <a:endParaRPr lang="en-US" sz="1800"/>
        </a:p>
      </dgm:t>
    </dgm:pt>
    <dgm:pt modelId="{3B53EEE5-84C9-403C-9C7A-58AF860428F7}" type="sibTrans" cxnId="{CC16A3EF-BEB1-4CEC-B5A5-031D96FC8DBF}">
      <dgm:prSet/>
      <dgm:spPr/>
      <dgm:t>
        <a:bodyPr/>
        <a:lstStyle/>
        <a:p>
          <a:endParaRPr lang="en-US" sz="1800"/>
        </a:p>
      </dgm:t>
    </dgm:pt>
    <dgm:pt modelId="{C0D8065B-8937-44F1-ABF2-9B731D979316}">
      <dgm:prSet phldrT="[Text]" custT="1"/>
      <dgm:spPr>
        <a:solidFill>
          <a:srgbClr val="FFC000"/>
        </a:solidFill>
      </dgm:spPr>
      <dgm:t>
        <a:bodyPr/>
        <a:lstStyle/>
        <a:p>
          <a:r>
            <a:rPr lang="en-US" sz="1800" b="1" dirty="0" err="1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Tạo</a:t>
          </a:r>
          <a:r>
            <a:rPr lang="en-US" sz="1800" b="1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1800" b="1" dirty="0" err="1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dáng</a:t>
          </a:r>
          <a:endParaRPr lang="en-US" sz="1800" b="1" dirty="0">
            <a:solidFill>
              <a:srgbClr val="0000FF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E3C85E48-0B3F-427A-A41C-5BF4A4865778}" type="parTrans" cxnId="{70F712DE-4288-4281-A4BA-6C4389F75E18}">
      <dgm:prSet custT="1"/>
      <dgm:spPr>
        <a:ln>
          <a:solidFill>
            <a:schemeClr val="tx1"/>
          </a:solidFill>
        </a:ln>
      </dgm:spPr>
      <dgm:t>
        <a:bodyPr/>
        <a:lstStyle/>
        <a:p>
          <a:endParaRPr lang="en-US" sz="1800"/>
        </a:p>
      </dgm:t>
    </dgm:pt>
    <dgm:pt modelId="{7900D2BA-A5D7-4F20-A24E-22D6B2CCEEE4}" type="sibTrans" cxnId="{70F712DE-4288-4281-A4BA-6C4389F75E18}">
      <dgm:prSet/>
      <dgm:spPr/>
      <dgm:t>
        <a:bodyPr/>
        <a:lstStyle/>
        <a:p>
          <a:endParaRPr lang="en-US" sz="1800"/>
        </a:p>
      </dgm:t>
    </dgm:pt>
    <dgm:pt modelId="{F2CA48E8-9DEC-437A-8170-35D1DA653EDC}">
      <dgm:prSet phldrT="[Text]" custT="1"/>
      <dgm:spPr>
        <a:solidFill>
          <a:srgbClr val="FFFF99"/>
        </a:solidFill>
        <a:ln>
          <a:solidFill>
            <a:srgbClr val="EA6716"/>
          </a:solidFill>
        </a:ln>
      </dgm:spPr>
      <dgm:t>
        <a:bodyPr/>
        <a:lstStyle/>
        <a:p>
          <a:pPr algn="ctr">
            <a:lnSpc>
              <a:spcPct val="100000"/>
            </a:lnSpc>
            <a:spcAft>
              <a:spcPts val="0"/>
            </a:spcAft>
          </a:pPr>
          <a:r>
            <a:rPr lang="vi-VN" sz="1800" b="1">
              <a:solidFill>
                <a:schemeClr val="tx2">
                  <a:lumMod val="95000"/>
                  <a:lumOff val="5000"/>
                </a:schemeClr>
              </a:solidFill>
              <a:latin typeface="+mj-lt"/>
            </a:rPr>
            <a:t>Tìm hình dáng chung</a:t>
          </a:r>
          <a:endParaRPr lang="en-US" sz="1800">
            <a:solidFill>
              <a:schemeClr val="tx2">
                <a:lumMod val="95000"/>
                <a:lumOff val="5000"/>
              </a:schemeClr>
            </a:solidFill>
          </a:endParaRPr>
        </a:p>
      </dgm:t>
    </dgm:pt>
    <dgm:pt modelId="{EED63010-F9DB-45BF-9381-4E32E82C2159}" type="parTrans" cxnId="{02A69A5D-DEC3-49C1-AC3B-33C9CABB3DD4}">
      <dgm:prSet custT="1"/>
      <dgm:spPr>
        <a:ln>
          <a:solidFill>
            <a:schemeClr val="tx1"/>
          </a:solidFill>
        </a:ln>
      </dgm:spPr>
      <dgm:t>
        <a:bodyPr/>
        <a:lstStyle/>
        <a:p>
          <a:endParaRPr lang="en-US" sz="1800"/>
        </a:p>
      </dgm:t>
    </dgm:pt>
    <dgm:pt modelId="{C8D43EF6-B89D-4F7D-8D45-2F51D5C858FD}" type="sibTrans" cxnId="{02A69A5D-DEC3-49C1-AC3B-33C9CABB3DD4}">
      <dgm:prSet/>
      <dgm:spPr/>
      <dgm:t>
        <a:bodyPr/>
        <a:lstStyle/>
        <a:p>
          <a:endParaRPr lang="en-US" sz="1800"/>
        </a:p>
      </dgm:t>
    </dgm:pt>
    <dgm:pt modelId="{EAEF92BB-0622-4A5F-9900-6E97CF612860}">
      <dgm:prSet phldrT="[Text]" custT="1"/>
      <dgm:spPr>
        <a:solidFill>
          <a:srgbClr val="FFFF99"/>
        </a:solidFill>
        <a:ln>
          <a:solidFill>
            <a:srgbClr val="EA6716"/>
          </a:solidFill>
        </a:ln>
      </dgm:spPr>
      <dgm:t>
        <a:bodyPr/>
        <a:lstStyle/>
        <a:p>
          <a:pPr algn="ctr">
            <a:lnSpc>
              <a:spcPct val="100000"/>
            </a:lnSpc>
            <a:spcAft>
              <a:spcPts val="0"/>
            </a:spcAft>
          </a:pPr>
          <a:r>
            <a:rPr lang="vi-VN" sz="1800" b="1" dirty="0">
              <a:solidFill>
                <a:schemeClr val="tx2">
                  <a:lumMod val="95000"/>
                  <a:lumOff val="5000"/>
                </a:schemeClr>
              </a:solidFill>
              <a:latin typeface="+mj-lt"/>
            </a:rPr>
            <a:t>Vẽ </a:t>
          </a:r>
          <a:endParaRPr lang="en-US" sz="1800" b="1" dirty="0">
            <a:solidFill>
              <a:schemeClr val="tx2">
                <a:lumMod val="95000"/>
                <a:lumOff val="5000"/>
              </a:schemeClr>
            </a:solidFill>
            <a:latin typeface="Times New Roman" panose="02020603050405020304" pitchFamily="18" charset="0"/>
          </a:endParaRPr>
        </a:p>
        <a:p>
          <a:pPr algn="ctr">
            <a:lnSpc>
              <a:spcPct val="100000"/>
            </a:lnSpc>
            <a:spcAft>
              <a:spcPts val="0"/>
            </a:spcAft>
          </a:pPr>
          <a:r>
            <a:rPr lang="vi-VN" sz="1800" b="1" dirty="0">
              <a:solidFill>
                <a:schemeClr val="tx2">
                  <a:lumMod val="95000"/>
                  <a:lumOff val="5000"/>
                </a:schemeClr>
              </a:solidFill>
              <a:latin typeface="+mj-lt"/>
            </a:rPr>
            <a:t>trục đối xứng, tìm tỉ lệ các</a:t>
          </a:r>
          <a:endParaRPr lang="en-US" sz="1800" b="1" dirty="0">
            <a:solidFill>
              <a:schemeClr val="tx2">
                <a:lumMod val="95000"/>
                <a:lumOff val="5000"/>
              </a:schemeClr>
            </a:solidFill>
            <a:latin typeface="Times New Roman" panose="02020603050405020304" pitchFamily="18" charset="0"/>
          </a:endParaRPr>
        </a:p>
        <a:p>
          <a:pPr algn="ctr">
            <a:lnSpc>
              <a:spcPct val="100000"/>
            </a:lnSpc>
            <a:spcAft>
              <a:spcPts val="0"/>
            </a:spcAft>
          </a:pPr>
          <a:r>
            <a:rPr lang="vi-VN" sz="1800" b="1" dirty="0">
              <a:solidFill>
                <a:schemeClr val="tx2">
                  <a:lumMod val="95000"/>
                  <a:lumOff val="5000"/>
                </a:schemeClr>
              </a:solidFill>
              <a:latin typeface="+mj-lt"/>
            </a:rPr>
            <a:t> bộ phận</a:t>
          </a:r>
          <a:endParaRPr lang="en-US" sz="1800" dirty="0">
            <a:solidFill>
              <a:schemeClr val="tx2">
                <a:lumMod val="95000"/>
                <a:lumOff val="5000"/>
              </a:schemeClr>
            </a:solidFill>
          </a:endParaRPr>
        </a:p>
      </dgm:t>
    </dgm:pt>
    <dgm:pt modelId="{3FEBDBC9-7689-46C7-9A38-019319BBA159}" type="parTrans" cxnId="{C3138DA8-1DF6-40D2-A89D-CF6024B94F85}">
      <dgm:prSet custT="1"/>
      <dgm:spPr>
        <a:ln>
          <a:solidFill>
            <a:schemeClr val="tx1"/>
          </a:solidFill>
        </a:ln>
      </dgm:spPr>
      <dgm:t>
        <a:bodyPr/>
        <a:lstStyle/>
        <a:p>
          <a:endParaRPr lang="en-US" sz="1800"/>
        </a:p>
      </dgm:t>
    </dgm:pt>
    <dgm:pt modelId="{1B19043C-A424-4B78-8E02-4047928C1979}" type="sibTrans" cxnId="{C3138DA8-1DF6-40D2-A89D-CF6024B94F85}">
      <dgm:prSet/>
      <dgm:spPr/>
      <dgm:t>
        <a:bodyPr/>
        <a:lstStyle/>
        <a:p>
          <a:endParaRPr lang="en-US" sz="1800"/>
        </a:p>
      </dgm:t>
    </dgm:pt>
    <dgm:pt modelId="{1A8D4493-B0EB-4507-8A3F-EEA0913AF4E9}">
      <dgm:prSet phldrT="[Text]" custT="1"/>
      <dgm:spPr>
        <a:solidFill>
          <a:srgbClr val="FFC000"/>
        </a:solidFill>
      </dgm:spPr>
      <dgm:t>
        <a:bodyPr/>
        <a:lstStyle/>
        <a:p>
          <a:r>
            <a:rPr lang="en-US" sz="1800" b="1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Trang </a:t>
          </a:r>
          <a:r>
            <a:rPr lang="en-US" sz="1800" b="1" dirty="0" err="1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trí</a:t>
          </a:r>
          <a:endParaRPr lang="en-US" sz="1800" b="1" dirty="0">
            <a:solidFill>
              <a:srgbClr val="0000FF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FF853566-8115-45EF-94F6-179B2EB33300}" type="parTrans" cxnId="{76BA7174-8A17-4C7D-89D2-6C00EB760F88}">
      <dgm:prSet custT="1"/>
      <dgm:spPr>
        <a:ln>
          <a:solidFill>
            <a:schemeClr val="tx1"/>
          </a:solidFill>
        </a:ln>
      </dgm:spPr>
      <dgm:t>
        <a:bodyPr/>
        <a:lstStyle/>
        <a:p>
          <a:endParaRPr lang="en-US" sz="1800"/>
        </a:p>
      </dgm:t>
    </dgm:pt>
    <dgm:pt modelId="{F448DB26-81BF-4759-A64A-3D898DA1C8D0}" type="sibTrans" cxnId="{76BA7174-8A17-4C7D-89D2-6C00EB760F88}">
      <dgm:prSet/>
      <dgm:spPr/>
      <dgm:t>
        <a:bodyPr/>
        <a:lstStyle/>
        <a:p>
          <a:endParaRPr lang="en-US" sz="1800"/>
        </a:p>
      </dgm:t>
    </dgm:pt>
    <dgm:pt modelId="{48EAC0C4-26E1-4603-A6EA-6D94B7C451DE}">
      <dgm:prSet phldrT="[Text]" custT="1"/>
      <dgm:spPr>
        <a:solidFill>
          <a:srgbClr val="92D050"/>
        </a:solidFill>
        <a:ln>
          <a:solidFill>
            <a:srgbClr val="008000"/>
          </a:solidFill>
        </a:ln>
      </dgm:spPr>
      <dgm:t>
        <a:bodyPr/>
        <a:lstStyle/>
        <a:p>
          <a:pPr algn="ctr">
            <a:lnSpc>
              <a:spcPct val="100000"/>
            </a:lnSpc>
            <a:spcAft>
              <a:spcPts val="0"/>
            </a:spcAft>
          </a:pPr>
          <a:r>
            <a:rPr lang="vi-VN" sz="1800" b="1">
              <a:solidFill>
                <a:schemeClr val="tx2">
                  <a:lumMod val="95000"/>
                  <a:lumOff val="5000"/>
                </a:schemeClr>
              </a:solidFill>
              <a:latin typeface="+mj-lt"/>
            </a:rPr>
            <a:t>Phác mảng và </a:t>
          </a:r>
          <a:endParaRPr lang="en-US" sz="1800" b="1">
            <a:solidFill>
              <a:schemeClr val="tx2">
                <a:lumMod val="95000"/>
                <a:lumOff val="5000"/>
              </a:schemeClr>
            </a:solidFill>
            <a:latin typeface="Times New Roman" panose="02020603050405020304" pitchFamily="18" charset="0"/>
          </a:endParaRPr>
        </a:p>
        <a:p>
          <a:pPr algn="ctr">
            <a:lnSpc>
              <a:spcPct val="100000"/>
            </a:lnSpc>
            <a:spcAft>
              <a:spcPts val="0"/>
            </a:spcAft>
          </a:pPr>
          <a:r>
            <a:rPr lang="vi-VN" sz="1800" b="1">
              <a:solidFill>
                <a:schemeClr val="tx2">
                  <a:lumMod val="95000"/>
                  <a:lumOff val="5000"/>
                </a:schemeClr>
              </a:solidFill>
              <a:latin typeface="+mj-lt"/>
            </a:rPr>
            <a:t>vẽ họa tiết</a:t>
          </a:r>
          <a:endParaRPr lang="en-US" sz="1800">
            <a:solidFill>
              <a:schemeClr val="tx2">
                <a:lumMod val="95000"/>
                <a:lumOff val="5000"/>
              </a:schemeClr>
            </a:solidFill>
          </a:endParaRPr>
        </a:p>
      </dgm:t>
    </dgm:pt>
    <dgm:pt modelId="{185A7EB7-2C69-415D-9E50-8E9117C21025}" type="parTrans" cxnId="{24189D8E-99A9-48F9-8B0E-6DA7E6FAFD45}">
      <dgm:prSet custT="1"/>
      <dgm:spPr>
        <a:ln>
          <a:solidFill>
            <a:schemeClr val="tx1"/>
          </a:solidFill>
        </a:ln>
      </dgm:spPr>
      <dgm:t>
        <a:bodyPr/>
        <a:lstStyle/>
        <a:p>
          <a:endParaRPr lang="en-US" sz="1800"/>
        </a:p>
      </dgm:t>
    </dgm:pt>
    <dgm:pt modelId="{DAFA858C-394B-41B3-9026-DCDA576B661A}" type="sibTrans" cxnId="{24189D8E-99A9-48F9-8B0E-6DA7E6FAFD45}">
      <dgm:prSet/>
      <dgm:spPr/>
      <dgm:t>
        <a:bodyPr/>
        <a:lstStyle/>
        <a:p>
          <a:endParaRPr lang="en-US" sz="1800"/>
        </a:p>
      </dgm:t>
    </dgm:pt>
    <dgm:pt modelId="{523EADF2-5D01-4E4B-9807-3D419FDB3C61}">
      <dgm:prSet custT="1"/>
      <dgm:spPr>
        <a:solidFill>
          <a:srgbClr val="FFFF99"/>
        </a:solidFill>
        <a:ln>
          <a:solidFill>
            <a:srgbClr val="EA6716"/>
          </a:solidFill>
        </a:ln>
      </dgm:spPr>
      <dgm:t>
        <a:bodyPr/>
        <a:lstStyle/>
        <a:p>
          <a:pPr algn="ctr">
            <a:lnSpc>
              <a:spcPct val="100000"/>
            </a:lnSpc>
            <a:spcAft>
              <a:spcPts val="0"/>
            </a:spcAft>
          </a:pPr>
          <a:r>
            <a:rPr lang="vi-VN" sz="1600" b="1" dirty="0">
              <a:solidFill>
                <a:schemeClr val="tx2">
                  <a:lumMod val="95000"/>
                  <a:lumOff val="5000"/>
                </a:schemeClr>
              </a:solidFill>
              <a:latin typeface="+mj-lt"/>
            </a:rPr>
            <a:t>Vẽ</a:t>
          </a:r>
          <a:endParaRPr lang="en-US" sz="1600" b="1" dirty="0">
            <a:solidFill>
              <a:schemeClr val="tx2">
                <a:lumMod val="95000"/>
                <a:lumOff val="5000"/>
              </a:schemeClr>
            </a:solidFill>
            <a:latin typeface="Times New Roman" panose="02020603050405020304" pitchFamily="18" charset="0"/>
          </a:endParaRPr>
        </a:p>
        <a:p>
          <a:pPr algn="ctr">
            <a:lnSpc>
              <a:spcPct val="100000"/>
            </a:lnSpc>
            <a:spcAft>
              <a:spcPts val="0"/>
            </a:spcAft>
          </a:pPr>
          <a:r>
            <a:rPr lang="vi-VN" sz="1600" b="1" dirty="0">
              <a:solidFill>
                <a:schemeClr val="tx2">
                  <a:lumMod val="95000"/>
                  <a:lumOff val="5000"/>
                </a:schemeClr>
              </a:solidFill>
              <a:latin typeface="+mj-lt"/>
            </a:rPr>
            <a:t> trục đối xứng, tìm</a:t>
          </a:r>
          <a:endParaRPr lang="en-US" sz="1600" b="1" dirty="0">
            <a:solidFill>
              <a:schemeClr val="tx2">
                <a:lumMod val="95000"/>
                <a:lumOff val="5000"/>
              </a:schemeClr>
            </a:solidFill>
            <a:latin typeface="Times New Roman" panose="02020603050405020304" pitchFamily="18" charset="0"/>
          </a:endParaRPr>
        </a:p>
        <a:p>
          <a:pPr algn="ctr">
            <a:lnSpc>
              <a:spcPct val="100000"/>
            </a:lnSpc>
            <a:spcAft>
              <a:spcPts val="0"/>
            </a:spcAft>
          </a:pPr>
          <a:r>
            <a:rPr lang="vi-VN" sz="1600" b="1" dirty="0">
              <a:solidFill>
                <a:schemeClr val="tx2">
                  <a:lumMod val="95000"/>
                  <a:lumOff val="5000"/>
                </a:schemeClr>
              </a:solidFill>
              <a:latin typeface="+mj-lt"/>
            </a:rPr>
            <a:t> tỉ lệ các </a:t>
          </a:r>
          <a:endParaRPr lang="en-US" sz="1600" b="1" dirty="0">
            <a:solidFill>
              <a:schemeClr val="tx2">
                <a:lumMod val="95000"/>
                <a:lumOff val="5000"/>
              </a:schemeClr>
            </a:solidFill>
            <a:latin typeface="Times New Roman" panose="02020603050405020304" pitchFamily="18" charset="0"/>
          </a:endParaRPr>
        </a:p>
        <a:p>
          <a:pPr algn="ctr">
            <a:lnSpc>
              <a:spcPct val="100000"/>
            </a:lnSpc>
            <a:spcAft>
              <a:spcPts val="0"/>
            </a:spcAft>
          </a:pPr>
          <a:r>
            <a:rPr lang="vi-VN" sz="1600" b="1" dirty="0">
              <a:solidFill>
                <a:schemeClr val="tx2">
                  <a:lumMod val="95000"/>
                  <a:lumOff val="5000"/>
                </a:schemeClr>
              </a:solidFill>
              <a:latin typeface="+mj-lt"/>
            </a:rPr>
            <a:t>bộ phận</a:t>
          </a:r>
        </a:p>
      </dgm:t>
    </dgm:pt>
    <dgm:pt modelId="{8F2780CC-BAB3-4FAC-BA14-C63FD82881F9}" type="parTrans" cxnId="{744C96B9-56BA-496C-836C-D1951A0074AF}">
      <dgm:prSet custT="1"/>
      <dgm:spPr>
        <a:ln>
          <a:solidFill>
            <a:schemeClr val="tx1"/>
          </a:solidFill>
        </a:ln>
      </dgm:spPr>
      <dgm:t>
        <a:bodyPr/>
        <a:lstStyle/>
        <a:p>
          <a:endParaRPr lang="en-US" sz="1800"/>
        </a:p>
      </dgm:t>
    </dgm:pt>
    <dgm:pt modelId="{20B736DA-7B07-4EB4-8A88-8AC292A3BA07}" type="sibTrans" cxnId="{744C96B9-56BA-496C-836C-D1951A0074AF}">
      <dgm:prSet/>
      <dgm:spPr/>
      <dgm:t>
        <a:bodyPr/>
        <a:lstStyle/>
        <a:p>
          <a:endParaRPr lang="en-US" sz="1800"/>
        </a:p>
      </dgm:t>
    </dgm:pt>
    <dgm:pt modelId="{BF2A2AE6-38BF-48E8-92C4-CAFEB4D19940}">
      <dgm:prSet custT="1"/>
      <dgm:spPr>
        <a:solidFill>
          <a:srgbClr val="FFFF99"/>
        </a:solidFill>
        <a:ln>
          <a:solidFill>
            <a:srgbClr val="EA6716"/>
          </a:solidFill>
        </a:ln>
      </dgm:spPr>
      <dgm:t>
        <a:bodyPr/>
        <a:lstStyle/>
        <a:p>
          <a:pPr algn="ctr">
            <a:lnSpc>
              <a:spcPct val="100000"/>
            </a:lnSpc>
            <a:spcAft>
              <a:spcPts val="0"/>
            </a:spcAft>
          </a:pPr>
          <a:r>
            <a:rPr lang="vi-VN" sz="1800" b="1">
              <a:solidFill>
                <a:schemeClr val="tx2">
                  <a:lumMod val="95000"/>
                  <a:lumOff val="5000"/>
                </a:schemeClr>
              </a:solidFill>
              <a:latin typeface="+mj-lt"/>
            </a:rPr>
            <a:t>Xác định </a:t>
          </a:r>
          <a:endParaRPr lang="en-US" sz="1800" b="1">
            <a:solidFill>
              <a:schemeClr val="tx2">
                <a:lumMod val="95000"/>
                <a:lumOff val="5000"/>
              </a:schemeClr>
            </a:solidFill>
            <a:latin typeface="Times New Roman" panose="02020603050405020304" pitchFamily="18" charset="0"/>
          </a:endParaRPr>
        </a:p>
        <a:p>
          <a:pPr algn="ctr">
            <a:lnSpc>
              <a:spcPct val="100000"/>
            </a:lnSpc>
            <a:spcAft>
              <a:spcPts val="0"/>
            </a:spcAft>
          </a:pPr>
          <a:r>
            <a:rPr lang="vi-VN" sz="1800" b="1">
              <a:solidFill>
                <a:schemeClr val="tx2">
                  <a:lumMod val="95000"/>
                  <a:lumOff val="5000"/>
                </a:schemeClr>
              </a:solidFill>
              <a:latin typeface="+mj-lt"/>
            </a:rPr>
            <a:t>vị trí nắp túi, quai túi,..</a:t>
          </a:r>
        </a:p>
      </dgm:t>
    </dgm:pt>
    <dgm:pt modelId="{D2D752EE-0700-4110-A650-39FB4405A41E}" type="parTrans" cxnId="{6F0C37F4-E8E1-4369-8E94-AA9850B39A7A}">
      <dgm:prSet custT="1"/>
      <dgm:spPr>
        <a:solidFill>
          <a:srgbClr val="422112"/>
        </a:solidFill>
        <a:ln>
          <a:solidFill>
            <a:schemeClr val="tx1"/>
          </a:solidFill>
        </a:ln>
      </dgm:spPr>
      <dgm:t>
        <a:bodyPr/>
        <a:lstStyle/>
        <a:p>
          <a:endParaRPr lang="en-US" sz="1800"/>
        </a:p>
      </dgm:t>
    </dgm:pt>
    <dgm:pt modelId="{11F5264B-E81E-4305-8120-BD56FF46C838}" type="sibTrans" cxnId="{6F0C37F4-E8E1-4369-8E94-AA9850B39A7A}">
      <dgm:prSet/>
      <dgm:spPr/>
      <dgm:t>
        <a:bodyPr/>
        <a:lstStyle/>
        <a:p>
          <a:endParaRPr lang="en-US" sz="1800"/>
        </a:p>
      </dgm:t>
    </dgm:pt>
    <dgm:pt modelId="{DF8CDE18-330E-4535-939D-CCA0E2B72063}">
      <dgm:prSet custT="1"/>
      <dgm:spPr>
        <a:solidFill>
          <a:srgbClr val="FFFF99"/>
        </a:solidFill>
        <a:ln>
          <a:solidFill>
            <a:srgbClr val="EA6716"/>
          </a:solidFill>
        </a:ln>
      </dgm:spPr>
      <dgm:t>
        <a:bodyPr/>
        <a:lstStyle/>
        <a:p>
          <a:pPr algn="ctr">
            <a:lnSpc>
              <a:spcPct val="100000"/>
            </a:lnSpc>
            <a:spcAft>
              <a:spcPts val="0"/>
            </a:spcAft>
          </a:pPr>
          <a:r>
            <a:rPr lang="vi-VN" sz="1800" b="1">
              <a:solidFill>
                <a:schemeClr val="tx2">
                  <a:lumMod val="95000"/>
                  <a:lumOff val="5000"/>
                </a:schemeClr>
              </a:solidFill>
              <a:latin typeface="+mj-lt"/>
            </a:rPr>
            <a:t>Hoàn thiện hình dáng túi</a:t>
          </a:r>
        </a:p>
      </dgm:t>
    </dgm:pt>
    <dgm:pt modelId="{6FF678E8-6F43-48FE-A2D2-9EBBDC7BF95E}" type="parTrans" cxnId="{22668A25-0A16-425C-BBD6-7EBAAB495EE2}">
      <dgm:prSet custT="1"/>
      <dgm:spPr>
        <a:ln>
          <a:solidFill>
            <a:schemeClr val="tx1"/>
          </a:solidFill>
        </a:ln>
      </dgm:spPr>
      <dgm:t>
        <a:bodyPr/>
        <a:lstStyle/>
        <a:p>
          <a:endParaRPr lang="en-US" sz="1800"/>
        </a:p>
      </dgm:t>
    </dgm:pt>
    <dgm:pt modelId="{EF594478-AE87-4709-98AD-AD76C6F50874}" type="sibTrans" cxnId="{22668A25-0A16-425C-BBD6-7EBAAB495EE2}">
      <dgm:prSet/>
      <dgm:spPr/>
      <dgm:t>
        <a:bodyPr/>
        <a:lstStyle/>
        <a:p>
          <a:endParaRPr lang="en-US" sz="1800"/>
        </a:p>
      </dgm:t>
    </dgm:pt>
    <dgm:pt modelId="{BCEAFB23-BE7D-404D-B23B-DFDD003B386E}">
      <dgm:prSet custT="1"/>
      <dgm:spPr>
        <a:solidFill>
          <a:srgbClr val="92D050"/>
        </a:solidFill>
        <a:ln>
          <a:solidFill>
            <a:srgbClr val="008000"/>
          </a:solidFill>
        </a:ln>
      </dgm:spPr>
      <dgm:t>
        <a:bodyPr/>
        <a:lstStyle/>
        <a:p>
          <a:pPr algn="ctr">
            <a:lnSpc>
              <a:spcPct val="100000"/>
            </a:lnSpc>
            <a:spcAft>
              <a:spcPts val="0"/>
            </a:spcAft>
          </a:pPr>
          <a:r>
            <a:rPr lang="vi-VN" sz="1800" b="1">
              <a:solidFill>
                <a:schemeClr val="tx2">
                  <a:lumMod val="95000"/>
                  <a:lumOff val="5000"/>
                </a:schemeClr>
              </a:solidFill>
              <a:latin typeface="+mj-lt"/>
            </a:rPr>
            <a:t>Vẽ </a:t>
          </a:r>
          <a:endParaRPr lang="en-US" sz="1800" b="1">
            <a:solidFill>
              <a:schemeClr val="tx2">
                <a:lumMod val="95000"/>
                <a:lumOff val="5000"/>
              </a:schemeClr>
            </a:solidFill>
            <a:latin typeface="Times New Roman" panose="02020603050405020304" pitchFamily="18" charset="0"/>
          </a:endParaRPr>
        </a:p>
        <a:p>
          <a:pPr algn="ctr">
            <a:lnSpc>
              <a:spcPct val="100000"/>
            </a:lnSpc>
            <a:spcAft>
              <a:spcPts val="0"/>
            </a:spcAft>
          </a:pPr>
          <a:r>
            <a:rPr lang="vi-VN" sz="1800" b="1">
              <a:solidFill>
                <a:schemeClr val="tx2">
                  <a:lumMod val="95000"/>
                  <a:lumOff val="5000"/>
                </a:schemeClr>
              </a:solidFill>
              <a:latin typeface="+mj-lt"/>
            </a:rPr>
            <a:t>màu</a:t>
          </a:r>
        </a:p>
      </dgm:t>
    </dgm:pt>
    <dgm:pt modelId="{5721CC60-AB02-4412-B01B-8A9DEA63BD31}" type="parTrans" cxnId="{CBB0561F-2F2A-490A-AB52-444F89B82369}">
      <dgm:prSet custT="1"/>
      <dgm:spPr>
        <a:ln>
          <a:solidFill>
            <a:schemeClr val="tx1"/>
          </a:solidFill>
        </a:ln>
      </dgm:spPr>
      <dgm:t>
        <a:bodyPr/>
        <a:lstStyle/>
        <a:p>
          <a:endParaRPr lang="en-US" sz="1800"/>
        </a:p>
      </dgm:t>
    </dgm:pt>
    <dgm:pt modelId="{6FAA4608-8209-43E1-89D7-8CB2BC8451A5}" type="sibTrans" cxnId="{CBB0561F-2F2A-490A-AB52-444F89B82369}">
      <dgm:prSet/>
      <dgm:spPr/>
      <dgm:t>
        <a:bodyPr/>
        <a:lstStyle/>
        <a:p>
          <a:endParaRPr lang="en-US" sz="1800"/>
        </a:p>
      </dgm:t>
    </dgm:pt>
    <dgm:pt modelId="{4A59EDB4-F48B-4329-9DFD-2F8F71425F4F}" type="pres">
      <dgm:prSet presAssocID="{AAD9884B-ED51-4A3A-AFB6-E2AEAB038C29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n-US"/>
        </a:p>
      </dgm:t>
    </dgm:pt>
    <dgm:pt modelId="{CD009DE6-EB79-4B6A-84C6-671EF5F20777}" type="pres">
      <dgm:prSet presAssocID="{E48EE836-B844-445B-A584-8BA3F6F39EA2}" presName="hierRoot1" presStyleCnt="0"/>
      <dgm:spPr/>
    </dgm:pt>
    <dgm:pt modelId="{3559ECC1-1BC9-4B2C-AAFC-7958F71869C7}" type="pres">
      <dgm:prSet presAssocID="{E48EE836-B844-445B-A584-8BA3F6F39EA2}" presName="composite" presStyleCnt="0"/>
      <dgm:spPr/>
    </dgm:pt>
    <dgm:pt modelId="{FE228BC6-AAA4-45A2-86D1-FCA8E110A67C}" type="pres">
      <dgm:prSet presAssocID="{E48EE836-B844-445B-A584-8BA3F6F39EA2}" presName="background" presStyleLbl="node0" presStyleIdx="0" presStyleCnt="1"/>
      <dgm:spPr>
        <a:solidFill>
          <a:srgbClr val="422112"/>
        </a:solidFill>
      </dgm:spPr>
    </dgm:pt>
    <dgm:pt modelId="{3DF2064B-3D6B-49DA-BA7A-DFAE15B91337}" type="pres">
      <dgm:prSet presAssocID="{E48EE836-B844-445B-A584-8BA3F6F39EA2}" presName="text" presStyleLbl="fgAcc0" presStyleIdx="0" presStyleCnt="1" custScaleX="406103" custScaleY="75712" custLinFactNeighborX="-87104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A1916D41-CCF0-4DE3-B426-0CCA571AAE34}" type="pres">
      <dgm:prSet presAssocID="{E48EE836-B844-445B-A584-8BA3F6F39EA2}" presName="hierChild2" presStyleCnt="0"/>
      <dgm:spPr/>
    </dgm:pt>
    <dgm:pt modelId="{5477A3D1-6F95-415D-ADAD-A6238E478AD8}" type="pres">
      <dgm:prSet presAssocID="{E3C85E48-0B3F-427A-A41C-5BF4A4865778}" presName="Name10" presStyleLbl="parChTrans1D2" presStyleIdx="0" presStyleCnt="2"/>
      <dgm:spPr/>
      <dgm:t>
        <a:bodyPr/>
        <a:lstStyle/>
        <a:p>
          <a:endParaRPr lang="en-US"/>
        </a:p>
      </dgm:t>
    </dgm:pt>
    <dgm:pt modelId="{B9B6E4A8-D2D8-4678-877B-06C0E49DF649}" type="pres">
      <dgm:prSet presAssocID="{C0D8065B-8937-44F1-ABF2-9B731D979316}" presName="hierRoot2" presStyleCnt="0"/>
      <dgm:spPr/>
    </dgm:pt>
    <dgm:pt modelId="{E632BDD5-5394-4D3D-BCEF-940CCCAB94B5}" type="pres">
      <dgm:prSet presAssocID="{C0D8065B-8937-44F1-ABF2-9B731D979316}" presName="composite2" presStyleCnt="0"/>
      <dgm:spPr/>
    </dgm:pt>
    <dgm:pt modelId="{7205DA66-3883-4DD4-B3EF-6342F94BD0E3}" type="pres">
      <dgm:prSet presAssocID="{C0D8065B-8937-44F1-ABF2-9B731D979316}" presName="background2" presStyleLbl="node2" presStyleIdx="0" presStyleCnt="2"/>
      <dgm:spPr>
        <a:solidFill>
          <a:schemeClr val="accent2">
            <a:lumMod val="75000"/>
          </a:schemeClr>
        </a:solidFill>
      </dgm:spPr>
    </dgm:pt>
    <dgm:pt modelId="{12D335C6-93F3-4EE9-83C3-A5534DD98835}" type="pres">
      <dgm:prSet presAssocID="{C0D8065B-8937-44F1-ABF2-9B731D979316}" presName="text2" presStyleLbl="fgAcc2" presStyleIdx="0" presStyleCnt="2" custScaleX="185979" custScaleY="77518" custLinFactNeighborX="-62635" custLinFactNeighborY="10755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ED89AF4D-5959-4A89-83CA-D78DE3A82332}" type="pres">
      <dgm:prSet presAssocID="{C0D8065B-8937-44F1-ABF2-9B731D979316}" presName="hierChild3" presStyleCnt="0"/>
      <dgm:spPr/>
    </dgm:pt>
    <dgm:pt modelId="{91B67009-0335-41C4-8149-00470410E92B}" type="pres">
      <dgm:prSet presAssocID="{EED63010-F9DB-45BF-9381-4E32E82C2159}" presName="Name17" presStyleLbl="parChTrans1D3" presStyleIdx="0" presStyleCnt="7"/>
      <dgm:spPr/>
      <dgm:t>
        <a:bodyPr/>
        <a:lstStyle/>
        <a:p>
          <a:endParaRPr lang="en-US"/>
        </a:p>
      </dgm:t>
    </dgm:pt>
    <dgm:pt modelId="{1BE87696-5FCF-4572-8CE2-FF1DB2C824C9}" type="pres">
      <dgm:prSet presAssocID="{F2CA48E8-9DEC-437A-8170-35D1DA653EDC}" presName="hierRoot3" presStyleCnt="0"/>
      <dgm:spPr/>
    </dgm:pt>
    <dgm:pt modelId="{4285F9ED-E48F-468C-94DF-B99B55B85EC4}" type="pres">
      <dgm:prSet presAssocID="{F2CA48E8-9DEC-437A-8170-35D1DA653EDC}" presName="composite3" presStyleCnt="0"/>
      <dgm:spPr/>
    </dgm:pt>
    <dgm:pt modelId="{C6BAF29E-64AF-40AE-8EE5-36F958CA5599}" type="pres">
      <dgm:prSet presAssocID="{F2CA48E8-9DEC-437A-8170-35D1DA653EDC}" presName="background3" presStyleLbl="node3" presStyleIdx="0" presStyleCnt="7"/>
      <dgm:spPr>
        <a:solidFill>
          <a:srgbClr val="C06136"/>
        </a:solidFill>
      </dgm:spPr>
    </dgm:pt>
    <dgm:pt modelId="{5A63646C-5EC8-48DC-BA0F-D00EBFB03228}" type="pres">
      <dgm:prSet presAssocID="{F2CA48E8-9DEC-437A-8170-35D1DA653EDC}" presName="text3" presStyleLbl="fgAcc3" presStyleIdx="0" presStyleCnt="7" custScaleY="392358" custLinFactNeighborX="19357" custLinFactNeighborY="23435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152E7804-B9D2-43AD-83E6-65745D5038D7}" type="pres">
      <dgm:prSet presAssocID="{F2CA48E8-9DEC-437A-8170-35D1DA653EDC}" presName="hierChild4" presStyleCnt="0"/>
      <dgm:spPr/>
    </dgm:pt>
    <dgm:pt modelId="{9FD68B3E-55C4-402C-A080-6A03A8DC2778}" type="pres">
      <dgm:prSet presAssocID="{3FEBDBC9-7689-46C7-9A38-019319BBA159}" presName="Name17" presStyleLbl="parChTrans1D3" presStyleIdx="1" presStyleCnt="7"/>
      <dgm:spPr/>
      <dgm:t>
        <a:bodyPr/>
        <a:lstStyle/>
        <a:p>
          <a:endParaRPr lang="en-US"/>
        </a:p>
      </dgm:t>
    </dgm:pt>
    <dgm:pt modelId="{908370EC-89CA-483A-9C15-9074FE0C72CC}" type="pres">
      <dgm:prSet presAssocID="{EAEF92BB-0622-4A5F-9900-6E97CF612860}" presName="hierRoot3" presStyleCnt="0"/>
      <dgm:spPr/>
    </dgm:pt>
    <dgm:pt modelId="{A165FA66-06BA-4558-A9E6-B0DB10B6260C}" type="pres">
      <dgm:prSet presAssocID="{EAEF92BB-0622-4A5F-9900-6E97CF612860}" presName="composite3" presStyleCnt="0"/>
      <dgm:spPr/>
    </dgm:pt>
    <dgm:pt modelId="{F48ABDC9-CFE9-41E6-B436-54DA16571A04}" type="pres">
      <dgm:prSet presAssocID="{EAEF92BB-0622-4A5F-9900-6E97CF612860}" presName="background3" presStyleLbl="node3" presStyleIdx="1" presStyleCnt="7"/>
      <dgm:spPr>
        <a:solidFill>
          <a:srgbClr val="C06136"/>
        </a:solidFill>
      </dgm:spPr>
    </dgm:pt>
    <dgm:pt modelId="{6E43E987-FE4D-4B2F-A30E-DA7AE2528EF2}" type="pres">
      <dgm:prSet presAssocID="{EAEF92BB-0622-4A5F-9900-6E97CF612860}" presName="text3" presStyleLbl="fgAcc3" presStyleIdx="1" presStyleCnt="7" custScaleX="95037" custScaleY="391020" custLinFactNeighborX="14537" custLinFactNeighborY="23435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88F90BE9-4726-40A8-9C26-7AD134B65253}" type="pres">
      <dgm:prSet presAssocID="{EAEF92BB-0622-4A5F-9900-6E97CF612860}" presName="hierChild4" presStyleCnt="0"/>
      <dgm:spPr/>
    </dgm:pt>
    <dgm:pt modelId="{2CEF8FFC-33E0-45CC-A182-DB64D3CBB4B3}" type="pres">
      <dgm:prSet presAssocID="{D2D752EE-0700-4110-A650-39FB4405A41E}" presName="Name17" presStyleLbl="parChTrans1D3" presStyleIdx="2" presStyleCnt="7"/>
      <dgm:spPr/>
      <dgm:t>
        <a:bodyPr/>
        <a:lstStyle/>
        <a:p>
          <a:endParaRPr lang="en-US"/>
        </a:p>
      </dgm:t>
    </dgm:pt>
    <dgm:pt modelId="{710C409D-C72B-4BBE-A1A4-1597702138AA}" type="pres">
      <dgm:prSet presAssocID="{BF2A2AE6-38BF-48E8-92C4-CAFEB4D19940}" presName="hierRoot3" presStyleCnt="0"/>
      <dgm:spPr/>
    </dgm:pt>
    <dgm:pt modelId="{F70EF076-6E68-40AC-99BB-AA9D716845EC}" type="pres">
      <dgm:prSet presAssocID="{BF2A2AE6-38BF-48E8-92C4-CAFEB4D19940}" presName="composite3" presStyleCnt="0"/>
      <dgm:spPr/>
    </dgm:pt>
    <dgm:pt modelId="{2236F24D-752F-4DC7-B364-A5B6D87D9029}" type="pres">
      <dgm:prSet presAssocID="{BF2A2AE6-38BF-48E8-92C4-CAFEB4D19940}" presName="background3" presStyleLbl="node3" presStyleIdx="2" presStyleCnt="7"/>
      <dgm:spPr>
        <a:solidFill>
          <a:srgbClr val="C06136"/>
        </a:solidFill>
      </dgm:spPr>
    </dgm:pt>
    <dgm:pt modelId="{5997097D-08BD-48BF-B46F-9A914C47D450}" type="pres">
      <dgm:prSet presAssocID="{BF2A2AE6-38BF-48E8-92C4-CAFEB4D19940}" presName="text3" presStyleLbl="fgAcc3" presStyleIdx="2" presStyleCnt="7" custScaleY="392358" custLinFactNeighborX="9064" custLinFactNeighborY="23435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5896D250-56A6-47C3-9DBE-0298653EFEC3}" type="pres">
      <dgm:prSet presAssocID="{BF2A2AE6-38BF-48E8-92C4-CAFEB4D19940}" presName="hierChild4" presStyleCnt="0"/>
      <dgm:spPr/>
    </dgm:pt>
    <dgm:pt modelId="{E0D10BFD-2664-4CFF-8CA9-284561FB16F4}" type="pres">
      <dgm:prSet presAssocID="{6FF678E8-6F43-48FE-A2D2-9EBBDC7BF95E}" presName="Name17" presStyleLbl="parChTrans1D3" presStyleIdx="3" presStyleCnt="7"/>
      <dgm:spPr/>
      <dgm:t>
        <a:bodyPr/>
        <a:lstStyle/>
        <a:p>
          <a:endParaRPr lang="en-US"/>
        </a:p>
      </dgm:t>
    </dgm:pt>
    <dgm:pt modelId="{22FC30A6-2B34-4D02-BD40-CEEE000791F0}" type="pres">
      <dgm:prSet presAssocID="{DF8CDE18-330E-4535-939D-CCA0E2B72063}" presName="hierRoot3" presStyleCnt="0"/>
      <dgm:spPr/>
    </dgm:pt>
    <dgm:pt modelId="{51E18AD2-69CC-4FAA-9C56-4DBF383C61FC}" type="pres">
      <dgm:prSet presAssocID="{DF8CDE18-330E-4535-939D-CCA0E2B72063}" presName="composite3" presStyleCnt="0"/>
      <dgm:spPr/>
    </dgm:pt>
    <dgm:pt modelId="{82E11B01-23DB-4AA2-A3A4-1622ACF26DF9}" type="pres">
      <dgm:prSet presAssocID="{DF8CDE18-330E-4535-939D-CCA0E2B72063}" presName="background3" presStyleLbl="node3" presStyleIdx="3" presStyleCnt="7"/>
      <dgm:spPr>
        <a:solidFill>
          <a:srgbClr val="C06136"/>
        </a:solidFill>
      </dgm:spPr>
    </dgm:pt>
    <dgm:pt modelId="{6B4A65BB-574C-4C4F-960A-B75B1CC46B20}" type="pres">
      <dgm:prSet presAssocID="{DF8CDE18-330E-4535-939D-CCA0E2B72063}" presName="text3" presStyleLbl="fgAcc3" presStyleIdx="3" presStyleCnt="7" custScaleY="392358" custLinFactNeighborX="-7958" custLinFactNeighborY="23435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41A0EAAB-7A8E-4786-92ED-0E6F155F7A34}" type="pres">
      <dgm:prSet presAssocID="{DF8CDE18-330E-4535-939D-CCA0E2B72063}" presName="hierChild4" presStyleCnt="0"/>
      <dgm:spPr/>
    </dgm:pt>
    <dgm:pt modelId="{040266A7-F790-44E6-9DA3-9F0C8DE4DAA5}" type="pres">
      <dgm:prSet presAssocID="{8F2780CC-BAB3-4FAC-BA14-C63FD82881F9}" presName="Name17" presStyleLbl="parChTrans1D3" presStyleIdx="4" presStyleCnt="7"/>
      <dgm:spPr/>
      <dgm:t>
        <a:bodyPr/>
        <a:lstStyle/>
        <a:p>
          <a:endParaRPr lang="en-US"/>
        </a:p>
      </dgm:t>
    </dgm:pt>
    <dgm:pt modelId="{D7C0C290-EBBF-49AF-ADA2-9BBA56BE1167}" type="pres">
      <dgm:prSet presAssocID="{523EADF2-5D01-4E4B-9807-3D419FDB3C61}" presName="hierRoot3" presStyleCnt="0"/>
      <dgm:spPr/>
    </dgm:pt>
    <dgm:pt modelId="{192CB75C-A970-4153-A002-4DA5D0E32A9A}" type="pres">
      <dgm:prSet presAssocID="{523EADF2-5D01-4E4B-9807-3D419FDB3C61}" presName="composite3" presStyleCnt="0"/>
      <dgm:spPr/>
    </dgm:pt>
    <dgm:pt modelId="{832CFCDC-2C9F-476E-B1E2-8EACC69AB506}" type="pres">
      <dgm:prSet presAssocID="{523EADF2-5D01-4E4B-9807-3D419FDB3C61}" presName="background3" presStyleLbl="node3" presStyleIdx="4" presStyleCnt="7"/>
      <dgm:spPr>
        <a:solidFill>
          <a:srgbClr val="C06136"/>
        </a:solidFill>
      </dgm:spPr>
    </dgm:pt>
    <dgm:pt modelId="{A851A8B6-8DDB-482C-9364-3AD77B4DFEE6}" type="pres">
      <dgm:prSet presAssocID="{523EADF2-5D01-4E4B-9807-3D419FDB3C61}" presName="text3" presStyleLbl="fgAcc3" presStyleIdx="4" presStyleCnt="7" custScaleX="95736" custScaleY="387039" custLinFactNeighborX="-7958" custLinFactNeighborY="23435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A810BE68-0B63-4AD2-98D6-198D5AA7B14B}" type="pres">
      <dgm:prSet presAssocID="{523EADF2-5D01-4E4B-9807-3D419FDB3C61}" presName="hierChild4" presStyleCnt="0"/>
      <dgm:spPr/>
    </dgm:pt>
    <dgm:pt modelId="{E502085F-2303-4E0F-A307-8E2673F39FCD}" type="pres">
      <dgm:prSet presAssocID="{FF853566-8115-45EF-94F6-179B2EB33300}" presName="Name10" presStyleLbl="parChTrans1D2" presStyleIdx="1" presStyleCnt="2"/>
      <dgm:spPr/>
      <dgm:t>
        <a:bodyPr/>
        <a:lstStyle/>
        <a:p>
          <a:endParaRPr lang="en-US"/>
        </a:p>
      </dgm:t>
    </dgm:pt>
    <dgm:pt modelId="{5BE12AC4-2505-4576-BBC8-96006E61CB91}" type="pres">
      <dgm:prSet presAssocID="{1A8D4493-B0EB-4507-8A3F-EEA0913AF4E9}" presName="hierRoot2" presStyleCnt="0"/>
      <dgm:spPr/>
    </dgm:pt>
    <dgm:pt modelId="{25A22FF5-CFBA-48AD-AF95-FDC730329084}" type="pres">
      <dgm:prSet presAssocID="{1A8D4493-B0EB-4507-8A3F-EEA0913AF4E9}" presName="composite2" presStyleCnt="0"/>
      <dgm:spPr/>
    </dgm:pt>
    <dgm:pt modelId="{46AEC6C0-C4E8-4DF1-AA25-BB36CACF61B0}" type="pres">
      <dgm:prSet presAssocID="{1A8D4493-B0EB-4507-8A3F-EEA0913AF4E9}" presName="background2" presStyleLbl="node2" presStyleIdx="1" presStyleCnt="2"/>
      <dgm:spPr>
        <a:solidFill>
          <a:schemeClr val="accent2">
            <a:lumMod val="75000"/>
          </a:schemeClr>
        </a:solidFill>
      </dgm:spPr>
    </dgm:pt>
    <dgm:pt modelId="{DE26639D-33FD-4413-8DF1-0E3EB0F18E6B}" type="pres">
      <dgm:prSet presAssocID="{1A8D4493-B0EB-4507-8A3F-EEA0913AF4E9}" presName="text2" presStyleLbl="fgAcc2" presStyleIdx="1" presStyleCnt="2" custScaleX="169897" custScaleY="75895" custLinFactNeighborY="10755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4E1661A0-AA10-4EC7-BD38-F3A8199D6DD9}" type="pres">
      <dgm:prSet presAssocID="{1A8D4493-B0EB-4507-8A3F-EEA0913AF4E9}" presName="hierChild3" presStyleCnt="0"/>
      <dgm:spPr/>
    </dgm:pt>
    <dgm:pt modelId="{63BC18E6-79EE-477F-9604-D91068ADE3B3}" type="pres">
      <dgm:prSet presAssocID="{185A7EB7-2C69-415D-9E50-8E9117C21025}" presName="Name17" presStyleLbl="parChTrans1D3" presStyleIdx="5" presStyleCnt="7"/>
      <dgm:spPr/>
      <dgm:t>
        <a:bodyPr/>
        <a:lstStyle/>
        <a:p>
          <a:endParaRPr lang="en-US"/>
        </a:p>
      </dgm:t>
    </dgm:pt>
    <dgm:pt modelId="{01D6601B-BB50-44A9-A0BB-B827CD7D82BD}" type="pres">
      <dgm:prSet presAssocID="{48EAC0C4-26E1-4603-A6EA-6D94B7C451DE}" presName="hierRoot3" presStyleCnt="0"/>
      <dgm:spPr/>
    </dgm:pt>
    <dgm:pt modelId="{03100E7E-42E0-411E-82BB-38834CDD881E}" type="pres">
      <dgm:prSet presAssocID="{48EAC0C4-26E1-4603-A6EA-6D94B7C451DE}" presName="composite3" presStyleCnt="0"/>
      <dgm:spPr/>
    </dgm:pt>
    <dgm:pt modelId="{0F2A6A99-3732-43C0-8255-FFB65E520179}" type="pres">
      <dgm:prSet presAssocID="{48EAC0C4-26E1-4603-A6EA-6D94B7C451DE}" presName="background3" presStyleLbl="node3" presStyleIdx="5" presStyleCnt="7"/>
      <dgm:spPr>
        <a:solidFill>
          <a:srgbClr val="00B050"/>
        </a:solidFill>
      </dgm:spPr>
    </dgm:pt>
    <dgm:pt modelId="{F752EB04-BBBE-44F0-920E-C11F8E0EE25E}" type="pres">
      <dgm:prSet presAssocID="{48EAC0C4-26E1-4603-A6EA-6D94B7C451DE}" presName="text3" presStyleLbl="fgAcc3" presStyleIdx="5" presStyleCnt="7" custScaleY="392358" custLinFactNeighborX="2335" custLinFactNeighborY="23435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93F9CBD8-37AE-47F7-9855-E37C1B689367}" type="pres">
      <dgm:prSet presAssocID="{48EAC0C4-26E1-4603-A6EA-6D94B7C451DE}" presName="hierChild4" presStyleCnt="0"/>
      <dgm:spPr/>
    </dgm:pt>
    <dgm:pt modelId="{19B6C65F-E687-41B7-BE80-AC09DDA780C2}" type="pres">
      <dgm:prSet presAssocID="{5721CC60-AB02-4412-B01B-8A9DEA63BD31}" presName="Name17" presStyleLbl="parChTrans1D3" presStyleIdx="6" presStyleCnt="7"/>
      <dgm:spPr/>
      <dgm:t>
        <a:bodyPr/>
        <a:lstStyle/>
        <a:p>
          <a:endParaRPr lang="en-US"/>
        </a:p>
      </dgm:t>
    </dgm:pt>
    <dgm:pt modelId="{354069BD-6CDE-4F6A-A148-40AB3B7FC032}" type="pres">
      <dgm:prSet presAssocID="{BCEAFB23-BE7D-404D-B23B-DFDD003B386E}" presName="hierRoot3" presStyleCnt="0"/>
      <dgm:spPr/>
    </dgm:pt>
    <dgm:pt modelId="{C7EF2EF0-F1A9-44A3-AAD4-22A0C8BD27E1}" type="pres">
      <dgm:prSet presAssocID="{BCEAFB23-BE7D-404D-B23B-DFDD003B386E}" presName="composite3" presStyleCnt="0"/>
      <dgm:spPr/>
    </dgm:pt>
    <dgm:pt modelId="{46402E91-005D-40D9-A1C1-4B13B6B8DBAE}" type="pres">
      <dgm:prSet presAssocID="{BCEAFB23-BE7D-404D-B23B-DFDD003B386E}" presName="background3" presStyleLbl="node3" presStyleIdx="6" presStyleCnt="7"/>
      <dgm:spPr>
        <a:solidFill>
          <a:srgbClr val="00B050"/>
        </a:solidFill>
      </dgm:spPr>
    </dgm:pt>
    <dgm:pt modelId="{105E226B-2FA0-4501-9DE3-F5B123DFD40E}" type="pres">
      <dgm:prSet presAssocID="{BCEAFB23-BE7D-404D-B23B-DFDD003B386E}" presName="text3" presStyleLbl="fgAcc3" presStyleIdx="6" presStyleCnt="7" custScaleY="392358" custLinFactNeighborY="23435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FA5E8AC8-50BD-4E7E-804D-1D8B5745A213}" type="pres">
      <dgm:prSet presAssocID="{BCEAFB23-BE7D-404D-B23B-DFDD003B386E}" presName="hierChild4" presStyleCnt="0"/>
      <dgm:spPr/>
    </dgm:pt>
  </dgm:ptLst>
  <dgm:cxnLst>
    <dgm:cxn modelId="{02AB64C3-695D-4692-A131-62771FDFD6DD}" type="presOf" srcId="{6FF678E8-6F43-48FE-A2D2-9EBBDC7BF95E}" destId="{E0D10BFD-2664-4CFF-8CA9-284561FB16F4}" srcOrd="0" destOrd="0" presId="urn:microsoft.com/office/officeart/2005/8/layout/hierarchy1"/>
    <dgm:cxn modelId="{CBB0561F-2F2A-490A-AB52-444F89B82369}" srcId="{1A8D4493-B0EB-4507-8A3F-EEA0913AF4E9}" destId="{BCEAFB23-BE7D-404D-B23B-DFDD003B386E}" srcOrd="1" destOrd="0" parTransId="{5721CC60-AB02-4412-B01B-8A9DEA63BD31}" sibTransId="{6FAA4608-8209-43E1-89D7-8CB2BC8451A5}"/>
    <dgm:cxn modelId="{22668A25-0A16-425C-BBD6-7EBAAB495EE2}" srcId="{C0D8065B-8937-44F1-ABF2-9B731D979316}" destId="{DF8CDE18-330E-4535-939D-CCA0E2B72063}" srcOrd="3" destOrd="0" parTransId="{6FF678E8-6F43-48FE-A2D2-9EBBDC7BF95E}" sibTransId="{EF594478-AE87-4709-98AD-AD76C6F50874}"/>
    <dgm:cxn modelId="{3B4D4886-0A90-452C-9BE0-3B98FC1E1662}" type="presOf" srcId="{523EADF2-5D01-4E4B-9807-3D419FDB3C61}" destId="{A851A8B6-8DDB-482C-9364-3AD77B4DFEE6}" srcOrd="0" destOrd="0" presId="urn:microsoft.com/office/officeart/2005/8/layout/hierarchy1"/>
    <dgm:cxn modelId="{70F712DE-4288-4281-A4BA-6C4389F75E18}" srcId="{E48EE836-B844-445B-A584-8BA3F6F39EA2}" destId="{C0D8065B-8937-44F1-ABF2-9B731D979316}" srcOrd="0" destOrd="0" parTransId="{E3C85E48-0B3F-427A-A41C-5BF4A4865778}" sibTransId="{7900D2BA-A5D7-4F20-A24E-22D6B2CCEEE4}"/>
    <dgm:cxn modelId="{18F06938-4AF0-4A3D-AC04-6CDFFC8AD30C}" type="presOf" srcId="{E48EE836-B844-445B-A584-8BA3F6F39EA2}" destId="{3DF2064B-3D6B-49DA-BA7A-DFAE15B91337}" srcOrd="0" destOrd="0" presId="urn:microsoft.com/office/officeart/2005/8/layout/hierarchy1"/>
    <dgm:cxn modelId="{744C96B9-56BA-496C-836C-D1951A0074AF}" srcId="{C0D8065B-8937-44F1-ABF2-9B731D979316}" destId="{523EADF2-5D01-4E4B-9807-3D419FDB3C61}" srcOrd="4" destOrd="0" parTransId="{8F2780CC-BAB3-4FAC-BA14-C63FD82881F9}" sibTransId="{20B736DA-7B07-4EB4-8A88-8AC292A3BA07}"/>
    <dgm:cxn modelId="{A80AE9CD-978B-4D7F-BB05-9A9099FFD9C8}" type="presOf" srcId="{F2CA48E8-9DEC-437A-8170-35D1DA653EDC}" destId="{5A63646C-5EC8-48DC-BA0F-D00EBFB03228}" srcOrd="0" destOrd="0" presId="urn:microsoft.com/office/officeart/2005/8/layout/hierarchy1"/>
    <dgm:cxn modelId="{E264EBA5-F1DE-4A17-953D-63C91F88774D}" type="presOf" srcId="{C0D8065B-8937-44F1-ABF2-9B731D979316}" destId="{12D335C6-93F3-4EE9-83C3-A5534DD98835}" srcOrd="0" destOrd="0" presId="urn:microsoft.com/office/officeart/2005/8/layout/hierarchy1"/>
    <dgm:cxn modelId="{C3138DA8-1DF6-40D2-A89D-CF6024B94F85}" srcId="{C0D8065B-8937-44F1-ABF2-9B731D979316}" destId="{EAEF92BB-0622-4A5F-9900-6E97CF612860}" srcOrd="1" destOrd="0" parTransId="{3FEBDBC9-7689-46C7-9A38-019319BBA159}" sibTransId="{1B19043C-A424-4B78-8E02-4047928C1979}"/>
    <dgm:cxn modelId="{6F0C37F4-E8E1-4369-8E94-AA9850B39A7A}" srcId="{C0D8065B-8937-44F1-ABF2-9B731D979316}" destId="{BF2A2AE6-38BF-48E8-92C4-CAFEB4D19940}" srcOrd="2" destOrd="0" parTransId="{D2D752EE-0700-4110-A650-39FB4405A41E}" sibTransId="{11F5264B-E81E-4305-8120-BD56FF46C838}"/>
    <dgm:cxn modelId="{670DC30E-D9B9-4FA8-A674-83FEF3F1562B}" type="presOf" srcId="{FF853566-8115-45EF-94F6-179B2EB33300}" destId="{E502085F-2303-4E0F-A307-8E2673F39FCD}" srcOrd="0" destOrd="0" presId="urn:microsoft.com/office/officeart/2005/8/layout/hierarchy1"/>
    <dgm:cxn modelId="{76BA7174-8A17-4C7D-89D2-6C00EB760F88}" srcId="{E48EE836-B844-445B-A584-8BA3F6F39EA2}" destId="{1A8D4493-B0EB-4507-8A3F-EEA0913AF4E9}" srcOrd="1" destOrd="0" parTransId="{FF853566-8115-45EF-94F6-179B2EB33300}" sibTransId="{F448DB26-81BF-4759-A64A-3D898DA1C8D0}"/>
    <dgm:cxn modelId="{24189D8E-99A9-48F9-8B0E-6DA7E6FAFD45}" srcId="{1A8D4493-B0EB-4507-8A3F-EEA0913AF4E9}" destId="{48EAC0C4-26E1-4603-A6EA-6D94B7C451DE}" srcOrd="0" destOrd="0" parTransId="{185A7EB7-2C69-415D-9E50-8E9117C21025}" sibTransId="{DAFA858C-394B-41B3-9026-DCDA576B661A}"/>
    <dgm:cxn modelId="{53F1E881-FCAF-4BDD-B77C-324D563780C5}" type="presOf" srcId="{E3C85E48-0B3F-427A-A41C-5BF4A4865778}" destId="{5477A3D1-6F95-415D-ADAD-A6238E478AD8}" srcOrd="0" destOrd="0" presId="urn:microsoft.com/office/officeart/2005/8/layout/hierarchy1"/>
    <dgm:cxn modelId="{187094E9-B6C2-40E4-84D6-3E3FD7DA33A8}" type="presOf" srcId="{48EAC0C4-26E1-4603-A6EA-6D94B7C451DE}" destId="{F752EB04-BBBE-44F0-920E-C11F8E0EE25E}" srcOrd="0" destOrd="0" presId="urn:microsoft.com/office/officeart/2005/8/layout/hierarchy1"/>
    <dgm:cxn modelId="{D397FFFA-1274-45E0-A890-E8146E604DCE}" type="presOf" srcId="{1A8D4493-B0EB-4507-8A3F-EEA0913AF4E9}" destId="{DE26639D-33FD-4413-8DF1-0E3EB0F18E6B}" srcOrd="0" destOrd="0" presId="urn:microsoft.com/office/officeart/2005/8/layout/hierarchy1"/>
    <dgm:cxn modelId="{C4AE39DE-6C79-43E2-AEEE-0A32081CC0FB}" type="presOf" srcId="{AAD9884B-ED51-4A3A-AFB6-E2AEAB038C29}" destId="{4A59EDB4-F48B-4329-9DFD-2F8F71425F4F}" srcOrd="0" destOrd="0" presId="urn:microsoft.com/office/officeart/2005/8/layout/hierarchy1"/>
    <dgm:cxn modelId="{2F28C614-8790-4B32-8DC8-7D07412E7F29}" type="presOf" srcId="{EED63010-F9DB-45BF-9381-4E32E82C2159}" destId="{91B67009-0335-41C4-8149-00470410E92B}" srcOrd="0" destOrd="0" presId="urn:microsoft.com/office/officeart/2005/8/layout/hierarchy1"/>
    <dgm:cxn modelId="{61CB2F49-194B-4F54-A4E5-A44B93A87F8A}" type="presOf" srcId="{DF8CDE18-330E-4535-939D-CCA0E2B72063}" destId="{6B4A65BB-574C-4C4F-960A-B75B1CC46B20}" srcOrd="0" destOrd="0" presId="urn:microsoft.com/office/officeart/2005/8/layout/hierarchy1"/>
    <dgm:cxn modelId="{E1D3CC40-DEAC-4A95-B1A3-F6CB688A5ED7}" type="presOf" srcId="{BF2A2AE6-38BF-48E8-92C4-CAFEB4D19940}" destId="{5997097D-08BD-48BF-B46F-9A914C47D450}" srcOrd="0" destOrd="0" presId="urn:microsoft.com/office/officeart/2005/8/layout/hierarchy1"/>
    <dgm:cxn modelId="{54069556-00B6-4EAB-9507-A91D7DF07FC9}" type="presOf" srcId="{5721CC60-AB02-4412-B01B-8A9DEA63BD31}" destId="{19B6C65F-E687-41B7-BE80-AC09DDA780C2}" srcOrd="0" destOrd="0" presId="urn:microsoft.com/office/officeart/2005/8/layout/hierarchy1"/>
    <dgm:cxn modelId="{B670009F-1ACB-4ADA-9D19-4640F357DE40}" type="presOf" srcId="{8F2780CC-BAB3-4FAC-BA14-C63FD82881F9}" destId="{040266A7-F790-44E6-9DA3-9F0C8DE4DAA5}" srcOrd="0" destOrd="0" presId="urn:microsoft.com/office/officeart/2005/8/layout/hierarchy1"/>
    <dgm:cxn modelId="{85BAB03F-CCB2-4CB3-8EA4-E5AB55E5D9C2}" type="presOf" srcId="{3FEBDBC9-7689-46C7-9A38-019319BBA159}" destId="{9FD68B3E-55C4-402C-A080-6A03A8DC2778}" srcOrd="0" destOrd="0" presId="urn:microsoft.com/office/officeart/2005/8/layout/hierarchy1"/>
    <dgm:cxn modelId="{CC16A3EF-BEB1-4CEC-B5A5-031D96FC8DBF}" srcId="{AAD9884B-ED51-4A3A-AFB6-E2AEAB038C29}" destId="{E48EE836-B844-445B-A584-8BA3F6F39EA2}" srcOrd="0" destOrd="0" parTransId="{C47828C1-02C8-4CC9-9BC6-1BF0276C045B}" sibTransId="{3B53EEE5-84C9-403C-9C7A-58AF860428F7}"/>
    <dgm:cxn modelId="{02A69A5D-DEC3-49C1-AC3B-33C9CABB3DD4}" srcId="{C0D8065B-8937-44F1-ABF2-9B731D979316}" destId="{F2CA48E8-9DEC-437A-8170-35D1DA653EDC}" srcOrd="0" destOrd="0" parTransId="{EED63010-F9DB-45BF-9381-4E32E82C2159}" sibTransId="{C8D43EF6-B89D-4F7D-8D45-2F51D5C858FD}"/>
    <dgm:cxn modelId="{03CB7498-5DB3-4F7B-8EC7-B16442069229}" type="presOf" srcId="{BCEAFB23-BE7D-404D-B23B-DFDD003B386E}" destId="{105E226B-2FA0-4501-9DE3-F5B123DFD40E}" srcOrd="0" destOrd="0" presId="urn:microsoft.com/office/officeart/2005/8/layout/hierarchy1"/>
    <dgm:cxn modelId="{A137D44B-36B9-4D36-9B5F-94B4E750C741}" type="presOf" srcId="{EAEF92BB-0622-4A5F-9900-6E97CF612860}" destId="{6E43E987-FE4D-4B2F-A30E-DA7AE2528EF2}" srcOrd="0" destOrd="0" presId="urn:microsoft.com/office/officeart/2005/8/layout/hierarchy1"/>
    <dgm:cxn modelId="{9FE82F8C-B995-4427-8AA1-92CF60F22421}" type="presOf" srcId="{D2D752EE-0700-4110-A650-39FB4405A41E}" destId="{2CEF8FFC-33E0-45CC-A182-DB64D3CBB4B3}" srcOrd="0" destOrd="0" presId="urn:microsoft.com/office/officeart/2005/8/layout/hierarchy1"/>
    <dgm:cxn modelId="{1C86E6D6-D5B5-4128-ADBA-BAA5DA177F58}" type="presOf" srcId="{185A7EB7-2C69-415D-9E50-8E9117C21025}" destId="{63BC18E6-79EE-477F-9604-D91068ADE3B3}" srcOrd="0" destOrd="0" presId="urn:microsoft.com/office/officeart/2005/8/layout/hierarchy1"/>
    <dgm:cxn modelId="{12C5EC0B-ABF0-4C02-9E7E-BD1CC91BE2E8}" type="presParOf" srcId="{4A59EDB4-F48B-4329-9DFD-2F8F71425F4F}" destId="{CD009DE6-EB79-4B6A-84C6-671EF5F20777}" srcOrd="0" destOrd="0" presId="urn:microsoft.com/office/officeart/2005/8/layout/hierarchy1"/>
    <dgm:cxn modelId="{BA9CDE78-4EE5-45A9-B2F3-32A99544E2E7}" type="presParOf" srcId="{CD009DE6-EB79-4B6A-84C6-671EF5F20777}" destId="{3559ECC1-1BC9-4B2C-AAFC-7958F71869C7}" srcOrd="0" destOrd="0" presId="urn:microsoft.com/office/officeart/2005/8/layout/hierarchy1"/>
    <dgm:cxn modelId="{EAB473E9-BAC9-407E-98CF-DD2394702DF3}" type="presParOf" srcId="{3559ECC1-1BC9-4B2C-AAFC-7958F71869C7}" destId="{FE228BC6-AAA4-45A2-86D1-FCA8E110A67C}" srcOrd="0" destOrd="0" presId="urn:microsoft.com/office/officeart/2005/8/layout/hierarchy1"/>
    <dgm:cxn modelId="{03EC41EB-0812-4C9C-8B5E-3AE4FC06260F}" type="presParOf" srcId="{3559ECC1-1BC9-4B2C-AAFC-7958F71869C7}" destId="{3DF2064B-3D6B-49DA-BA7A-DFAE15B91337}" srcOrd="1" destOrd="0" presId="urn:microsoft.com/office/officeart/2005/8/layout/hierarchy1"/>
    <dgm:cxn modelId="{3D507133-2413-4EDB-A7B9-E694D3744105}" type="presParOf" srcId="{CD009DE6-EB79-4B6A-84C6-671EF5F20777}" destId="{A1916D41-CCF0-4DE3-B426-0CCA571AAE34}" srcOrd="1" destOrd="0" presId="urn:microsoft.com/office/officeart/2005/8/layout/hierarchy1"/>
    <dgm:cxn modelId="{FF043753-65DD-4CC9-A0A8-997DF5D01F94}" type="presParOf" srcId="{A1916D41-CCF0-4DE3-B426-0CCA571AAE34}" destId="{5477A3D1-6F95-415D-ADAD-A6238E478AD8}" srcOrd="0" destOrd="0" presId="urn:microsoft.com/office/officeart/2005/8/layout/hierarchy1"/>
    <dgm:cxn modelId="{9C826E20-2993-4A1F-AD7D-2A8175DF6757}" type="presParOf" srcId="{A1916D41-CCF0-4DE3-B426-0CCA571AAE34}" destId="{B9B6E4A8-D2D8-4678-877B-06C0E49DF649}" srcOrd="1" destOrd="0" presId="urn:microsoft.com/office/officeart/2005/8/layout/hierarchy1"/>
    <dgm:cxn modelId="{D0C7FADF-E9B9-4BC5-BDFE-3FD38A5B89CD}" type="presParOf" srcId="{B9B6E4A8-D2D8-4678-877B-06C0E49DF649}" destId="{E632BDD5-5394-4D3D-BCEF-940CCCAB94B5}" srcOrd="0" destOrd="0" presId="urn:microsoft.com/office/officeart/2005/8/layout/hierarchy1"/>
    <dgm:cxn modelId="{CA429CA1-F13A-40D3-8128-87814F6D195A}" type="presParOf" srcId="{E632BDD5-5394-4D3D-BCEF-940CCCAB94B5}" destId="{7205DA66-3883-4DD4-B3EF-6342F94BD0E3}" srcOrd="0" destOrd="0" presId="urn:microsoft.com/office/officeart/2005/8/layout/hierarchy1"/>
    <dgm:cxn modelId="{B7BB9B3E-16BC-47B7-B895-B356A144F92A}" type="presParOf" srcId="{E632BDD5-5394-4D3D-BCEF-940CCCAB94B5}" destId="{12D335C6-93F3-4EE9-83C3-A5534DD98835}" srcOrd="1" destOrd="0" presId="urn:microsoft.com/office/officeart/2005/8/layout/hierarchy1"/>
    <dgm:cxn modelId="{FB42DA09-BA07-4D9A-94DA-41B26FC5A503}" type="presParOf" srcId="{B9B6E4A8-D2D8-4678-877B-06C0E49DF649}" destId="{ED89AF4D-5959-4A89-83CA-D78DE3A82332}" srcOrd="1" destOrd="0" presId="urn:microsoft.com/office/officeart/2005/8/layout/hierarchy1"/>
    <dgm:cxn modelId="{BD84847A-0A9A-428E-8019-28581B389DC0}" type="presParOf" srcId="{ED89AF4D-5959-4A89-83CA-D78DE3A82332}" destId="{91B67009-0335-41C4-8149-00470410E92B}" srcOrd="0" destOrd="0" presId="urn:microsoft.com/office/officeart/2005/8/layout/hierarchy1"/>
    <dgm:cxn modelId="{47014763-7C59-424F-87DF-004B9E86DCD5}" type="presParOf" srcId="{ED89AF4D-5959-4A89-83CA-D78DE3A82332}" destId="{1BE87696-5FCF-4572-8CE2-FF1DB2C824C9}" srcOrd="1" destOrd="0" presId="urn:microsoft.com/office/officeart/2005/8/layout/hierarchy1"/>
    <dgm:cxn modelId="{8579BB52-B25D-4639-B364-B045E06A38E4}" type="presParOf" srcId="{1BE87696-5FCF-4572-8CE2-FF1DB2C824C9}" destId="{4285F9ED-E48F-468C-94DF-B99B55B85EC4}" srcOrd="0" destOrd="0" presId="urn:microsoft.com/office/officeart/2005/8/layout/hierarchy1"/>
    <dgm:cxn modelId="{0137D613-4B72-4D2B-A1EF-72568DEE148F}" type="presParOf" srcId="{4285F9ED-E48F-468C-94DF-B99B55B85EC4}" destId="{C6BAF29E-64AF-40AE-8EE5-36F958CA5599}" srcOrd="0" destOrd="0" presId="urn:microsoft.com/office/officeart/2005/8/layout/hierarchy1"/>
    <dgm:cxn modelId="{B8E78833-61A1-4C70-92E4-BA36A7FD3C45}" type="presParOf" srcId="{4285F9ED-E48F-468C-94DF-B99B55B85EC4}" destId="{5A63646C-5EC8-48DC-BA0F-D00EBFB03228}" srcOrd="1" destOrd="0" presId="urn:microsoft.com/office/officeart/2005/8/layout/hierarchy1"/>
    <dgm:cxn modelId="{43996792-95F3-4623-A421-00E683D90BD2}" type="presParOf" srcId="{1BE87696-5FCF-4572-8CE2-FF1DB2C824C9}" destId="{152E7804-B9D2-43AD-83E6-65745D5038D7}" srcOrd="1" destOrd="0" presId="urn:microsoft.com/office/officeart/2005/8/layout/hierarchy1"/>
    <dgm:cxn modelId="{DD888C01-3923-4670-99A3-0E31DF020132}" type="presParOf" srcId="{ED89AF4D-5959-4A89-83CA-D78DE3A82332}" destId="{9FD68B3E-55C4-402C-A080-6A03A8DC2778}" srcOrd="2" destOrd="0" presId="urn:microsoft.com/office/officeart/2005/8/layout/hierarchy1"/>
    <dgm:cxn modelId="{871B289A-B752-475B-8399-21D9905151D4}" type="presParOf" srcId="{ED89AF4D-5959-4A89-83CA-D78DE3A82332}" destId="{908370EC-89CA-483A-9C15-9074FE0C72CC}" srcOrd="3" destOrd="0" presId="urn:microsoft.com/office/officeart/2005/8/layout/hierarchy1"/>
    <dgm:cxn modelId="{D5D7E360-6DEC-43EA-BB77-7CFDD86DB6D6}" type="presParOf" srcId="{908370EC-89CA-483A-9C15-9074FE0C72CC}" destId="{A165FA66-06BA-4558-A9E6-B0DB10B6260C}" srcOrd="0" destOrd="0" presId="urn:microsoft.com/office/officeart/2005/8/layout/hierarchy1"/>
    <dgm:cxn modelId="{90BCDAF3-86FA-4871-81D3-D2BF8D5DBF17}" type="presParOf" srcId="{A165FA66-06BA-4558-A9E6-B0DB10B6260C}" destId="{F48ABDC9-CFE9-41E6-B436-54DA16571A04}" srcOrd="0" destOrd="0" presId="urn:microsoft.com/office/officeart/2005/8/layout/hierarchy1"/>
    <dgm:cxn modelId="{3F0C6DD7-5432-439A-A1AA-102DCA6DC7E0}" type="presParOf" srcId="{A165FA66-06BA-4558-A9E6-B0DB10B6260C}" destId="{6E43E987-FE4D-4B2F-A30E-DA7AE2528EF2}" srcOrd="1" destOrd="0" presId="urn:microsoft.com/office/officeart/2005/8/layout/hierarchy1"/>
    <dgm:cxn modelId="{B95B8FC9-6460-4070-8426-07E46C9460DF}" type="presParOf" srcId="{908370EC-89CA-483A-9C15-9074FE0C72CC}" destId="{88F90BE9-4726-40A8-9C26-7AD134B65253}" srcOrd="1" destOrd="0" presId="urn:microsoft.com/office/officeart/2005/8/layout/hierarchy1"/>
    <dgm:cxn modelId="{3D3C94CD-5146-4ECB-868F-B022F8D2D198}" type="presParOf" srcId="{ED89AF4D-5959-4A89-83CA-D78DE3A82332}" destId="{2CEF8FFC-33E0-45CC-A182-DB64D3CBB4B3}" srcOrd="4" destOrd="0" presId="urn:microsoft.com/office/officeart/2005/8/layout/hierarchy1"/>
    <dgm:cxn modelId="{8FF26C86-B24D-4F89-B365-65A3E51D8156}" type="presParOf" srcId="{ED89AF4D-5959-4A89-83CA-D78DE3A82332}" destId="{710C409D-C72B-4BBE-A1A4-1597702138AA}" srcOrd="5" destOrd="0" presId="urn:microsoft.com/office/officeart/2005/8/layout/hierarchy1"/>
    <dgm:cxn modelId="{EC933ACF-2CC0-4E31-9017-75541AA5B8D0}" type="presParOf" srcId="{710C409D-C72B-4BBE-A1A4-1597702138AA}" destId="{F70EF076-6E68-40AC-99BB-AA9D716845EC}" srcOrd="0" destOrd="0" presId="urn:microsoft.com/office/officeart/2005/8/layout/hierarchy1"/>
    <dgm:cxn modelId="{F7345685-F143-4830-92FB-E783D3678C4A}" type="presParOf" srcId="{F70EF076-6E68-40AC-99BB-AA9D716845EC}" destId="{2236F24D-752F-4DC7-B364-A5B6D87D9029}" srcOrd="0" destOrd="0" presId="urn:microsoft.com/office/officeart/2005/8/layout/hierarchy1"/>
    <dgm:cxn modelId="{528ACDCD-FCB4-47DB-9AFB-6F72D7B1EA6E}" type="presParOf" srcId="{F70EF076-6E68-40AC-99BB-AA9D716845EC}" destId="{5997097D-08BD-48BF-B46F-9A914C47D450}" srcOrd="1" destOrd="0" presId="urn:microsoft.com/office/officeart/2005/8/layout/hierarchy1"/>
    <dgm:cxn modelId="{A70A037C-1A40-4717-B133-31E678AA2471}" type="presParOf" srcId="{710C409D-C72B-4BBE-A1A4-1597702138AA}" destId="{5896D250-56A6-47C3-9DBE-0298653EFEC3}" srcOrd="1" destOrd="0" presId="urn:microsoft.com/office/officeart/2005/8/layout/hierarchy1"/>
    <dgm:cxn modelId="{7AE2E0D8-215C-4ADB-B348-2E4CFF847DEC}" type="presParOf" srcId="{ED89AF4D-5959-4A89-83CA-D78DE3A82332}" destId="{E0D10BFD-2664-4CFF-8CA9-284561FB16F4}" srcOrd="6" destOrd="0" presId="urn:microsoft.com/office/officeart/2005/8/layout/hierarchy1"/>
    <dgm:cxn modelId="{BC895CC3-1080-4055-B41B-1E8DC6316B5F}" type="presParOf" srcId="{ED89AF4D-5959-4A89-83CA-D78DE3A82332}" destId="{22FC30A6-2B34-4D02-BD40-CEEE000791F0}" srcOrd="7" destOrd="0" presId="urn:microsoft.com/office/officeart/2005/8/layout/hierarchy1"/>
    <dgm:cxn modelId="{B76248ED-1A1F-4A65-80D2-0121E8B5B9B8}" type="presParOf" srcId="{22FC30A6-2B34-4D02-BD40-CEEE000791F0}" destId="{51E18AD2-69CC-4FAA-9C56-4DBF383C61FC}" srcOrd="0" destOrd="0" presId="urn:microsoft.com/office/officeart/2005/8/layout/hierarchy1"/>
    <dgm:cxn modelId="{1AA5ADFC-D38C-4E98-ADF3-0E4DB7B48FC9}" type="presParOf" srcId="{51E18AD2-69CC-4FAA-9C56-4DBF383C61FC}" destId="{82E11B01-23DB-4AA2-A3A4-1622ACF26DF9}" srcOrd="0" destOrd="0" presId="urn:microsoft.com/office/officeart/2005/8/layout/hierarchy1"/>
    <dgm:cxn modelId="{18D9F699-D186-4349-A189-AEFC069CB425}" type="presParOf" srcId="{51E18AD2-69CC-4FAA-9C56-4DBF383C61FC}" destId="{6B4A65BB-574C-4C4F-960A-B75B1CC46B20}" srcOrd="1" destOrd="0" presId="urn:microsoft.com/office/officeart/2005/8/layout/hierarchy1"/>
    <dgm:cxn modelId="{21D25C68-90F2-49D3-AA1B-085D1289F44B}" type="presParOf" srcId="{22FC30A6-2B34-4D02-BD40-CEEE000791F0}" destId="{41A0EAAB-7A8E-4786-92ED-0E6F155F7A34}" srcOrd="1" destOrd="0" presId="urn:microsoft.com/office/officeart/2005/8/layout/hierarchy1"/>
    <dgm:cxn modelId="{CC029039-75FB-48EA-B824-5355FCB6132D}" type="presParOf" srcId="{ED89AF4D-5959-4A89-83CA-D78DE3A82332}" destId="{040266A7-F790-44E6-9DA3-9F0C8DE4DAA5}" srcOrd="8" destOrd="0" presId="urn:microsoft.com/office/officeart/2005/8/layout/hierarchy1"/>
    <dgm:cxn modelId="{CD467950-BD70-4C3D-B582-B829F2106C1D}" type="presParOf" srcId="{ED89AF4D-5959-4A89-83CA-D78DE3A82332}" destId="{D7C0C290-EBBF-49AF-ADA2-9BBA56BE1167}" srcOrd="9" destOrd="0" presId="urn:microsoft.com/office/officeart/2005/8/layout/hierarchy1"/>
    <dgm:cxn modelId="{52DD6EBC-28D2-4753-A6A8-A2C82D9F2210}" type="presParOf" srcId="{D7C0C290-EBBF-49AF-ADA2-9BBA56BE1167}" destId="{192CB75C-A970-4153-A002-4DA5D0E32A9A}" srcOrd="0" destOrd="0" presId="urn:microsoft.com/office/officeart/2005/8/layout/hierarchy1"/>
    <dgm:cxn modelId="{4690CA38-9277-4604-B76A-11A4E08686E5}" type="presParOf" srcId="{192CB75C-A970-4153-A002-4DA5D0E32A9A}" destId="{832CFCDC-2C9F-476E-B1E2-8EACC69AB506}" srcOrd="0" destOrd="0" presId="urn:microsoft.com/office/officeart/2005/8/layout/hierarchy1"/>
    <dgm:cxn modelId="{56079774-6E51-4C03-AEE1-E4CFF1E357E7}" type="presParOf" srcId="{192CB75C-A970-4153-A002-4DA5D0E32A9A}" destId="{A851A8B6-8DDB-482C-9364-3AD77B4DFEE6}" srcOrd="1" destOrd="0" presId="urn:microsoft.com/office/officeart/2005/8/layout/hierarchy1"/>
    <dgm:cxn modelId="{0236A146-599E-46A0-9428-241B7D0837C1}" type="presParOf" srcId="{D7C0C290-EBBF-49AF-ADA2-9BBA56BE1167}" destId="{A810BE68-0B63-4AD2-98D6-198D5AA7B14B}" srcOrd="1" destOrd="0" presId="urn:microsoft.com/office/officeart/2005/8/layout/hierarchy1"/>
    <dgm:cxn modelId="{92A6496A-3879-4DD1-8979-F9A9C5F79045}" type="presParOf" srcId="{A1916D41-CCF0-4DE3-B426-0CCA571AAE34}" destId="{E502085F-2303-4E0F-A307-8E2673F39FCD}" srcOrd="2" destOrd="0" presId="urn:microsoft.com/office/officeart/2005/8/layout/hierarchy1"/>
    <dgm:cxn modelId="{996C7761-8373-41E6-912D-9D3E600DBAA9}" type="presParOf" srcId="{A1916D41-CCF0-4DE3-B426-0CCA571AAE34}" destId="{5BE12AC4-2505-4576-BBC8-96006E61CB91}" srcOrd="3" destOrd="0" presId="urn:microsoft.com/office/officeart/2005/8/layout/hierarchy1"/>
    <dgm:cxn modelId="{D851AC8B-8712-418C-AE66-7FBAE8D02194}" type="presParOf" srcId="{5BE12AC4-2505-4576-BBC8-96006E61CB91}" destId="{25A22FF5-CFBA-48AD-AF95-FDC730329084}" srcOrd="0" destOrd="0" presId="urn:microsoft.com/office/officeart/2005/8/layout/hierarchy1"/>
    <dgm:cxn modelId="{302DED93-3DC3-4400-98F7-0435D1E4FBEB}" type="presParOf" srcId="{25A22FF5-CFBA-48AD-AF95-FDC730329084}" destId="{46AEC6C0-C4E8-4DF1-AA25-BB36CACF61B0}" srcOrd="0" destOrd="0" presId="urn:microsoft.com/office/officeart/2005/8/layout/hierarchy1"/>
    <dgm:cxn modelId="{0EEEFBBF-4B73-42C4-BCAB-F95C8C504C48}" type="presParOf" srcId="{25A22FF5-CFBA-48AD-AF95-FDC730329084}" destId="{DE26639D-33FD-4413-8DF1-0E3EB0F18E6B}" srcOrd="1" destOrd="0" presId="urn:microsoft.com/office/officeart/2005/8/layout/hierarchy1"/>
    <dgm:cxn modelId="{61D52C9E-0E07-4F85-8218-9D36DA835AD2}" type="presParOf" srcId="{5BE12AC4-2505-4576-BBC8-96006E61CB91}" destId="{4E1661A0-AA10-4EC7-BD38-F3A8199D6DD9}" srcOrd="1" destOrd="0" presId="urn:microsoft.com/office/officeart/2005/8/layout/hierarchy1"/>
    <dgm:cxn modelId="{810517FC-1629-443E-BCB3-4EBCABB00C95}" type="presParOf" srcId="{4E1661A0-AA10-4EC7-BD38-F3A8199D6DD9}" destId="{63BC18E6-79EE-477F-9604-D91068ADE3B3}" srcOrd="0" destOrd="0" presId="urn:microsoft.com/office/officeart/2005/8/layout/hierarchy1"/>
    <dgm:cxn modelId="{21CE4457-4407-4F82-85EC-CC7B4002AC6B}" type="presParOf" srcId="{4E1661A0-AA10-4EC7-BD38-F3A8199D6DD9}" destId="{01D6601B-BB50-44A9-A0BB-B827CD7D82BD}" srcOrd="1" destOrd="0" presId="urn:microsoft.com/office/officeart/2005/8/layout/hierarchy1"/>
    <dgm:cxn modelId="{5BE2C161-3F2C-46F1-B760-3FC36D9AB2B1}" type="presParOf" srcId="{01D6601B-BB50-44A9-A0BB-B827CD7D82BD}" destId="{03100E7E-42E0-411E-82BB-38834CDD881E}" srcOrd="0" destOrd="0" presId="urn:microsoft.com/office/officeart/2005/8/layout/hierarchy1"/>
    <dgm:cxn modelId="{6A9B12ED-2612-470D-B806-40E7D6DD5800}" type="presParOf" srcId="{03100E7E-42E0-411E-82BB-38834CDD881E}" destId="{0F2A6A99-3732-43C0-8255-FFB65E520179}" srcOrd="0" destOrd="0" presId="urn:microsoft.com/office/officeart/2005/8/layout/hierarchy1"/>
    <dgm:cxn modelId="{06BC222D-89DB-4775-B175-CF9DC93DA989}" type="presParOf" srcId="{03100E7E-42E0-411E-82BB-38834CDD881E}" destId="{F752EB04-BBBE-44F0-920E-C11F8E0EE25E}" srcOrd="1" destOrd="0" presId="urn:microsoft.com/office/officeart/2005/8/layout/hierarchy1"/>
    <dgm:cxn modelId="{50625B5E-CC92-4FB6-8720-5D77E10D0A62}" type="presParOf" srcId="{01D6601B-BB50-44A9-A0BB-B827CD7D82BD}" destId="{93F9CBD8-37AE-47F7-9855-E37C1B689367}" srcOrd="1" destOrd="0" presId="urn:microsoft.com/office/officeart/2005/8/layout/hierarchy1"/>
    <dgm:cxn modelId="{A2451C60-4B0C-4DB5-85AF-299F93D22EA3}" type="presParOf" srcId="{4E1661A0-AA10-4EC7-BD38-F3A8199D6DD9}" destId="{19B6C65F-E687-41B7-BE80-AC09DDA780C2}" srcOrd="2" destOrd="0" presId="urn:microsoft.com/office/officeart/2005/8/layout/hierarchy1"/>
    <dgm:cxn modelId="{C7CB170A-1B95-4D60-8A77-CA3009167859}" type="presParOf" srcId="{4E1661A0-AA10-4EC7-BD38-F3A8199D6DD9}" destId="{354069BD-6CDE-4F6A-A148-40AB3B7FC032}" srcOrd="3" destOrd="0" presId="urn:microsoft.com/office/officeart/2005/8/layout/hierarchy1"/>
    <dgm:cxn modelId="{9BADDA68-11E7-4294-90B5-18617B56CB20}" type="presParOf" srcId="{354069BD-6CDE-4F6A-A148-40AB3B7FC032}" destId="{C7EF2EF0-F1A9-44A3-AAD4-22A0C8BD27E1}" srcOrd="0" destOrd="0" presId="urn:microsoft.com/office/officeart/2005/8/layout/hierarchy1"/>
    <dgm:cxn modelId="{32CA204F-E410-441E-A282-42766522C892}" type="presParOf" srcId="{C7EF2EF0-F1A9-44A3-AAD4-22A0C8BD27E1}" destId="{46402E91-005D-40D9-A1C1-4B13B6B8DBAE}" srcOrd="0" destOrd="0" presId="urn:microsoft.com/office/officeart/2005/8/layout/hierarchy1"/>
    <dgm:cxn modelId="{8142C971-8394-451F-A7E5-42C503CED305}" type="presParOf" srcId="{C7EF2EF0-F1A9-44A3-AAD4-22A0C8BD27E1}" destId="{105E226B-2FA0-4501-9DE3-F5B123DFD40E}" srcOrd="1" destOrd="0" presId="urn:microsoft.com/office/officeart/2005/8/layout/hierarchy1"/>
    <dgm:cxn modelId="{6C628FDB-3E3B-4D4D-86E8-C9DDA148539A}" type="presParOf" srcId="{354069BD-6CDE-4F6A-A148-40AB3B7FC032}" destId="{FA5E8AC8-50BD-4E7E-804D-1D8B5745A213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Times New Roman" panose="02020603050405020304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891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imes New Roman" panose="02020603050405020304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584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381000" y="685800"/>
            <a:ext cx="6096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3891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3891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Times New Roman" panose="02020603050405020304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891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imes New Roman" panose="02020603050405020304" pitchFamily="18" charset="0"/>
              </a:defRPr>
            </a:lvl1pPr>
          </a:lstStyle>
          <a:p>
            <a:pPr>
              <a:defRPr/>
            </a:pPr>
            <a:fld id="{05FB7782-8147-4CD9-9B09-F12F1A543C01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748846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>
            <a:extLst>
              <a:ext uri="{FF2B5EF4-FFF2-40B4-BE49-F238E27FC236}">
                <a16:creationId xmlns:a16="http://schemas.microsoft.com/office/drawing/2014/main" xmlns="" id="{38892895-91C6-86B2-5117-0409E1F12FEA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5603" name="Rectangle 3">
            <a:extLst>
              <a:ext uri="{FF2B5EF4-FFF2-40B4-BE49-F238E27FC236}">
                <a16:creationId xmlns:a16="http://schemas.microsoft.com/office/drawing/2014/main" xmlns="" id="{E8CC072F-D574-98DE-A4D2-5AD03ED0566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8973692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20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B0381DE-D643-4E7C-BA4A-41B65427D4E4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90978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F0CE734-DD42-4BEA-9351-268C1F40F98F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59165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586D581-C2A3-46FD-8349-EB691B3D0B52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59419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>
  <p:cSld name="Title, Conten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1200150"/>
            <a:ext cx="4038600" cy="163949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648200" y="2953942"/>
            <a:ext cx="4038600" cy="164068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Rectangle 4">
            <a:extLst>
              <a:ext uri="{FF2B5EF4-FFF2-40B4-BE49-F238E27FC236}">
                <a16:creationId xmlns:a16="http://schemas.microsoft.com/office/drawing/2014/main" xmlns="" id="{2171B3DA-5619-95A7-EED7-44BDC6EC989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787D12A-2592-4B8B-918D-EB6E8286F6F2}" type="datetimeFigureOut">
              <a:rPr lang="en-US"/>
              <a:pPr>
                <a:defRPr/>
              </a:pPr>
              <a:t>18/04/2023</a:t>
            </a:fld>
            <a:endParaRPr lang="en-US"/>
          </a:p>
        </p:txBody>
      </p:sp>
      <p:sp>
        <p:nvSpPr>
          <p:cNvPr id="7" name="Rectangle 5">
            <a:extLst>
              <a:ext uri="{FF2B5EF4-FFF2-40B4-BE49-F238E27FC236}">
                <a16:creationId xmlns:a16="http://schemas.microsoft.com/office/drawing/2014/main" xmlns="" id="{E8CC838B-F3B4-2A18-E004-F8813CC55BEA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xmlns="" id="{FA432757-7262-57B4-C1CD-254A46F9F18B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6EB9174-FD72-453B-B164-B4F01D351003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1533686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901D838-16E6-4B9A-BD66-F94320D75EEB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37851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33AF0E7-EE51-4121-9F0C-99A51593892D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63127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B6DE6FD-8A09-4672-9DF9-F391EE5E8472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81725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8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8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7C93173-FA06-4523-BF41-FC5AD4A28BD9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00253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CEE032A-DDEC-4C84-B7FB-C704D75C9FF2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56494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BA40CBD-C4FE-4011-B3CC-7E8FDA051720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44235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3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9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3" y="1076327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1B47F35-9EDF-4D08-8D5D-E3E9E1D3026C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79266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4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F3906A1-D63D-467E-91C9-75445559FCEB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5420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</a:defRPr>
            </a:lvl1pPr>
          </a:lstStyle>
          <a:p>
            <a:pPr>
              <a:defRPr/>
            </a:pPr>
            <a:fld id="{F2D6CB12-B2E6-41DE-9560-5541D0505374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37077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Times New Roman" panose="02020603050405020304" pitchFamily="18" charset="0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Times New Roman" panose="02020603050405020304" pitchFamily="18" charset="0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Times New Roman" panose="02020603050405020304" pitchFamily="18" charset="0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Times New Roman" panose="02020603050405020304" pitchFamily="18" charset="0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Times New Roman" panose="02020603050405020304" pitchFamily="18" charset="0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Times New Roman" panose="02020603050405020304" pitchFamily="18" charset="0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.jpeg"/><Relationship Id="rId4" Type="http://schemas.openxmlformats.org/officeDocument/2006/relationships/image" Target="../media/image18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jpeg"/><Relationship Id="rId3" Type="http://schemas.openxmlformats.org/officeDocument/2006/relationships/image" Target="../media/image28.jpeg"/><Relationship Id="rId7" Type="http://schemas.openxmlformats.org/officeDocument/2006/relationships/image" Target="../media/image3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1.jpeg"/><Relationship Id="rId5" Type="http://schemas.openxmlformats.org/officeDocument/2006/relationships/image" Target="../media/image30.jpeg"/><Relationship Id="rId10" Type="http://schemas.openxmlformats.org/officeDocument/2006/relationships/image" Target="../media/image35.jpeg"/><Relationship Id="rId4" Type="http://schemas.openxmlformats.org/officeDocument/2006/relationships/image" Target="../media/image29.jpeg"/><Relationship Id="rId9" Type="http://schemas.openxmlformats.org/officeDocument/2006/relationships/image" Target="../media/image34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.jpeg"/><Relationship Id="rId4" Type="http://schemas.openxmlformats.org/officeDocument/2006/relationships/image" Target="../media/image18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3.jpeg"/><Relationship Id="rId5" Type="http://schemas.openxmlformats.org/officeDocument/2006/relationships/image" Target="../media/image42.jpeg"/><Relationship Id="rId4" Type="http://schemas.openxmlformats.org/officeDocument/2006/relationships/image" Target="../media/image41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.jpeg"/><Relationship Id="rId4" Type="http://schemas.openxmlformats.org/officeDocument/2006/relationships/image" Target="../media/image18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6.jpe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7" Type="http://schemas.openxmlformats.org/officeDocument/2006/relationships/image" Target="../media/image54.jpeg"/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3.jpeg"/><Relationship Id="rId5" Type="http://schemas.openxmlformats.org/officeDocument/2006/relationships/image" Target="../media/image52.jpeg"/><Relationship Id="rId4" Type="http://schemas.openxmlformats.org/officeDocument/2006/relationships/image" Target="../media/image51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eg"/><Relationship Id="rId7" Type="http://schemas.openxmlformats.org/officeDocument/2006/relationships/image" Target="../media/image60.jpeg"/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9.jpeg"/><Relationship Id="rId5" Type="http://schemas.openxmlformats.org/officeDocument/2006/relationships/image" Target="../media/image58.jpeg"/><Relationship Id="rId4" Type="http://schemas.openxmlformats.org/officeDocument/2006/relationships/image" Target="../media/image57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jpeg"/><Relationship Id="rId2" Type="http://schemas.openxmlformats.org/officeDocument/2006/relationships/image" Target="../media/image6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4.jpeg"/><Relationship Id="rId4" Type="http://schemas.openxmlformats.org/officeDocument/2006/relationships/image" Target="../media/image63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jpeg"/><Relationship Id="rId3" Type="http://schemas.openxmlformats.org/officeDocument/2006/relationships/image" Target="../media/image6.jpeg"/><Relationship Id="rId7" Type="http://schemas.openxmlformats.org/officeDocument/2006/relationships/image" Target="../media/image10.jpeg"/><Relationship Id="rId12" Type="http://schemas.openxmlformats.org/officeDocument/2006/relationships/image" Target="../media/image15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jpeg"/><Relationship Id="rId11" Type="http://schemas.openxmlformats.org/officeDocument/2006/relationships/image" Target="../media/image14.png"/><Relationship Id="rId5" Type="http://schemas.openxmlformats.org/officeDocument/2006/relationships/image" Target="../media/image8.jpeg"/><Relationship Id="rId10" Type="http://schemas.openxmlformats.org/officeDocument/2006/relationships/image" Target="../media/image13.jpeg"/><Relationship Id="rId4" Type="http://schemas.openxmlformats.org/officeDocument/2006/relationships/image" Target="../media/image7.jpeg"/><Relationship Id="rId9" Type="http://schemas.openxmlformats.org/officeDocument/2006/relationships/image" Target="../media/image12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.jpeg"/><Relationship Id="rId4" Type="http://schemas.openxmlformats.org/officeDocument/2006/relationships/image" Target="../media/image1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.jpeg"/><Relationship Id="rId4" Type="http://schemas.openxmlformats.org/officeDocument/2006/relationships/image" Target="../media/image1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7" Type="http://schemas.openxmlformats.org/officeDocument/2006/relationships/image" Target="../media/image27.pn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png"/><Relationship Id="rId5" Type="http://schemas.openxmlformats.org/officeDocument/2006/relationships/image" Target="../media/image25.jpeg"/><Relationship Id="rId4" Type="http://schemas.openxmlformats.org/officeDocument/2006/relationships/image" Target="../media/image2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1430"/>
            <a:ext cx="9144000" cy="51435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0" name="Picture 17" descr="tui xach 4">
            <a:extLst>
              <a:ext uri="{FF2B5EF4-FFF2-40B4-BE49-F238E27FC236}">
                <a16:creationId xmlns:a16="http://schemas.microsoft.com/office/drawing/2014/main" xmlns="" id="{919A4D91-50AF-F55B-C8B9-80247893AC1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162" y="949024"/>
            <a:ext cx="1771650" cy="1943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1" name="Picture 18">
            <a:extLst>
              <a:ext uri="{FF2B5EF4-FFF2-40B4-BE49-F238E27FC236}">
                <a16:creationId xmlns:a16="http://schemas.microsoft.com/office/drawing/2014/main" xmlns="" id="{8AD701E5-C9A9-97FD-D7FF-00AB865FFB7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41303" y="1157871"/>
            <a:ext cx="1153715" cy="1714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2" name="Picture 19">
            <a:extLst>
              <a:ext uri="{FF2B5EF4-FFF2-40B4-BE49-F238E27FC236}">
                <a16:creationId xmlns:a16="http://schemas.microsoft.com/office/drawing/2014/main" xmlns="" id="{D4680D5C-7D77-F521-96E6-E866EB1B032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06223" y="417021"/>
            <a:ext cx="1239440" cy="1714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6935" name="Rectangle 23">
            <a:extLst>
              <a:ext uri="{FF2B5EF4-FFF2-40B4-BE49-F238E27FC236}">
                <a16:creationId xmlns:a16="http://schemas.microsoft.com/office/drawing/2014/main" xmlns="" id="{6E0825EC-0B8D-4DEF-5AC4-2A6379B429F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1" y="2952750"/>
            <a:ext cx="8813268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2400" b="1" err="1">
                <a:latin typeface="Times New Roman" panose="02020603050405020304" pitchFamily="18" charset="0"/>
                <a:cs typeface="Times New Roman" panose="02020603050405020304" pitchFamily="18" charset="0"/>
              </a:rPr>
              <a:t>Nhóm</a:t>
            </a:r>
            <a:r>
              <a:rPr lang="en-US" sz="2400" b="1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2: </a:t>
            </a:r>
            <a:r>
              <a:rPr lang="en-US" sz="2400" b="1">
                <a:solidFill>
                  <a:srgbClr val="00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Túi làm bằng vải, thổ cẩm, da, len</a:t>
            </a:r>
            <a:r>
              <a:rPr lang="en-US" sz="2400" b="1" smtClean="0">
                <a:solidFill>
                  <a:srgbClr val="00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,…</a:t>
            </a:r>
            <a:endParaRPr lang="en-US" sz="2400" b="1">
              <a:solidFill>
                <a:srgbClr val="00339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109" name="Picture 2">
            <a:extLst>
              <a:ext uri="{FF2B5EF4-FFF2-40B4-BE49-F238E27FC236}">
                <a16:creationId xmlns:a16="http://schemas.microsoft.com/office/drawing/2014/main" xmlns="" id="{F45FEADA-A82E-E498-9A3E-C6408A1258C6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34200" y="1041798"/>
            <a:ext cx="1890713" cy="18919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Rectangle 3">
            <a:extLst>
              <a:ext uri="{FF2B5EF4-FFF2-40B4-BE49-F238E27FC236}">
                <a16:creationId xmlns:a16="http://schemas.microsoft.com/office/drawing/2014/main" xmlns="" id="{E810E9C1-9233-5B82-38A9-50E466EA218F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4162" y="341313"/>
            <a:ext cx="4059238" cy="523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/>
            <a:r>
              <a:rPr lang="en-US" altLang="en-US" sz="2800" b="1" dirty="0">
                <a:solidFill>
                  <a:srgbClr val="0000FF"/>
                </a:solidFill>
              </a:rPr>
              <a:t>      I. </a:t>
            </a:r>
            <a:r>
              <a:rPr lang="en-US" altLang="en-US" sz="2800" b="1" u="sng" dirty="0">
                <a:solidFill>
                  <a:srgbClr val="0000FF"/>
                </a:solidFill>
              </a:rPr>
              <a:t>Quan </a:t>
            </a:r>
            <a:r>
              <a:rPr lang="en-US" altLang="en-US" sz="2800" b="1" u="sng" dirty="0" err="1">
                <a:solidFill>
                  <a:srgbClr val="0000FF"/>
                </a:solidFill>
              </a:rPr>
              <a:t>sát</a:t>
            </a:r>
            <a:r>
              <a:rPr lang="en-US" altLang="en-US" sz="2800" b="1" u="sng" dirty="0">
                <a:solidFill>
                  <a:srgbClr val="0000FF"/>
                </a:solidFill>
              </a:rPr>
              <a:t>, </a:t>
            </a:r>
            <a:r>
              <a:rPr lang="en-US" altLang="en-US" sz="2800" b="1" u="sng" dirty="0" err="1">
                <a:solidFill>
                  <a:srgbClr val="0000FF"/>
                </a:solidFill>
              </a:rPr>
              <a:t>nhận</a:t>
            </a:r>
            <a:r>
              <a:rPr lang="en-US" altLang="en-US" sz="2800" b="1" u="sng" dirty="0">
                <a:solidFill>
                  <a:srgbClr val="0000FF"/>
                </a:solidFill>
              </a:rPr>
              <a:t> </a:t>
            </a:r>
            <a:r>
              <a:rPr lang="en-US" altLang="en-US" sz="2800" b="1" u="sng" dirty="0" err="1">
                <a:solidFill>
                  <a:srgbClr val="0000FF"/>
                </a:solidFill>
              </a:rPr>
              <a:t>xét</a:t>
            </a:r>
            <a:r>
              <a:rPr lang="en-US" altLang="en-US" sz="2800" b="1" u="sng" dirty="0">
                <a:solidFill>
                  <a:srgbClr val="0000FF"/>
                </a:solidFill>
              </a:rPr>
              <a:t>:</a:t>
            </a:r>
          </a:p>
        </p:txBody>
      </p:sp>
    </p:spTree>
    <p:extLst>
      <p:ext uri="{BB962C8B-B14F-4D97-AF65-F5344CB8AC3E}">
        <p14:creationId xmlns:p14="http://schemas.microsoft.com/office/powerpoint/2010/main" val="9764571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1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9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669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6935" grpId="0" build="allAtOnce"/>
      <p:bldP spid="166935" grpId="1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5DED69B0-55EE-E9A9-C79B-AB80F165D35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39666" y="171450"/>
            <a:ext cx="1646634" cy="1846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4CC397CE-2F22-CE40-06F4-7F511F84128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7560" y="133350"/>
            <a:ext cx="1544240" cy="18026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46549A5D-687B-2B18-AA06-27C49309F5A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29150" y="247649"/>
            <a:ext cx="1600200" cy="160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xmlns="" id="{6762E9E8-348F-4D47-37BD-5DBE5A4F547E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1601" y="2396727"/>
            <a:ext cx="1659731" cy="15656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xmlns="" id="{8E0A5D4D-895C-24B7-1C80-CE3A732DB33B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80510" y="2284809"/>
            <a:ext cx="1620440" cy="16204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8" name="Text Box 7">
            <a:extLst>
              <a:ext uri="{FF2B5EF4-FFF2-40B4-BE49-F238E27FC236}">
                <a16:creationId xmlns:a16="http://schemas.microsoft.com/office/drawing/2014/main" xmlns="" id="{8E912D46-4A79-CDAC-1DB9-CD4FC5F7FCB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29350" y="3948112"/>
            <a:ext cx="1085850" cy="461665"/>
          </a:xfrm>
          <a:prstGeom prst="rect">
            <a:avLst/>
          </a:prstGeom>
          <a:solidFill>
            <a:schemeClr val="accent1"/>
          </a:solidFill>
          <a:ln>
            <a:solidFill>
              <a:schemeClr val="accent1">
                <a:lumMod val="75000"/>
              </a:schemeClr>
            </a:solidFill>
          </a:ln>
          <a:effectLst/>
        </p:spPr>
        <p:txBody>
          <a:bodyPr>
            <a:spAutoFit/>
          </a:bodyPr>
          <a:lstStyle/>
          <a:p>
            <a:pPr algn="ctr" eaLnBrk="0" hangingPunct="0">
              <a:spcBef>
                <a:spcPct val="50000"/>
              </a:spcBef>
              <a:defRPr/>
            </a:pPr>
            <a:r>
              <a:rPr lang="en-US" sz="2400">
                <a:latin typeface="Times New Roman" panose="02020603050405020304" pitchFamily="18" charset="0"/>
              </a:rPr>
              <a:t>Len</a:t>
            </a:r>
          </a:p>
        </p:txBody>
      </p:sp>
      <p:sp>
        <p:nvSpPr>
          <p:cNvPr id="29" name="Text Box 7">
            <a:extLst>
              <a:ext uri="{FF2B5EF4-FFF2-40B4-BE49-F238E27FC236}">
                <a16:creationId xmlns:a16="http://schemas.microsoft.com/office/drawing/2014/main" xmlns="" id="{F0436BCD-9582-8403-2F06-7A38099D1B3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56160" y="3890962"/>
            <a:ext cx="1085850" cy="461665"/>
          </a:xfrm>
          <a:prstGeom prst="rect">
            <a:avLst/>
          </a:prstGeom>
          <a:solidFill>
            <a:schemeClr val="accent1"/>
          </a:solidFill>
          <a:ln>
            <a:solidFill>
              <a:schemeClr val="accent1">
                <a:lumMod val="75000"/>
              </a:schemeClr>
            </a:solidFill>
          </a:ln>
          <a:effectLst/>
        </p:spPr>
        <p:txBody>
          <a:bodyPr>
            <a:spAutoFit/>
          </a:bodyPr>
          <a:lstStyle/>
          <a:p>
            <a:pPr algn="ctr" eaLnBrk="0" hangingPunct="0">
              <a:spcBef>
                <a:spcPct val="50000"/>
              </a:spcBef>
              <a:defRPr/>
            </a:pPr>
            <a:r>
              <a:rPr lang="en-US" sz="2400">
                <a:latin typeface="Times New Roman" panose="02020603050405020304" pitchFamily="18" charset="0"/>
              </a:rPr>
              <a:t>Da</a:t>
            </a:r>
          </a:p>
        </p:txBody>
      </p:sp>
      <p:sp>
        <p:nvSpPr>
          <p:cNvPr id="30" name="Text Box 7">
            <a:extLst>
              <a:ext uri="{FF2B5EF4-FFF2-40B4-BE49-F238E27FC236}">
                <a16:creationId xmlns:a16="http://schemas.microsoft.com/office/drawing/2014/main" xmlns="" id="{E8EEF6AD-2991-FA2B-9F64-5A293AAC109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51385" y="1925240"/>
            <a:ext cx="1295400" cy="461665"/>
          </a:xfrm>
          <a:prstGeom prst="rect">
            <a:avLst/>
          </a:prstGeom>
          <a:solidFill>
            <a:schemeClr val="accent1"/>
          </a:solidFill>
          <a:ln>
            <a:solidFill>
              <a:schemeClr val="accent1">
                <a:lumMod val="75000"/>
              </a:schemeClr>
            </a:solidFill>
          </a:ln>
          <a:effectLst/>
        </p:spPr>
        <p:txBody>
          <a:bodyPr wrap="square">
            <a:spAutoFit/>
          </a:bodyPr>
          <a:lstStyle/>
          <a:p>
            <a:pPr algn="ctr" eaLnBrk="0" hangingPunct="0">
              <a:spcBef>
                <a:spcPct val="50000"/>
              </a:spcBef>
              <a:defRPr/>
            </a:pPr>
            <a:r>
              <a:rPr lang="en-US" sz="2400">
                <a:latin typeface="Times New Roman" panose="02020603050405020304" pitchFamily="18" charset="0"/>
              </a:rPr>
              <a:t>Thổ cẩm</a:t>
            </a:r>
          </a:p>
        </p:txBody>
      </p:sp>
      <p:sp>
        <p:nvSpPr>
          <p:cNvPr id="31" name="Text Box 7">
            <a:extLst>
              <a:ext uri="{FF2B5EF4-FFF2-40B4-BE49-F238E27FC236}">
                <a16:creationId xmlns:a16="http://schemas.microsoft.com/office/drawing/2014/main" xmlns="" id="{791B8429-DE96-C35C-7CC7-68FC46D80B3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77791" y="1947862"/>
            <a:ext cx="1085850" cy="461665"/>
          </a:xfrm>
          <a:prstGeom prst="rect">
            <a:avLst/>
          </a:prstGeom>
          <a:solidFill>
            <a:schemeClr val="accent1"/>
          </a:solidFill>
          <a:ln>
            <a:solidFill>
              <a:schemeClr val="accent1">
                <a:lumMod val="75000"/>
              </a:schemeClr>
            </a:solidFill>
          </a:ln>
          <a:effectLst/>
        </p:spPr>
        <p:txBody>
          <a:bodyPr>
            <a:spAutoFit/>
          </a:bodyPr>
          <a:lstStyle/>
          <a:p>
            <a:pPr algn="ctr" eaLnBrk="0" hangingPunct="0">
              <a:spcBef>
                <a:spcPct val="50000"/>
              </a:spcBef>
              <a:defRPr/>
            </a:pPr>
            <a:r>
              <a:rPr lang="en-US" sz="2400">
                <a:latin typeface="Times New Roman" panose="02020603050405020304" pitchFamily="18" charset="0"/>
              </a:rPr>
              <a:t>Nhựa</a:t>
            </a:r>
          </a:p>
        </p:txBody>
      </p:sp>
      <p:sp>
        <p:nvSpPr>
          <p:cNvPr id="32" name="Text Box 7">
            <a:extLst>
              <a:ext uri="{FF2B5EF4-FFF2-40B4-BE49-F238E27FC236}">
                <a16:creationId xmlns:a16="http://schemas.microsoft.com/office/drawing/2014/main" xmlns="" id="{B83481B6-B3EC-E9E8-74C3-5236CA7B886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14900" y="1947862"/>
            <a:ext cx="1085850" cy="461665"/>
          </a:xfrm>
          <a:prstGeom prst="rect">
            <a:avLst/>
          </a:prstGeom>
          <a:solidFill>
            <a:schemeClr val="accent1"/>
          </a:solidFill>
          <a:ln>
            <a:solidFill>
              <a:schemeClr val="accent1">
                <a:lumMod val="75000"/>
              </a:schemeClr>
            </a:solidFill>
          </a:ln>
          <a:effectLst/>
        </p:spPr>
        <p:txBody>
          <a:bodyPr>
            <a:spAutoFit/>
          </a:bodyPr>
          <a:lstStyle/>
          <a:p>
            <a:pPr algn="ctr" eaLnBrk="0" hangingPunct="0">
              <a:spcBef>
                <a:spcPct val="50000"/>
              </a:spcBef>
              <a:defRPr/>
            </a:pPr>
            <a:r>
              <a:rPr lang="en-US" sz="2400">
                <a:latin typeface="Times New Roman" panose="02020603050405020304" pitchFamily="18" charset="0"/>
              </a:rPr>
              <a:t>Vải</a:t>
            </a: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xmlns="" id="{71ECBD5A-75CF-0424-E662-3AC3583CC76F}"/>
              </a:ext>
            </a:extLst>
          </p:cNvPr>
          <p:cNvSpPr/>
          <p:nvPr/>
        </p:nvSpPr>
        <p:spPr>
          <a:xfrm>
            <a:off x="2423475" y="4472285"/>
            <a:ext cx="4091626" cy="461665"/>
          </a:xfrm>
          <a:prstGeom prst="rect">
            <a:avLst/>
          </a:prstGeom>
          <a:blipFill>
            <a:blip r:embed="rId8"/>
            <a:tile tx="0" ty="0" sx="100000" sy="100000" flip="none" algn="tl"/>
          </a:blipFill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>
              <a:defRPr/>
            </a:pPr>
            <a:r>
              <a:rPr lang="en-US" sz="2400" b="1">
                <a:ln>
                  <a:solidFill>
                    <a:srgbClr val="823A04"/>
                  </a:solidFill>
                </a:ln>
                <a:solidFill>
                  <a:srgbClr val="823A04"/>
                </a:solidFill>
                <a:latin typeface="Times New Roman" panose="02020603050405020304" pitchFamily="18" charset="0"/>
              </a:rPr>
              <a:t>Một số chất liệu làm túi xách</a:t>
            </a:r>
            <a:endParaRPr lang="en-US" sz="2400" b="1" dirty="0">
              <a:ln>
                <a:solidFill>
                  <a:srgbClr val="823A04"/>
                </a:solidFill>
              </a:ln>
              <a:solidFill>
                <a:srgbClr val="823A04"/>
              </a:solidFill>
              <a:latin typeface="Times New Roman" panose="02020603050405020304" pitchFamily="18" charset="0"/>
            </a:endParaRPr>
          </a:p>
        </p:txBody>
      </p:sp>
      <p:pic>
        <p:nvPicPr>
          <p:cNvPr id="34" name="Picture 33">
            <a:extLst>
              <a:ext uri="{FF2B5EF4-FFF2-40B4-BE49-F238E27FC236}">
                <a16:creationId xmlns:a16="http://schemas.microsoft.com/office/drawing/2014/main" xmlns="" id="{28632763-7DA3-B3AE-8147-5E9A858AB9BB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82941" y="327422"/>
            <a:ext cx="1350169" cy="13501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5" name="Text Box 7">
            <a:extLst>
              <a:ext uri="{FF2B5EF4-FFF2-40B4-BE49-F238E27FC236}">
                <a16:creationId xmlns:a16="http://schemas.microsoft.com/office/drawing/2014/main" xmlns="" id="{C87EC2DB-6E8A-03B2-146F-D53B1F6841F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515100" y="1938337"/>
            <a:ext cx="1085850" cy="461665"/>
          </a:xfrm>
          <a:prstGeom prst="rect">
            <a:avLst/>
          </a:prstGeom>
          <a:solidFill>
            <a:schemeClr val="accent1"/>
          </a:solidFill>
          <a:ln>
            <a:solidFill>
              <a:schemeClr val="accent1">
                <a:lumMod val="75000"/>
              </a:schemeClr>
            </a:solidFill>
          </a:ln>
          <a:effectLst/>
        </p:spPr>
        <p:txBody>
          <a:bodyPr>
            <a:spAutoFit/>
          </a:bodyPr>
          <a:lstStyle/>
          <a:p>
            <a:pPr algn="ctr" eaLnBrk="0" hangingPunct="0">
              <a:spcBef>
                <a:spcPct val="50000"/>
              </a:spcBef>
              <a:defRPr/>
            </a:pPr>
            <a:r>
              <a:rPr lang="en-US" sz="2400">
                <a:latin typeface="Times New Roman" panose="02020603050405020304" pitchFamily="18" charset="0"/>
              </a:rPr>
              <a:t>Cói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xmlns="" id="{85E9E890-AD84-459E-249D-E47DB020AC48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51585" y="2324099"/>
            <a:ext cx="2636044" cy="1581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7" name="Text Box 7">
            <a:extLst>
              <a:ext uri="{FF2B5EF4-FFF2-40B4-BE49-F238E27FC236}">
                <a16:creationId xmlns:a16="http://schemas.microsoft.com/office/drawing/2014/main" xmlns="" id="{5E6901A6-C311-222D-4379-4D6D9600153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43350" y="3948112"/>
            <a:ext cx="1085850" cy="461665"/>
          </a:xfrm>
          <a:prstGeom prst="rect">
            <a:avLst/>
          </a:prstGeom>
          <a:solidFill>
            <a:schemeClr val="accent1"/>
          </a:solidFill>
          <a:ln>
            <a:solidFill>
              <a:schemeClr val="accent1">
                <a:lumMod val="75000"/>
              </a:schemeClr>
            </a:solidFill>
          </a:ln>
          <a:effectLst/>
        </p:spPr>
        <p:txBody>
          <a:bodyPr>
            <a:spAutoFit/>
          </a:bodyPr>
          <a:lstStyle/>
          <a:p>
            <a:pPr algn="ctr" eaLnBrk="0" hangingPunct="0">
              <a:spcBef>
                <a:spcPct val="50000"/>
              </a:spcBef>
              <a:defRPr/>
            </a:pPr>
            <a:r>
              <a:rPr lang="en-US" sz="2400">
                <a:latin typeface="Times New Roman" panose="02020603050405020304" pitchFamily="18" charset="0"/>
              </a:rPr>
              <a:t>Giấy</a:t>
            </a:r>
          </a:p>
        </p:txBody>
      </p:sp>
    </p:spTree>
  </p:cSld>
  <p:clrMapOvr>
    <a:masterClrMapping/>
  </p:clrMapOvr>
  <p:transition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0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4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8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2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 animBg="1"/>
      <p:bldP spid="29" grpId="0" animBg="1"/>
      <p:bldP spid="30" grpId="0" animBg="1"/>
      <p:bldP spid="31" grpId="0" animBg="1"/>
      <p:bldP spid="32" grpId="0" animBg="1"/>
      <p:bldP spid="35" grpId="0" animBg="1"/>
      <p:bldP spid="37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0" name="Picture 17" descr="tui xach 4">
            <a:extLst>
              <a:ext uri="{FF2B5EF4-FFF2-40B4-BE49-F238E27FC236}">
                <a16:creationId xmlns:a16="http://schemas.microsoft.com/office/drawing/2014/main" xmlns="" id="{919A4D91-50AF-F55B-C8B9-80247893AC1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162" y="949024"/>
            <a:ext cx="1771650" cy="1943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1" name="Picture 18">
            <a:extLst>
              <a:ext uri="{FF2B5EF4-FFF2-40B4-BE49-F238E27FC236}">
                <a16:creationId xmlns:a16="http://schemas.microsoft.com/office/drawing/2014/main" xmlns="" id="{8AD701E5-C9A9-97FD-D7FF-00AB865FFB7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41303" y="1157871"/>
            <a:ext cx="1153715" cy="1714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2" name="Picture 19">
            <a:extLst>
              <a:ext uri="{FF2B5EF4-FFF2-40B4-BE49-F238E27FC236}">
                <a16:creationId xmlns:a16="http://schemas.microsoft.com/office/drawing/2014/main" xmlns="" id="{D4680D5C-7D77-F521-96E6-E866EB1B032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06223" y="417021"/>
            <a:ext cx="1239440" cy="1714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6935" name="Rectangle 23">
            <a:extLst>
              <a:ext uri="{FF2B5EF4-FFF2-40B4-BE49-F238E27FC236}">
                <a16:creationId xmlns:a16="http://schemas.microsoft.com/office/drawing/2014/main" xmlns="" id="{6E0825EC-0B8D-4DEF-5AC4-2A6379B429F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1" y="2952750"/>
            <a:ext cx="8813268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just">
              <a:defRPr/>
            </a:pPr>
            <a:r>
              <a:rPr lang="en-US" sz="2400" b="1" err="1">
                <a:latin typeface="Times New Roman" panose="02020603050405020304" pitchFamily="18" charset="0"/>
                <a:cs typeface="Times New Roman" panose="02020603050405020304" pitchFamily="18" charset="0"/>
              </a:rPr>
              <a:t>Nhóm</a:t>
            </a:r>
            <a:r>
              <a:rPr lang="en-US" sz="2400" b="1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3:</a:t>
            </a:r>
            <a:r>
              <a:rPr lang="en-US" sz="2400" b="1" spc="-1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spc="-100">
                <a:solidFill>
                  <a:srgbClr val="00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Túi xách trang trí rất phong phú: bằng mảng hình, họa tiết</a:t>
            </a:r>
            <a:r>
              <a:rPr lang="en-US" sz="2400" b="1" spc="-100" smtClean="0">
                <a:solidFill>
                  <a:srgbClr val="00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,…</a:t>
            </a:r>
            <a:endParaRPr lang="en-US" sz="2400" b="1" spc="-100">
              <a:solidFill>
                <a:srgbClr val="00339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109" name="Picture 2">
            <a:extLst>
              <a:ext uri="{FF2B5EF4-FFF2-40B4-BE49-F238E27FC236}">
                <a16:creationId xmlns:a16="http://schemas.microsoft.com/office/drawing/2014/main" xmlns="" id="{F45FEADA-A82E-E498-9A3E-C6408A1258C6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34200" y="1041798"/>
            <a:ext cx="1890713" cy="18919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Rectangle 3">
            <a:extLst>
              <a:ext uri="{FF2B5EF4-FFF2-40B4-BE49-F238E27FC236}">
                <a16:creationId xmlns:a16="http://schemas.microsoft.com/office/drawing/2014/main" xmlns="" id="{E810E9C1-9233-5B82-38A9-50E466EA218F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4162" y="341313"/>
            <a:ext cx="4059238" cy="523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/>
            <a:r>
              <a:rPr lang="en-US" altLang="en-US" sz="2800" b="1" dirty="0">
                <a:solidFill>
                  <a:srgbClr val="0000FF"/>
                </a:solidFill>
              </a:rPr>
              <a:t>      I. </a:t>
            </a:r>
            <a:r>
              <a:rPr lang="en-US" altLang="en-US" sz="2800" b="1" u="sng" dirty="0">
                <a:solidFill>
                  <a:srgbClr val="0000FF"/>
                </a:solidFill>
              </a:rPr>
              <a:t>Quan </a:t>
            </a:r>
            <a:r>
              <a:rPr lang="en-US" altLang="en-US" sz="2800" b="1" u="sng" dirty="0" err="1">
                <a:solidFill>
                  <a:srgbClr val="0000FF"/>
                </a:solidFill>
              </a:rPr>
              <a:t>sát</a:t>
            </a:r>
            <a:r>
              <a:rPr lang="en-US" altLang="en-US" sz="2800" b="1" u="sng" dirty="0">
                <a:solidFill>
                  <a:srgbClr val="0000FF"/>
                </a:solidFill>
              </a:rPr>
              <a:t>, </a:t>
            </a:r>
            <a:r>
              <a:rPr lang="en-US" altLang="en-US" sz="2800" b="1" u="sng" dirty="0" err="1">
                <a:solidFill>
                  <a:srgbClr val="0000FF"/>
                </a:solidFill>
              </a:rPr>
              <a:t>nhận</a:t>
            </a:r>
            <a:r>
              <a:rPr lang="en-US" altLang="en-US" sz="2800" b="1" u="sng" dirty="0">
                <a:solidFill>
                  <a:srgbClr val="0000FF"/>
                </a:solidFill>
              </a:rPr>
              <a:t> </a:t>
            </a:r>
            <a:r>
              <a:rPr lang="en-US" altLang="en-US" sz="2800" b="1" u="sng" dirty="0" err="1">
                <a:solidFill>
                  <a:srgbClr val="0000FF"/>
                </a:solidFill>
              </a:rPr>
              <a:t>xét</a:t>
            </a:r>
            <a:r>
              <a:rPr lang="en-US" altLang="en-US" sz="2800" b="1" u="sng" dirty="0">
                <a:solidFill>
                  <a:srgbClr val="0000FF"/>
                </a:solidFill>
              </a:rPr>
              <a:t>:</a:t>
            </a:r>
          </a:p>
        </p:txBody>
      </p:sp>
    </p:spTree>
    <p:extLst>
      <p:ext uri="{BB962C8B-B14F-4D97-AF65-F5344CB8AC3E}">
        <p14:creationId xmlns:p14="http://schemas.microsoft.com/office/powerpoint/2010/main" val="5795498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1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9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669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6935" grpId="0" build="allAtOnce"/>
      <p:bldP spid="166935" grpId="1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9" name="Rectangle 3"/>
          <p:cNvSpPr>
            <a:spLocks noGrp="1" noChangeArrowheads="1"/>
          </p:cNvSpPr>
          <p:nvPr>
            <p:ph idx="1"/>
          </p:nvPr>
        </p:nvSpPr>
        <p:spPr>
          <a:xfrm>
            <a:off x="533400" y="342900"/>
            <a:ext cx="8229600" cy="1466850"/>
          </a:xfrm>
        </p:spPr>
        <p:txBody>
          <a:bodyPr/>
          <a:lstStyle/>
          <a:p>
            <a:pPr algn="just" eaLnBrk="1" hangingPunct="1">
              <a:buFontTx/>
              <a:buNone/>
            </a:pPr>
            <a:r>
              <a:rPr lang="en-US" altLang="en-US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altLang="en-US" sz="2400" dirty="0">
                <a:latin typeface="Times New Roman" pitchFamily="18" charset="0"/>
                <a:cs typeface="Times New Roman" pitchFamily="18" charset="0"/>
              </a:rPr>
              <a:t>-Túi xách được trang trí theo nhiều cách khác nhau, phối hợp màu sắc theo nhiều cách khác nhau: rực rỡ êm dịu, mạnh mẽ nhẹ nhàng, nóng lạnh...</a:t>
            </a:r>
          </a:p>
        </p:txBody>
      </p:sp>
      <p:pic>
        <p:nvPicPr>
          <p:cNvPr id="14340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1657350"/>
            <a:ext cx="3892550" cy="3148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41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5000" b="10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34280" y="1821180"/>
            <a:ext cx="3723640" cy="32415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018942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43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43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43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43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43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43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43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43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43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339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3" name="Rectangle 3"/>
          <p:cNvSpPr>
            <a:spLocks noGrp="1" noChangeArrowheads="1"/>
          </p:cNvSpPr>
          <p:nvPr>
            <p:ph idx="1"/>
          </p:nvPr>
        </p:nvSpPr>
        <p:spPr>
          <a:xfrm>
            <a:off x="152400" y="2190750"/>
            <a:ext cx="4495800" cy="800100"/>
          </a:xfrm>
        </p:spPr>
        <p:txBody>
          <a:bodyPr>
            <a:normAutofit/>
          </a:bodyPr>
          <a:lstStyle/>
          <a:p>
            <a:pPr eaLnBrk="1" hangingPunct="1">
              <a:buFontTx/>
              <a:buNone/>
            </a:pPr>
            <a:r>
              <a:rPr lang="en-US" altLang="en-US" sz="2800" dirty="0">
                <a:latin typeface="Times New Roman" pitchFamily="18" charset="0"/>
                <a:cs typeface="Times New Roman" pitchFamily="18" charset="0"/>
              </a:rPr>
              <a:t>Trang trí bằng đường diềm</a:t>
            </a:r>
          </a:p>
        </p:txBody>
      </p:sp>
      <p:pic>
        <p:nvPicPr>
          <p:cNvPr id="15365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8200" y="819150"/>
            <a:ext cx="4279900" cy="3867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473093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53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53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53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53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53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53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63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7" name="Rectangle 3"/>
          <p:cNvSpPr>
            <a:spLocks noGrp="1" noChangeArrowheads="1"/>
          </p:cNvSpPr>
          <p:nvPr>
            <p:ph idx="1"/>
          </p:nvPr>
        </p:nvSpPr>
        <p:spPr>
          <a:xfrm>
            <a:off x="2286000" y="209550"/>
            <a:ext cx="3429000" cy="514350"/>
          </a:xfrm>
        </p:spPr>
        <p:txBody>
          <a:bodyPr>
            <a:normAutofit lnSpcReduction="10000"/>
          </a:bodyPr>
          <a:lstStyle/>
          <a:p>
            <a:pPr eaLnBrk="1" hangingPunct="1">
              <a:buFontTx/>
              <a:buNone/>
            </a:pPr>
            <a:r>
              <a:rPr lang="en-US" altLang="en-US" sz="2800" dirty="0">
                <a:latin typeface="Times New Roman" pitchFamily="18" charset="0"/>
                <a:cs typeface="Times New Roman" pitchFamily="18" charset="0"/>
              </a:rPr>
              <a:t>Trang trí bằng họa tiết</a:t>
            </a:r>
          </a:p>
        </p:txBody>
      </p:sp>
      <p:pic>
        <p:nvPicPr>
          <p:cNvPr id="16389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8400" y="3257550"/>
            <a:ext cx="2590800" cy="1714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90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2800" y="1257300"/>
            <a:ext cx="2514600" cy="1828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91" name="Picture 7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8400" y="1257300"/>
            <a:ext cx="2590800" cy="1914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92" name="Picture 8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1257300"/>
            <a:ext cx="2768600" cy="3486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93" name="Picture 9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2800" y="3143250"/>
            <a:ext cx="2743200" cy="2000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778775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63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63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63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638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638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63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639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639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63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639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639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63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639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639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63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639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639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163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387" grpId="0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0" name="Picture 17" descr="tui xach 4">
            <a:extLst>
              <a:ext uri="{FF2B5EF4-FFF2-40B4-BE49-F238E27FC236}">
                <a16:creationId xmlns:a16="http://schemas.microsoft.com/office/drawing/2014/main" xmlns="" id="{919A4D91-50AF-F55B-C8B9-80247893AC1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162" y="949024"/>
            <a:ext cx="1771650" cy="1943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1" name="Picture 18">
            <a:extLst>
              <a:ext uri="{FF2B5EF4-FFF2-40B4-BE49-F238E27FC236}">
                <a16:creationId xmlns:a16="http://schemas.microsoft.com/office/drawing/2014/main" xmlns="" id="{8AD701E5-C9A9-97FD-D7FF-00AB865FFB7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41303" y="1157871"/>
            <a:ext cx="1153715" cy="1714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2" name="Picture 19">
            <a:extLst>
              <a:ext uri="{FF2B5EF4-FFF2-40B4-BE49-F238E27FC236}">
                <a16:creationId xmlns:a16="http://schemas.microsoft.com/office/drawing/2014/main" xmlns="" id="{D4680D5C-7D77-F521-96E6-E866EB1B032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06223" y="417021"/>
            <a:ext cx="1239440" cy="1714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6935" name="Rectangle 23">
            <a:extLst>
              <a:ext uri="{FF2B5EF4-FFF2-40B4-BE49-F238E27FC236}">
                <a16:creationId xmlns:a16="http://schemas.microsoft.com/office/drawing/2014/main" xmlns="" id="{6E0825EC-0B8D-4DEF-5AC4-2A6379B429F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1" y="2952750"/>
            <a:ext cx="8813268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just">
              <a:defRPr/>
            </a:pPr>
            <a:r>
              <a:rPr lang="en-US" sz="2400" b="1" err="1">
                <a:latin typeface="Times New Roman" panose="02020603050405020304" pitchFamily="18" charset="0"/>
                <a:cs typeface="Times New Roman" panose="02020603050405020304" pitchFamily="18" charset="0"/>
              </a:rPr>
              <a:t>Nhóm</a:t>
            </a:r>
            <a:r>
              <a:rPr lang="en-US" sz="2400" b="1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4:</a:t>
            </a:r>
            <a:r>
              <a:rPr lang="en-US" sz="2400" b="1" spc="-1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>
                <a:solidFill>
                  <a:srgbClr val="00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Màu sắc rực rỡ, êm dịu, mạnh mẽ,… phù hợp với đối tượng sử dụng</a:t>
            </a:r>
            <a:endParaRPr lang="en-US" sz="2400" b="1" dirty="0">
              <a:solidFill>
                <a:srgbClr val="00339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109" name="Picture 2">
            <a:extLst>
              <a:ext uri="{FF2B5EF4-FFF2-40B4-BE49-F238E27FC236}">
                <a16:creationId xmlns:a16="http://schemas.microsoft.com/office/drawing/2014/main" xmlns="" id="{F45FEADA-A82E-E498-9A3E-C6408A1258C6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34200" y="1041798"/>
            <a:ext cx="1890713" cy="18919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Rectangle 3">
            <a:extLst>
              <a:ext uri="{FF2B5EF4-FFF2-40B4-BE49-F238E27FC236}">
                <a16:creationId xmlns:a16="http://schemas.microsoft.com/office/drawing/2014/main" xmlns="" id="{E810E9C1-9233-5B82-38A9-50E466EA218F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4162" y="341313"/>
            <a:ext cx="4059238" cy="523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/>
            <a:r>
              <a:rPr lang="en-US" altLang="en-US" sz="2800" b="1" dirty="0">
                <a:solidFill>
                  <a:srgbClr val="0000FF"/>
                </a:solidFill>
              </a:rPr>
              <a:t>      I. </a:t>
            </a:r>
            <a:r>
              <a:rPr lang="en-US" altLang="en-US" sz="2800" b="1" u="sng" dirty="0">
                <a:solidFill>
                  <a:srgbClr val="0000FF"/>
                </a:solidFill>
              </a:rPr>
              <a:t>Quan </a:t>
            </a:r>
            <a:r>
              <a:rPr lang="en-US" altLang="en-US" sz="2800" b="1" u="sng" dirty="0" err="1">
                <a:solidFill>
                  <a:srgbClr val="0000FF"/>
                </a:solidFill>
              </a:rPr>
              <a:t>sát</a:t>
            </a:r>
            <a:r>
              <a:rPr lang="en-US" altLang="en-US" sz="2800" b="1" u="sng" dirty="0">
                <a:solidFill>
                  <a:srgbClr val="0000FF"/>
                </a:solidFill>
              </a:rPr>
              <a:t>, </a:t>
            </a:r>
            <a:r>
              <a:rPr lang="en-US" altLang="en-US" sz="2800" b="1" u="sng" dirty="0" err="1">
                <a:solidFill>
                  <a:srgbClr val="0000FF"/>
                </a:solidFill>
              </a:rPr>
              <a:t>nhận</a:t>
            </a:r>
            <a:r>
              <a:rPr lang="en-US" altLang="en-US" sz="2800" b="1" u="sng" dirty="0">
                <a:solidFill>
                  <a:srgbClr val="0000FF"/>
                </a:solidFill>
              </a:rPr>
              <a:t> </a:t>
            </a:r>
            <a:r>
              <a:rPr lang="en-US" altLang="en-US" sz="2800" b="1" u="sng" dirty="0" err="1">
                <a:solidFill>
                  <a:srgbClr val="0000FF"/>
                </a:solidFill>
              </a:rPr>
              <a:t>xét</a:t>
            </a:r>
            <a:r>
              <a:rPr lang="en-US" altLang="en-US" sz="2800" b="1" u="sng" dirty="0">
                <a:solidFill>
                  <a:srgbClr val="0000FF"/>
                </a:solidFill>
              </a:rPr>
              <a:t>:</a:t>
            </a:r>
          </a:p>
        </p:txBody>
      </p:sp>
    </p:spTree>
    <p:extLst>
      <p:ext uri="{BB962C8B-B14F-4D97-AF65-F5344CB8AC3E}">
        <p14:creationId xmlns:p14="http://schemas.microsoft.com/office/powerpoint/2010/main" val="6319211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1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9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669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6935" grpId="0" build="allAtOnce"/>
      <p:bldP spid="166935" grpId="1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9" name="Rectangle 3"/>
          <p:cNvSpPr>
            <a:spLocks noGrp="1" noChangeArrowheads="1"/>
          </p:cNvSpPr>
          <p:nvPr>
            <p:ph idx="1"/>
          </p:nvPr>
        </p:nvSpPr>
        <p:spPr>
          <a:xfrm>
            <a:off x="160338" y="774383"/>
            <a:ext cx="8755062" cy="2256949"/>
          </a:xfrm>
        </p:spPr>
        <p:txBody>
          <a:bodyPr>
            <a:normAutofit/>
          </a:bodyPr>
          <a:lstStyle/>
          <a:p>
            <a:pPr marL="0" indent="93663" algn="just">
              <a:buNone/>
            </a:pPr>
            <a:r>
              <a:rPr lang="en-US" altLang="en-US" sz="240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altLang="en-US" sz="2400" dirty="0">
                <a:latin typeface="Times New Roman" pitchFamily="18" charset="0"/>
                <a:cs typeface="Times New Roman" pitchFamily="18" charset="0"/>
              </a:rPr>
              <a:t>Túi xách không những là vật dụng cần thiết mà còn làm đẹp cho cuộc sống con </a:t>
            </a:r>
            <a:r>
              <a:rPr lang="en-US" altLang="en-US" sz="2400" err="1">
                <a:latin typeface="Times New Roman" pitchFamily="18" charset="0"/>
                <a:cs typeface="Times New Roman" pitchFamily="18" charset="0"/>
              </a:rPr>
              <a:t>người</a:t>
            </a:r>
            <a:r>
              <a:rPr lang="en-US" altLang="en-US" sz="240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en-US" altLang="en-US" sz="2400" dirty="0">
              <a:latin typeface="Times New Roman" pitchFamily="18" charset="0"/>
              <a:cs typeface="Times New Roman" pitchFamily="18" charset="0"/>
            </a:endParaRPr>
          </a:p>
          <a:p>
            <a:pPr marL="0" indent="93663" algn="just">
              <a:buNone/>
            </a:pPr>
            <a:r>
              <a:rPr lang="en-US" altLang="en-US" sz="240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vi-VN" altLang="en-US" sz="2400" dirty="0">
                <a:latin typeface="Times New Roman" pitchFamily="18" charset="0"/>
                <a:cs typeface="Times New Roman" pitchFamily="18" charset="0"/>
              </a:rPr>
              <a:t>Túi xách được làm từ nhiều chất liệu, có nhiều kiểu dáng và được trang trí theo nhiều cách khác </a:t>
            </a:r>
            <a:r>
              <a:rPr lang="vi-VN" altLang="en-US" sz="2400">
                <a:latin typeface="Times New Roman" pitchFamily="18" charset="0"/>
                <a:cs typeface="Times New Roman" pitchFamily="18" charset="0"/>
              </a:rPr>
              <a:t>nhau</a:t>
            </a:r>
            <a:r>
              <a:rPr lang="vi-VN" altLang="en-US" sz="240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en-US" altLang="en-US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339" name="AutoShape 7" descr="THÃCH MÃ 10 KIá»U TÃI XÃCH Ná»® THá»I TRANG Má»I NHáº¤T 2020 | Macrame LÃ¡"/>
          <p:cNvSpPr>
            <a:spLocks noChangeAspect="1" noChangeArrowheads="1"/>
          </p:cNvSpPr>
          <p:nvPr/>
        </p:nvSpPr>
        <p:spPr bwMode="auto">
          <a:xfrm>
            <a:off x="160338" y="-108347"/>
            <a:ext cx="304800" cy="2286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vi-VN">
              <a:latin typeface="Times New Roman" panose="02020603050405020304" pitchFamily="18" charset="0"/>
            </a:endParaRPr>
          </a:p>
        </p:txBody>
      </p:sp>
      <p:sp>
        <p:nvSpPr>
          <p:cNvPr id="14340" name="AutoShape 9" descr="THÃCH MÃ 10 KIá»U TÃI XÃCH Ná»® THá»I TRANG Má»I NHáº¤T 2020 | Macrame LÃ¡"/>
          <p:cNvSpPr>
            <a:spLocks noChangeAspect="1" noChangeArrowheads="1"/>
          </p:cNvSpPr>
          <p:nvPr/>
        </p:nvSpPr>
        <p:spPr bwMode="auto">
          <a:xfrm>
            <a:off x="312738" y="5954"/>
            <a:ext cx="304800" cy="22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vi-VN">
              <a:latin typeface="Times New Roman" panose="02020603050405020304" pitchFamily="18" charset="0"/>
            </a:endParaRPr>
          </a:p>
        </p:txBody>
      </p:sp>
      <p:grpSp>
        <p:nvGrpSpPr>
          <p:cNvPr id="14341" name="Group 3"/>
          <p:cNvGrpSpPr>
            <a:grpSpLocks/>
          </p:cNvGrpSpPr>
          <p:nvPr/>
        </p:nvGrpSpPr>
        <p:grpSpPr bwMode="auto">
          <a:xfrm>
            <a:off x="743744" y="2424589"/>
            <a:ext cx="7656512" cy="2521744"/>
            <a:chOff x="135624" y="2181224"/>
            <a:chExt cx="7808226" cy="3667126"/>
          </a:xfrm>
        </p:grpSpPr>
        <p:pic>
          <p:nvPicPr>
            <p:cNvPr id="14342" name="Picture 10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35624" y="2209800"/>
              <a:ext cx="4769808" cy="3638550"/>
            </a:xfrm>
            <a:prstGeom prst="rect">
              <a:avLst/>
            </a:prstGeom>
            <a:noFill/>
            <a:ln w="2857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4343" name="Picture 12" descr="Tiá»n vÃ o nhÆ° nÆ°á»c nhá» máº¹o phong thá»§y tÃºi xÃ¡ch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57600" y="2181224"/>
              <a:ext cx="4286250" cy="3609976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4344" name="Picture 5" descr="TÃºi xÃ¡ch ná»¯ Äáº¹p khÃ³a trÃ¡i tim Dá» ThÆ°Æ¡ng â ChuyÃªn cÃ¡c sp ThÃ´ng minh Tiá»n  Ã­ch, Gia dá»¥ng Äa nÄng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819400" y="2181224"/>
              <a:ext cx="2819400" cy="3641383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4" name="Rectangle 3">
            <a:extLst>
              <a:ext uri="{FF2B5EF4-FFF2-40B4-BE49-F238E27FC236}">
                <a16:creationId xmlns:a16="http://schemas.microsoft.com/office/drawing/2014/main" xmlns="" id="{59656F26-020C-CC9A-2559-153E57878168}"/>
              </a:ext>
            </a:extLst>
          </p:cNvPr>
          <p:cNvSpPr>
            <a:spLocks noChangeArrowheads="1"/>
          </p:cNvSpPr>
          <p:nvPr/>
        </p:nvSpPr>
        <p:spPr bwMode="auto">
          <a:xfrm>
            <a:off x="277178" y="229076"/>
            <a:ext cx="4059238" cy="523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/>
            <a:r>
              <a:rPr lang="en-US" altLang="en-US" sz="2800" b="1" dirty="0">
                <a:solidFill>
                  <a:srgbClr val="0000FF"/>
                </a:solidFill>
              </a:rPr>
              <a:t>      I. </a:t>
            </a:r>
            <a:r>
              <a:rPr lang="en-US" altLang="en-US" sz="2800" b="1" u="sng" dirty="0">
                <a:solidFill>
                  <a:srgbClr val="0000FF"/>
                </a:solidFill>
              </a:rPr>
              <a:t>Quan </a:t>
            </a:r>
            <a:r>
              <a:rPr lang="en-US" altLang="en-US" sz="2800" b="1" u="sng" dirty="0" err="1">
                <a:solidFill>
                  <a:srgbClr val="0000FF"/>
                </a:solidFill>
              </a:rPr>
              <a:t>sát</a:t>
            </a:r>
            <a:r>
              <a:rPr lang="en-US" altLang="en-US" sz="2800" b="1" u="sng" dirty="0">
                <a:solidFill>
                  <a:srgbClr val="0000FF"/>
                </a:solidFill>
              </a:rPr>
              <a:t>, </a:t>
            </a:r>
            <a:r>
              <a:rPr lang="en-US" altLang="en-US" sz="2800" b="1" u="sng" dirty="0" err="1">
                <a:solidFill>
                  <a:srgbClr val="0000FF"/>
                </a:solidFill>
              </a:rPr>
              <a:t>nhận</a:t>
            </a:r>
            <a:r>
              <a:rPr lang="en-US" altLang="en-US" sz="2800" b="1" u="sng" dirty="0">
                <a:solidFill>
                  <a:srgbClr val="0000FF"/>
                </a:solidFill>
              </a:rPr>
              <a:t> </a:t>
            </a:r>
            <a:r>
              <a:rPr lang="en-US" altLang="en-US" sz="2800" b="1" u="sng" dirty="0" err="1">
                <a:solidFill>
                  <a:srgbClr val="0000FF"/>
                </a:solidFill>
              </a:rPr>
              <a:t>xét</a:t>
            </a:r>
            <a:r>
              <a:rPr lang="en-US" altLang="en-US" sz="2800" b="1" u="sng" dirty="0">
                <a:solidFill>
                  <a:srgbClr val="0000FF"/>
                </a:solidFill>
              </a:rPr>
              <a:t>:</a:t>
            </a:r>
          </a:p>
        </p:txBody>
      </p:sp>
    </p:spTree>
    <p:extLst>
      <p:ext uri="{BB962C8B-B14F-4D97-AF65-F5344CB8AC3E}">
        <p14:creationId xmlns:p14="http://schemas.microsoft.com/office/powerpoint/2010/main" val="15117358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74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74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434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43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43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459" grpId="0" uiExpand="1" build="p" autoUpdateAnimBg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419" name="Rectangle 3">
            <a:extLst>
              <a:ext uri="{FF2B5EF4-FFF2-40B4-BE49-F238E27FC236}">
                <a16:creationId xmlns:a16="http://schemas.microsoft.com/office/drawing/2014/main" xmlns="" id="{DC5B684F-551D-8782-241D-077A936787BF}"/>
              </a:ext>
            </a:extLst>
          </p:cNvPr>
          <p:cNvSpPr>
            <a:spLocks noChangeArrowheads="1"/>
          </p:cNvSpPr>
          <p:nvPr/>
        </p:nvSpPr>
        <p:spPr bwMode="auto">
          <a:xfrm>
            <a:off x="-152400" y="226367"/>
            <a:ext cx="5751896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24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II. </a:t>
            </a:r>
            <a:r>
              <a:rPr lang="en-US" sz="2400" b="1" u="sng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Cách tạo dáng và trang trí túi xách:</a:t>
            </a:r>
          </a:p>
        </p:txBody>
      </p:sp>
      <p:sp>
        <p:nvSpPr>
          <p:cNvPr id="11267" name="Text Box 4">
            <a:extLst>
              <a:ext uri="{FF2B5EF4-FFF2-40B4-BE49-F238E27FC236}">
                <a16:creationId xmlns:a16="http://schemas.microsoft.com/office/drawing/2014/main" xmlns="" id="{37166B37-BA33-F957-118D-65EF89E60A4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14800" y="4400550"/>
            <a:ext cx="3657600" cy="2539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endParaRPr lang="en-US" altLang="en-US" sz="1050">
              <a:latin typeface=".VnTime" pitchFamily="34" charset="0"/>
            </a:endParaRPr>
          </a:p>
        </p:txBody>
      </p:sp>
      <p:sp>
        <p:nvSpPr>
          <p:cNvPr id="188431" name="Rectangle 15">
            <a:extLst>
              <a:ext uri="{FF2B5EF4-FFF2-40B4-BE49-F238E27FC236}">
                <a16:creationId xmlns:a16="http://schemas.microsoft.com/office/drawing/2014/main" xmlns="" id="{CE31585A-D859-1DCF-2EAF-F64991F0C3F7}"/>
              </a:ext>
            </a:extLst>
          </p:cNvPr>
          <p:cNvSpPr>
            <a:spLocks noChangeArrowheads="1"/>
          </p:cNvSpPr>
          <p:nvPr/>
        </p:nvSpPr>
        <p:spPr bwMode="auto">
          <a:xfrm>
            <a:off x="764473" y="657523"/>
            <a:ext cx="1697902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2400" b="1" i="1" dirty="0">
                <a:solidFill>
                  <a:srgbClr val="00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en-US" sz="2400" b="1" i="1" dirty="0" err="1">
                <a:solidFill>
                  <a:srgbClr val="00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Tạo</a:t>
            </a:r>
            <a:r>
              <a:rPr lang="en-US" sz="2400" b="1" i="1" dirty="0">
                <a:solidFill>
                  <a:srgbClr val="00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solidFill>
                  <a:srgbClr val="00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dáng</a:t>
            </a:r>
            <a:endParaRPr lang="en-US" sz="2400" b="1" i="1" dirty="0">
              <a:solidFill>
                <a:srgbClr val="0033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8432" name="Rectangle 16">
            <a:extLst>
              <a:ext uri="{FF2B5EF4-FFF2-40B4-BE49-F238E27FC236}">
                <a16:creationId xmlns:a16="http://schemas.microsoft.com/office/drawing/2014/main" xmlns="" id="{BA06E24B-5420-87C1-DE10-8C2AADBB9C94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7200" y="1119485"/>
            <a:ext cx="3191130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2400" b="1" dirty="0">
                <a:solidFill>
                  <a:srgbClr val="00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400" b="1" dirty="0" err="1">
                <a:solidFill>
                  <a:srgbClr val="00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Tìm</a:t>
            </a:r>
            <a:r>
              <a:rPr lang="en-US" sz="2400" b="1" dirty="0">
                <a:solidFill>
                  <a:srgbClr val="00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400" b="1" dirty="0">
                <a:solidFill>
                  <a:srgbClr val="00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dáng</a:t>
            </a:r>
            <a:r>
              <a:rPr lang="en-US" sz="2400" b="1" dirty="0">
                <a:solidFill>
                  <a:srgbClr val="00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chung</a:t>
            </a:r>
            <a:endParaRPr lang="en-US" sz="2400" b="1" dirty="0">
              <a:solidFill>
                <a:srgbClr val="0033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270" name="Line 25">
            <a:extLst>
              <a:ext uri="{FF2B5EF4-FFF2-40B4-BE49-F238E27FC236}">
                <a16:creationId xmlns:a16="http://schemas.microsoft.com/office/drawing/2014/main" xmlns="" id="{8BB543AA-AAA0-BCCB-F604-A3BA67A1D46A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5372100" y="1200150"/>
            <a:ext cx="0" cy="3486150"/>
          </a:xfrm>
          <a:prstGeom prst="line">
            <a:avLst/>
          </a:prstGeom>
          <a:noFill/>
          <a:ln w="38100" cmpd="dbl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sz="1050">
              <a:latin typeface="Times New Roman" panose="02020603050405020304" pitchFamily="18" charset="0"/>
            </a:endParaRPr>
          </a:p>
        </p:txBody>
      </p:sp>
      <p:cxnSp>
        <p:nvCxnSpPr>
          <p:cNvPr id="5" name="Straight Connector 4"/>
          <p:cNvCxnSpPr/>
          <p:nvPr/>
        </p:nvCxnSpPr>
        <p:spPr>
          <a:xfrm>
            <a:off x="5599496" y="1538118"/>
            <a:ext cx="2058604" cy="4932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>
          <a:xfrm flipV="1">
            <a:off x="7658100" y="1581150"/>
            <a:ext cx="0" cy="22479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>
            <a:off x="5599496" y="3829050"/>
            <a:ext cx="2058604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/>
          <p:cNvCxnSpPr/>
          <p:nvPr/>
        </p:nvCxnSpPr>
        <p:spPr>
          <a:xfrm flipV="1">
            <a:off x="5599944" y="1581150"/>
            <a:ext cx="0" cy="22479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4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884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884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4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884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884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000"/>
                            </p:stCondLst>
                            <p:childTnLst>
                              <p:par>
                                <p:cTn id="20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500"/>
                            </p:stCondLst>
                            <p:childTnLst>
                              <p:par>
                                <p:cTn id="24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000"/>
                            </p:stCondLst>
                            <p:childTnLst>
                              <p:par>
                                <p:cTn id="28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8431" grpId="0"/>
      <p:bldP spid="188432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1" name="Text Box 4">
            <a:extLst>
              <a:ext uri="{FF2B5EF4-FFF2-40B4-BE49-F238E27FC236}">
                <a16:creationId xmlns:a16="http://schemas.microsoft.com/office/drawing/2014/main" xmlns="" id="{1F4A76DB-0316-E394-7140-541BFD27575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14800" y="4400550"/>
            <a:ext cx="3657600" cy="2539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endParaRPr lang="en-US" altLang="en-US" sz="1050">
              <a:latin typeface=".VnTime" pitchFamily="34" charset="0"/>
            </a:endParaRPr>
          </a:p>
        </p:txBody>
      </p:sp>
      <p:sp>
        <p:nvSpPr>
          <p:cNvPr id="189448" name="Rectangle 8">
            <a:extLst>
              <a:ext uri="{FF2B5EF4-FFF2-40B4-BE49-F238E27FC236}">
                <a16:creationId xmlns:a16="http://schemas.microsoft.com/office/drawing/2014/main" xmlns="" id="{8A941FE5-1B1B-AC55-9998-79A64E9C8CC8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7200" y="1500485"/>
            <a:ext cx="4507523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2400" b="1" dirty="0">
                <a:solidFill>
                  <a:srgbClr val="00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400" b="1" dirty="0" err="1">
                <a:solidFill>
                  <a:srgbClr val="00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Vẽ</a:t>
            </a:r>
            <a:r>
              <a:rPr lang="en-US" sz="2400" b="1" dirty="0">
                <a:solidFill>
                  <a:srgbClr val="00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trục</a:t>
            </a:r>
            <a:r>
              <a:rPr lang="en-US" sz="2400" b="1" dirty="0">
                <a:solidFill>
                  <a:srgbClr val="00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đối</a:t>
            </a:r>
            <a:r>
              <a:rPr lang="en-US" sz="2400" b="1" dirty="0">
                <a:solidFill>
                  <a:srgbClr val="00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xứng</a:t>
            </a:r>
            <a:r>
              <a:rPr lang="en-US" sz="2400" b="1" dirty="0">
                <a:solidFill>
                  <a:srgbClr val="00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b="1" dirty="0" err="1">
                <a:solidFill>
                  <a:srgbClr val="00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tìm</a:t>
            </a:r>
            <a:r>
              <a:rPr lang="en-US" sz="2400" b="1" dirty="0">
                <a:solidFill>
                  <a:srgbClr val="00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tỉ</a:t>
            </a:r>
            <a:r>
              <a:rPr lang="en-US" sz="2400" b="1" dirty="0">
                <a:solidFill>
                  <a:srgbClr val="00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lệ</a:t>
            </a:r>
            <a:r>
              <a:rPr lang="en-US" sz="2400" b="1" dirty="0">
                <a:solidFill>
                  <a:srgbClr val="00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400" b="1" dirty="0">
                <a:solidFill>
                  <a:srgbClr val="00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bộ</a:t>
            </a:r>
            <a:r>
              <a:rPr lang="en-US" sz="2400" b="1" dirty="0">
                <a:solidFill>
                  <a:srgbClr val="00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phận</a:t>
            </a:r>
            <a:endParaRPr lang="en-US" sz="2400" b="1" dirty="0">
              <a:solidFill>
                <a:srgbClr val="0033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295" name="Line 15">
            <a:extLst>
              <a:ext uri="{FF2B5EF4-FFF2-40B4-BE49-F238E27FC236}">
                <a16:creationId xmlns:a16="http://schemas.microsoft.com/office/drawing/2014/main" xmlns="" id="{084F5ADF-C081-2D7C-27DC-6E0A63F846E0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5372100" y="1200150"/>
            <a:ext cx="0" cy="3486150"/>
          </a:xfrm>
          <a:prstGeom prst="line">
            <a:avLst/>
          </a:prstGeom>
          <a:noFill/>
          <a:ln w="38100" cmpd="dbl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sz="1050">
              <a:latin typeface="Times New Roman" panose="02020603050405020304" pitchFamily="18" charset="0"/>
            </a:endParaRPr>
          </a:p>
        </p:txBody>
      </p:sp>
      <p:sp>
        <p:nvSpPr>
          <p:cNvPr id="12304" name="Rectangle 10">
            <a:extLst>
              <a:ext uri="{FF2B5EF4-FFF2-40B4-BE49-F238E27FC236}">
                <a16:creationId xmlns:a16="http://schemas.microsoft.com/office/drawing/2014/main" xmlns="" id="{E5E04C70-F595-1CA4-A37A-AB2901CCB325}"/>
              </a:ext>
            </a:extLst>
          </p:cNvPr>
          <p:cNvSpPr>
            <a:spLocks noChangeArrowheads="1"/>
          </p:cNvSpPr>
          <p:nvPr/>
        </p:nvSpPr>
        <p:spPr bwMode="auto">
          <a:xfrm>
            <a:off x="5600700" y="1543050"/>
            <a:ext cx="2057400" cy="22860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endParaRPr lang="en-US" altLang="en-US" sz="1050">
              <a:cs typeface="Times New Roman" panose="02020603050405020304" pitchFamily="18" charset="0"/>
            </a:endParaRPr>
          </a:p>
        </p:txBody>
      </p:sp>
      <p:grpSp>
        <p:nvGrpSpPr>
          <p:cNvPr id="4" name="Group 3"/>
          <p:cNvGrpSpPr/>
          <p:nvPr/>
        </p:nvGrpSpPr>
        <p:grpSpPr>
          <a:xfrm>
            <a:off x="5679831" y="1681595"/>
            <a:ext cx="1820007" cy="2078182"/>
            <a:chOff x="5679831" y="1681595"/>
            <a:chExt cx="1820007" cy="2078182"/>
          </a:xfrm>
        </p:grpSpPr>
        <p:sp>
          <p:nvSpPr>
            <p:cNvPr id="12305" name="Line 11">
              <a:extLst>
                <a:ext uri="{FF2B5EF4-FFF2-40B4-BE49-F238E27FC236}">
                  <a16:creationId xmlns:a16="http://schemas.microsoft.com/office/drawing/2014/main" xmlns="" id="{D6C0226F-EDFE-35B0-A78B-B8D10115BB9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838092" y="1889414"/>
              <a:ext cx="1661746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1050">
                <a:latin typeface="Times New Roman" panose="02020603050405020304" pitchFamily="18" charset="0"/>
              </a:endParaRPr>
            </a:p>
          </p:txBody>
        </p:sp>
        <p:sp>
          <p:nvSpPr>
            <p:cNvPr id="12306" name="Line 12">
              <a:extLst>
                <a:ext uri="{FF2B5EF4-FFF2-40B4-BE49-F238E27FC236}">
                  <a16:creationId xmlns:a16="http://schemas.microsoft.com/office/drawing/2014/main" xmlns="" id="{BB5273B7-060E-EEC5-0B50-D07A79BECF2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917223" y="1750868"/>
              <a:ext cx="0" cy="193963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1050">
                <a:latin typeface="Times New Roman" panose="02020603050405020304" pitchFamily="18" charset="0"/>
              </a:endParaRPr>
            </a:p>
          </p:txBody>
        </p:sp>
        <p:sp>
          <p:nvSpPr>
            <p:cNvPr id="12307" name="Line 13">
              <a:extLst>
                <a:ext uri="{FF2B5EF4-FFF2-40B4-BE49-F238E27FC236}">
                  <a16:creationId xmlns:a16="http://schemas.microsoft.com/office/drawing/2014/main" xmlns="" id="{09584BEA-CCC4-B7B5-D101-C6CE4140B05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679831" y="3551959"/>
              <a:ext cx="1740877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1050">
                <a:latin typeface="Times New Roman" panose="02020603050405020304" pitchFamily="18" charset="0"/>
              </a:endParaRPr>
            </a:p>
          </p:txBody>
        </p:sp>
        <p:sp>
          <p:nvSpPr>
            <p:cNvPr id="12308" name="Line 14">
              <a:extLst>
                <a:ext uri="{FF2B5EF4-FFF2-40B4-BE49-F238E27FC236}">
                  <a16:creationId xmlns:a16="http://schemas.microsoft.com/office/drawing/2014/main" xmlns="" id="{D8A83073-7FDA-5CF5-FCC9-12B354431CD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341577" y="1750868"/>
              <a:ext cx="0" cy="2008909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1050">
                <a:latin typeface="Times New Roman" panose="02020603050405020304" pitchFamily="18" charset="0"/>
              </a:endParaRPr>
            </a:p>
          </p:txBody>
        </p:sp>
        <p:sp>
          <p:nvSpPr>
            <p:cNvPr id="12309" name="Line 15">
              <a:extLst>
                <a:ext uri="{FF2B5EF4-FFF2-40B4-BE49-F238E27FC236}">
                  <a16:creationId xmlns:a16="http://schemas.microsoft.com/office/drawing/2014/main" xmlns="" id="{9C4DE583-AC81-EB1C-12A9-757F236701C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838092" y="2443595"/>
              <a:ext cx="1661746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1050">
                <a:latin typeface="Times New Roman" panose="02020603050405020304" pitchFamily="18" charset="0"/>
              </a:endParaRPr>
            </a:p>
          </p:txBody>
        </p:sp>
        <p:sp>
          <p:nvSpPr>
            <p:cNvPr id="12310" name="Line 16">
              <a:extLst>
                <a:ext uri="{FF2B5EF4-FFF2-40B4-BE49-F238E27FC236}">
                  <a16:creationId xmlns:a16="http://schemas.microsoft.com/office/drawing/2014/main" xmlns="" id="{B40464AA-714D-EE24-2874-A3FCB34A71E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629400" y="1681595"/>
              <a:ext cx="0" cy="207818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1050">
                <a:latin typeface="Times New Roman" panose="02020603050405020304" pitchFamily="18" charset="0"/>
              </a:endParaRPr>
            </a:p>
          </p:txBody>
        </p:sp>
      </p:grpSp>
      <p:sp>
        <p:nvSpPr>
          <p:cNvPr id="18" name="Rectangle 3">
            <a:extLst>
              <a:ext uri="{FF2B5EF4-FFF2-40B4-BE49-F238E27FC236}">
                <a16:creationId xmlns:a16="http://schemas.microsoft.com/office/drawing/2014/main" xmlns="" id="{DC5B684F-551D-8782-241D-077A936787BF}"/>
              </a:ext>
            </a:extLst>
          </p:cNvPr>
          <p:cNvSpPr>
            <a:spLocks noChangeArrowheads="1"/>
          </p:cNvSpPr>
          <p:nvPr/>
        </p:nvSpPr>
        <p:spPr bwMode="auto">
          <a:xfrm>
            <a:off x="-152400" y="226367"/>
            <a:ext cx="5751896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24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II. </a:t>
            </a:r>
            <a:r>
              <a:rPr lang="en-US" sz="2400" b="1" u="sng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Cách tạo dáng và trang trí túi xách:</a:t>
            </a:r>
          </a:p>
        </p:txBody>
      </p:sp>
      <p:sp>
        <p:nvSpPr>
          <p:cNvPr id="19" name="Rectangle 15">
            <a:extLst>
              <a:ext uri="{FF2B5EF4-FFF2-40B4-BE49-F238E27FC236}">
                <a16:creationId xmlns:a16="http://schemas.microsoft.com/office/drawing/2014/main" xmlns="" id="{CE31585A-D859-1DCF-2EAF-F64991F0C3F7}"/>
              </a:ext>
            </a:extLst>
          </p:cNvPr>
          <p:cNvSpPr>
            <a:spLocks noChangeArrowheads="1"/>
          </p:cNvSpPr>
          <p:nvPr/>
        </p:nvSpPr>
        <p:spPr bwMode="auto">
          <a:xfrm>
            <a:off x="764473" y="657523"/>
            <a:ext cx="1697902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2400" b="1" i="1" dirty="0">
                <a:solidFill>
                  <a:srgbClr val="00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en-US" sz="2400" b="1" i="1" dirty="0" err="1">
                <a:solidFill>
                  <a:srgbClr val="00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Tạo</a:t>
            </a:r>
            <a:r>
              <a:rPr lang="en-US" sz="2400" b="1" i="1" dirty="0">
                <a:solidFill>
                  <a:srgbClr val="00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solidFill>
                  <a:srgbClr val="00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dáng</a:t>
            </a:r>
            <a:endParaRPr lang="en-US" sz="2400" b="1" i="1" dirty="0">
              <a:solidFill>
                <a:srgbClr val="0033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Rectangle 16">
            <a:extLst>
              <a:ext uri="{FF2B5EF4-FFF2-40B4-BE49-F238E27FC236}">
                <a16:creationId xmlns:a16="http://schemas.microsoft.com/office/drawing/2014/main" xmlns="" id="{BA06E24B-5420-87C1-DE10-8C2AADBB9C94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7200" y="1119485"/>
            <a:ext cx="3191130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2400" b="1" dirty="0">
                <a:solidFill>
                  <a:srgbClr val="00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400" b="1" dirty="0" err="1">
                <a:solidFill>
                  <a:srgbClr val="00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Tìm</a:t>
            </a:r>
            <a:r>
              <a:rPr lang="en-US" sz="2400" b="1" dirty="0">
                <a:solidFill>
                  <a:srgbClr val="00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400" b="1" dirty="0">
                <a:solidFill>
                  <a:srgbClr val="00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dáng</a:t>
            </a:r>
            <a:r>
              <a:rPr lang="en-US" sz="2400" b="1" dirty="0">
                <a:solidFill>
                  <a:srgbClr val="00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chung</a:t>
            </a:r>
            <a:endParaRPr lang="en-US" sz="2400" b="1" dirty="0">
              <a:solidFill>
                <a:srgbClr val="0033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4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894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20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1901707" y="1671505"/>
            <a:ext cx="5563061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7200" dirty="0">
                <a:solidFill>
                  <a:schemeClr val="accent2">
                    <a:lumMod val="20000"/>
                    <a:lumOff val="80000"/>
                  </a:schemeClr>
                </a:solidFill>
                <a:latin typeface="Times New Roman" pitchFamily="18" charset="0"/>
                <a:cs typeface="Times New Roman" pitchFamily="18" charset="0"/>
              </a:rPr>
              <a:t>MĨ THUẬT 9 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2473794" y="3453201"/>
            <a:ext cx="441890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2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GV </a:t>
            </a:r>
            <a:r>
              <a:rPr lang="en-US" sz="320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320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TRẦN VĂN TUẤN</a:t>
            </a:r>
            <a:endParaRPr lang="en-US" sz="3200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1676403" y="1657351"/>
            <a:ext cx="5867399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7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MĨ THUẬT 9 </a:t>
            </a:r>
          </a:p>
        </p:txBody>
      </p:sp>
    </p:spTree>
    <p:extLst>
      <p:ext uri="{BB962C8B-B14F-4D97-AF65-F5344CB8AC3E}">
        <p14:creationId xmlns:p14="http://schemas.microsoft.com/office/powerpoint/2010/main" val="56728220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/>
          <p:cNvGrpSpPr/>
          <p:nvPr/>
        </p:nvGrpSpPr>
        <p:grpSpPr>
          <a:xfrm>
            <a:off x="5600700" y="1543050"/>
            <a:ext cx="2057400" cy="2286000"/>
            <a:chOff x="5600700" y="1543050"/>
            <a:chExt cx="2057400" cy="2286000"/>
          </a:xfrm>
        </p:grpSpPr>
        <p:sp>
          <p:nvSpPr>
            <p:cNvPr id="36" name="Rectangle 10">
              <a:extLst>
                <a:ext uri="{FF2B5EF4-FFF2-40B4-BE49-F238E27FC236}">
                  <a16:creationId xmlns:a16="http://schemas.microsoft.com/office/drawing/2014/main" xmlns="" id="{E5E04C70-F595-1CA4-A37A-AB2901CCB32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600700" y="1543050"/>
              <a:ext cx="2057400" cy="2286000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/>
              <a:endParaRPr lang="en-US" altLang="en-US" sz="1050">
                <a:cs typeface="Times New Roman" panose="02020603050405020304" pitchFamily="18" charset="0"/>
              </a:endParaRPr>
            </a:p>
          </p:txBody>
        </p:sp>
        <p:grpSp>
          <p:nvGrpSpPr>
            <p:cNvPr id="37" name="Group 36"/>
            <p:cNvGrpSpPr/>
            <p:nvPr/>
          </p:nvGrpSpPr>
          <p:grpSpPr>
            <a:xfrm>
              <a:off x="5679831" y="1681595"/>
              <a:ext cx="1820007" cy="2078182"/>
              <a:chOff x="5679831" y="1681595"/>
              <a:chExt cx="1820007" cy="2078182"/>
            </a:xfrm>
          </p:grpSpPr>
          <p:sp>
            <p:nvSpPr>
              <p:cNvPr id="38" name="Line 11">
                <a:extLst>
                  <a:ext uri="{FF2B5EF4-FFF2-40B4-BE49-F238E27FC236}">
                    <a16:creationId xmlns:a16="http://schemas.microsoft.com/office/drawing/2014/main" xmlns="" id="{D6C0226F-EDFE-35B0-A78B-B8D10115BB9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5838092" y="1889414"/>
                <a:ext cx="1661746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 sz="1050">
                  <a:latin typeface="Times New Roman" panose="02020603050405020304" pitchFamily="18" charset="0"/>
                </a:endParaRPr>
              </a:p>
            </p:txBody>
          </p:sp>
          <p:sp>
            <p:nvSpPr>
              <p:cNvPr id="39" name="Line 12">
                <a:extLst>
                  <a:ext uri="{FF2B5EF4-FFF2-40B4-BE49-F238E27FC236}">
                    <a16:creationId xmlns:a16="http://schemas.microsoft.com/office/drawing/2014/main" xmlns="" id="{BB5273B7-060E-EEC5-0B50-D07A79BECF27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5917223" y="1750868"/>
                <a:ext cx="0" cy="193963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 sz="1050">
                  <a:latin typeface="Times New Roman" panose="02020603050405020304" pitchFamily="18" charset="0"/>
                </a:endParaRPr>
              </a:p>
            </p:txBody>
          </p:sp>
          <p:sp>
            <p:nvSpPr>
              <p:cNvPr id="40" name="Line 13">
                <a:extLst>
                  <a:ext uri="{FF2B5EF4-FFF2-40B4-BE49-F238E27FC236}">
                    <a16:creationId xmlns:a16="http://schemas.microsoft.com/office/drawing/2014/main" xmlns="" id="{09584BEA-CCC4-B7B5-D101-C6CE4140B055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5679831" y="3551959"/>
                <a:ext cx="1740877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 sz="1050">
                  <a:latin typeface="Times New Roman" panose="02020603050405020304" pitchFamily="18" charset="0"/>
                </a:endParaRPr>
              </a:p>
            </p:txBody>
          </p:sp>
          <p:sp>
            <p:nvSpPr>
              <p:cNvPr id="41" name="Line 14">
                <a:extLst>
                  <a:ext uri="{FF2B5EF4-FFF2-40B4-BE49-F238E27FC236}">
                    <a16:creationId xmlns:a16="http://schemas.microsoft.com/office/drawing/2014/main" xmlns="" id="{D8A83073-7FDA-5CF5-FCC9-12B354431CD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7341577" y="1750868"/>
                <a:ext cx="0" cy="2008909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 sz="1050">
                  <a:latin typeface="Times New Roman" panose="02020603050405020304" pitchFamily="18" charset="0"/>
                </a:endParaRPr>
              </a:p>
            </p:txBody>
          </p:sp>
          <p:sp>
            <p:nvSpPr>
              <p:cNvPr id="42" name="Line 15">
                <a:extLst>
                  <a:ext uri="{FF2B5EF4-FFF2-40B4-BE49-F238E27FC236}">
                    <a16:creationId xmlns:a16="http://schemas.microsoft.com/office/drawing/2014/main" xmlns="" id="{9C4DE583-AC81-EB1C-12A9-757F236701C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5838092" y="2443595"/>
                <a:ext cx="1661746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 sz="1050">
                  <a:latin typeface="Times New Roman" panose="02020603050405020304" pitchFamily="18" charset="0"/>
                </a:endParaRPr>
              </a:p>
            </p:txBody>
          </p:sp>
          <p:sp>
            <p:nvSpPr>
              <p:cNvPr id="43" name="Line 16">
                <a:extLst>
                  <a:ext uri="{FF2B5EF4-FFF2-40B4-BE49-F238E27FC236}">
                    <a16:creationId xmlns:a16="http://schemas.microsoft.com/office/drawing/2014/main" xmlns="" id="{B40464AA-714D-EE24-2874-A3FCB34A71E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6629400" y="1681595"/>
                <a:ext cx="0" cy="207818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 sz="1050">
                  <a:latin typeface="Times New Roman" panose="02020603050405020304" pitchFamily="18" charset="0"/>
                </a:endParaRPr>
              </a:p>
            </p:txBody>
          </p:sp>
        </p:grpSp>
      </p:grpSp>
      <p:sp>
        <p:nvSpPr>
          <p:cNvPr id="13315" name="Text Box 4">
            <a:extLst>
              <a:ext uri="{FF2B5EF4-FFF2-40B4-BE49-F238E27FC236}">
                <a16:creationId xmlns:a16="http://schemas.microsoft.com/office/drawing/2014/main" xmlns="" id="{F884E4F4-A7D0-7B5D-CE4D-E7B34ADF750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14800" y="4400550"/>
            <a:ext cx="3657600" cy="2539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endParaRPr lang="en-US" altLang="en-US" sz="1050">
              <a:latin typeface=".VnTime" pitchFamily="34" charset="0"/>
            </a:endParaRPr>
          </a:p>
        </p:txBody>
      </p:sp>
      <p:sp>
        <p:nvSpPr>
          <p:cNvPr id="190473" name="Rectangle 9">
            <a:extLst>
              <a:ext uri="{FF2B5EF4-FFF2-40B4-BE49-F238E27FC236}">
                <a16:creationId xmlns:a16="http://schemas.microsoft.com/office/drawing/2014/main" xmlns="" id="{28FEADF8-0D9D-EAC7-BDE7-E5F6B56D30A4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7184" y="2258906"/>
            <a:ext cx="4836580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2400" b="1" dirty="0">
                <a:solidFill>
                  <a:srgbClr val="00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400" b="1" dirty="0" err="1">
                <a:solidFill>
                  <a:srgbClr val="00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Xác</a:t>
            </a:r>
            <a:r>
              <a:rPr lang="en-US" sz="2400" b="1" dirty="0">
                <a:solidFill>
                  <a:srgbClr val="00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định</a:t>
            </a:r>
            <a:r>
              <a:rPr lang="en-US" sz="2400" b="1" dirty="0">
                <a:solidFill>
                  <a:srgbClr val="00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vị</a:t>
            </a:r>
            <a:r>
              <a:rPr lang="en-US" sz="2400" b="1" dirty="0">
                <a:solidFill>
                  <a:srgbClr val="00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trí</a:t>
            </a:r>
            <a:r>
              <a:rPr lang="en-US" sz="2400" b="1" dirty="0">
                <a:solidFill>
                  <a:srgbClr val="00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nắp</a:t>
            </a:r>
            <a:r>
              <a:rPr lang="en-US" sz="2400" b="1" dirty="0">
                <a:solidFill>
                  <a:srgbClr val="00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túi</a:t>
            </a:r>
            <a:r>
              <a:rPr lang="en-US" sz="2400" b="1" dirty="0">
                <a:solidFill>
                  <a:srgbClr val="00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b="1" dirty="0" err="1">
                <a:solidFill>
                  <a:srgbClr val="00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quai</a:t>
            </a:r>
            <a:r>
              <a:rPr lang="en-US" sz="2400" b="1" dirty="0">
                <a:solidFill>
                  <a:srgbClr val="00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err="1">
                <a:solidFill>
                  <a:srgbClr val="00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túi</a:t>
            </a:r>
            <a:r>
              <a:rPr lang="en-US" sz="2400" b="1" smtClean="0">
                <a:solidFill>
                  <a:srgbClr val="00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,…</a:t>
            </a:r>
            <a:endParaRPr lang="en-US" sz="2400" b="1" dirty="0">
              <a:solidFill>
                <a:srgbClr val="0033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320" name="Line 15">
            <a:extLst>
              <a:ext uri="{FF2B5EF4-FFF2-40B4-BE49-F238E27FC236}">
                <a16:creationId xmlns:a16="http://schemas.microsoft.com/office/drawing/2014/main" xmlns="" id="{B333C012-7855-8384-0911-BBED15517E10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5372100" y="1200150"/>
            <a:ext cx="0" cy="3486150"/>
          </a:xfrm>
          <a:prstGeom prst="line">
            <a:avLst/>
          </a:prstGeom>
          <a:noFill/>
          <a:ln w="38100" cmpd="dbl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sz="1050">
              <a:latin typeface="Times New Roman" panose="02020603050405020304" pitchFamily="18" charset="0"/>
            </a:endParaRPr>
          </a:p>
        </p:txBody>
      </p:sp>
      <p:grpSp>
        <p:nvGrpSpPr>
          <p:cNvPr id="4" name="Group 3"/>
          <p:cNvGrpSpPr/>
          <p:nvPr/>
        </p:nvGrpSpPr>
        <p:grpSpPr>
          <a:xfrm>
            <a:off x="5920296" y="1858241"/>
            <a:ext cx="1424354" cy="1704109"/>
            <a:chOff x="5974373" y="1955223"/>
            <a:chExt cx="1424354" cy="1704109"/>
          </a:xfrm>
        </p:grpSpPr>
        <p:sp>
          <p:nvSpPr>
            <p:cNvPr id="13336" name="Line 22">
              <a:extLst>
                <a:ext uri="{FF2B5EF4-FFF2-40B4-BE49-F238E27FC236}">
                  <a16:creationId xmlns:a16="http://schemas.microsoft.com/office/drawing/2014/main" xmlns="" id="{8EB70868-9FFF-4C76-BC52-39DE7BFF7F0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974373" y="3446318"/>
              <a:ext cx="237392" cy="21301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1050">
                <a:latin typeface="Times New Roman" panose="02020603050405020304" pitchFamily="18" charset="0"/>
              </a:endParaRPr>
            </a:p>
          </p:txBody>
        </p:sp>
        <p:sp>
          <p:nvSpPr>
            <p:cNvPr id="13337" name="Line 23">
              <a:extLst>
                <a:ext uri="{FF2B5EF4-FFF2-40B4-BE49-F238E27FC236}">
                  <a16:creationId xmlns:a16="http://schemas.microsoft.com/office/drawing/2014/main" xmlns="" id="{7996AC05-C7FC-9450-7E75-00A64CE69C75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7161335" y="3446318"/>
              <a:ext cx="237392" cy="21301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1050">
                <a:latin typeface="Times New Roman" panose="02020603050405020304" pitchFamily="18" charset="0"/>
              </a:endParaRPr>
            </a:p>
          </p:txBody>
        </p:sp>
        <p:sp>
          <p:nvSpPr>
            <p:cNvPr id="13338" name="Line 24">
              <a:extLst>
                <a:ext uri="{FF2B5EF4-FFF2-40B4-BE49-F238E27FC236}">
                  <a16:creationId xmlns:a16="http://schemas.microsoft.com/office/drawing/2014/main" xmlns="" id="{D610A385-D7A3-0B4B-3378-315F8091A28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132635" y="2949286"/>
              <a:ext cx="102870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1050">
                <a:latin typeface="Times New Roman" panose="02020603050405020304" pitchFamily="18" charset="0"/>
              </a:endParaRPr>
            </a:p>
          </p:txBody>
        </p:sp>
        <p:sp>
          <p:nvSpPr>
            <p:cNvPr id="13339" name="Line 25">
              <a:extLst>
                <a:ext uri="{FF2B5EF4-FFF2-40B4-BE49-F238E27FC236}">
                  <a16:creationId xmlns:a16="http://schemas.microsoft.com/office/drawing/2014/main" xmlns="" id="{39118B95-5C60-9C4B-9462-BA281E2FF72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211765" y="2168236"/>
              <a:ext cx="949569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1050">
                <a:latin typeface="Times New Roman" panose="02020603050405020304" pitchFamily="18" charset="0"/>
              </a:endParaRPr>
            </a:p>
          </p:txBody>
        </p:sp>
        <p:sp>
          <p:nvSpPr>
            <p:cNvPr id="13340" name="AutoShape 26">
              <a:extLst>
                <a:ext uri="{FF2B5EF4-FFF2-40B4-BE49-F238E27FC236}">
                  <a16:creationId xmlns:a16="http://schemas.microsoft.com/office/drawing/2014/main" xmlns="" id="{E32F8E19-9DF5-2CE6-1F1F-19079ECEF90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132635" y="2736273"/>
              <a:ext cx="316523" cy="213014"/>
            </a:xfrm>
            <a:prstGeom prst="flowChartMerge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bg2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/>
              <a:endParaRPr lang="en-US" altLang="en-US" sz="1050">
                <a:cs typeface="Times New Roman" panose="02020603050405020304" pitchFamily="18" charset="0"/>
              </a:endParaRPr>
            </a:p>
          </p:txBody>
        </p:sp>
        <p:sp>
          <p:nvSpPr>
            <p:cNvPr id="13341" name="AutoShape 27">
              <a:extLst>
                <a:ext uri="{FF2B5EF4-FFF2-40B4-BE49-F238E27FC236}">
                  <a16:creationId xmlns:a16="http://schemas.microsoft.com/office/drawing/2014/main" xmlns="" id="{8C099DC0-C199-30AB-7790-6A09D8DB595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923942" y="2736273"/>
              <a:ext cx="316523" cy="213014"/>
            </a:xfrm>
            <a:prstGeom prst="flowChartMerge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/>
              <a:endParaRPr lang="en-US" altLang="en-US" sz="1050">
                <a:cs typeface="Times New Roman" panose="02020603050405020304" pitchFamily="18" charset="0"/>
              </a:endParaRPr>
            </a:p>
          </p:txBody>
        </p:sp>
        <p:sp>
          <p:nvSpPr>
            <p:cNvPr id="13342" name="Line 28">
              <a:extLst>
                <a:ext uri="{FF2B5EF4-FFF2-40B4-BE49-F238E27FC236}">
                  <a16:creationId xmlns:a16="http://schemas.microsoft.com/office/drawing/2014/main" xmlns="" id="{2D5EC982-2A17-122C-D668-CCED4F30A31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211765" y="2168236"/>
              <a:ext cx="0" cy="56803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1050">
                <a:latin typeface="Times New Roman" panose="02020603050405020304" pitchFamily="18" charset="0"/>
              </a:endParaRPr>
            </a:p>
          </p:txBody>
        </p:sp>
        <p:sp>
          <p:nvSpPr>
            <p:cNvPr id="13343" name="Line 29">
              <a:extLst>
                <a:ext uri="{FF2B5EF4-FFF2-40B4-BE49-F238E27FC236}">
                  <a16:creationId xmlns:a16="http://schemas.microsoft.com/office/drawing/2014/main" xmlns="" id="{3C912D45-4DC8-C982-B661-1CA41E1E689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161335" y="2168236"/>
              <a:ext cx="0" cy="56803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1050">
                <a:latin typeface="Times New Roman" panose="02020603050405020304" pitchFamily="18" charset="0"/>
              </a:endParaRPr>
            </a:p>
          </p:txBody>
        </p:sp>
        <p:sp>
          <p:nvSpPr>
            <p:cNvPr id="13344" name="Line 30">
              <a:extLst>
                <a:ext uri="{FF2B5EF4-FFF2-40B4-BE49-F238E27FC236}">
                  <a16:creationId xmlns:a16="http://schemas.microsoft.com/office/drawing/2014/main" xmlns="" id="{747D8F26-78D1-4DB6-676A-E37396D34611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6211765" y="1955223"/>
              <a:ext cx="158262" cy="21301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1050">
                <a:latin typeface="Times New Roman" panose="02020603050405020304" pitchFamily="18" charset="0"/>
              </a:endParaRPr>
            </a:p>
          </p:txBody>
        </p:sp>
        <p:sp>
          <p:nvSpPr>
            <p:cNvPr id="13345" name="Line 31">
              <a:extLst>
                <a:ext uri="{FF2B5EF4-FFF2-40B4-BE49-F238E27FC236}">
                  <a16:creationId xmlns:a16="http://schemas.microsoft.com/office/drawing/2014/main" xmlns="" id="{2E1F14C3-8364-88CC-8032-EF5240CA9BF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923942" y="1955223"/>
              <a:ext cx="237392" cy="21301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1050">
                <a:latin typeface="Times New Roman" panose="02020603050405020304" pitchFamily="18" charset="0"/>
              </a:endParaRPr>
            </a:p>
          </p:txBody>
        </p:sp>
        <p:sp>
          <p:nvSpPr>
            <p:cNvPr id="13346" name="Line 32">
              <a:extLst>
                <a:ext uri="{FF2B5EF4-FFF2-40B4-BE49-F238E27FC236}">
                  <a16:creationId xmlns:a16="http://schemas.microsoft.com/office/drawing/2014/main" xmlns="" id="{2FD15CEC-9118-21D5-045B-62249835FFC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290896" y="2168236"/>
              <a:ext cx="0" cy="56803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1050">
                <a:latin typeface="Times New Roman" panose="02020603050405020304" pitchFamily="18" charset="0"/>
              </a:endParaRPr>
            </a:p>
          </p:txBody>
        </p:sp>
        <p:sp>
          <p:nvSpPr>
            <p:cNvPr id="13347" name="Line 33">
              <a:extLst>
                <a:ext uri="{FF2B5EF4-FFF2-40B4-BE49-F238E27FC236}">
                  <a16:creationId xmlns:a16="http://schemas.microsoft.com/office/drawing/2014/main" xmlns="" id="{455A950E-4F6D-4C67-0006-FD113F17795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082204" y="2168236"/>
              <a:ext cx="0" cy="56803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1050">
                <a:latin typeface="Times New Roman" panose="02020603050405020304" pitchFamily="18" charset="0"/>
              </a:endParaRPr>
            </a:p>
          </p:txBody>
        </p:sp>
      </p:grpSp>
      <p:sp>
        <p:nvSpPr>
          <p:cNvPr id="31" name="Rectangle 8">
            <a:extLst>
              <a:ext uri="{FF2B5EF4-FFF2-40B4-BE49-F238E27FC236}">
                <a16:creationId xmlns:a16="http://schemas.microsoft.com/office/drawing/2014/main" xmlns="" id="{8A941FE5-1B1B-AC55-9998-79A64E9C8CC8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7200" y="1500485"/>
            <a:ext cx="4507523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2400" b="1" dirty="0">
                <a:solidFill>
                  <a:srgbClr val="00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400" b="1" dirty="0" err="1">
                <a:solidFill>
                  <a:srgbClr val="00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Vẽ</a:t>
            </a:r>
            <a:r>
              <a:rPr lang="en-US" sz="2400" b="1" dirty="0">
                <a:solidFill>
                  <a:srgbClr val="00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trục</a:t>
            </a:r>
            <a:r>
              <a:rPr lang="en-US" sz="2400" b="1" dirty="0">
                <a:solidFill>
                  <a:srgbClr val="00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đối</a:t>
            </a:r>
            <a:r>
              <a:rPr lang="en-US" sz="2400" b="1" dirty="0">
                <a:solidFill>
                  <a:srgbClr val="00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xứng</a:t>
            </a:r>
            <a:r>
              <a:rPr lang="en-US" sz="2400" b="1" dirty="0">
                <a:solidFill>
                  <a:srgbClr val="00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b="1" dirty="0" err="1">
                <a:solidFill>
                  <a:srgbClr val="00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tìm</a:t>
            </a:r>
            <a:r>
              <a:rPr lang="en-US" sz="2400" b="1" dirty="0">
                <a:solidFill>
                  <a:srgbClr val="00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tỉ</a:t>
            </a:r>
            <a:r>
              <a:rPr lang="en-US" sz="2400" b="1" dirty="0">
                <a:solidFill>
                  <a:srgbClr val="00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lệ</a:t>
            </a:r>
            <a:r>
              <a:rPr lang="en-US" sz="2400" b="1" dirty="0">
                <a:solidFill>
                  <a:srgbClr val="00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400" b="1" dirty="0">
                <a:solidFill>
                  <a:srgbClr val="00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bộ</a:t>
            </a:r>
            <a:r>
              <a:rPr lang="en-US" sz="2400" b="1" dirty="0">
                <a:solidFill>
                  <a:srgbClr val="00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phận</a:t>
            </a:r>
            <a:endParaRPr lang="en-US" sz="2400" b="1" dirty="0">
              <a:solidFill>
                <a:srgbClr val="0033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2" name="Rectangle 3">
            <a:extLst>
              <a:ext uri="{FF2B5EF4-FFF2-40B4-BE49-F238E27FC236}">
                <a16:creationId xmlns:a16="http://schemas.microsoft.com/office/drawing/2014/main" xmlns="" id="{DC5B684F-551D-8782-241D-077A936787BF}"/>
              </a:ext>
            </a:extLst>
          </p:cNvPr>
          <p:cNvSpPr>
            <a:spLocks noChangeArrowheads="1"/>
          </p:cNvSpPr>
          <p:nvPr/>
        </p:nvSpPr>
        <p:spPr bwMode="auto">
          <a:xfrm>
            <a:off x="-152400" y="226367"/>
            <a:ext cx="5751896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24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II. </a:t>
            </a:r>
            <a:r>
              <a:rPr lang="en-US" sz="2400" b="1" u="sng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Cách tạo dáng và trang trí túi xách:</a:t>
            </a:r>
          </a:p>
        </p:txBody>
      </p:sp>
      <p:sp>
        <p:nvSpPr>
          <p:cNvPr id="33" name="Rectangle 15">
            <a:extLst>
              <a:ext uri="{FF2B5EF4-FFF2-40B4-BE49-F238E27FC236}">
                <a16:creationId xmlns:a16="http://schemas.microsoft.com/office/drawing/2014/main" xmlns="" id="{CE31585A-D859-1DCF-2EAF-F64991F0C3F7}"/>
              </a:ext>
            </a:extLst>
          </p:cNvPr>
          <p:cNvSpPr>
            <a:spLocks noChangeArrowheads="1"/>
          </p:cNvSpPr>
          <p:nvPr/>
        </p:nvSpPr>
        <p:spPr bwMode="auto">
          <a:xfrm>
            <a:off x="764473" y="657523"/>
            <a:ext cx="1697902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2400" b="1" i="1" dirty="0">
                <a:solidFill>
                  <a:srgbClr val="00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en-US" sz="2400" b="1" i="1" dirty="0" err="1">
                <a:solidFill>
                  <a:srgbClr val="00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Tạo</a:t>
            </a:r>
            <a:r>
              <a:rPr lang="en-US" sz="2400" b="1" i="1" dirty="0">
                <a:solidFill>
                  <a:srgbClr val="00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solidFill>
                  <a:srgbClr val="00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dáng</a:t>
            </a:r>
            <a:endParaRPr lang="en-US" sz="2400" b="1" i="1" dirty="0">
              <a:solidFill>
                <a:srgbClr val="0033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4" name="Rectangle 16">
            <a:extLst>
              <a:ext uri="{FF2B5EF4-FFF2-40B4-BE49-F238E27FC236}">
                <a16:creationId xmlns:a16="http://schemas.microsoft.com/office/drawing/2014/main" xmlns="" id="{BA06E24B-5420-87C1-DE10-8C2AADBB9C94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7200" y="1119485"/>
            <a:ext cx="3191130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2400" b="1" dirty="0">
                <a:solidFill>
                  <a:srgbClr val="00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400" b="1" dirty="0" err="1">
                <a:solidFill>
                  <a:srgbClr val="00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Tìm</a:t>
            </a:r>
            <a:r>
              <a:rPr lang="en-US" sz="2400" b="1" dirty="0">
                <a:solidFill>
                  <a:srgbClr val="00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400" b="1" dirty="0">
                <a:solidFill>
                  <a:srgbClr val="00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dáng</a:t>
            </a:r>
            <a:r>
              <a:rPr lang="en-US" sz="2400" b="1" dirty="0">
                <a:solidFill>
                  <a:srgbClr val="00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chung</a:t>
            </a:r>
            <a:endParaRPr lang="en-US" sz="2400" b="1" dirty="0">
              <a:solidFill>
                <a:srgbClr val="0033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47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9047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9047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/>
      <p:bldP spid="34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498" name="Rectangle 10">
            <a:extLst>
              <a:ext uri="{FF2B5EF4-FFF2-40B4-BE49-F238E27FC236}">
                <a16:creationId xmlns:a16="http://schemas.microsoft.com/office/drawing/2014/main" xmlns="" id="{735A3148-F691-16A7-E73A-AEADB9FF9368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4251" y="2628238"/>
            <a:ext cx="3666388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2400" b="1">
                <a:solidFill>
                  <a:srgbClr val="00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Hoàn thiện hình dáng túi</a:t>
            </a:r>
          </a:p>
        </p:txBody>
      </p:sp>
      <p:grpSp>
        <p:nvGrpSpPr>
          <p:cNvPr id="2" name="Group 32">
            <a:extLst>
              <a:ext uri="{FF2B5EF4-FFF2-40B4-BE49-F238E27FC236}">
                <a16:creationId xmlns:a16="http://schemas.microsoft.com/office/drawing/2014/main" xmlns="" id="{1271B1BA-EC1F-8374-07CD-D6077D90F20C}"/>
              </a:ext>
            </a:extLst>
          </p:cNvPr>
          <p:cNvGrpSpPr>
            <a:grpSpLocks/>
          </p:cNvGrpSpPr>
          <p:nvPr/>
        </p:nvGrpSpPr>
        <p:grpSpPr bwMode="auto">
          <a:xfrm>
            <a:off x="6007409" y="1771650"/>
            <a:ext cx="2000250" cy="2343150"/>
            <a:chOff x="3984" y="1344"/>
            <a:chExt cx="1680" cy="1968"/>
          </a:xfrm>
        </p:grpSpPr>
        <p:grpSp>
          <p:nvGrpSpPr>
            <p:cNvPr id="14353" name="Group 30">
              <a:extLst>
                <a:ext uri="{FF2B5EF4-FFF2-40B4-BE49-F238E27FC236}">
                  <a16:creationId xmlns:a16="http://schemas.microsoft.com/office/drawing/2014/main" xmlns="" id="{65BA737C-2CFD-4D3E-83E0-B0D363087C9A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984" y="1344"/>
              <a:ext cx="1680" cy="1968"/>
              <a:chOff x="3984" y="1344"/>
              <a:chExt cx="1680" cy="1968"/>
            </a:xfrm>
          </p:grpSpPr>
          <p:sp>
            <p:nvSpPr>
              <p:cNvPr id="14358" name="Rectangle 5">
                <a:extLst>
                  <a:ext uri="{FF2B5EF4-FFF2-40B4-BE49-F238E27FC236}">
                    <a16:creationId xmlns:a16="http://schemas.microsoft.com/office/drawing/2014/main" xmlns="" id="{011F4FBA-6248-AC25-50FF-1BD92020FE9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984" y="1344"/>
                <a:ext cx="1680" cy="1968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eaLnBrk="1" hangingPunct="1"/>
                <a:endParaRPr lang="en-US" altLang="en-US" sz="1050">
                  <a:cs typeface="Times New Roman" panose="02020603050405020304" pitchFamily="18" charset="0"/>
                </a:endParaRPr>
              </a:p>
            </p:txBody>
          </p:sp>
          <p:sp>
            <p:nvSpPr>
              <p:cNvPr id="14359" name="Line 6">
                <a:extLst>
                  <a:ext uri="{FF2B5EF4-FFF2-40B4-BE49-F238E27FC236}">
                    <a16:creationId xmlns:a16="http://schemas.microsoft.com/office/drawing/2014/main" xmlns="" id="{CF61D3D0-0CFF-1C76-665B-6E30F4ECB70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566" y="1642"/>
                <a:ext cx="452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 sz="1050">
                  <a:latin typeface="Times New Roman" panose="02020603050405020304" pitchFamily="18" charset="0"/>
                </a:endParaRPr>
              </a:p>
            </p:txBody>
          </p:sp>
          <p:sp>
            <p:nvSpPr>
              <p:cNvPr id="14360" name="Line 7">
                <a:extLst>
                  <a:ext uri="{FF2B5EF4-FFF2-40B4-BE49-F238E27FC236}">
                    <a16:creationId xmlns:a16="http://schemas.microsoft.com/office/drawing/2014/main" xmlns="" id="{B305EE17-9C6C-1A85-CCA2-0E9D062FF1E3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242" y="2000"/>
                <a:ext cx="0" cy="835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 sz="1050">
                  <a:latin typeface="Times New Roman" panose="02020603050405020304" pitchFamily="18" charset="0"/>
                </a:endParaRPr>
              </a:p>
            </p:txBody>
          </p:sp>
          <p:sp>
            <p:nvSpPr>
              <p:cNvPr id="14361" name="Line 8">
                <a:extLst>
                  <a:ext uri="{FF2B5EF4-FFF2-40B4-BE49-F238E27FC236}">
                    <a16:creationId xmlns:a16="http://schemas.microsoft.com/office/drawing/2014/main" xmlns="" id="{FCC38487-AD75-0652-FC0C-B260C1FC2DA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436" y="3014"/>
                <a:ext cx="776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 sz="1050">
                  <a:latin typeface="Times New Roman" panose="02020603050405020304" pitchFamily="18" charset="0"/>
                </a:endParaRPr>
              </a:p>
            </p:txBody>
          </p:sp>
          <p:sp>
            <p:nvSpPr>
              <p:cNvPr id="14362" name="Line 9">
                <a:extLst>
                  <a:ext uri="{FF2B5EF4-FFF2-40B4-BE49-F238E27FC236}">
                    <a16:creationId xmlns:a16="http://schemas.microsoft.com/office/drawing/2014/main" xmlns="" id="{0AEC4B37-666E-129A-029E-3660BAD346D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5406" y="2000"/>
                <a:ext cx="0" cy="835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 sz="1050">
                  <a:latin typeface="Times New Roman" panose="02020603050405020304" pitchFamily="18" charset="0"/>
                </a:endParaRPr>
              </a:p>
            </p:txBody>
          </p:sp>
          <p:sp>
            <p:nvSpPr>
              <p:cNvPr id="14363" name="Line 10">
                <a:extLst>
                  <a:ext uri="{FF2B5EF4-FFF2-40B4-BE49-F238E27FC236}">
                    <a16:creationId xmlns:a16="http://schemas.microsoft.com/office/drawing/2014/main" xmlns="" id="{68E3D1DC-3B4A-C9F0-2ACB-F8EAD40460B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242" y="2000"/>
                <a:ext cx="1164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 sz="1050">
                  <a:latin typeface="Times New Roman" panose="02020603050405020304" pitchFamily="18" charset="0"/>
                </a:endParaRPr>
              </a:p>
            </p:txBody>
          </p:sp>
          <p:sp>
            <p:nvSpPr>
              <p:cNvPr id="14364" name="Line 13">
                <a:extLst>
                  <a:ext uri="{FF2B5EF4-FFF2-40B4-BE49-F238E27FC236}">
                    <a16:creationId xmlns:a16="http://schemas.microsoft.com/office/drawing/2014/main" xmlns="" id="{BB8DD31B-3036-F560-7109-B985F3A112F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436" y="1761"/>
                <a:ext cx="776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 sz="1050">
                  <a:latin typeface="Times New Roman" panose="02020603050405020304" pitchFamily="18" charset="0"/>
                </a:endParaRPr>
              </a:p>
            </p:txBody>
          </p:sp>
          <p:sp>
            <p:nvSpPr>
              <p:cNvPr id="14365" name="Line 16">
                <a:extLst>
                  <a:ext uri="{FF2B5EF4-FFF2-40B4-BE49-F238E27FC236}">
                    <a16:creationId xmlns:a16="http://schemas.microsoft.com/office/drawing/2014/main" xmlns="" id="{407F9990-74CB-20DB-957D-2A544216705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436" y="1761"/>
                <a:ext cx="0" cy="47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 sz="1050">
                  <a:latin typeface="Times New Roman" panose="02020603050405020304" pitchFamily="18" charset="0"/>
                </a:endParaRPr>
              </a:p>
            </p:txBody>
          </p:sp>
          <p:sp>
            <p:nvSpPr>
              <p:cNvPr id="14366" name="Line 17">
                <a:extLst>
                  <a:ext uri="{FF2B5EF4-FFF2-40B4-BE49-F238E27FC236}">
                    <a16:creationId xmlns:a16="http://schemas.microsoft.com/office/drawing/2014/main" xmlns="" id="{58708F39-557F-8A3E-8837-9BB5B0529BBB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5212" y="1761"/>
                <a:ext cx="0" cy="47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 sz="1050">
                  <a:latin typeface="Times New Roman" panose="02020603050405020304" pitchFamily="18" charset="0"/>
                </a:endParaRPr>
              </a:p>
            </p:txBody>
          </p:sp>
          <p:sp>
            <p:nvSpPr>
              <p:cNvPr id="14367" name="Line 18">
                <a:extLst>
                  <a:ext uri="{FF2B5EF4-FFF2-40B4-BE49-F238E27FC236}">
                    <a16:creationId xmlns:a16="http://schemas.microsoft.com/office/drawing/2014/main" xmlns="" id="{3050065F-4C0F-EA41-45C6-456CC5D9365F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4436" y="1642"/>
                <a:ext cx="130" cy="119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 sz="1050">
                  <a:latin typeface="Times New Roman" panose="02020603050405020304" pitchFamily="18" charset="0"/>
                </a:endParaRPr>
              </a:p>
            </p:txBody>
          </p:sp>
          <p:sp>
            <p:nvSpPr>
              <p:cNvPr id="14368" name="Line 19">
                <a:extLst>
                  <a:ext uri="{FF2B5EF4-FFF2-40B4-BE49-F238E27FC236}">
                    <a16:creationId xmlns:a16="http://schemas.microsoft.com/office/drawing/2014/main" xmlns="" id="{1AAB45FF-F4DD-A85B-472E-FAE0F611784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5018" y="1642"/>
                <a:ext cx="194" cy="119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 sz="1050">
                  <a:latin typeface="Times New Roman" panose="02020603050405020304" pitchFamily="18" charset="0"/>
                </a:endParaRPr>
              </a:p>
            </p:txBody>
          </p:sp>
          <p:sp>
            <p:nvSpPr>
              <p:cNvPr id="14369" name="Line 20">
                <a:extLst>
                  <a:ext uri="{FF2B5EF4-FFF2-40B4-BE49-F238E27FC236}">
                    <a16:creationId xmlns:a16="http://schemas.microsoft.com/office/drawing/2014/main" xmlns="" id="{4780C7F6-96B3-5240-2F7A-E664CC729AC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501" y="1761"/>
                <a:ext cx="0" cy="47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 sz="1050">
                  <a:latin typeface="Times New Roman" panose="02020603050405020304" pitchFamily="18" charset="0"/>
                </a:endParaRPr>
              </a:p>
            </p:txBody>
          </p:sp>
          <p:sp>
            <p:nvSpPr>
              <p:cNvPr id="14370" name="Line 21">
                <a:extLst>
                  <a:ext uri="{FF2B5EF4-FFF2-40B4-BE49-F238E27FC236}">
                    <a16:creationId xmlns:a16="http://schemas.microsoft.com/office/drawing/2014/main" xmlns="" id="{C216D243-6831-B539-0008-6BE5D72EF18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5147" y="1761"/>
                <a:ext cx="0" cy="47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 sz="1050">
                  <a:latin typeface="Times New Roman" panose="02020603050405020304" pitchFamily="18" charset="0"/>
                </a:endParaRPr>
              </a:p>
            </p:txBody>
          </p:sp>
          <p:sp>
            <p:nvSpPr>
              <p:cNvPr id="14371" name="Line 22">
                <a:extLst>
                  <a:ext uri="{FF2B5EF4-FFF2-40B4-BE49-F238E27FC236}">
                    <a16:creationId xmlns:a16="http://schemas.microsoft.com/office/drawing/2014/main" xmlns="" id="{EC612C99-4A4D-150A-D6F3-0BDF552ED3C8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242" y="2119"/>
                <a:ext cx="1164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 sz="1050">
                  <a:latin typeface="Times New Roman" panose="02020603050405020304" pitchFamily="18" charset="0"/>
                </a:endParaRPr>
              </a:p>
            </p:txBody>
          </p:sp>
        </p:grpSp>
        <p:sp>
          <p:nvSpPr>
            <p:cNvPr id="14354" name="AutoShape 25">
              <a:extLst>
                <a:ext uri="{FF2B5EF4-FFF2-40B4-BE49-F238E27FC236}">
                  <a16:creationId xmlns:a16="http://schemas.microsoft.com/office/drawing/2014/main" xmlns="" id="{FB3101B1-1DF1-F0B6-FEF9-1F22E99093F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88" y="2242"/>
              <a:ext cx="192" cy="104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w 21600"/>
                <a:gd name="T7" fmla="*/ 0 h 21600"/>
                <a:gd name="T8" fmla="*/ 17694720 60000 65536"/>
                <a:gd name="T9" fmla="*/ 11796480 60000 65536"/>
                <a:gd name="T10" fmla="*/ 5898240 60000 65536"/>
                <a:gd name="T11" fmla="*/ 0 60000 65536"/>
                <a:gd name="T12" fmla="*/ 5063 w 21600"/>
                <a:gd name="T13" fmla="*/ 2285 h 21600"/>
                <a:gd name="T14" fmla="*/ 16538 w 21600"/>
                <a:gd name="T15" fmla="*/ 13708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10860" y="2187"/>
                  </a:moveTo>
                  <a:cubicBezTo>
                    <a:pt x="10451" y="1746"/>
                    <a:pt x="9529" y="1018"/>
                    <a:pt x="9015" y="730"/>
                  </a:cubicBezTo>
                  <a:cubicBezTo>
                    <a:pt x="7865" y="152"/>
                    <a:pt x="6685" y="0"/>
                    <a:pt x="5415" y="0"/>
                  </a:cubicBezTo>
                  <a:cubicBezTo>
                    <a:pt x="4175" y="152"/>
                    <a:pt x="2995" y="575"/>
                    <a:pt x="1967" y="1305"/>
                  </a:cubicBezTo>
                  <a:cubicBezTo>
                    <a:pt x="1150" y="2187"/>
                    <a:pt x="575" y="3222"/>
                    <a:pt x="242" y="4220"/>
                  </a:cubicBezTo>
                  <a:cubicBezTo>
                    <a:pt x="0" y="5410"/>
                    <a:pt x="242" y="6560"/>
                    <a:pt x="575" y="7597"/>
                  </a:cubicBezTo>
                  <a:lnTo>
                    <a:pt x="10860" y="21600"/>
                  </a:lnTo>
                  <a:lnTo>
                    <a:pt x="20995" y="7597"/>
                  </a:lnTo>
                  <a:cubicBezTo>
                    <a:pt x="21480" y="6560"/>
                    <a:pt x="21600" y="5410"/>
                    <a:pt x="21480" y="4220"/>
                  </a:cubicBezTo>
                  <a:cubicBezTo>
                    <a:pt x="21115" y="3222"/>
                    <a:pt x="20420" y="2187"/>
                    <a:pt x="19632" y="1305"/>
                  </a:cubicBezTo>
                  <a:cubicBezTo>
                    <a:pt x="18575" y="575"/>
                    <a:pt x="17425" y="152"/>
                    <a:pt x="16275" y="0"/>
                  </a:cubicBezTo>
                  <a:cubicBezTo>
                    <a:pt x="15005" y="0"/>
                    <a:pt x="13735" y="152"/>
                    <a:pt x="12705" y="730"/>
                  </a:cubicBezTo>
                  <a:cubicBezTo>
                    <a:pt x="12176" y="1018"/>
                    <a:pt x="11254" y="1746"/>
                    <a:pt x="10860" y="2187"/>
                  </a:cubicBezTo>
                  <a:close/>
                </a:path>
              </a:pathLst>
            </a:cu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 sz="1050">
                <a:latin typeface="Times New Roman" panose="02020603050405020304" pitchFamily="18" charset="0"/>
              </a:endParaRPr>
            </a:p>
          </p:txBody>
        </p:sp>
        <p:sp>
          <p:nvSpPr>
            <p:cNvPr id="14355" name="Freeform 28">
              <a:extLst>
                <a:ext uri="{FF2B5EF4-FFF2-40B4-BE49-F238E27FC236}">
                  <a16:creationId xmlns:a16="http://schemas.microsoft.com/office/drawing/2014/main" xmlns="" id="{1F86B07C-B0B4-C4F9-8E53-9C4217B611F9}"/>
                </a:ext>
              </a:extLst>
            </p:cNvPr>
            <p:cNvSpPr>
              <a:spLocks/>
            </p:cNvSpPr>
            <p:nvPr/>
          </p:nvSpPr>
          <p:spPr bwMode="auto">
            <a:xfrm>
              <a:off x="4242" y="2832"/>
              <a:ext cx="204" cy="186"/>
            </a:xfrm>
            <a:custGeom>
              <a:avLst/>
              <a:gdLst>
                <a:gd name="T0" fmla="*/ 0 w 204"/>
                <a:gd name="T1" fmla="*/ 0 h 186"/>
                <a:gd name="T2" fmla="*/ 54 w 204"/>
                <a:gd name="T3" fmla="*/ 138 h 186"/>
                <a:gd name="T4" fmla="*/ 204 w 204"/>
                <a:gd name="T5" fmla="*/ 186 h 186"/>
                <a:gd name="T6" fmla="*/ 0 60000 65536"/>
                <a:gd name="T7" fmla="*/ 0 60000 65536"/>
                <a:gd name="T8" fmla="*/ 0 60000 65536"/>
                <a:gd name="T9" fmla="*/ 0 w 204"/>
                <a:gd name="T10" fmla="*/ 0 h 186"/>
                <a:gd name="T11" fmla="*/ 204 w 204"/>
                <a:gd name="T12" fmla="*/ 186 h 18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04" h="186">
                  <a:moveTo>
                    <a:pt x="0" y="0"/>
                  </a:moveTo>
                  <a:cubicBezTo>
                    <a:pt x="9" y="23"/>
                    <a:pt x="20" y="107"/>
                    <a:pt x="54" y="138"/>
                  </a:cubicBezTo>
                  <a:cubicBezTo>
                    <a:pt x="88" y="169"/>
                    <a:pt x="173" y="176"/>
                    <a:pt x="204" y="186"/>
                  </a:cubicBez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 sz="1050">
                <a:latin typeface="Times New Roman" panose="02020603050405020304" pitchFamily="18" charset="0"/>
              </a:endParaRPr>
            </a:p>
          </p:txBody>
        </p:sp>
        <p:sp>
          <p:nvSpPr>
            <p:cNvPr id="14356" name="Freeform 29">
              <a:extLst>
                <a:ext uri="{FF2B5EF4-FFF2-40B4-BE49-F238E27FC236}">
                  <a16:creationId xmlns:a16="http://schemas.microsoft.com/office/drawing/2014/main" xmlns="" id="{B2ED39FA-BDA6-5B30-5DD2-A9A7C48BC4E0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5214" y="2826"/>
              <a:ext cx="198" cy="192"/>
            </a:xfrm>
            <a:custGeom>
              <a:avLst/>
              <a:gdLst>
                <a:gd name="T0" fmla="*/ 0 w 204"/>
                <a:gd name="T1" fmla="*/ 0 h 186"/>
                <a:gd name="T2" fmla="*/ 47 w 204"/>
                <a:gd name="T3" fmla="*/ 162 h 186"/>
                <a:gd name="T4" fmla="*/ 176 w 204"/>
                <a:gd name="T5" fmla="*/ 218 h 186"/>
                <a:gd name="T6" fmla="*/ 0 60000 65536"/>
                <a:gd name="T7" fmla="*/ 0 60000 65536"/>
                <a:gd name="T8" fmla="*/ 0 60000 65536"/>
                <a:gd name="T9" fmla="*/ 0 w 204"/>
                <a:gd name="T10" fmla="*/ 0 h 186"/>
                <a:gd name="T11" fmla="*/ 204 w 204"/>
                <a:gd name="T12" fmla="*/ 186 h 18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04" h="186">
                  <a:moveTo>
                    <a:pt x="0" y="0"/>
                  </a:moveTo>
                  <a:cubicBezTo>
                    <a:pt x="9" y="23"/>
                    <a:pt x="20" y="107"/>
                    <a:pt x="54" y="138"/>
                  </a:cubicBezTo>
                  <a:cubicBezTo>
                    <a:pt x="88" y="169"/>
                    <a:pt x="173" y="176"/>
                    <a:pt x="204" y="186"/>
                  </a:cubicBez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 sz="1050">
                <a:latin typeface="Times New Roman" panose="02020603050405020304" pitchFamily="18" charset="0"/>
              </a:endParaRPr>
            </a:p>
          </p:txBody>
        </p:sp>
        <p:sp>
          <p:nvSpPr>
            <p:cNvPr id="14357" name="AutoShape 31">
              <a:extLst>
                <a:ext uri="{FF2B5EF4-FFF2-40B4-BE49-F238E27FC236}">
                  <a16:creationId xmlns:a16="http://schemas.microsoft.com/office/drawing/2014/main" xmlns="" id="{315F2325-6D32-5B7C-F0C9-313B41B98CD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368" y="2244"/>
              <a:ext cx="192" cy="104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w 21600"/>
                <a:gd name="T7" fmla="*/ 0 h 21600"/>
                <a:gd name="T8" fmla="*/ 17694720 60000 65536"/>
                <a:gd name="T9" fmla="*/ 11796480 60000 65536"/>
                <a:gd name="T10" fmla="*/ 5898240 60000 65536"/>
                <a:gd name="T11" fmla="*/ 0 60000 65536"/>
                <a:gd name="T12" fmla="*/ 5063 w 21600"/>
                <a:gd name="T13" fmla="*/ 2285 h 21600"/>
                <a:gd name="T14" fmla="*/ 16538 w 21600"/>
                <a:gd name="T15" fmla="*/ 13708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10860" y="2187"/>
                  </a:moveTo>
                  <a:cubicBezTo>
                    <a:pt x="10451" y="1746"/>
                    <a:pt x="9529" y="1018"/>
                    <a:pt x="9015" y="730"/>
                  </a:cubicBezTo>
                  <a:cubicBezTo>
                    <a:pt x="7865" y="152"/>
                    <a:pt x="6685" y="0"/>
                    <a:pt x="5415" y="0"/>
                  </a:cubicBezTo>
                  <a:cubicBezTo>
                    <a:pt x="4175" y="152"/>
                    <a:pt x="2995" y="575"/>
                    <a:pt x="1967" y="1305"/>
                  </a:cubicBezTo>
                  <a:cubicBezTo>
                    <a:pt x="1150" y="2187"/>
                    <a:pt x="575" y="3222"/>
                    <a:pt x="242" y="4220"/>
                  </a:cubicBezTo>
                  <a:cubicBezTo>
                    <a:pt x="0" y="5410"/>
                    <a:pt x="242" y="6560"/>
                    <a:pt x="575" y="7597"/>
                  </a:cubicBezTo>
                  <a:lnTo>
                    <a:pt x="10860" y="21600"/>
                  </a:lnTo>
                  <a:lnTo>
                    <a:pt x="20995" y="7597"/>
                  </a:lnTo>
                  <a:cubicBezTo>
                    <a:pt x="21480" y="6560"/>
                    <a:pt x="21600" y="5410"/>
                    <a:pt x="21480" y="4220"/>
                  </a:cubicBezTo>
                  <a:cubicBezTo>
                    <a:pt x="21115" y="3222"/>
                    <a:pt x="20420" y="2187"/>
                    <a:pt x="19632" y="1305"/>
                  </a:cubicBezTo>
                  <a:cubicBezTo>
                    <a:pt x="18575" y="575"/>
                    <a:pt x="17425" y="152"/>
                    <a:pt x="16275" y="0"/>
                  </a:cubicBezTo>
                  <a:cubicBezTo>
                    <a:pt x="15005" y="0"/>
                    <a:pt x="13735" y="152"/>
                    <a:pt x="12705" y="730"/>
                  </a:cubicBezTo>
                  <a:cubicBezTo>
                    <a:pt x="12176" y="1018"/>
                    <a:pt x="11254" y="1746"/>
                    <a:pt x="10860" y="2187"/>
                  </a:cubicBezTo>
                  <a:close/>
                </a:path>
              </a:pathLst>
            </a:cu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 sz="1050">
                <a:latin typeface="Times New Roman" panose="02020603050405020304" pitchFamily="18" charset="0"/>
              </a:endParaRPr>
            </a:p>
          </p:txBody>
        </p:sp>
      </p:grpSp>
      <p:sp>
        <p:nvSpPr>
          <p:cNvPr id="29" name="Rectangle 9">
            <a:extLst>
              <a:ext uri="{FF2B5EF4-FFF2-40B4-BE49-F238E27FC236}">
                <a16:creationId xmlns:a16="http://schemas.microsoft.com/office/drawing/2014/main" xmlns="" id="{28FEADF8-0D9D-EAC7-BDE7-E5F6B56D30A4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7184" y="2258906"/>
            <a:ext cx="4836580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2400" b="1" dirty="0">
                <a:solidFill>
                  <a:srgbClr val="00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400" b="1" dirty="0" err="1">
                <a:solidFill>
                  <a:srgbClr val="00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Xác</a:t>
            </a:r>
            <a:r>
              <a:rPr lang="en-US" sz="2400" b="1" dirty="0">
                <a:solidFill>
                  <a:srgbClr val="00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định</a:t>
            </a:r>
            <a:r>
              <a:rPr lang="en-US" sz="2400" b="1" dirty="0">
                <a:solidFill>
                  <a:srgbClr val="00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vị</a:t>
            </a:r>
            <a:r>
              <a:rPr lang="en-US" sz="2400" b="1" dirty="0">
                <a:solidFill>
                  <a:srgbClr val="00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trí</a:t>
            </a:r>
            <a:r>
              <a:rPr lang="en-US" sz="2400" b="1" dirty="0">
                <a:solidFill>
                  <a:srgbClr val="00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nắp</a:t>
            </a:r>
            <a:r>
              <a:rPr lang="en-US" sz="2400" b="1" dirty="0">
                <a:solidFill>
                  <a:srgbClr val="00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túi</a:t>
            </a:r>
            <a:r>
              <a:rPr lang="en-US" sz="2400" b="1" dirty="0">
                <a:solidFill>
                  <a:srgbClr val="00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b="1" dirty="0" err="1">
                <a:solidFill>
                  <a:srgbClr val="00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quai</a:t>
            </a:r>
            <a:r>
              <a:rPr lang="en-US" sz="2400" b="1" dirty="0">
                <a:solidFill>
                  <a:srgbClr val="00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err="1">
                <a:solidFill>
                  <a:srgbClr val="00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túi</a:t>
            </a:r>
            <a:r>
              <a:rPr lang="en-US" sz="2400" b="1" smtClean="0">
                <a:solidFill>
                  <a:srgbClr val="00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,…</a:t>
            </a:r>
            <a:endParaRPr lang="en-US" sz="2400" b="1" dirty="0">
              <a:solidFill>
                <a:srgbClr val="0033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0" name="Rectangle 8">
            <a:extLst>
              <a:ext uri="{FF2B5EF4-FFF2-40B4-BE49-F238E27FC236}">
                <a16:creationId xmlns:a16="http://schemas.microsoft.com/office/drawing/2014/main" xmlns="" id="{8A941FE5-1B1B-AC55-9998-79A64E9C8CC8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7200" y="1500485"/>
            <a:ext cx="4507523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2400" b="1" dirty="0">
                <a:solidFill>
                  <a:srgbClr val="00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400" b="1" dirty="0" err="1">
                <a:solidFill>
                  <a:srgbClr val="00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Vẽ</a:t>
            </a:r>
            <a:r>
              <a:rPr lang="en-US" sz="2400" b="1" dirty="0">
                <a:solidFill>
                  <a:srgbClr val="00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trục</a:t>
            </a:r>
            <a:r>
              <a:rPr lang="en-US" sz="2400" b="1" dirty="0">
                <a:solidFill>
                  <a:srgbClr val="00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đối</a:t>
            </a:r>
            <a:r>
              <a:rPr lang="en-US" sz="2400" b="1" dirty="0">
                <a:solidFill>
                  <a:srgbClr val="00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xứng</a:t>
            </a:r>
            <a:r>
              <a:rPr lang="en-US" sz="2400" b="1" dirty="0">
                <a:solidFill>
                  <a:srgbClr val="00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b="1" dirty="0" err="1">
                <a:solidFill>
                  <a:srgbClr val="00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tìm</a:t>
            </a:r>
            <a:r>
              <a:rPr lang="en-US" sz="2400" b="1" dirty="0">
                <a:solidFill>
                  <a:srgbClr val="00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tỉ</a:t>
            </a:r>
            <a:r>
              <a:rPr lang="en-US" sz="2400" b="1" dirty="0">
                <a:solidFill>
                  <a:srgbClr val="00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lệ</a:t>
            </a:r>
            <a:r>
              <a:rPr lang="en-US" sz="2400" b="1" dirty="0">
                <a:solidFill>
                  <a:srgbClr val="00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400" b="1" dirty="0">
                <a:solidFill>
                  <a:srgbClr val="00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bộ</a:t>
            </a:r>
            <a:r>
              <a:rPr lang="en-US" sz="2400" b="1" dirty="0">
                <a:solidFill>
                  <a:srgbClr val="00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phận</a:t>
            </a:r>
            <a:endParaRPr lang="en-US" sz="2400" b="1" dirty="0">
              <a:solidFill>
                <a:srgbClr val="0033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1" name="Rectangle 3">
            <a:extLst>
              <a:ext uri="{FF2B5EF4-FFF2-40B4-BE49-F238E27FC236}">
                <a16:creationId xmlns:a16="http://schemas.microsoft.com/office/drawing/2014/main" xmlns="" id="{DC5B684F-551D-8782-241D-077A936787BF}"/>
              </a:ext>
            </a:extLst>
          </p:cNvPr>
          <p:cNvSpPr>
            <a:spLocks noChangeArrowheads="1"/>
          </p:cNvSpPr>
          <p:nvPr/>
        </p:nvSpPr>
        <p:spPr bwMode="auto">
          <a:xfrm>
            <a:off x="-152400" y="226367"/>
            <a:ext cx="5751896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24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II. </a:t>
            </a:r>
            <a:r>
              <a:rPr lang="en-US" sz="2400" b="1" u="sng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Cách tạo dáng và trang trí túi xách:</a:t>
            </a:r>
          </a:p>
        </p:txBody>
      </p:sp>
      <p:sp>
        <p:nvSpPr>
          <p:cNvPr id="32" name="Rectangle 15">
            <a:extLst>
              <a:ext uri="{FF2B5EF4-FFF2-40B4-BE49-F238E27FC236}">
                <a16:creationId xmlns:a16="http://schemas.microsoft.com/office/drawing/2014/main" xmlns="" id="{CE31585A-D859-1DCF-2EAF-F64991F0C3F7}"/>
              </a:ext>
            </a:extLst>
          </p:cNvPr>
          <p:cNvSpPr>
            <a:spLocks noChangeArrowheads="1"/>
          </p:cNvSpPr>
          <p:nvPr/>
        </p:nvSpPr>
        <p:spPr bwMode="auto">
          <a:xfrm>
            <a:off x="764473" y="657523"/>
            <a:ext cx="1697902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2400" b="1" i="1" dirty="0">
                <a:solidFill>
                  <a:srgbClr val="00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en-US" sz="2400" b="1" i="1" dirty="0" err="1">
                <a:solidFill>
                  <a:srgbClr val="00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Tạo</a:t>
            </a:r>
            <a:r>
              <a:rPr lang="en-US" sz="2400" b="1" i="1" dirty="0">
                <a:solidFill>
                  <a:srgbClr val="00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solidFill>
                  <a:srgbClr val="00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dáng</a:t>
            </a:r>
            <a:endParaRPr lang="en-US" sz="2400" b="1" i="1" dirty="0">
              <a:solidFill>
                <a:srgbClr val="0033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3" name="Rectangle 16">
            <a:extLst>
              <a:ext uri="{FF2B5EF4-FFF2-40B4-BE49-F238E27FC236}">
                <a16:creationId xmlns:a16="http://schemas.microsoft.com/office/drawing/2014/main" xmlns="" id="{BA06E24B-5420-87C1-DE10-8C2AADBB9C94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7200" y="1119485"/>
            <a:ext cx="3191130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2400" b="1" dirty="0">
                <a:solidFill>
                  <a:srgbClr val="00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400" b="1" dirty="0" err="1">
                <a:solidFill>
                  <a:srgbClr val="00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Tìm</a:t>
            </a:r>
            <a:r>
              <a:rPr lang="en-US" sz="2400" b="1" dirty="0">
                <a:solidFill>
                  <a:srgbClr val="00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400" b="1" dirty="0">
                <a:solidFill>
                  <a:srgbClr val="00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dáng</a:t>
            </a:r>
            <a:r>
              <a:rPr lang="en-US" sz="2400" b="1" dirty="0">
                <a:solidFill>
                  <a:srgbClr val="00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chung</a:t>
            </a:r>
            <a:endParaRPr lang="en-US" sz="2400" b="1" dirty="0">
              <a:solidFill>
                <a:srgbClr val="0033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4" name="Line 15">
            <a:extLst>
              <a:ext uri="{FF2B5EF4-FFF2-40B4-BE49-F238E27FC236}">
                <a16:creationId xmlns:a16="http://schemas.microsoft.com/office/drawing/2014/main" xmlns="" id="{B333C012-7855-8384-0911-BBED15517E10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5372100" y="1200150"/>
            <a:ext cx="0" cy="3486150"/>
          </a:xfrm>
          <a:prstGeom prst="line">
            <a:avLst/>
          </a:prstGeom>
          <a:noFill/>
          <a:ln w="38100" cmpd="dbl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sz="105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14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914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914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1498" grpId="0"/>
      <p:bldP spid="32" grpId="0"/>
      <p:bldP spid="33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8" name="Picture 2">
            <a:extLst>
              <a:ext uri="{FF2B5EF4-FFF2-40B4-BE49-F238E27FC236}">
                <a16:creationId xmlns:a16="http://schemas.microsoft.com/office/drawing/2014/main" xmlns="" id="{0C355236-FE49-FE90-DC74-2F631D92F73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73357" y="1787128"/>
            <a:ext cx="2066925" cy="23550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9" name="Rectangle 11">
            <a:extLst>
              <a:ext uri="{FF2B5EF4-FFF2-40B4-BE49-F238E27FC236}">
                <a16:creationId xmlns:a16="http://schemas.microsoft.com/office/drawing/2014/main" xmlns="" id="{B91FD897-E828-58BC-F74F-12CEFBE0DE3B}"/>
              </a:ext>
            </a:extLst>
          </p:cNvPr>
          <p:cNvSpPr>
            <a:spLocks noChangeArrowheads="1"/>
          </p:cNvSpPr>
          <p:nvPr/>
        </p:nvSpPr>
        <p:spPr bwMode="auto">
          <a:xfrm>
            <a:off x="764473" y="3019577"/>
            <a:ext cx="1685526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2400" b="1" dirty="0">
                <a:solidFill>
                  <a:srgbClr val="00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Trang </a:t>
            </a:r>
            <a:r>
              <a:rPr lang="en-US" sz="2400" b="1" dirty="0" err="1">
                <a:solidFill>
                  <a:srgbClr val="00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trí</a:t>
            </a:r>
            <a:endParaRPr lang="en-US" sz="2400" b="1" dirty="0">
              <a:solidFill>
                <a:srgbClr val="0033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0" name="Rectangle 12">
            <a:extLst>
              <a:ext uri="{FF2B5EF4-FFF2-40B4-BE49-F238E27FC236}">
                <a16:creationId xmlns:a16="http://schemas.microsoft.com/office/drawing/2014/main" xmlns="" id="{E7FF8AA7-43D4-7256-537B-BEB32BBBDC29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7184" y="3405485"/>
            <a:ext cx="3637535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2400" b="1" dirty="0">
                <a:solidFill>
                  <a:srgbClr val="00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400" b="1" dirty="0" err="1">
                <a:solidFill>
                  <a:srgbClr val="00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Phác</a:t>
            </a:r>
            <a:r>
              <a:rPr lang="en-US" sz="2400" b="1" dirty="0">
                <a:solidFill>
                  <a:srgbClr val="00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mảng</a:t>
            </a:r>
            <a:r>
              <a:rPr lang="en-US" sz="2400" b="1" dirty="0">
                <a:solidFill>
                  <a:srgbClr val="00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400" b="1" dirty="0">
                <a:solidFill>
                  <a:srgbClr val="00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vẽ</a:t>
            </a:r>
            <a:r>
              <a:rPr lang="en-US" sz="2400" b="1" dirty="0">
                <a:solidFill>
                  <a:srgbClr val="00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họa</a:t>
            </a:r>
            <a:r>
              <a:rPr lang="en-US" sz="2400" b="1" dirty="0">
                <a:solidFill>
                  <a:srgbClr val="00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tiết</a:t>
            </a:r>
            <a:endParaRPr lang="en-US" sz="2400" b="1" dirty="0">
              <a:solidFill>
                <a:srgbClr val="0033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1" name="Rectangle 10">
            <a:extLst>
              <a:ext uri="{FF2B5EF4-FFF2-40B4-BE49-F238E27FC236}">
                <a16:creationId xmlns:a16="http://schemas.microsoft.com/office/drawing/2014/main" xmlns="" id="{735A3148-F691-16A7-E73A-AEADB9FF9368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4251" y="2628238"/>
            <a:ext cx="3666388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2400" b="1">
                <a:solidFill>
                  <a:srgbClr val="00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Hoàn thiện hình dáng túi</a:t>
            </a:r>
          </a:p>
        </p:txBody>
      </p:sp>
      <p:sp>
        <p:nvSpPr>
          <p:cNvPr id="32" name="Rectangle 9">
            <a:extLst>
              <a:ext uri="{FF2B5EF4-FFF2-40B4-BE49-F238E27FC236}">
                <a16:creationId xmlns:a16="http://schemas.microsoft.com/office/drawing/2014/main" xmlns="" id="{28FEADF8-0D9D-EAC7-BDE7-E5F6B56D30A4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7184" y="2258906"/>
            <a:ext cx="4836580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2400" b="1" dirty="0">
                <a:solidFill>
                  <a:srgbClr val="00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400" b="1" dirty="0" err="1">
                <a:solidFill>
                  <a:srgbClr val="00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Xác</a:t>
            </a:r>
            <a:r>
              <a:rPr lang="en-US" sz="2400" b="1" dirty="0">
                <a:solidFill>
                  <a:srgbClr val="00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định</a:t>
            </a:r>
            <a:r>
              <a:rPr lang="en-US" sz="2400" b="1" dirty="0">
                <a:solidFill>
                  <a:srgbClr val="00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vị</a:t>
            </a:r>
            <a:r>
              <a:rPr lang="en-US" sz="2400" b="1" dirty="0">
                <a:solidFill>
                  <a:srgbClr val="00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trí</a:t>
            </a:r>
            <a:r>
              <a:rPr lang="en-US" sz="2400" b="1" dirty="0">
                <a:solidFill>
                  <a:srgbClr val="00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nắp</a:t>
            </a:r>
            <a:r>
              <a:rPr lang="en-US" sz="2400" b="1" dirty="0">
                <a:solidFill>
                  <a:srgbClr val="00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túi</a:t>
            </a:r>
            <a:r>
              <a:rPr lang="en-US" sz="2400" b="1" dirty="0">
                <a:solidFill>
                  <a:srgbClr val="00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b="1" dirty="0" err="1">
                <a:solidFill>
                  <a:srgbClr val="00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quai</a:t>
            </a:r>
            <a:r>
              <a:rPr lang="en-US" sz="2400" b="1" dirty="0">
                <a:solidFill>
                  <a:srgbClr val="00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err="1">
                <a:solidFill>
                  <a:srgbClr val="00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túi</a:t>
            </a:r>
            <a:r>
              <a:rPr lang="en-US" sz="2400" b="1" smtClean="0">
                <a:solidFill>
                  <a:srgbClr val="00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,…</a:t>
            </a:r>
            <a:endParaRPr lang="en-US" sz="2400" b="1" dirty="0">
              <a:solidFill>
                <a:srgbClr val="0033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3" name="Rectangle 8">
            <a:extLst>
              <a:ext uri="{FF2B5EF4-FFF2-40B4-BE49-F238E27FC236}">
                <a16:creationId xmlns:a16="http://schemas.microsoft.com/office/drawing/2014/main" xmlns="" id="{8A941FE5-1B1B-AC55-9998-79A64E9C8CC8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7200" y="1500485"/>
            <a:ext cx="4507523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2400" b="1" dirty="0">
                <a:solidFill>
                  <a:srgbClr val="00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400" b="1" dirty="0" err="1">
                <a:solidFill>
                  <a:srgbClr val="00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Vẽ</a:t>
            </a:r>
            <a:r>
              <a:rPr lang="en-US" sz="2400" b="1" dirty="0">
                <a:solidFill>
                  <a:srgbClr val="00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trục</a:t>
            </a:r>
            <a:r>
              <a:rPr lang="en-US" sz="2400" b="1" dirty="0">
                <a:solidFill>
                  <a:srgbClr val="00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đối</a:t>
            </a:r>
            <a:r>
              <a:rPr lang="en-US" sz="2400" b="1" dirty="0">
                <a:solidFill>
                  <a:srgbClr val="00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xứng</a:t>
            </a:r>
            <a:r>
              <a:rPr lang="en-US" sz="2400" b="1" dirty="0">
                <a:solidFill>
                  <a:srgbClr val="00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b="1" dirty="0" err="1">
                <a:solidFill>
                  <a:srgbClr val="00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tìm</a:t>
            </a:r>
            <a:r>
              <a:rPr lang="en-US" sz="2400" b="1" dirty="0">
                <a:solidFill>
                  <a:srgbClr val="00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tỉ</a:t>
            </a:r>
            <a:r>
              <a:rPr lang="en-US" sz="2400" b="1" dirty="0">
                <a:solidFill>
                  <a:srgbClr val="00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lệ</a:t>
            </a:r>
            <a:r>
              <a:rPr lang="en-US" sz="2400" b="1" dirty="0">
                <a:solidFill>
                  <a:srgbClr val="00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400" b="1" dirty="0">
                <a:solidFill>
                  <a:srgbClr val="00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bộ</a:t>
            </a:r>
            <a:r>
              <a:rPr lang="en-US" sz="2400" b="1" dirty="0">
                <a:solidFill>
                  <a:srgbClr val="00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phận</a:t>
            </a:r>
            <a:endParaRPr lang="en-US" sz="2400" b="1" dirty="0">
              <a:solidFill>
                <a:srgbClr val="0033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4" name="Rectangle 3">
            <a:extLst>
              <a:ext uri="{FF2B5EF4-FFF2-40B4-BE49-F238E27FC236}">
                <a16:creationId xmlns:a16="http://schemas.microsoft.com/office/drawing/2014/main" xmlns="" id="{DC5B684F-551D-8782-241D-077A936787BF}"/>
              </a:ext>
            </a:extLst>
          </p:cNvPr>
          <p:cNvSpPr>
            <a:spLocks noChangeArrowheads="1"/>
          </p:cNvSpPr>
          <p:nvPr/>
        </p:nvSpPr>
        <p:spPr bwMode="auto">
          <a:xfrm>
            <a:off x="-152400" y="226367"/>
            <a:ext cx="5751896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24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II. </a:t>
            </a:r>
            <a:r>
              <a:rPr lang="en-US" sz="2400" b="1" u="sng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Cách tạo dáng và trang trí túi xách:</a:t>
            </a:r>
          </a:p>
        </p:txBody>
      </p:sp>
      <p:sp>
        <p:nvSpPr>
          <p:cNvPr id="35" name="Rectangle 15">
            <a:extLst>
              <a:ext uri="{FF2B5EF4-FFF2-40B4-BE49-F238E27FC236}">
                <a16:creationId xmlns:a16="http://schemas.microsoft.com/office/drawing/2014/main" xmlns="" id="{CE31585A-D859-1DCF-2EAF-F64991F0C3F7}"/>
              </a:ext>
            </a:extLst>
          </p:cNvPr>
          <p:cNvSpPr>
            <a:spLocks noChangeArrowheads="1"/>
          </p:cNvSpPr>
          <p:nvPr/>
        </p:nvSpPr>
        <p:spPr bwMode="auto">
          <a:xfrm>
            <a:off x="764473" y="657523"/>
            <a:ext cx="1697902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2400" b="1" i="1" dirty="0">
                <a:solidFill>
                  <a:srgbClr val="00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en-US" sz="2400" b="1" i="1" dirty="0" err="1">
                <a:solidFill>
                  <a:srgbClr val="00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Tạo</a:t>
            </a:r>
            <a:r>
              <a:rPr lang="en-US" sz="2400" b="1" i="1" dirty="0">
                <a:solidFill>
                  <a:srgbClr val="00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solidFill>
                  <a:srgbClr val="00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dáng</a:t>
            </a:r>
            <a:endParaRPr lang="en-US" sz="2400" b="1" i="1" dirty="0">
              <a:solidFill>
                <a:srgbClr val="0033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6" name="Rectangle 16">
            <a:extLst>
              <a:ext uri="{FF2B5EF4-FFF2-40B4-BE49-F238E27FC236}">
                <a16:creationId xmlns:a16="http://schemas.microsoft.com/office/drawing/2014/main" xmlns="" id="{BA06E24B-5420-87C1-DE10-8C2AADBB9C94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7200" y="1119485"/>
            <a:ext cx="3191130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2400" b="1" dirty="0">
                <a:solidFill>
                  <a:srgbClr val="00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400" b="1" dirty="0" err="1">
                <a:solidFill>
                  <a:srgbClr val="00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Tìm</a:t>
            </a:r>
            <a:r>
              <a:rPr lang="en-US" sz="2400" b="1" dirty="0">
                <a:solidFill>
                  <a:srgbClr val="00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400" b="1" dirty="0">
                <a:solidFill>
                  <a:srgbClr val="00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dáng</a:t>
            </a:r>
            <a:r>
              <a:rPr lang="en-US" sz="2400" b="1" dirty="0">
                <a:solidFill>
                  <a:srgbClr val="00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chung</a:t>
            </a:r>
            <a:endParaRPr lang="en-US" sz="2400" b="1" dirty="0">
              <a:solidFill>
                <a:srgbClr val="0033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7" name="Line 15">
            <a:extLst>
              <a:ext uri="{FF2B5EF4-FFF2-40B4-BE49-F238E27FC236}">
                <a16:creationId xmlns:a16="http://schemas.microsoft.com/office/drawing/2014/main" xmlns="" id="{B333C012-7855-8384-0911-BBED15517E10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5372100" y="1200150"/>
            <a:ext cx="0" cy="3486150"/>
          </a:xfrm>
          <a:prstGeom prst="line">
            <a:avLst/>
          </a:prstGeom>
          <a:noFill/>
          <a:ln w="38100" cmpd="dbl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sz="1050">
              <a:latin typeface="Times New Roman" panose="02020603050405020304" pitchFamily="18" charset="0"/>
            </a:endParaRPr>
          </a:p>
        </p:txBody>
      </p:sp>
      <p:grpSp>
        <p:nvGrpSpPr>
          <p:cNvPr id="38" name="Group 32">
            <a:extLst>
              <a:ext uri="{FF2B5EF4-FFF2-40B4-BE49-F238E27FC236}">
                <a16:creationId xmlns:a16="http://schemas.microsoft.com/office/drawing/2014/main" xmlns="" id="{1271B1BA-EC1F-8374-07CD-D6077D90F20C}"/>
              </a:ext>
            </a:extLst>
          </p:cNvPr>
          <p:cNvGrpSpPr>
            <a:grpSpLocks/>
          </p:cNvGrpSpPr>
          <p:nvPr/>
        </p:nvGrpSpPr>
        <p:grpSpPr bwMode="auto">
          <a:xfrm>
            <a:off x="5986740" y="1799034"/>
            <a:ext cx="2000250" cy="2343150"/>
            <a:chOff x="3984" y="1344"/>
            <a:chExt cx="1680" cy="1968"/>
          </a:xfrm>
        </p:grpSpPr>
        <p:grpSp>
          <p:nvGrpSpPr>
            <p:cNvPr id="39" name="Group 30">
              <a:extLst>
                <a:ext uri="{FF2B5EF4-FFF2-40B4-BE49-F238E27FC236}">
                  <a16:creationId xmlns:a16="http://schemas.microsoft.com/office/drawing/2014/main" xmlns="" id="{65BA737C-2CFD-4D3E-83E0-B0D363087C9A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984" y="1344"/>
              <a:ext cx="1680" cy="1968"/>
              <a:chOff x="3984" y="1344"/>
              <a:chExt cx="1680" cy="1968"/>
            </a:xfrm>
          </p:grpSpPr>
          <p:sp>
            <p:nvSpPr>
              <p:cNvPr id="44" name="Rectangle 5">
                <a:extLst>
                  <a:ext uri="{FF2B5EF4-FFF2-40B4-BE49-F238E27FC236}">
                    <a16:creationId xmlns:a16="http://schemas.microsoft.com/office/drawing/2014/main" xmlns="" id="{011F4FBA-6248-AC25-50FF-1BD92020FE9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984" y="1344"/>
                <a:ext cx="1680" cy="1968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eaLnBrk="1" hangingPunct="1"/>
                <a:endParaRPr lang="en-US" altLang="en-US" sz="1050">
                  <a:cs typeface="Times New Roman" panose="02020603050405020304" pitchFamily="18" charset="0"/>
                </a:endParaRPr>
              </a:p>
            </p:txBody>
          </p:sp>
          <p:sp>
            <p:nvSpPr>
              <p:cNvPr id="45" name="Line 6">
                <a:extLst>
                  <a:ext uri="{FF2B5EF4-FFF2-40B4-BE49-F238E27FC236}">
                    <a16:creationId xmlns:a16="http://schemas.microsoft.com/office/drawing/2014/main" xmlns="" id="{CF61D3D0-0CFF-1C76-665B-6E30F4ECB70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566" y="1642"/>
                <a:ext cx="452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 sz="1050">
                  <a:latin typeface="Times New Roman" panose="02020603050405020304" pitchFamily="18" charset="0"/>
                </a:endParaRPr>
              </a:p>
            </p:txBody>
          </p:sp>
          <p:sp>
            <p:nvSpPr>
              <p:cNvPr id="46" name="Line 7">
                <a:extLst>
                  <a:ext uri="{FF2B5EF4-FFF2-40B4-BE49-F238E27FC236}">
                    <a16:creationId xmlns:a16="http://schemas.microsoft.com/office/drawing/2014/main" xmlns="" id="{B305EE17-9C6C-1A85-CCA2-0E9D062FF1E3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242" y="2000"/>
                <a:ext cx="0" cy="835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 sz="1050">
                  <a:latin typeface="Times New Roman" panose="02020603050405020304" pitchFamily="18" charset="0"/>
                </a:endParaRPr>
              </a:p>
            </p:txBody>
          </p:sp>
          <p:sp>
            <p:nvSpPr>
              <p:cNvPr id="47" name="Line 8">
                <a:extLst>
                  <a:ext uri="{FF2B5EF4-FFF2-40B4-BE49-F238E27FC236}">
                    <a16:creationId xmlns:a16="http://schemas.microsoft.com/office/drawing/2014/main" xmlns="" id="{FCC38487-AD75-0652-FC0C-B260C1FC2DA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436" y="3014"/>
                <a:ext cx="776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 sz="1050">
                  <a:latin typeface="Times New Roman" panose="02020603050405020304" pitchFamily="18" charset="0"/>
                </a:endParaRPr>
              </a:p>
            </p:txBody>
          </p:sp>
          <p:sp>
            <p:nvSpPr>
              <p:cNvPr id="48" name="Line 9">
                <a:extLst>
                  <a:ext uri="{FF2B5EF4-FFF2-40B4-BE49-F238E27FC236}">
                    <a16:creationId xmlns:a16="http://schemas.microsoft.com/office/drawing/2014/main" xmlns="" id="{0AEC4B37-666E-129A-029E-3660BAD346D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5406" y="2000"/>
                <a:ext cx="0" cy="835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 sz="1050">
                  <a:latin typeface="Times New Roman" panose="02020603050405020304" pitchFamily="18" charset="0"/>
                </a:endParaRPr>
              </a:p>
            </p:txBody>
          </p:sp>
          <p:sp>
            <p:nvSpPr>
              <p:cNvPr id="49" name="Line 10">
                <a:extLst>
                  <a:ext uri="{FF2B5EF4-FFF2-40B4-BE49-F238E27FC236}">
                    <a16:creationId xmlns:a16="http://schemas.microsoft.com/office/drawing/2014/main" xmlns="" id="{68E3D1DC-3B4A-C9F0-2ACB-F8EAD40460B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242" y="2000"/>
                <a:ext cx="1164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 sz="1050">
                  <a:latin typeface="Times New Roman" panose="02020603050405020304" pitchFamily="18" charset="0"/>
                </a:endParaRPr>
              </a:p>
            </p:txBody>
          </p:sp>
          <p:sp>
            <p:nvSpPr>
              <p:cNvPr id="50" name="Line 13">
                <a:extLst>
                  <a:ext uri="{FF2B5EF4-FFF2-40B4-BE49-F238E27FC236}">
                    <a16:creationId xmlns:a16="http://schemas.microsoft.com/office/drawing/2014/main" xmlns="" id="{BB8DD31B-3036-F560-7109-B985F3A112F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436" y="1761"/>
                <a:ext cx="776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 sz="1050">
                  <a:latin typeface="Times New Roman" panose="02020603050405020304" pitchFamily="18" charset="0"/>
                </a:endParaRPr>
              </a:p>
            </p:txBody>
          </p:sp>
          <p:sp>
            <p:nvSpPr>
              <p:cNvPr id="51" name="Line 16">
                <a:extLst>
                  <a:ext uri="{FF2B5EF4-FFF2-40B4-BE49-F238E27FC236}">
                    <a16:creationId xmlns:a16="http://schemas.microsoft.com/office/drawing/2014/main" xmlns="" id="{407F9990-74CB-20DB-957D-2A544216705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436" y="1761"/>
                <a:ext cx="0" cy="47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 sz="1050">
                  <a:latin typeface="Times New Roman" panose="02020603050405020304" pitchFamily="18" charset="0"/>
                </a:endParaRPr>
              </a:p>
            </p:txBody>
          </p:sp>
          <p:sp>
            <p:nvSpPr>
              <p:cNvPr id="52" name="Line 17">
                <a:extLst>
                  <a:ext uri="{FF2B5EF4-FFF2-40B4-BE49-F238E27FC236}">
                    <a16:creationId xmlns:a16="http://schemas.microsoft.com/office/drawing/2014/main" xmlns="" id="{58708F39-557F-8A3E-8837-9BB5B0529BBB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5212" y="1761"/>
                <a:ext cx="0" cy="47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 sz="1050">
                  <a:latin typeface="Times New Roman" panose="02020603050405020304" pitchFamily="18" charset="0"/>
                </a:endParaRPr>
              </a:p>
            </p:txBody>
          </p:sp>
          <p:sp>
            <p:nvSpPr>
              <p:cNvPr id="53" name="Line 18">
                <a:extLst>
                  <a:ext uri="{FF2B5EF4-FFF2-40B4-BE49-F238E27FC236}">
                    <a16:creationId xmlns:a16="http://schemas.microsoft.com/office/drawing/2014/main" xmlns="" id="{3050065F-4C0F-EA41-45C6-456CC5D9365F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4436" y="1642"/>
                <a:ext cx="130" cy="119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 sz="1050">
                  <a:latin typeface="Times New Roman" panose="02020603050405020304" pitchFamily="18" charset="0"/>
                </a:endParaRPr>
              </a:p>
            </p:txBody>
          </p:sp>
          <p:sp>
            <p:nvSpPr>
              <p:cNvPr id="54" name="Line 19">
                <a:extLst>
                  <a:ext uri="{FF2B5EF4-FFF2-40B4-BE49-F238E27FC236}">
                    <a16:creationId xmlns:a16="http://schemas.microsoft.com/office/drawing/2014/main" xmlns="" id="{1AAB45FF-F4DD-A85B-472E-FAE0F611784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5018" y="1642"/>
                <a:ext cx="194" cy="119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 sz="1050">
                  <a:latin typeface="Times New Roman" panose="02020603050405020304" pitchFamily="18" charset="0"/>
                </a:endParaRPr>
              </a:p>
            </p:txBody>
          </p:sp>
          <p:sp>
            <p:nvSpPr>
              <p:cNvPr id="55" name="Line 20">
                <a:extLst>
                  <a:ext uri="{FF2B5EF4-FFF2-40B4-BE49-F238E27FC236}">
                    <a16:creationId xmlns:a16="http://schemas.microsoft.com/office/drawing/2014/main" xmlns="" id="{4780C7F6-96B3-5240-2F7A-E664CC729AC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501" y="1761"/>
                <a:ext cx="0" cy="47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 sz="1050">
                  <a:latin typeface="Times New Roman" panose="02020603050405020304" pitchFamily="18" charset="0"/>
                </a:endParaRPr>
              </a:p>
            </p:txBody>
          </p:sp>
          <p:sp>
            <p:nvSpPr>
              <p:cNvPr id="56" name="Line 21">
                <a:extLst>
                  <a:ext uri="{FF2B5EF4-FFF2-40B4-BE49-F238E27FC236}">
                    <a16:creationId xmlns:a16="http://schemas.microsoft.com/office/drawing/2014/main" xmlns="" id="{C216D243-6831-B539-0008-6BE5D72EF18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5147" y="1761"/>
                <a:ext cx="0" cy="47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 sz="1050">
                  <a:latin typeface="Times New Roman" panose="02020603050405020304" pitchFamily="18" charset="0"/>
                </a:endParaRPr>
              </a:p>
            </p:txBody>
          </p:sp>
          <p:sp>
            <p:nvSpPr>
              <p:cNvPr id="57" name="Line 22">
                <a:extLst>
                  <a:ext uri="{FF2B5EF4-FFF2-40B4-BE49-F238E27FC236}">
                    <a16:creationId xmlns:a16="http://schemas.microsoft.com/office/drawing/2014/main" xmlns="" id="{EC612C99-4A4D-150A-D6F3-0BDF552ED3C8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242" y="2119"/>
                <a:ext cx="1164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 sz="1050">
                  <a:latin typeface="Times New Roman" panose="02020603050405020304" pitchFamily="18" charset="0"/>
                </a:endParaRPr>
              </a:p>
            </p:txBody>
          </p:sp>
        </p:grpSp>
        <p:sp>
          <p:nvSpPr>
            <p:cNvPr id="40" name="AutoShape 25">
              <a:extLst>
                <a:ext uri="{FF2B5EF4-FFF2-40B4-BE49-F238E27FC236}">
                  <a16:creationId xmlns:a16="http://schemas.microsoft.com/office/drawing/2014/main" xmlns="" id="{FB3101B1-1DF1-F0B6-FEF9-1F22E99093F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88" y="2242"/>
              <a:ext cx="192" cy="104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w 21600"/>
                <a:gd name="T7" fmla="*/ 0 h 21600"/>
                <a:gd name="T8" fmla="*/ 17694720 60000 65536"/>
                <a:gd name="T9" fmla="*/ 11796480 60000 65536"/>
                <a:gd name="T10" fmla="*/ 5898240 60000 65536"/>
                <a:gd name="T11" fmla="*/ 0 60000 65536"/>
                <a:gd name="T12" fmla="*/ 5063 w 21600"/>
                <a:gd name="T13" fmla="*/ 2285 h 21600"/>
                <a:gd name="T14" fmla="*/ 16538 w 21600"/>
                <a:gd name="T15" fmla="*/ 13708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10860" y="2187"/>
                  </a:moveTo>
                  <a:cubicBezTo>
                    <a:pt x="10451" y="1746"/>
                    <a:pt x="9529" y="1018"/>
                    <a:pt x="9015" y="730"/>
                  </a:cubicBezTo>
                  <a:cubicBezTo>
                    <a:pt x="7865" y="152"/>
                    <a:pt x="6685" y="0"/>
                    <a:pt x="5415" y="0"/>
                  </a:cubicBezTo>
                  <a:cubicBezTo>
                    <a:pt x="4175" y="152"/>
                    <a:pt x="2995" y="575"/>
                    <a:pt x="1967" y="1305"/>
                  </a:cubicBezTo>
                  <a:cubicBezTo>
                    <a:pt x="1150" y="2187"/>
                    <a:pt x="575" y="3222"/>
                    <a:pt x="242" y="4220"/>
                  </a:cubicBezTo>
                  <a:cubicBezTo>
                    <a:pt x="0" y="5410"/>
                    <a:pt x="242" y="6560"/>
                    <a:pt x="575" y="7597"/>
                  </a:cubicBezTo>
                  <a:lnTo>
                    <a:pt x="10860" y="21600"/>
                  </a:lnTo>
                  <a:lnTo>
                    <a:pt x="20995" y="7597"/>
                  </a:lnTo>
                  <a:cubicBezTo>
                    <a:pt x="21480" y="6560"/>
                    <a:pt x="21600" y="5410"/>
                    <a:pt x="21480" y="4220"/>
                  </a:cubicBezTo>
                  <a:cubicBezTo>
                    <a:pt x="21115" y="3222"/>
                    <a:pt x="20420" y="2187"/>
                    <a:pt x="19632" y="1305"/>
                  </a:cubicBezTo>
                  <a:cubicBezTo>
                    <a:pt x="18575" y="575"/>
                    <a:pt x="17425" y="152"/>
                    <a:pt x="16275" y="0"/>
                  </a:cubicBezTo>
                  <a:cubicBezTo>
                    <a:pt x="15005" y="0"/>
                    <a:pt x="13735" y="152"/>
                    <a:pt x="12705" y="730"/>
                  </a:cubicBezTo>
                  <a:cubicBezTo>
                    <a:pt x="12176" y="1018"/>
                    <a:pt x="11254" y="1746"/>
                    <a:pt x="10860" y="2187"/>
                  </a:cubicBezTo>
                  <a:close/>
                </a:path>
              </a:pathLst>
            </a:cu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 sz="1050">
                <a:latin typeface="Times New Roman" panose="02020603050405020304" pitchFamily="18" charset="0"/>
              </a:endParaRPr>
            </a:p>
          </p:txBody>
        </p:sp>
        <p:sp>
          <p:nvSpPr>
            <p:cNvPr id="41" name="Freeform 28">
              <a:extLst>
                <a:ext uri="{FF2B5EF4-FFF2-40B4-BE49-F238E27FC236}">
                  <a16:creationId xmlns:a16="http://schemas.microsoft.com/office/drawing/2014/main" xmlns="" id="{1F86B07C-B0B4-C4F9-8E53-9C4217B611F9}"/>
                </a:ext>
              </a:extLst>
            </p:cNvPr>
            <p:cNvSpPr>
              <a:spLocks/>
            </p:cNvSpPr>
            <p:nvPr/>
          </p:nvSpPr>
          <p:spPr bwMode="auto">
            <a:xfrm>
              <a:off x="4242" y="2832"/>
              <a:ext cx="204" cy="186"/>
            </a:xfrm>
            <a:custGeom>
              <a:avLst/>
              <a:gdLst>
                <a:gd name="T0" fmla="*/ 0 w 204"/>
                <a:gd name="T1" fmla="*/ 0 h 186"/>
                <a:gd name="T2" fmla="*/ 54 w 204"/>
                <a:gd name="T3" fmla="*/ 138 h 186"/>
                <a:gd name="T4" fmla="*/ 204 w 204"/>
                <a:gd name="T5" fmla="*/ 186 h 186"/>
                <a:gd name="T6" fmla="*/ 0 60000 65536"/>
                <a:gd name="T7" fmla="*/ 0 60000 65536"/>
                <a:gd name="T8" fmla="*/ 0 60000 65536"/>
                <a:gd name="T9" fmla="*/ 0 w 204"/>
                <a:gd name="T10" fmla="*/ 0 h 186"/>
                <a:gd name="T11" fmla="*/ 204 w 204"/>
                <a:gd name="T12" fmla="*/ 186 h 18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04" h="186">
                  <a:moveTo>
                    <a:pt x="0" y="0"/>
                  </a:moveTo>
                  <a:cubicBezTo>
                    <a:pt x="9" y="23"/>
                    <a:pt x="20" y="107"/>
                    <a:pt x="54" y="138"/>
                  </a:cubicBezTo>
                  <a:cubicBezTo>
                    <a:pt x="88" y="169"/>
                    <a:pt x="173" y="176"/>
                    <a:pt x="204" y="186"/>
                  </a:cubicBez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 sz="1050">
                <a:latin typeface="Times New Roman" panose="02020603050405020304" pitchFamily="18" charset="0"/>
              </a:endParaRPr>
            </a:p>
          </p:txBody>
        </p:sp>
        <p:sp>
          <p:nvSpPr>
            <p:cNvPr id="42" name="Freeform 29">
              <a:extLst>
                <a:ext uri="{FF2B5EF4-FFF2-40B4-BE49-F238E27FC236}">
                  <a16:creationId xmlns:a16="http://schemas.microsoft.com/office/drawing/2014/main" xmlns="" id="{B2ED39FA-BDA6-5B30-5DD2-A9A7C48BC4E0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5214" y="2826"/>
              <a:ext cx="198" cy="192"/>
            </a:xfrm>
            <a:custGeom>
              <a:avLst/>
              <a:gdLst>
                <a:gd name="T0" fmla="*/ 0 w 204"/>
                <a:gd name="T1" fmla="*/ 0 h 186"/>
                <a:gd name="T2" fmla="*/ 47 w 204"/>
                <a:gd name="T3" fmla="*/ 162 h 186"/>
                <a:gd name="T4" fmla="*/ 176 w 204"/>
                <a:gd name="T5" fmla="*/ 218 h 186"/>
                <a:gd name="T6" fmla="*/ 0 60000 65536"/>
                <a:gd name="T7" fmla="*/ 0 60000 65536"/>
                <a:gd name="T8" fmla="*/ 0 60000 65536"/>
                <a:gd name="T9" fmla="*/ 0 w 204"/>
                <a:gd name="T10" fmla="*/ 0 h 186"/>
                <a:gd name="T11" fmla="*/ 204 w 204"/>
                <a:gd name="T12" fmla="*/ 186 h 18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04" h="186">
                  <a:moveTo>
                    <a:pt x="0" y="0"/>
                  </a:moveTo>
                  <a:cubicBezTo>
                    <a:pt x="9" y="23"/>
                    <a:pt x="20" y="107"/>
                    <a:pt x="54" y="138"/>
                  </a:cubicBezTo>
                  <a:cubicBezTo>
                    <a:pt x="88" y="169"/>
                    <a:pt x="173" y="176"/>
                    <a:pt x="204" y="186"/>
                  </a:cubicBez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 sz="1050">
                <a:latin typeface="Times New Roman" panose="02020603050405020304" pitchFamily="18" charset="0"/>
              </a:endParaRPr>
            </a:p>
          </p:txBody>
        </p:sp>
        <p:sp>
          <p:nvSpPr>
            <p:cNvPr id="43" name="AutoShape 31">
              <a:extLst>
                <a:ext uri="{FF2B5EF4-FFF2-40B4-BE49-F238E27FC236}">
                  <a16:creationId xmlns:a16="http://schemas.microsoft.com/office/drawing/2014/main" xmlns="" id="{315F2325-6D32-5B7C-F0C9-313B41B98CD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368" y="2244"/>
              <a:ext cx="192" cy="104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w 21600"/>
                <a:gd name="T7" fmla="*/ 0 h 21600"/>
                <a:gd name="T8" fmla="*/ 17694720 60000 65536"/>
                <a:gd name="T9" fmla="*/ 11796480 60000 65536"/>
                <a:gd name="T10" fmla="*/ 5898240 60000 65536"/>
                <a:gd name="T11" fmla="*/ 0 60000 65536"/>
                <a:gd name="T12" fmla="*/ 5063 w 21600"/>
                <a:gd name="T13" fmla="*/ 2285 h 21600"/>
                <a:gd name="T14" fmla="*/ 16538 w 21600"/>
                <a:gd name="T15" fmla="*/ 13708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10860" y="2187"/>
                  </a:moveTo>
                  <a:cubicBezTo>
                    <a:pt x="10451" y="1746"/>
                    <a:pt x="9529" y="1018"/>
                    <a:pt x="9015" y="730"/>
                  </a:cubicBezTo>
                  <a:cubicBezTo>
                    <a:pt x="7865" y="152"/>
                    <a:pt x="6685" y="0"/>
                    <a:pt x="5415" y="0"/>
                  </a:cubicBezTo>
                  <a:cubicBezTo>
                    <a:pt x="4175" y="152"/>
                    <a:pt x="2995" y="575"/>
                    <a:pt x="1967" y="1305"/>
                  </a:cubicBezTo>
                  <a:cubicBezTo>
                    <a:pt x="1150" y="2187"/>
                    <a:pt x="575" y="3222"/>
                    <a:pt x="242" y="4220"/>
                  </a:cubicBezTo>
                  <a:cubicBezTo>
                    <a:pt x="0" y="5410"/>
                    <a:pt x="242" y="6560"/>
                    <a:pt x="575" y="7597"/>
                  </a:cubicBezTo>
                  <a:lnTo>
                    <a:pt x="10860" y="21600"/>
                  </a:lnTo>
                  <a:lnTo>
                    <a:pt x="20995" y="7597"/>
                  </a:lnTo>
                  <a:cubicBezTo>
                    <a:pt x="21480" y="6560"/>
                    <a:pt x="21600" y="5410"/>
                    <a:pt x="21480" y="4220"/>
                  </a:cubicBezTo>
                  <a:cubicBezTo>
                    <a:pt x="21115" y="3222"/>
                    <a:pt x="20420" y="2187"/>
                    <a:pt x="19632" y="1305"/>
                  </a:cubicBezTo>
                  <a:cubicBezTo>
                    <a:pt x="18575" y="575"/>
                    <a:pt x="17425" y="152"/>
                    <a:pt x="16275" y="0"/>
                  </a:cubicBezTo>
                  <a:cubicBezTo>
                    <a:pt x="15005" y="0"/>
                    <a:pt x="13735" y="152"/>
                    <a:pt x="12705" y="730"/>
                  </a:cubicBezTo>
                  <a:cubicBezTo>
                    <a:pt x="12176" y="1018"/>
                    <a:pt x="11254" y="1746"/>
                    <a:pt x="10860" y="2187"/>
                  </a:cubicBezTo>
                  <a:close/>
                </a:path>
              </a:pathLst>
            </a:cu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 sz="1050">
                <a:latin typeface="Times New Roman" panose="02020603050405020304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0089125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/>
      <p:bldP spid="30" grpId="0"/>
      <p:bldP spid="31" grpId="0"/>
      <p:bldP spid="35" grpId="0"/>
      <p:bldP spid="36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" name="Picture 1">
            <a:extLst>
              <a:ext uri="{FF2B5EF4-FFF2-40B4-BE49-F238E27FC236}">
                <a16:creationId xmlns:a16="http://schemas.microsoft.com/office/drawing/2014/main" xmlns="" id="{7EF0E0DF-BAEF-8409-9153-F9C23B063CC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73356" y="1787128"/>
            <a:ext cx="2066925" cy="23550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8" name="Picture 2">
            <a:extLst>
              <a:ext uri="{FF2B5EF4-FFF2-40B4-BE49-F238E27FC236}">
                <a16:creationId xmlns:a16="http://schemas.microsoft.com/office/drawing/2014/main" xmlns="" id="{0C355236-FE49-FE90-DC74-2F631D92F73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73357" y="1787128"/>
            <a:ext cx="2066925" cy="23550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9" name="Rectangle 11">
            <a:extLst>
              <a:ext uri="{FF2B5EF4-FFF2-40B4-BE49-F238E27FC236}">
                <a16:creationId xmlns:a16="http://schemas.microsoft.com/office/drawing/2014/main" xmlns="" id="{B91FD897-E828-58BC-F74F-12CEFBE0DE3B}"/>
              </a:ext>
            </a:extLst>
          </p:cNvPr>
          <p:cNvSpPr>
            <a:spLocks noChangeArrowheads="1"/>
          </p:cNvSpPr>
          <p:nvPr/>
        </p:nvSpPr>
        <p:spPr bwMode="auto">
          <a:xfrm>
            <a:off x="764473" y="3019577"/>
            <a:ext cx="1685526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2400" b="1" dirty="0">
                <a:solidFill>
                  <a:srgbClr val="00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Trang </a:t>
            </a:r>
            <a:r>
              <a:rPr lang="en-US" sz="2400" b="1" dirty="0" err="1">
                <a:solidFill>
                  <a:srgbClr val="00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trí</a:t>
            </a:r>
            <a:endParaRPr lang="en-US" sz="2400" b="1" dirty="0">
              <a:solidFill>
                <a:srgbClr val="0033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0" name="Rectangle 12">
            <a:extLst>
              <a:ext uri="{FF2B5EF4-FFF2-40B4-BE49-F238E27FC236}">
                <a16:creationId xmlns:a16="http://schemas.microsoft.com/office/drawing/2014/main" xmlns="" id="{E7FF8AA7-43D4-7256-537B-BEB32BBBDC29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7184" y="3405485"/>
            <a:ext cx="3637535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2400" b="1" dirty="0">
                <a:solidFill>
                  <a:srgbClr val="00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400" b="1" dirty="0" err="1">
                <a:solidFill>
                  <a:srgbClr val="00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Phác</a:t>
            </a:r>
            <a:r>
              <a:rPr lang="en-US" sz="2400" b="1" dirty="0">
                <a:solidFill>
                  <a:srgbClr val="00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mảng</a:t>
            </a:r>
            <a:r>
              <a:rPr lang="en-US" sz="2400" b="1" dirty="0">
                <a:solidFill>
                  <a:srgbClr val="00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400" b="1" dirty="0">
                <a:solidFill>
                  <a:srgbClr val="00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vẽ</a:t>
            </a:r>
            <a:r>
              <a:rPr lang="en-US" sz="2400" b="1" dirty="0">
                <a:solidFill>
                  <a:srgbClr val="00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họa</a:t>
            </a:r>
            <a:r>
              <a:rPr lang="en-US" sz="2400" b="1" dirty="0">
                <a:solidFill>
                  <a:srgbClr val="00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tiết</a:t>
            </a:r>
            <a:endParaRPr lang="en-US" sz="2400" b="1" dirty="0">
              <a:solidFill>
                <a:srgbClr val="0033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1" name="Rectangle 10">
            <a:extLst>
              <a:ext uri="{FF2B5EF4-FFF2-40B4-BE49-F238E27FC236}">
                <a16:creationId xmlns:a16="http://schemas.microsoft.com/office/drawing/2014/main" xmlns="" id="{735A3148-F691-16A7-E73A-AEADB9FF9368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4251" y="2628238"/>
            <a:ext cx="3666388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2400" b="1">
                <a:solidFill>
                  <a:srgbClr val="00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Hoàn thiện hình dáng túi</a:t>
            </a:r>
          </a:p>
        </p:txBody>
      </p:sp>
      <p:sp>
        <p:nvSpPr>
          <p:cNvPr id="32" name="Rectangle 9">
            <a:extLst>
              <a:ext uri="{FF2B5EF4-FFF2-40B4-BE49-F238E27FC236}">
                <a16:creationId xmlns:a16="http://schemas.microsoft.com/office/drawing/2014/main" xmlns="" id="{28FEADF8-0D9D-EAC7-BDE7-E5F6B56D30A4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7184" y="2258906"/>
            <a:ext cx="4836580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2400" b="1" dirty="0">
                <a:solidFill>
                  <a:srgbClr val="00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400" b="1" dirty="0" err="1">
                <a:solidFill>
                  <a:srgbClr val="00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Xác</a:t>
            </a:r>
            <a:r>
              <a:rPr lang="en-US" sz="2400" b="1" dirty="0">
                <a:solidFill>
                  <a:srgbClr val="00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định</a:t>
            </a:r>
            <a:r>
              <a:rPr lang="en-US" sz="2400" b="1" dirty="0">
                <a:solidFill>
                  <a:srgbClr val="00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vị</a:t>
            </a:r>
            <a:r>
              <a:rPr lang="en-US" sz="2400" b="1" dirty="0">
                <a:solidFill>
                  <a:srgbClr val="00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trí</a:t>
            </a:r>
            <a:r>
              <a:rPr lang="en-US" sz="2400" b="1" dirty="0">
                <a:solidFill>
                  <a:srgbClr val="00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nắp</a:t>
            </a:r>
            <a:r>
              <a:rPr lang="en-US" sz="2400" b="1" dirty="0">
                <a:solidFill>
                  <a:srgbClr val="00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túi</a:t>
            </a:r>
            <a:r>
              <a:rPr lang="en-US" sz="2400" b="1" dirty="0">
                <a:solidFill>
                  <a:srgbClr val="00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b="1" dirty="0" err="1">
                <a:solidFill>
                  <a:srgbClr val="00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quai</a:t>
            </a:r>
            <a:r>
              <a:rPr lang="en-US" sz="2400" b="1" dirty="0">
                <a:solidFill>
                  <a:srgbClr val="00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err="1">
                <a:solidFill>
                  <a:srgbClr val="00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túi</a:t>
            </a:r>
            <a:r>
              <a:rPr lang="en-US" sz="2400" b="1" smtClean="0">
                <a:solidFill>
                  <a:srgbClr val="00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,…</a:t>
            </a:r>
            <a:endParaRPr lang="en-US" sz="2400" b="1" dirty="0">
              <a:solidFill>
                <a:srgbClr val="0033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3" name="Rectangle 8">
            <a:extLst>
              <a:ext uri="{FF2B5EF4-FFF2-40B4-BE49-F238E27FC236}">
                <a16:creationId xmlns:a16="http://schemas.microsoft.com/office/drawing/2014/main" xmlns="" id="{8A941FE5-1B1B-AC55-9998-79A64E9C8CC8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7200" y="1500485"/>
            <a:ext cx="4507523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2400" b="1" dirty="0">
                <a:solidFill>
                  <a:srgbClr val="00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400" b="1" dirty="0" err="1">
                <a:solidFill>
                  <a:srgbClr val="00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Vẽ</a:t>
            </a:r>
            <a:r>
              <a:rPr lang="en-US" sz="2400" b="1" dirty="0">
                <a:solidFill>
                  <a:srgbClr val="00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trục</a:t>
            </a:r>
            <a:r>
              <a:rPr lang="en-US" sz="2400" b="1" dirty="0">
                <a:solidFill>
                  <a:srgbClr val="00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đối</a:t>
            </a:r>
            <a:r>
              <a:rPr lang="en-US" sz="2400" b="1" dirty="0">
                <a:solidFill>
                  <a:srgbClr val="00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xứng</a:t>
            </a:r>
            <a:r>
              <a:rPr lang="en-US" sz="2400" b="1" dirty="0">
                <a:solidFill>
                  <a:srgbClr val="00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b="1" dirty="0" err="1">
                <a:solidFill>
                  <a:srgbClr val="00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tìm</a:t>
            </a:r>
            <a:r>
              <a:rPr lang="en-US" sz="2400" b="1" dirty="0">
                <a:solidFill>
                  <a:srgbClr val="00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tỉ</a:t>
            </a:r>
            <a:r>
              <a:rPr lang="en-US" sz="2400" b="1" dirty="0">
                <a:solidFill>
                  <a:srgbClr val="00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lệ</a:t>
            </a:r>
            <a:r>
              <a:rPr lang="en-US" sz="2400" b="1" dirty="0">
                <a:solidFill>
                  <a:srgbClr val="00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400" b="1" dirty="0">
                <a:solidFill>
                  <a:srgbClr val="00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bộ</a:t>
            </a:r>
            <a:r>
              <a:rPr lang="en-US" sz="2400" b="1" dirty="0">
                <a:solidFill>
                  <a:srgbClr val="00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phận</a:t>
            </a:r>
            <a:endParaRPr lang="en-US" sz="2400" b="1" dirty="0">
              <a:solidFill>
                <a:srgbClr val="0033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4" name="Rectangle 3">
            <a:extLst>
              <a:ext uri="{FF2B5EF4-FFF2-40B4-BE49-F238E27FC236}">
                <a16:creationId xmlns:a16="http://schemas.microsoft.com/office/drawing/2014/main" xmlns="" id="{DC5B684F-551D-8782-241D-077A936787BF}"/>
              </a:ext>
            </a:extLst>
          </p:cNvPr>
          <p:cNvSpPr>
            <a:spLocks noChangeArrowheads="1"/>
          </p:cNvSpPr>
          <p:nvPr/>
        </p:nvSpPr>
        <p:spPr bwMode="auto">
          <a:xfrm>
            <a:off x="-152400" y="226367"/>
            <a:ext cx="5751896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24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II. </a:t>
            </a:r>
            <a:r>
              <a:rPr lang="en-US" sz="2400" b="1" u="sng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Cách tạo dáng và trang trí túi xách:</a:t>
            </a:r>
          </a:p>
        </p:txBody>
      </p:sp>
      <p:sp>
        <p:nvSpPr>
          <p:cNvPr id="35" name="Rectangle 15">
            <a:extLst>
              <a:ext uri="{FF2B5EF4-FFF2-40B4-BE49-F238E27FC236}">
                <a16:creationId xmlns:a16="http://schemas.microsoft.com/office/drawing/2014/main" xmlns="" id="{CE31585A-D859-1DCF-2EAF-F64991F0C3F7}"/>
              </a:ext>
            </a:extLst>
          </p:cNvPr>
          <p:cNvSpPr>
            <a:spLocks noChangeArrowheads="1"/>
          </p:cNvSpPr>
          <p:nvPr/>
        </p:nvSpPr>
        <p:spPr bwMode="auto">
          <a:xfrm>
            <a:off x="764473" y="657523"/>
            <a:ext cx="1697902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2400" b="1" i="1" dirty="0">
                <a:solidFill>
                  <a:srgbClr val="00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en-US" sz="2400" b="1" i="1" dirty="0" err="1">
                <a:solidFill>
                  <a:srgbClr val="00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Tạo</a:t>
            </a:r>
            <a:r>
              <a:rPr lang="en-US" sz="2400" b="1" i="1" dirty="0">
                <a:solidFill>
                  <a:srgbClr val="00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solidFill>
                  <a:srgbClr val="00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dáng</a:t>
            </a:r>
            <a:endParaRPr lang="en-US" sz="2400" b="1" i="1" dirty="0">
              <a:solidFill>
                <a:srgbClr val="0033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6" name="Rectangle 16">
            <a:extLst>
              <a:ext uri="{FF2B5EF4-FFF2-40B4-BE49-F238E27FC236}">
                <a16:creationId xmlns:a16="http://schemas.microsoft.com/office/drawing/2014/main" xmlns="" id="{BA06E24B-5420-87C1-DE10-8C2AADBB9C94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7200" y="1119485"/>
            <a:ext cx="3191130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2400" b="1" dirty="0">
                <a:solidFill>
                  <a:srgbClr val="00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400" b="1" dirty="0" err="1">
                <a:solidFill>
                  <a:srgbClr val="00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Tìm</a:t>
            </a:r>
            <a:r>
              <a:rPr lang="en-US" sz="2400" b="1" dirty="0">
                <a:solidFill>
                  <a:srgbClr val="00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400" b="1" dirty="0">
                <a:solidFill>
                  <a:srgbClr val="00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dáng</a:t>
            </a:r>
            <a:r>
              <a:rPr lang="en-US" sz="2400" b="1" dirty="0">
                <a:solidFill>
                  <a:srgbClr val="00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chung</a:t>
            </a:r>
            <a:endParaRPr lang="en-US" sz="2400" b="1" dirty="0">
              <a:solidFill>
                <a:srgbClr val="0033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7" name="Line 15">
            <a:extLst>
              <a:ext uri="{FF2B5EF4-FFF2-40B4-BE49-F238E27FC236}">
                <a16:creationId xmlns:a16="http://schemas.microsoft.com/office/drawing/2014/main" xmlns="" id="{B333C012-7855-8384-0911-BBED15517E10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5372100" y="1200150"/>
            <a:ext cx="0" cy="3486150"/>
          </a:xfrm>
          <a:prstGeom prst="line">
            <a:avLst/>
          </a:prstGeom>
          <a:noFill/>
          <a:ln w="38100" cmpd="dbl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sz="1050">
              <a:latin typeface="Times New Roman" panose="02020603050405020304" pitchFamily="18" charset="0"/>
            </a:endParaRPr>
          </a:p>
        </p:txBody>
      </p:sp>
      <p:sp>
        <p:nvSpPr>
          <p:cNvPr id="59" name="Rectangle 13">
            <a:extLst>
              <a:ext uri="{FF2B5EF4-FFF2-40B4-BE49-F238E27FC236}">
                <a16:creationId xmlns:a16="http://schemas.microsoft.com/office/drawing/2014/main" xmlns="" id="{C497B2C0-D6CF-CD52-B1A9-956332723191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4803" y="3750399"/>
            <a:ext cx="1376532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2400" b="1" dirty="0">
                <a:solidFill>
                  <a:srgbClr val="00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400" b="1" dirty="0" err="1">
                <a:solidFill>
                  <a:srgbClr val="00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Vẽ</a:t>
            </a:r>
            <a:r>
              <a:rPr lang="en-US" sz="2400" b="1" dirty="0">
                <a:solidFill>
                  <a:srgbClr val="00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màu</a:t>
            </a:r>
            <a:endParaRPr lang="en-US" sz="2400" b="1" dirty="0">
              <a:solidFill>
                <a:srgbClr val="0033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211239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/>
      <p:bldP spid="35" grpId="0"/>
      <p:bldP spid="36" grpId="0"/>
      <p:bldP spid="59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222" name="Text Box 6">
            <a:extLst>
              <a:ext uri="{FF2B5EF4-FFF2-40B4-BE49-F238E27FC236}">
                <a16:creationId xmlns:a16="http://schemas.microsoft.com/office/drawing/2014/main" xmlns="" id="{3962D19D-ED5B-A628-C60F-5B911D742E1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14800" y="4400550"/>
            <a:ext cx="3657600" cy="2539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endParaRPr lang="vi-VN" altLang="en-US" sz="1050">
              <a:latin typeface=".VnTime" pitchFamily="34" charset="0"/>
            </a:endParaRPr>
          </a:p>
        </p:txBody>
      </p:sp>
      <p:pic>
        <p:nvPicPr>
          <p:cNvPr id="137245" name="Picture 29" descr="tui xach">
            <a:extLst>
              <a:ext uri="{FF2B5EF4-FFF2-40B4-BE49-F238E27FC236}">
                <a16:creationId xmlns:a16="http://schemas.microsoft.com/office/drawing/2014/main" xmlns="" id="{CFC38892-5B47-8038-E899-63908B50FC5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56423" y="1028701"/>
            <a:ext cx="1672828" cy="17561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7246" name="Picture 30" descr="tui xachjjj">
            <a:extLst>
              <a:ext uri="{FF2B5EF4-FFF2-40B4-BE49-F238E27FC236}">
                <a16:creationId xmlns:a16="http://schemas.microsoft.com/office/drawing/2014/main" xmlns="" id="{80F5EA27-0C54-D0F5-1B2B-2A76D14CFB2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0200" y="1028700"/>
            <a:ext cx="1714500" cy="1771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7247" name="Picture 31" descr="tui xachk">
            <a:extLst>
              <a:ext uri="{FF2B5EF4-FFF2-40B4-BE49-F238E27FC236}">
                <a16:creationId xmlns:a16="http://schemas.microsoft.com/office/drawing/2014/main" xmlns="" id="{E04E7CEF-6A96-1D7E-1E19-C0FE5063391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50732" y="1028701"/>
            <a:ext cx="1750219" cy="17561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7249" name="Picture 33" descr="images (2)">
            <a:extLst>
              <a:ext uri="{FF2B5EF4-FFF2-40B4-BE49-F238E27FC236}">
                <a16:creationId xmlns:a16="http://schemas.microsoft.com/office/drawing/2014/main" xmlns="" id="{30BA660F-04BE-B6CD-6777-ED13DFFBAC0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65031" y="3250407"/>
            <a:ext cx="1771650" cy="16073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Curved Up Ribbon 11">
            <a:extLst>
              <a:ext uri="{FF2B5EF4-FFF2-40B4-BE49-F238E27FC236}">
                <a16:creationId xmlns:a16="http://schemas.microsoft.com/office/drawing/2014/main" xmlns="" id="{5C17EF2C-0A40-281D-30C0-193CF54C9B92}"/>
              </a:ext>
            </a:extLst>
          </p:cNvPr>
          <p:cNvSpPr/>
          <p:nvPr/>
        </p:nvSpPr>
        <p:spPr>
          <a:xfrm>
            <a:off x="1698172" y="285750"/>
            <a:ext cx="5886450" cy="488373"/>
          </a:xfrm>
          <a:prstGeom prst="ellipseRibbon2">
            <a:avLst>
              <a:gd name="adj1" fmla="val 25000"/>
              <a:gd name="adj2" fmla="val 66274"/>
              <a:gd name="adj3" fmla="val 12500"/>
            </a:avLst>
          </a:prstGeom>
          <a:solidFill>
            <a:srgbClr val="FF6600"/>
          </a:solidFill>
          <a:ln>
            <a:solidFill>
              <a:srgbClr val="FFC000"/>
            </a:solidFill>
          </a:ln>
          <a:effectLst>
            <a:innerShdw blurRad="63500" dist="50800" dir="108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1800" b="1">
                <a:latin typeface="Times New Roman" panose="02020603050405020304" pitchFamily="18" charset="0"/>
              </a:rPr>
              <a:t>BÀI VẼ THAM KHẢO</a:t>
            </a:r>
            <a:endParaRPr lang="en-US" sz="1050" dirty="0">
              <a:latin typeface="Times New Roman" panose="02020603050405020304" pitchFamily="18" charset="0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xmlns="" id="{7692BDE3-7551-8A72-B732-5CAF004C6CBC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1875" y="3307557"/>
            <a:ext cx="2143125" cy="16073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6174F0B3-FC4C-4917-42A9-1EBE6F4BB55F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495" b="4721"/>
          <a:stretch>
            <a:fillRect/>
          </a:stretch>
        </p:blipFill>
        <p:spPr bwMode="auto">
          <a:xfrm>
            <a:off x="1485900" y="3034903"/>
            <a:ext cx="1714500" cy="1879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2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1372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6" dur="2000"/>
                                        <p:tgtEl>
                                          <p:spTgt spid="1372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2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2000"/>
                                        <p:tgtEl>
                                          <p:spTgt spid="1372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2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1372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2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5" dur="2000"/>
                                        <p:tgtEl>
                                          <p:spTgt spid="1372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8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1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7222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683" name="Text Box 3">
            <a:extLst>
              <a:ext uri="{FF2B5EF4-FFF2-40B4-BE49-F238E27FC236}">
                <a16:creationId xmlns:a16="http://schemas.microsoft.com/office/drawing/2014/main" xmlns="" id="{8683162D-4208-F2BC-A091-2FA61350709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14800" y="4400550"/>
            <a:ext cx="3657600" cy="2539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endParaRPr lang="vi-VN" altLang="en-US" sz="1050">
              <a:latin typeface=".VnTime" pitchFamily="34" charset="0"/>
            </a:endParaRPr>
          </a:p>
        </p:txBody>
      </p:sp>
      <p:pic>
        <p:nvPicPr>
          <p:cNvPr id="199692" name="Picture 12" descr="IMG_2187">
            <a:extLst>
              <a:ext uri="{FF2B5EF4-FFF2-40B4-BE49-F238E27FC236}">
                <a16:creationId xmlns:a16="http://schemas.microsoft.com/office/drawing/2014/main" xmlns="" id="{038DEE7B-CCA7-0417-4AF9-655C9A2501A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662" t="8563" r="8270" b="9544"/>
          <a:stretch>
            <a:fillRect/>
          </a:stretch>
        </p:blipFill>
        <p:spPr bwMode="auto">
          <a:xfrm>
            <a:off x="3657600" y="3280173"/>
            <a:ext cx="2083594" cy="15406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9693" name="Picture 13" descr="IMG_2186">
            <a:extLst>
              <a:ext uri="{FF2B5EF4-FFF2-40B4-BE49-F238E27FC236}">
                <a16:creationId xmlns:a16="http://schemas.microsoft.com/office/drawing/2014/main" xmlns="" id="{C06ADFBC-C491-2A6C-24E9-3ACE650EB66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583" t="5556" r="6795" b="10185"/>
          <a:stretch>
            <a:fillRect/>
          </a:stretch>
        </p:blipFill>
        <p:spPr bwMode="auto">
          <a:xfrm>
            <a:off x="6115050" y="1085850"/>
            <a:ext cx="1464469" cy="1943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9695" name="Picture 15" descr="IMG_2183">
            <a:extLst>
              <a:ext uri="{FF2B5EF4-FFF2-40B4-BE49-F238E27FC236}">
                <a16:creationId xmlns:a16="http://schemas.microsoft.com/office/drawing/2014/main" xmlns="" id="{3CAB093C-2481-7AC1-0205-AA0FCD8BE88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932"/>
          <a:stretch>
            <a:fillRect/>
          </a:stretch>
        </p:blipFill>
        <p:spPr bwMode="auto">
          <a:xfrm>
            <a:off x="1600200" y="1085850"/>
            <a:ext cx="1684735" cy="1943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9696" name="Picture 2" descr="E:\image014.jpg">
            <a:extLst>
              <a:ext uri="{FF2B5EF4-FFF2-40B4-BE49-F238E27FC236}">
                <a16:creationId xmlns:a16="http://schemas.microsoft.com/office/drawing/2014/main" xmlns="" id="{FE0D8FBE-5FE9-29F9-0110-F36C8BB39B8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00450" y="1085850"/>
            <a:ext cx="2228850" cy="1943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9697" name="Picture 2" descr="E:\image018.jpg">
            <a:extLst>
              <a:ext uri="{FF2B5EF4-FFF2-40B4-BE49-F238E27FC236}">
                <a16:creationId xmlns:a16="http://schemas.microsoft.com/office/drawing/2014/main" xmlns="" id="{2C9B6F02-2E21-0FB9-14AE-1DE3038D9C4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0200" y="3280173"/>
            <a:ext cx="1657350" cy="15775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9698" name="Picture 2" descr="E:\image022.jpg">
            <a:extLst>
              <a:ext uri="{FF2B5EF4-FFF2-40B4-BE49-F238E27FC236}">
                <a16:creationId xmlns:a16="http://schemas.microsoft.com/office/drawing/2014/main" xmlns="" id="{BF26A1B8-B5FE-CE8B-4160-82FA22FDD40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050" y="3257550"/>
            <a:ext cx="1428750" cy="15323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Curved Up Ribbon 11">
            <a:extLst>
              <a:ext uri="{FF2B5EF4-FFF2-40B4-BE49-F238E27FC236}">
                <a16:creationId xmlns:a16="http://schemas.microsoft.com/office/drawing/2014/main" xmlns="" id="{76E87AD2-95C1-35A3-A51F-CE39933013E2}"/>
              </a:ext>
            </a:extLst>
          </p:cNvPr>
          <p:cNvSpPr/>
          <p:nvPr/>
        </p:nvSpPr>
        <p:spPr>
          <a:xfrm>
            <a:off x="1698172" y="285750"/>
            <a:ext cx="5886450" cy="488373"/>
          </a:xfrm>
          <a:prstGeom prst="ellipseRibbon2">
            <a:avLst>
              <a:gd name="adj1" fmla="val 25000"/>
              <a:gd name="adj2" fmla="val 66274"/>
              <a:gd name="adj3" fmla="val 12500"/>
            </a:avLst>
          </a:prstGeom>
          <a:solidFill>
            <a:srgbClr val="FF6600"/>
          </a:solidFill>
          <a:ln>
            <a:solidFill>
              <a:srgbClr val="FFC000"/>
            </a:solidFill>
          </a:ln>
          <a:effectLst>
            <a:innerShdw blurRad="63500" dist="50800" dir="108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1800" b="1">
                <a:latin typeface="Times New Roman" panose="02020603050405020304" pitchFamily="18" charset="0"/>
              </a:rPr>
              <a:t>BÀI VẼ THAM KHẢO</a:t>
            </a:r>
            <a:endParaRPr lang="en-US" sz="1050" dirty="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96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996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96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1996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96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1996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96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6" dur="2000"/>
                                        <p:tgtEl>
                                          <p:spTgt spid="1996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96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2000"/>
                                        <p:tgtEl>
                                          <p:spTgt spid="1996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96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1996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96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5" dur="2000"/>
                                        <p:tgtEl>
                                          <p:spTgt spid="1996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9683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EBF8B0A6-77EC-604A-49C1-2514C2C46637}"/>
              </a:ext>
            </a:extLst>
          </p:cNvPr>
          <p:cNvSpPr/>
          <p:nvPr/>
        </p:nvSpPr>
        <p:spPr>
          <a:xfrm>
            <a:off x="800100" y="3783807"/>
            <a:ext cx="7429500" cy="502444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en-US" sz="1050">
              <a:latin typeface="Times New Roman" panose="02020603050405020304" pitchFamily="18" charset="0"/>
            </a:endParaRPr>
          </a:p>
        </p:txBody>
      </p:sp>
      <p:sp>
        <p:nvSpPr>
          <p:cNvPr id="19459" name="Rectangle 10">
            <a:extLst>
              <a:ext uri="{FF2B5EF4-FFF2-40B4-BE49-F238E27FC236}">
                <a16:creationId xmlns:a16="http://schemas.microsoft.com/office/drawing/2014/main" xmlns="" id="{3195DC89-6CC3-4F09-756D-4ED244384AB9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57136" y="438150"/>
            <a:ext cx="35779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/>
            <a:r>
              <a:rPr lang="en-US" altLang="en-US" sz="1800" b="1">
                <a:cs typeface="Times New Roman" panose="02020603050405020304" pitchFamily="18" charset="0"/>
              </a:rPr>
              <a:t>   </a:t>
            </a:r>
            <a:endParaRPr lang="en-US" altLang="en-US" sz="2100" b="1">
              <a:cs typeface="Times New Roman" panose="02020603050405020304" pitchFamily="18" charset="0"/>
            </a:endParaRPr>
          </a:p>
        </p:txBody>
      </p:sp>
      <p:sp>
        <p:nvSpPr>
          <p:cNvPr id="19460" name="Rectangle 12">
            <a:extLst>
              <a:ext uri="{FF2B5EF4-FFF2-40B4-BE49-F238E27FC236}">
                <a16:creationId xmlns:a16="http://schemas.microsoft.com/office/drawing/2014/main" xmlns="" id="{F9485E4D-5D1C-1539-3E77-4AF6335B62BD}"/>
              </a:ext>
            </a:extLst>
          </p:cNvPr>
          <p:cNvSpPr>
            <a:spLocks noChangeArrowheads="1"/>
          </p:cNvSpPr>
          <p:nvPr/>
        </p:nvSpPr>
        <p:spPr bwMode="auto">
          <a:xfrm>
            <a:off x="914400" y="857250"/>
            <a:ext cx="5600700" cy="4154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r>
              <a:rPr lang="en-US" altLang="en-US" sz="2100" b="1">
                <a:cs typeface="Times New Roman" panose="02020603050405020304" pitchFamily="18" charset="0"/>
              </a:rPr>
              <a:t>      </a:t>
            </a:r>
            <a:endParaRPr lang="en-US" altLang="en-US" sz="2100" b="1" u="sng">
              <a:cs typeface="Times New Roman" panose="02020603050405020304" pitchFamily="18" charset="0"/>
            </a:endParaRPr>
          </a:p>
        </p:txBody>
      </p:sp>
      <p:sp>
        <p:nvSpPr>
          <p:cNvPr id="138253" name="Rectangle 13">
            <a:extLst>
              <a:ext uri="{FF2B5EF4-FFF2-40B4-BE49-F238E27FC236}">
                <a16:creationId xmlns:a16="http://schemas.microsoft.com/office/drawing/2014/main" xmlns="" id="{8006A2DF-8AF6-AE2E-C759-5CA699C878E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43050" y="601266"/>
            <a:ext cx="2743200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defRPr/>
            </a:pP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III.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Thực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hành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en-US" sz="2400" b="1" u="sng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1988" name="Text Box 20">
            <a:extLst>
              <a:ext uri="{FF2B5EF4-FFF2-40B4-BE49-F238E27FC236}">
                <a16:creationId xmlns:a16="http://schemas.microsoft.com/office/drawing/2014/main" xmlns="" id="{A2B8A7A7-F8CF-518C-23D4-11023681952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00100" y="1115616"/>
            <a:ext cx="7543800" cy="26776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algn="ctr" eaLnBrk="0" hangingPunct="0">
              <a:defRPr>
                <a:solidFill>
                  <a:schemeClr val="tx1"/>
                </a:solidFill>
                <a:latin typeface=".VnTime" pitchFamily="34" charset="0"/>
              </a:defRPr>
            </a:lvl1pPr>
            <a:lvl2pPr marL="742950" indent="-285750" algn="ctr" eaLnBrk="0" hangingPunct="0">
              <a:defRPr>
                <a:solidFill>
                  <a:schemeClr val="tx1"/>
                </a:solidFill>
                <a:latin typeface=".VnTime" pitchFamily="34" charset="0"/>
              </a:defRPr>
            </a:lvl2pPr>
            <a:lvl3pPr marL="1143000" indent="-228600" algn="ctr" eaLnBrk="0" hangingPunct="0">
              <a:defRPr>
                <a:solidFill>
                  <a:schemeClr val="tx1"/>
                </a:solidFill>
                <a:latin typeface=".VnTime" pitchFamily="34" charset="0"/>
              </a:defRPr>
            </a:lvl3pPr>
            <a:lvl4pPr marL="1600200" indent="-228600" algn="ctr" eaLnBrk="0" hangingPunct="0">
              <a:defRPr>
                <a:solidFill>
                  <a:schemeClr val="tx1"/>
                </a:solidFill>
                <a:latin typeface=".VnTime" pitchFamily="34" charset="0"/>
              </a:defRPr>
            </a:lvl4pPr>
            <a:lvl5pPr marL="2057400" indent="-228600" algn="ctr" eaLnBrk="0" hangingPunct="0">
              <a:defRPr>
                <a:solidFill>
                  <a:schemeClr val="tx1"/>
                </a:solidFill>
                <a:latin typeface=".VnTime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.VnTime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.VnTime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.VnTime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.VnTime" pitchFamily="34" charset="0"/>
              </a:defRPr>
            </a:lvl9pPr>
          </a:lstStyle>
          <a:p>
            <a:pPr algn="l" eaLnBrk="1" hangingPunct="1">
              <a:spcBef>
                <a:spcPct val="50000"/>
              </a:spcBef>
              <a:defRPr/>
            </a:pPr>
            <a:r>
              <a:rPr lang="en-US" sz="2400" b="1" dirty="0">
                <a:solidFill>
                  <a:srgbClr val="00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2400" b="1" dirty="0">
                <a:solidFill>
                  <a:srgbClr val="00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hãy</a:t>
            </a:r>
            <a:r>
              <a:rPr lang="en-US" sz="2400" b="1" dirty="0">
                <a:solidFill>
                  <a:srgbClr val="00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tạo</a:t>
            </a:r>
            <a:r>
              <a:rPr lang="en-US" sz="2400" b="1" dirty="0">
                <a:solidFill>
                  <a:srgbClr val="00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dáng</a:t>
            </a:r>
            <a:r>
              <a:rPr lang="en-US" sz="2400" b="1" dirty="0">
                <a:solidFill>
                  <a:srgbClr val="00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400" b="1" dirty="0">
                <a:solidFill>
                  <a:srgbClr val="00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trang</a:t>
            </a:r>
            <a:r>
              <a:rPr lang="en-US" sz="2400" b="1" dirty="0">
                <a:solidFill>
                  <a:srgbClr val="00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trí</a:t>
            </a:r>
            <a:r>
              <a:rPr lang="en-US" sz="2400" b="1" dirty="0">
                <a:solidFill>
                  <a:srgbClr val="00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 </a:t>
            </a:r>
            <a:r>
              <a:rPr lang="en-US" sz="2400" b="1" dirty="0" err="1">
                <a:solidFill>
                  <a:srgbClr val="00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chiếc</a:t>
            </a:r>
            <a:r>
              <a:rPr lang="en-US" sz="2400" b="1" dirty="0">
                <a:solidFill>
                  <a:srgbClr val="00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túi</a:t>
            </a:r>
            <a:r>
              <a:rPr lang="en-US" sz="2400" b="1" dirty="0">
                <a:solidFill>
                  <a:srgbClr val="00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xách</a:t>
            </a:r>
            <a:r>
              <a:rPr lang="en-US" sz="2400" b="1" dirty="0">
                <a:solidFill>
                  <a:srgbClr val="00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l" eaLnBrk="1" hangingPunct="1">
              <a:spcBef>
                <a:spcPct val="50000"/>
              </a:spcBef>
              <a:defRPr/>
            </a:pPr>
            <a:r>
              <a:rPr lang="en-US" sz="2400" b="1" dirty="0">
                <a:solidFill>
                  <a:srgbClr val="00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400" b="1" dirty="0" err="1">
                <a:solidFill>
                  <a:srgbClr val="00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Vẽ</a:t>
            </a:r>
            <a:r>
              <a:rPr lang="en-US" sz="2400" b="1" dirty="0">
                <a:solidFill>
                  <a:srgbClr val="00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trên</a:t>
            </a:r>
            <a:r>
              <a:rPr lang="en-US" sz="2400" b="1" dirty="0">
                <a:solidFill>
                  <a:srgbClr val="00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giấy</a:t>
            </a:r>
            <a:r>
              <a:rPr lang="en-US" sz="2400" b="1" dirty="0">
                <a:solidFill>
                  <a:srgbClr val="00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A4, </a:t>
            </a:r>
            <a:r>
              <a:rPr lang="en-US" sz="2400" b="1" dirty="0" err="1">
                <a:solidFill>
                  <a:srgbClr val="00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hoặc</a:t>
            </a:r>
            <a:r>
              <a:rPr lang="en-US" sz="2400" b="1" dirty="0">
                <a:solidFill>
                  <a:srgbClr val="00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thiết</a:t>
            </a:r>
            <a:r>
              <a:rPr lang="en-US" sz="2400" b="1" dirty="0">
                <a:solidFill>
                  <a:srgbClr val="00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kế</a:t>
            </a:r>
            <a:r>
              <a:rPr lang="en-US" sz="2400" b="1" dirty="0">
                <a:solidFill>
                  <a:srgbClr val="00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túi</a:t>
            </a:r>
            <a:r>
              <a:rPr lang="en-US" sz="2400" b="1" dirty="0">
                <a:solidFill>
                  <a:srgbClr val="00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giấy</a:t>
            </a:r>
            <a:r>
              <a:rPr lang="en-US" sz="2400" b="1" dirty="0">
                <a:solidFill>
                  <a:srgbClr val="00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theo</a:t>
            </a:r>
            <a:r>
              <a:rPr lang="en-US" sz="2400" b="1" dirty="0">
                <a:solidFill>
                  <a:srgbClr val="00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nhóm</a:t>
            </a:r>
            <a:endParaRPr lang="en-US" sz="2400" b="1" dirty="0">
              <a:solidFill>
                <a:srgbClr val="0033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 eaLnBrk="1" hangingPunct="1">
              <a:spcBef>
                <a:spcPct val="50000"/>
              </a:spcBef>
              <a:defRPr/>
            </a:pPr>
            <a:r>
              <a:rPr lang="en-US" sz="2400" b="1" dirty="0">
                <a:solidFill>
                  <a:srgbClr val="00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400" b="1" dirty="0" err="1">
                <a:solidFill>
                  <a:srgbClr val="00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Chất</a:t>
            </a:r>
            <a:r>
              <a:rPr lang="en-US" sz="2400" b="1" dirty="0">
                <a:solidFill>
                  <a:srgbClr val="00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liệu</a:t>
            </a:r>
            <a:r>
              <a:rPr lang="en-US" sz="2400" b="1" dirty="0">
                <a:solidFill>
                  <a:srgbClr val="00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400" b="1" dirty="0" err="1">
                <a:solidFill>
                  <a:srgbClr val="00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màu</a:t>
            </a:r>
            <a:r>
              <a:rPr lang="en-US" sz="2400" b="1" dirty="0">
                <a:solidFill>
                  <a:srgbClr val="00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tùy</a:t>
            </a:r>
            <a:r>
              <a:rPr lang="en-US" sz="2400" b="1" dirty="0">
                <a:solidFill>
                  <a:srgbClr val="00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chọn</a:t>
            </a:r>
            <a:r>
              <a:rPr lang="en-US" sz="2400" b="1" dirty="0">
                <a:solidFill>
                  <a:srgbClr val="00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l" eaLnBrk="1" hangingPunct="1">
              <a:spcBef>
                <a:spcPct val="50000"/>
              </a:spcBef>
              <a:defRPr/>
            </a:pPr>
            <a:r>
              <a:rPr lang="en-US" sz="2400" b="1" dirty="0">
                <a:solidFill>
                  <a:srgbClr val="00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>
                <a:solidFill>
                  <a:srgbClr val="00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l" eaLnBrk="1" hangingPunct="1">
              <a:spcBef>
                <a:spcPct val="50000"/>
              </a:spcBef>
              <a:defRPr/>
            </a:pPr>
            <a:r>
              <a:rPr lang="en-US" sz="2400" b="1" i="1" dirty="0">
                <a:solidFill>
                  <a:srgbClr val="00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pic>
        <p:nvPicPr>
          <p:cNvPr id="19464" name="Picture 14">
            <a:extLst>
              <a:ext uri="{FF2B5EF4-FFF2-40B4-BE49-F238E27FC236}">
                <a16:creationId xmlns:a16="http://schemas.microsoft.com/office/drawing/2014/main" xmlns="" id="{24F7E26A-489D-7DB2-0DA1-53CD916ED9A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14450" y="3176587"/>
            <a:ext cx="1885950" cy="1214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65" name="Picture 15">
            <a:extLst>
              <a:ext uri="{FF2B5EF4-FFF2-40B4-BE49-F238E27FC236}">
                <a16:creationId xmlns:a16="http://schemas.microsoft.com/office/drawing/2014/main" xmlns="" id="{07FC075E-F615-6CE6-12AF-06885D8F74A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65910" y="3186112"/>
            <a:ext cx="1220390" cy="1214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66" name="Picture 16">
            <a:extLst>
              <a:ext uri="{FF2B5EF4-FFF2-40B4-BE49-F238E27FC236}">
                <a16:creationId xmlns:a16="http://schemas.microsoft.com/office/drawing/2014/main" xmlns="" id="{D0AA7EFB-C1F9-8097-C83D-31FB7EF672A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93669" y="3176587"/>
            <a:ext cx="1287066" cy="1214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67" name="Picture 17">
            <a:extLst>
              <a:ext uri="{FF2B5EF4-FFF2-40B4-BE49-F238E27FC236}">
                <a16:creationId xmlns:a16="http://schemas.microsoft.com/office/drawing/2014/main" xmlns="" id="{39680872-3A1B-A958-19CC-434872AE612D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7762" y="3186112"/>
            <a:ext cx="1214438" cy="1214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Curved Up Ribbon 21">
            <a:extLst>
              <a:ext uri="{FF2B5EF4-FFF2-40B4-BE49-F238E27FC236}">
                <a16:creationId xmlns:a16="http://schemas.microsoft.com/office/drawing/2014/main" xmlns="" id="{350FB2EB-F234-AB46-8C2A-9D96EA3F9955}"/>
              </a:ext>
            </a:extLst>
          </p:cNvPr>
          <p:cNvSpPr/>
          <p:nvPr/>
        </p:nvSpPr>
        <p:spPr>
          <a:xfrm>
            <a:off x="1698172" y="140277"/>
            <a:ext cx="5886450" cy="488373"/>
          </a:xfrm>
          <a:prstGeom prst="ellipseRibbon2">
            <a:avLst>
              <a:gd name="adj1" fmla="val 25000"/>
              <a:gd name="adj2" fmla="val 66274"/>
              <a:gd name="adj3" fmla="val 12500"/>
            </a:avLst>
          </a:prstGeom>
          <a:solidFill>
            <a:srgbClr val="FF6600"/>
          </a:solidFill>
          <a:ln>
            <a:solidFill>
              <a:srgbClr val="FFC000"/>
            </a:solidFill>
          </a:ln>
          <a:effectLst>
            <a:innerShdw blurRad="63500" dist="50800" dir="108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400" b="1">
                <a:latin typeface="Times New Roman" panose="02020603050405020304" pitchFamily="18" charset="0"/>
                <a:cs typeface="Times New Roman" panose="02020603050405020304" pitchFamily="18" charset="0"/>
              </a:rPr>
              <a:t>CỦNG CỐ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xmlns="" id="{ED3E7806-2D40-30CD-2491-91F58330B342}"/>
              </a:ext>
            </a:extLst>
          </p:cNvPr>
          <p:cNvSpPr/>
          <p:nvPr/>
        </p:nvSpPr>
        <p:spPr>
          <a:xfrm>
            <a:off x="228600" y="742950"/>
            <a:ext cx="86868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Hãy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nhắc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lại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bước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tạo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dáng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trang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trí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túi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xách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vi-VN" sz="2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Diagram 3">
            <a:extLst>
              <a:ext uri="{FF2B5EF4-FFF2-40B4-BE49-F238E27FC236}">
                <a16:creationId xmlns:a16="http://schemas.microsoft.com/office/drawing/2014/main" xmlns="" id="{BA9CB451-9508-BD70-959D-7B337925CDA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167106603"/>
              </p:ext>
            </p:extLst>
          </p:nvPr>
        </p:nvGraphicFramePr>
        <p:xfrm>
          <a:off x="381000" y="1204614"/>
          <a:ext cx="8112578" cy="393888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Graphic spid="4" grpId="0">
        <p:bldAsOne/>
      </p:bldGraphic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8" name="Text Box 10">
            <a:extLst>
              <a:ext uri="{FF2B5EF4-FFF2-40B4-BE49-F238E27FC236}">
                <a16:creationId xmlns:a16="http://schemas.microsoft.com/office/drawing/2014/main" xmlns="" id="{B75AB1CA-5E4B-B661-87DD-BAE017127E4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39335" y="1786920"/>
            <a:ext cx="7246303" cy="15696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sz="2400" i="1" dirty="0">
                <a:solidFill>
                  <a:srgbClr val="00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en-US" sz="2400" b="1" i="1" dirty="0">
                <a:solidFill>
                  <a:srgbClr val="00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2400" b="1" dirty="0">
                <a:solidFill>
                  <a:srgbClr val="00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nhà</a:t>
            </a:r>
            <a:r>
              <a:rPr lang="en-US" sz="2400" b="1" dirty="0">
                <a:solidFill>
                  <a:srgbClr val="00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hoàn</a:t>
            </a:r>
            <a:r>
              <a:rPr lang="en-US" sz="2400" b="1" dirty="0">
                <a:solidFill>
                  <a:srgbClr val="00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thành</a:t>
            </a:r>
            <a:r>
              <a:rPr lang="en-US" sz="2400" b="1" dirty="0">
                <a:solidFill>
                  <a:srgbClr val="00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2400" b="1" dirty="0">
                <a:solidFill>
                  <a:srgbClr val="00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vẽ</a:t>
            </a:r>
            <a:r>
              <a:rPr lang="en-US" sz="2400" b="1" dirty="0">
                <a:solidFill>
                  <a:srgbClr val="00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2400" b="1" dirty="0" err="1">
                <a:solidFill>
                  <a:srgbClr val="00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nếu</a:t>
            </a:r>
            <a:r>
              <a:rPr lang="en-US" sz="2400" b="1" dirty="0">
                <a:solidFill>
                  <a:srgbClr val="00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chưa</a:t>
            </a:r>
            <a:r>
              <a:rPr lang="en-US" sz="2400" b="1" dirty="0">
                <a:solidFill>
                  <a:srgbClr val="00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vẽ</a:t>
            </a:r>
            <a:r>
              <a:rPr lang="en-US" sz="2400" b="1" dirty="0">
                <a:solidFill>
                  <a:srgbClr val="00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xong</a:t>
            </a:r>
            <a:r>
              <a:rPr lang="en-US" sz="2400" b="1" dirty="0">
                <a:solidFill>
                  <a:srgbClr val="00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</a:p>
          <a:p>
            <a:pPr>
              <a:spcBef>
                <a:spcPct val="50000"/>
              </a:spcBef>
              <a:buFontTx/>
              <a:buChar char="-"/>
              <a:defRPr/>
            </a:pPr>
            <a:r>
              <a:rPr lang="en-US" sz="2400" b="1" dirty="0">
                <a:solidFill>
                  <a:srgbClr val="00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Chuẩn</a:t>
            </a:r>
            <a:r>
              <a:rPr lang="en-US" sz="2400" b="1" dirty="0">
                <a:solidFill>
                  <a:srgbClr val="00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bị</a:t>
            </a:r>
            <a:r>
              <a:rPr lang="en-US" sz="2400" b="1" dirty="0">
                <a:solidFill>
                  <a:srgbClr val="00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2400" b="1" dirty="0">
                <a:solidFill>
                  <a:srgbClr val="00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2400" b="1" dirty="0">
                <a:solidFill>
                  <a:srgbClr val="00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lang="en-US" sz="2400" b="1" dirty="0">
                <a:solidFill>
                  <a:srgbClr val="00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</a:p>
          <a:p>
            <a:pPr>
              <a:spcBef>
                <a:spcPct val="50000"/>
              </a:spcBef>
              <a:defRPr/>
            </a:pPr>
            <a:r>
              <a:rPr lang="en-US" sz="2400" b="1" dirty="0" err="1">
                <a:solidFill>
                  <a:srgbClr val="00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2400" b="1" dirty="0">
                <a:solidFill>
                  <a:srgbClr val="00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6: </a:t>
            </a:r>
            <a:r>
              <a:rPr lang="en-US" sz="2400" b="1" dirty="0" err="1">
                <a:solidFill>
                  <a:srgbClr val="00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Tạo</a:t>
            </a:r>
            <a:r>
              <a:rPr lang="en-US" sz="2400" b="1" dirty="0">
                <a:solidFill>
                  <a:srgbClr val="00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dáng</a:t>
            </a:r>
            <a:r>
              <a:rPr lang="en-US" sz="2400" b="1" dirty="0">
                <a:solidFill>
                  <a:srgbClr val="00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400" b="1" dirty="0">
                <a:solidFill>
                  <a:srgbClr val="00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trang</a:t>
            </a:r>
            <a:r>
              <a:rPr lang="en-US" sz="2400" b="1" dirty="0">
                <a:solidFill>
                  <a:srgbClr val="00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trí</a:t>
            </a:r>
            <a:r>
              <a:rPr lang="en-US" sz="2400" b="1" dirty="0">
                <a:solidFill>
                  <a:srgbClr val="00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thời</a:t>
            </a:r>
            <a:r>
              <a:rPr lang="en-US" sz="2400" b="1" dirty="0">
                <a:solidFill>
                  <a:srgbClr val="00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trang</a:t>
            </a:r>
            <a:r>
              <a:rPr lang="en-US" sz="2400" b="1" dirty="0">
                <a:solidFill>
                  <a:srgbClr val="00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2400" b="1" dirty="0" err="1">
                <a:solidFill>
                  <a:srgbClr val="00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Tiết</a:t>
            </a:r>
            <a:r>
              <a:rPr lang="en-US" sz="2400" b="1" dirty="0">
                <a:solidFill>
                  <a:srgbClr val="00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1)</a:t>
            </a:r>
          </a:p>
        </p:txBody>
      </p:sp>
      <p:sp>
        <p:nvSpPr>
          <p:cNvPr id="4" name="Curved Up Ribbon 3">
            <a:extLst>
              <a:ext uri="{FF2B5EF4-FFF2-40B4-BE49-F238E27FC236}">
                <a16:creationId xmlns:a16="http://schemas.microsoft.com/office/drawing/2014/main" xmlns="" id="{E9BE9659-E3BD-5E7B-C20A-E67597ACDD7F}"/>
              </a:ext>
            </a:extLst>
          </p:cNvPr>
          <p:cNvSpPr/>
          <p:nvPr/>
        </p:nvSpPr>
        <p:spPr>
          <a:xfrm>
            <a:off x="1719262" y="438150"/>
            <a:ext cx="5886450" cy="914400"/>
          </a:xfrm>
          <a:prstGeom prst="ellipseRibbon2">
            <a:avLst>
              <a:gd name="adj1" fmla="val 25000"/>
              <a:gd name="adj2" fmla="val 66274"/>
              <a:gd name="adj3" fmla="val 12500"/>
            </a:avLst>
          </a:prstGeom>
          <a:solidFill>
            <a:srgbClr val="FF6600"/>
          </a:solidFill>
          <a:ln>
            <a:solidFill>
              <a:srgbClr val="FFC000"/>
            </a:solidFill>
          </a:ln>
          <a:effectLst>
            <a:innerShdw blurRad="63500" dist="50800" dir="108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HOẠT ĐỘNG NỐI TIẾP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890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90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9098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704850"/>
            <a:ext cx="9144000" cy="6324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754939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</p:spPr>
      </p:pic>
      <p:sp>
        <p:nvSpPr>
          <p:cNvPr id="5" name="TextBox 4"/>
          <p:cNvSpPr txBox="1"/>
          <p:nvPr/>
        </p:nvSpPr>
        <p:spPr>
          <a:xfrm>
            <a:off x="2088970" y="361950"/>
            <a:ext cx="6216830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CHỦ ĐỀ </a:t>
            </a:r>
          </a:p>
          <a:p>
            <a:pPr algn="ctr"/>
            <a:r>
              <a:rPr lang="en-US" sz="2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TRANG TRÍ ỨNG DỤNG TRONG ĐỜI SỐNG</a:t>
            </a:r>
          </a:p>
          <a:p>
            <a:pPr algn="ctr"/>
            <a:endParaRPr lang="en-US" sz="24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06764" y="2952750"/>
            <a:ext cx="848483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kern="1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blipFill dpi="0" rotWithShape="1">
                  <a:blip r:embed="rId3"/>
                  <a:srcRect/>
                  <a:tile tx="0" ty="0" sx="100000" sy="100000" flip="none" algn="tl"/>
                </a:blipFill>
                <a:latin typeface="Times New Roman"/>
                <a:cs typeface="Times New Roman"/>
              </a:rPr>
              <a:t>TẠO DÁNG VÀ TRANG TRÍ TÚI XÁCH</a:t>
            </a:r>
          </a:p>
          <a:p>
            <a:pPr algn="ctr"/>
            <a:r>
              <a:rPr lang="en-US" sz="3600" b="1" kern="1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blipFill dpi="0" rotWithShape="1">
                  <a:blip r:embed="rId3"/>
                  <a:srcRect/>
                  <a:tile tx="0" ty="0" sx="100000" sy="100000" flip="none" algn="tl"/>
                </a:blipFill>
                <a:latin typeface="Times New Roman"/>
                <a:cs typeface="Times New Roman"/>
              </a:rPr>
              <a:t>(TRANG 65)</a:t>
            </a:r>
            <a:endParaRPr lang="en-US" sz="3600" kern="10" dirty="0">
              <a:ln w="9525">
                <a:solidFill>
                  <a:srgbClr val="000000"/>
                </a:solidFill>
                <a:round/>
                <a:headEnd/>
                <a:tailEnd/>
              </a:ln>
              <a:blipFill dpi="0" rotWithShape="1">
                <a:blip r:embed="rId3"/>
                <a:srcRect/>
                <a:tile tx="0" ty="0" sx="100000" sy="100000" flip="none" algn="tl"/>
              </a:blipFill>
              <a:latin typeface="Times New Roman"/>
              <a:cs typeface="Times New Roman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519131" y="1813123"/>
            <a:ext cx="410573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BÀI 5 VẼ TRANG TRÍ</a:t>
            </a:r>
          </a:p>
        </p:txBody>
      </p:sp>
      <p:sp>
        <p:nvSpPr>
          <p:cNvPr id="2" name="AutoShape 2" descr="Bật Mí Các Kiểu Túi Xách Cô Nàng Cần Có Cho Buổi Dạo Phố – Younik.vn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893527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223503" y="285750"/>
            <a:ext cx="6428106" cy="523220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 algn="ctr"/>
            <a:r>
              <a:rPr lang="en-US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TẠO DÁNG VÀ TRANG TRÍ TÚI XÁCH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47128" y="1789484"/>
            <a:ext cx="4056548" cy="954107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I.</a:t>
            </a:r>
          </a:p>
          <a:p>
            <a:pPr algn="ctr"/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QUAN SÁT, NHẬN XÉT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727028" y="1785516"/>
            <a:ext cx="3352800" cy="1815882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II. </a:t>
            </a:r>
          </a:p>
          <a:p>
            <a:pPr algn="ctr"/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CÁCH TẠO DÁNG VÀ TRANG TRÍ TÚI XÁCH</a:t>
            </a:r>
          </a:p>
        </p:txBody>
      </p:sp>
      <p:cxnSp>
        <p:nvCxnSpPr>
          <p:cNvPr id="8" name="Straight Arrow Connector 7"/>
          <p:cNvCxnSpPr>
            <a:stCxn id="2" idx="2"/>
            <a:endCxn id="3" idx="0"/>
          </p:cNvCxnSpPr>
          <p:nvPr/>
        </p:nvCxnSpPr>
        <p:spPr>
          <a:xfrm flipH="1">
            <a:off x="2475402" y="808970"/>
            <a:ext cx="1962154" cy="980514"/>
          </a:xfrm>
          <a:prstGeom prst="straightConnector1">
            <a:avLst/>
          </a:prstGeom>
          <a:ln w="38100">
            <a:solidFill>
              <a:srgbClr val="00B0F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8"/>
          <p:cNvCxnSpPr>
            <a:stCxn id="2" idx="2"/>
            <a:endCxn id="4" idx="0"/>
          </p:cNvCxnSpPr>
          <p:nvPr/>
        </p:nvCxnSpPr>
        <p:spPr>
          <a:xfrm>
            <a:off x="4437556" y="808970"/>
            <a:ext cx="1965872" cy="976546"/>
          </a:xfrm>
          <a:prstGeom prst="straightConnector1">
            <a:avLst/>
          </a:prstGeom>
          <a:ln w="38100">
            <a:solidFill>
              <a:srgbClr val="00B0F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436722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5">
            <a:extLst>
              <a:ext uri="{FF2B5EF4-FFF2-40B4-BE49-F238E27FC236}">
                <a16:creationId xmlns:a16="http://schemas.microsoft.com/office/drawing/2014/main" xmlns="" id="{5040AABB-A235-A0F6-DCD4-A2F939A3B6C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858484"/>
            <a:ext cx="1903154" cy="2125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1">
            <a:extLst>
              <a:ext uri="{FF2B5EF4-FFF2-40B4-BE49-F238E27FC236}">
                <a16:creationId xmlns:a16="http://schemas.microsoft.com/office/drawing/2014/main" xmlns="" id="{F46EECD3-5350-B534-01E3-6C798BFC0F2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12663" y="581505"/>
            <a:ext cx="1924050" cy="1924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Rectangle 3">
            <a:extLst>
              <a:ext uri="{FF2B5EF4-FFF2-40B4-BE49-F238E27FC236}">
                <a16:creationId xmlns:a16="http://schemas.microsoft.com/office/drawing/2014/main" xmlns="" id="{E810E9C1-9233-5B82-38A9-50E466EA218F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4162" y="341313"/>
            <a:ext cx="4059238" cy="523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/>
            <a:r>
              <a:rPr lang="en-US" altLang="en-US" sz="2800" b="1" dirty="0">
                <a:solidFill>
                  <a:srgbClr val="0000FF"/>
                </a:solidFill>
              </a:rPr>
              <a:t>      I. </a:t>
            </a:r>
            <a:r>
              <a:rPr lang="en-US" altLang="en-US" sz="2800" b="1" u="sng" dirty="0">
                <a:solidFill>
                  <a:srgbClr val="0000FF"/>
                </a:solidFill>
              </a:rPr>
              <a:t>Quan </a:t>
            </a:r>
            <a:r>
              <a:rPr lang="en-US" altLang="en-US" sz="2800" b="1" u="sng" dirty="0" err="1">
                <a:solidFill>
                  <a:srgbClr val="0000FF"/>
                </a:solidFill>
              </a:rPr>
              <a:t>sát</a:t>
            </a:r>
            <a:r>
              <a:rPr lang="en-US" altLang="en-US" sz="2800" b="1" u="sng" dirty="0">
                <a:solidFill>
                  <a:srgbClr val="0000FF"/>
                </a:solidFill>
              </a:rPr>
              <a:t>, </a:t>
            </a:r>
            <a:r>
              <a:rPr lang="en-US" altLang="en-US" sz="2800" b="1" u="sng" dirty="0" err="1">
                <a:solidFill>
                  <a:srgbClr val="0000FF"/>
                </a:solidFill>
              </a:rPr>
              <a:t>nhận</a:t>
            </a:r>
            <a:r>
              <a:rPr lang="en-US" altLang="en-US" sz="2800" b="1" u="sng" dirty="0">
                <a:solidFill>
                  <a:srgbClr val="0000FF"/>
                </a:solidFill>
              </a:rPr>
              <a:t> </a:t>
            </a:r>
            <a:r>
              <a:rPr lang="en-US" altLang="en-US" sz="2800" b="1" u="sng" dirty="0" err="1">
                <a:solidFill>
                  <a:srgbClr val="0000FF"/>
                </a:solidFill>
              </a:rPr>
              <a:t>xét</a:t>
            </a:r>
            <a:r>
              <a:rPr lang="en-US" altLang="en-US" sz="2800" b="1" u="sng" dirty="0">
                <a:solidFill>
                  <a:srgbClr val="0000FF"/>
                </a:solidFill>
              </a:rPr>
              <a:t>:</a:t>
            </a:r>
          </a:p>
        </p:txBody>
      </p:sp>
      <p:pic>
        <p:nvPicPr>
          <p:cNvPr id="14" name="Picture 2">
            <a:extLst>
              <a:ext uri="{FF2B5EF4-FFF2-40B4-BE49-F238E27FC236}">
                <a16:creationId xmlns:a16="http://schemas.microsoft.com/office/drawing/2014/main" xmlns="" id="{CEE767E8-736E-8A00-7595-C2A9E5C1665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74157" y="588173"/>
            <a:ext cx="1619250" cy="1619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3">
            <a:extLst>
              <a:ext uri="{FF2B5EF4-FFF2-40B4-BE49-F238E27FC236}">
                <a16:creationId xmlns:a16="http://schemas.microsoft.com/office/drawing/2014/main" xmlns="" id="{A687E720-B973-ED7B-C945-B869E9AAC28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93675" y="1830388"/>
            <a:ext cx="1619250" cy="1619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Picture 4">
            <a:extLst>
              <a:ext uri="{FF2B5EF4-FFF2-40B4-BE49-F238E27FC236}">
                <a16:creationId xmlns:a16="http://schemas.microsoft.com/office/drawing/2014/main" xmlns="" id="{3FE44BCC-A886-5935-D577-AD0D9DA7406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80322" y="341313"/>
            <a:ext cx="1619250" cy="1619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" name="Picture 5">
            <a:extLst>
              <a:ext uri="{FF2B5EF4-FFF2-40B4-BE49-F238E27FC236}">
                <a16:creationId xmlns:a16="http://schemas.microsoft.com/office/drawing/2014/main" xmlns="" id="{AD72F45C-9DD3-C0BF-EA11-840108218E7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602" y="3498851"/>
            <a:ext cx="2133600" cy="1619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" name="Picture 6">
            <a:extLst>
              <a:ext uri="{FF2B5EF4-FFF2-40B4-BE49-F238E27FC236}">
                <a16:creationId xmlns:a16="http://schemas.microsoft.com/office/drawing/2014/main" xmlns="" id="{75A0331E-9D79-CE91-9BE7-6DBC2436EF44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54789" y="2111690"/>
            <a:ext cx="1619250" cy="1619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" name="Picture 7">
            <a:extLst>
              <a:ext uri="{FF2B5EF4-FFF2-40B4-BE49-F238E27FC236}">
                <a16:creationId xmlns:a16="http://schemas.microsoft.com/office/drawing/2014/main" xmlns="" id="{465F7B45-221F-5B88-B292-48954004FD76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626" t="-800" r="15993" b="800"/>
          <a:stretch>
            <a:fillRect/>
          </a:stretch>
        </p:blipFill>
        <p:spPr bwMode="auto">
          <a:xfrm>
            <a:off x="6749256" y="1735774"/>
            <a:ext cx="1589088" cy="1619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" name="Picture 16">
            <a:extLst>
              <a:ext uri="{FF2B5EF4-FFF2-40B4-BE49-F238E27FC236}">
                <a16:creationId xmlns:a16="http://schemas.microsoft.com/office/drawing/2014/main" xmlns="" id="{E49AEC8F-71AB-9914-F200-AEBB6713B605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36215" y="3511551"/>
            <a:ext cx="1627187" cy="1619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" name="Picture 17">
            <a:extLst>
              <a:ext uri="{FF2B5EF4-FFF2-40B4-BE49-F238E27FC236}">
                <a16:creationId xmlns:a16="http://schemas.microsoft.com/office/drawing/2014/main" xmlns="" id="{C15C3473-435A-96BC-D0A5-8B1F183F24A3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54227" y="3498851"/>
            <a:ext cx="1716088" cy="1619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" name="Picture 18">
            <a:extLst>
              <a:ext uri="{FF2B5EF4-FFF2-40B4-BE49-F238E27FC236}">
                <a16:creationId xmlns:a16="http://schemas.microsoft.com/office/drawing/2014/main" xmlns="" id="{7BB6E190-C150-86D1-0E50-5732A21FA67A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40480" y="3471228"/>
            <a:ext cx="1620837" cy="1619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87796766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917" name="Text Box 5">
            <a:extLst>
              <a:ext uri="{FF2B5EF4-FFF2-40B4-BE49-F238E27FC236}">
                <a16:creationId xmlns:a16="http://schemas.microsoft.com/office/drawing/2014/main" xmlns="" id="{9712C663-80CB-9DDE-1657-1920644728C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71950" y="4382185"/>
            <a:ext cx="3657600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endParaRPr lang="vi-VN" sz="16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100" name="Picture 17" descr="tui xach 4">
            <a:extLst>
              <a:ext uri="{FF2B5EF4-FFF2-40B4-BE49-F238E27FC236}">
                <a16:creationId xmlns:a16="http://schemas.microsoft.com/office/drawing/2014/main" xmlns="" id="{919A4D91-50AF-F55B-C8B9-80247893AC1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162" y="949024"/>
            <a:ext cx="1771650" cy="1943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1" name="Picture 18">
            <a:extLst>
              <a:ext uri="{FF2B5EF4-FFF2-40B4-BE49-F238E27FC236}">
                <a16:creationId xmlns:a16="http://schemas.microsoft.com/office/drawing/2014/main" xmlns="" id="{8AD701E5-C9A9-97FD-D7FF-00AB865FFB7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41303" y="1157871"/>
            <a:ext cx="1153715" cy="1714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2" name="Picture 19">
            <a:extLst>
              <a:ext uri="{FF2B5EF4-FFF2-40B4-BE49-F238E27FC236}">
                <a16:creationId xmlns:a16="http://schemas.microsoft.com/office/drawing/2014/main" xmlns="" id="{D4680D5C-7D77-F521-96E6-E866EB1B032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06223" y="417021"/>
            <a:ext cx="1239440" cy="1714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6934" name="Rectangle 22">
            <a:extLst>
              <a:ext uri="{FF2B5EF4-FFF2-40B4-BE49-F238E27FC236}">
                <a16:creationId xmlns:a16="http://schemas.microsoft.com/office/drawing/2014/main" xmlns="" id="{1C9795F8-F8A5-55C5-BE83-C1573A3EDD92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74534" y="2492107"/>
            <a:ext cx="2040944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THẢO LUẬN</a:t>
            </a:r>
            <a:endParaRPr lang="en-US" sz="2400" b="1" u="sng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6935" name="Rectangle 23">
            <a:extLst>
              <a:ext uri="{FF2B5EF4-FFF2-40B4-BE49-F238E27FC236}">
                <a16:creationId xmlns:a16="http://schemas.microsoft.com/office/drawing/2014/main" xmlns="" id="{6E0825EC-0B8D-4DEF-5AC4-2A6379B429F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1" y="2952750"/>
            <a:ext cx="8813268" cy="2031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  <a:defRPr/>
            </a:pP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Nhóm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1: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Túi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xách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kiểu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dáng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?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Cấu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tạo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túi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err="1">
                <a:latin typeface="Times New Roman" panose="02020603050405020304" pitchFamily="18" charset="0"/>
                <a:cs typeface="Times New Roman" panose="02020603050405020304" pitchFamily="18" charset="0"/>
              </a:rPr>
              <a:t>xách</a:t>
            </a:r>
            <a:r>
              <a:rPr lang="en-US" sz="24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  <a:p>
            <a:pPr>
              <a:spcBef>
                <a:spcPts val="600"/>
              </a:spcBef>
              <a:spcAft>
                <a:spcPts val="600"/>
              </a:spcAft>
              <a:defRPr/>
            </a:pPr>
            <a:r>
              <a:rPr lang="en-US" sz="2400" b="1">
                <a:latin typeface="Times New Roman" panose="02020603050405020304" pitchFamily="18" charset="0"/>
                <a:cs typeface="Times New Roman" panose="02020603050405020304" pitchFamily="18" charset="0"/>
              </a:rPr>
              <a:t>Nhóm 2: Túi xách thường được làm bằng chất liệu gì?</a:t>
            </a:r>
          </a:p>
          <a:p>
            <a:pPr>
              <a:spcBef>
                <a:spcPts val="600"/>
              </a:spcBef>
              <a:spcAft>
                <a:spcPts val="600"/>
              </a:spcAft>
              <a:defRPr/>
            </a:pPr>
            <a:r>
              <a:rPr lang="en-US" sz="24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Nhóm 3: Cách thức trang trí túi xách như thế nào ?</a:t>
            </a:r>
          </a:p>
          <a:p>
            <a:pPr>
              <a:spcBef>
                <a:spcPts val="600"/>
              </a:spcBef>
              <a:spcAft>
                <a:spcPts val="600"/>
              </a:spcAft>
              <a:defRPr/>
            </a:pPr>
            <a:r>
              <a:rPr lang="en-US" sz="2400" b="1">
                <a:latin typeface="Times New Roman" panose="02020603050405020304" pitchFamily="18" charset="0"/>
                <a:cs typeface="Times New Roman" panose="02020603050405020304" pitchFamily="18" charset="0"/>
              </a:rPr>
              <a:t>Nhóm 4: Em có nhận xét gì về màu sắc túi xách</a:t>
            </a:r>
            <a:r>
              <a:rPr lang="en-US" sz="24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en-US" sz="24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6936" name="Rectangle 24">
            <a:extLst>
              <a:ext uri="{FF2B5EF4-FFF2-40B4-BE49-F238E27FC236}">
                <a16:creationId xmlns:a16="http://schemas.microsoft.com/office/drawing/2014/main" xmlns="" id="{F11B81AE-21BB-B960-34E6-B8C4BF9D3D8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43050" y="3582085"/>
            <a:ext cx="5657850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defRPr/>
            </a:pPr>
            <a:endParaRPr lang="en-US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6937" name="Rectangle 25">
            <a:extLst>
              <a:ext uri="{FF2B5EF4-FFF2-40B4-BE49-F238E27FC236}">
                <a16:creationId xmlns:a16="http://schemas.microsoft.com/office/drawing/2014/main" xmlns="" id="{087FB745-2630-0A5A-483C-448E0C46200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43050" y="3982135"/>
            <a:ext cx="6172200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defRPr/>
            </a:pPr>
            <a:endParaRPr lang="en-US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6938" name="Rectangle 26">
            <a:extLst>
              <a:ext uri="{FF2B5EF4-FFF2-40B4-BE49-F238E27FC236}">
                <a16:creationId xmlns:a16="http://schemas.microsoft.com/office/drawing/2014/main" xmlns="" id="{DD6221AD-9F43-32F5-537B-32B67698FFD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43050" y="4382185"/>
            <a:ext cx="5657850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defRPr/>
            </a:pPr>
            <a:endParaRPr lang="en-US" sz="16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109" name="Picture 2">
            <a:extLst>
              <a:ext uri="{FF2B5EF4-FFF2-40B4-BE49-F238E27FC236}">
                <a16:creationId xmlns:a16="http://schemas.microsoft.com/office/drawing/2014/main" xmlns="" id="{F45FEADA-A82E-E498-9A3E-C6408A1258C6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34200" y="1041798"/>
            <a:ext cx="1890713" cy="18919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Rectangle 3">
            <a:extLst>
              <a:ext uri="{FF2B5EF4-FFF2-40B4-BE49-F238E27FC236}">
                <a16:creationId xmlns:a16="http://schemas.microsoft.com/office/drawing/2014/main" xmlns="" id="{E810E9C1-9233-5B82-38A9-50E466EA218F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4162" y="341313"/>
            <a:ext cx="4059238" cy="523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/>
            <a:r>
              <a:rPr lang="en-US" altLang="en-US" sz="2800" b="1" dirty="0">
                <a:solidFill>
                  <a:srgbClr val="0000FF"/>
                </a:solidFill>
              </a:rPr>
              <a:t>      I. </a:t>
            </a:r>
            <a:r>
              <a:rPr lang="en-US" altLang="en-US" sz="2800" b="1" u="sng" dirty="0">
                <a:solidFill>
                  <a:srgbClr val="0000FF"/>
                </a:solidFill>
              </a:rPr>
              <a:t>Quan </a:t>
            </a:r>
            <a:r>
              <a:rPr lang="en-US" altLang="en-US" sz="2800" b="1" u="sng" dirty="0" err="1">
                <a:solidFill>
                  <a:srgbClr val="0000FF"/>
                </a:solidFill>
              </a:rPr>
              <a:t>sát</a:t>
            </a:r>
            <a:r>
              <a:rPr lang="en-US" altLang="en-US" sz="2800" b="1" u="sng" dirty="0">
                <a:solidFill>
                  <a:srgbClr val="0000FF"/>
                </a:solidFill>
              </a:rPr>
              <a:t>, </a:t>
            </a:r>
            <a:r>
              <a:rPr lang="en-US" altLang="en-US" sz="2800" b="1" u="sng" dirty="0" err="1">
                <a:solidFill>
                  <a:srgbClr val="0000FF"/>
                </a:solidFill>
              </a:rPr>
              <a:t>nhận</a:t>
            </a:r>
            <a:r>
              <a:rPr lang="en-US" altLang="en-US" sz="2800" b="1" u="sng" dirty="0">
                <a:solidFill>
                  <a:srgbClr val="0000FF"/>
                </a:solidFill>
              </a:rPr>
              <a:t> </a:t>
            </a:r>
            <a:r>
              <a:rPr lang="en-US" altLang="en-US" sz="2800" b="1" u="sng" dirty="0" err="1">
                <a:solidFill>
                  <a:srgbClr val="0000FF"/>
                </a:solidFill>
              </a:rPr>
              <a:t>xét</a:t>
            </a:r>
            <a:r>
              <a:rPr lang="en-US" altLang="en-US" sz="2800" b="1" u="sng" dirty="0">
                <a:solidFill>
                  <a:srgbClr val="0000FF"/>
                </a:solidFill>
              </a:rPr>
              <a:t>: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1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9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669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1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9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669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1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9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669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1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9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669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6935" grpId="0" build="allAtOnce"/>
      <p:bldP spid="166935" grpId="1" build="p"/>
      <p:bldP spid="166936" grpId="0"/>
      <p:bldP spid="166937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0" name="Picture 17" descr="tui xach 4">
            <a:extLst>
              <a:ext uri="{FF2B5EF4-FFF2-40B4-BE49-F238E27FC236}">
                <a16:creationId xmlns:a16="http://schemas.microsoft.com/office/drawing/2014/main" xmlns="" id="{919A4D91-50AF-F55B-C8B9-80247893AC1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162" y="949024"/>
            <a:ext cx="1771650" cy="1943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1" name="Picture 18">
            <a:extLst>
              <a:ext uri="{FF2B5EF4-FFF2-40B4-BE49-F238E27FC236}">
                <a16:creationId xmlns:a16="http://schemas.microsoft.com/office/drawing/2014/main" xmlns="" id="{8AD701E5-C9A9-97FD-D7FF-00AB865FFB7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41303" y="1157871"/>
            <a:ext cx="1153715" cy="1714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2" name="Picture 19">
            <a:extLst>
              <a:ext uri="{FF2B5EF4-FFF2-40B4-BE49-F238E27FC236}">
                <a16:creationId xmlns:a16="http://schemas.microsoft.com/office/drawing/2014/main" xmlns="" id="{D4680D5C-7D77-F521-96E6-E866EB1B032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06223" y="417021"/>
            <a:ext cx="1239440" cy="1714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6935" name="Rectangle 23">
            <a:extLst>
              <a:ext uri="{FF2B5EF4-FFF2-40B4-BE49-F238E27FC236}">
                <a16:creationId xmlns:a16="http://schemas.microsoft.com/office/drawing/2014/main" xmlns="" id="{6E0825EC-0B8D-4DEF-5AC4-2A6379B429F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1" y="2952750"/>
            <a:ext cx="8813268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Nhóm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</a:t>
            </a:r>
            <a:r>
              <a:rPr lang="en-US" sz="2400" b="1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400" b="1">
                <a:solidFill>
                  <a:srgbClr val="00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Túi xách có kiểu vuông, chữ nhật, túi có nét </a:t>
            </a:r>
            <a:r>
              <a:rPr lang="en-US" sz="2400" b="1" smtClean="0">
                <a:solidFill>
                  <a:srgbClr val="00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cong…</a:t>
            </a:r>
          </a:p>
          <a:p>
            <a:pPr indent="1163638">
              <a:defRPr/>
            </a:pPr>
            <a:r>
              <a:rPr lang="en-US" sz="2400" b="1" smtClean="0">
                <a:solidFill>
                  <a:srgbClr val="00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Túi </a:t>
            </a:r>
            <a:r>
              <a:rPr lang="en-US" sz="2400" b="1">
                <a:solidFill>
                  <a:srgbClr val="00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 thân, quai xách</a:t>
            </a:r>
            <a:r>
              <a:rPr lang="en-US" sz="2400" b="1" smtClean="0">
                <a:solidFill>
                  <a:srgbClr val="00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,…</a:t>
            </a:r>
            <a:endParaRPr lang="en-US" sz="24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109" name="Picture 2">
            <a:extLst>
              <a:ext uri="{FF2B5EF4-FFF2-40B4-BE49-F238E27FC236}">
                <a16:creationId xmlns:a16="http://schemas.microsoft.com/office/drawing/2014/main" xmlns="" id="{F45FEADA-A82E-E498-9A3E-C6408A1258C6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34200" y="1041798"/>
            <a:ext cx="1890713" cy="18919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Rectangle 3">
            <a:extLst>
              <a:ext uri="{FF2B5EF4-FFF2-40B4-BE49-F238E27FC236}">
                <a16:creationId xmlns:a16="http://schemas.microsoft.com/office/drawing/2014/main" xmlns="" id="{E810E9C1-9233-5B82-38A9-50E466EA218F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4162" y="341313"/>
            <a:ext cx="4059238" cy="523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/>
            <a:r>
              <a:rPr lang="en-US" altLang="en-US" sz="2800" b="1" dirty="0">
                <a:solidFill>
                  <a:srgbClr val="0000FF"/>
                </a:solidFill>
              </a:rPr>
              <a:t>      I. </a:t>
            </a:r>
            <a:r>
              <a:rPr lang="en-US" altLang="en-US" sz="2800" b="1" u="sng" dirty="0">
                <a:solidFill>
                  <a:srgbClr val="0000FF"/>
                </a:solidFill>
              </a:rPr>
              <a:t>Quan </a:t>
            </a:r>
            <a:r>
              <a:rPr lang="en-US" altLang="en-US" sz="2800" b="1" u="sng" dirty="0" err="1">
                <a:solidFill>
                  <a:srgbClr val="0000FF"/>
                </a:solidFill>
              </a:rPr>
              <a:t>sát</a:t>
            </a:r>
            <a:r>
              <a:rPr lang="en-US" altLang="en-US" sz="2800" b="1" u="sng" dirty="0">
                <a:solidFill>
                  <a:srgbClr val="0000FF"/>
                </a:solidFill>
              </a:rPr>
              <a:t>, </a:t>
            </a:r>
            <a:r>
              <a:rPr lang="en-US" altLang="en-US" sz="2800" b="1" u="sng" dirty="0" err="1">
                <a:solidFill>
                  <a:srgbClr val="0000FF"/>
                </a:solidFill>
              </a:rPr>
              <a:t>nhận</a:t>
            </a:r>
            <a:r>
              <a:rPr lang="en-US" altLang="en-US" sz="2800" b="1" u="sng" dirty="0">
                <a:solidFill>
                  <a:srgbClr val="0000FF"/>
                </a:solidFill>
              </a:rPr>
              <a:t> </a:t>
            </a:r>
            <a:r>
              <a:rPr lang="en-US" altLang="en-US" sz="2800" b="1" u="sng" dirty="0" err="1">
                <a:solidFill>
                  <a:srgbClr val="0000FF"/>
                </a:solidFill>
              </a:rPr>
              <a:t>xét</a:t>
            </a:r>
            <a:r>
              <a:rPr lang="en-US" altLang="en-US" sz="2800" b="1" u="sng" dirty="0">
                <a:solidFill>
                  <a:srgbClr val="0000FF"/>
                </a:solidFill>
              </a:rPr>
              <a:t>:</a:t>
            </a:r>
          </a:p>
        </p:txBody>
      </p:sp>
    </p:spTree>
    <p:extLst>
      <p:ext uri="{BB962C8B-B14F-4D97-AF65-F5344CB8AC3E}">
        <p14:creationId xmlns:p14="http://schemas.microsoft.com/office/powerpoint/2010/main" val="42314445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1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9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669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300"/>
                            </p:stCondLst>
                            <p:childTnLst>
                              <p:par>
                                <p:cTn id="9" presetID="22" presetClass="entr" presetSubtype="4" fill="hold" grpId="1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9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1669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6935" grpId="0" build="allAtOnce"/>
      <p:bldP spid="166935" grpId="1" uiExpand="1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8" name="Picture 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85749"/>
            <a:ext cx="3594100" cy="4492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6390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0" y="1200150"/>
            <a:ext cx="5727700" cy="30702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842820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3" name="Rectangle 3"/>
          <p:cNvSpPr>
            <a:spLocks noGrp="1" noChangeArrowheads="1"/>
          </p:cNvSpPr>
          <p:nvPr>
            <p:ph idx="1"/>
          </p:nvPr>
        </p:nvSpPr>
        <p:spPr>
          <a:xfrm>
            <a:off x="381000" y="361950"/>
            <a:ext cx="8229600" cy="857250"/>
          </a:xfrm>
        </p:spPr>
        <p:txBody>
          <a:bodyPr>
            <a:normAutofit fontScale="92500" lnSpcReduction="10000"/>
          </a:bodyPr>
          <a:lstStyle/>
          <a:p>
            <a:pPr algn="just" eaLnBrk="1" hangingPunct="1">
              <a:buFontTx/>
              <a:buNone/>
            </a:pPr>
            <a:r>
              <a:rPr lang="en-US" altLang="en-US" sz="2800" dirty="0">
                <a:latin typeface="Times New Roman" pitchFamily="18" charset="0"/>
                <a:ea typeface="Tahoma" pitchFamily="34" charset="0"/>
                <a:cs typeface="Times New Roman" pitchFamily="18" charset="0"/>
              </a:rPr>
              <a:t>	-Túi xách có nhiều kiểu dáng khác nhau có thể là hình vuông, hình chữ nhật, hình tròn...</a:t>
            </a:r>
          </a:p>
        </p:txBody>
      </p:sp>
      <p:pic>
        <p:nvPicPr>
          <p:cNvPr id="717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0367" y="1581150"/>
            <a:ext cx="2273292" cy="17049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59491" y="1441549"/>
            <a:ext cx="1878608" cy="17906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" name="Picture 4">
            <a:extLst>
              <a:ext uri="{FF2B5EF4-FFF2-40B4-BE49-F238E27FC236}">
                <a16:creationId xmlns:a16="http://schemas.microsoft.com/office/drawing/2014/main" xmlns="" id="{276D90F5-6281-E623-B173-322734A4143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6646" y="3399035"/>
            <a:ext cx="2046553" cy="15349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5">
            <a:extLst>
              <a:ext uri="{FF2B5EF4-FFF2-40B4-BE49-F238E27FC236}">
                <a16:creationId xmlns:a16="http://schemas.microsoft.com/office/drawing/2014/main" xmlns="" id="{DE902E51-1565-0B37-69DB-AD9210612EF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26018" y="3358395"/>
            <a:ext cx="2046553" cy="15349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4">
            <a:extLst>
              <a:ext uri="{FF2B5EF4-FFF2-40B4-BE49-F238E27FC236}">
                <a16:creationId xmlns:a16="http://schemas.microsoft.com/office/drawing/2014/main" xmlns="" id="{057DE580-6002-1F3C-807B-49D2917093B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32475" y="2997282"/>
            <a:ext cx="2546663" cy="1909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5">
            <a:extLst>
              <a:ext uri="{FF2B5EF4-FFF2-40B4-BE49-F238E27FC236}">
                <a16:creationId xmlns:a16="http://schemas.microsoft.com/office/drawing/2014/main" xmlns="" id="{BAA48A89-E6A3-E1DB-1A27-25E4E588F09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63937" y="1340683"/>
            <a:ext cx="2546663" cy="17906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9293839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02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2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02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17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1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1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43" grpId="0" build="p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2216</TotalTime>
  <Words>772</Words>
  <Application>Microsoft Office PowerPoint</Application>
  <PresentationFormat>On-screen Show (16:9)</PresentationFormat>
  <Paragraphs>113</Paragraphs>
  <Slides>29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29</vt:i4>
      </vt:variant>
    </vt:vector>
  </HeadingPairs>
  <TitlesOfParts>
    <vt:vector size="34" baseType="lpstr">
      <vt:lpstr>.VnTime</vt:lpstr>
      <vt:lpstr>Arial</vt:lpstr>
      <vt:lpstr>Tahoma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Minh Khang Computer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Bui Nguyen Bao</dc:creator>
  <cp:lastModifiedBy>anh tuan</cp:lastModifiedBy>
  <cp:revision>273</cp:revision>
  <dcterms:created xsi:type="dcterms:W3CDTF">2008-09-08T14:50:44Z</dcterms:created>
  <dcterms:modified xsi:type="dcterms:W3CDTF">2023-04-18T04:14:20Z</dcterms:modified>
</cp:coreProperties>
</file>