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4186" r:id="rId2"/>
  </p:sldMasterIdLst>
  <p:notesMasterIdLst>
    <p:notesMasterId r:id="rId33"/>
  </p:notesMasterIdLst>
  <p:sldIdLst>
    <p:sldId id="262" r:id="rId3"/>
    <p:sldId id="263" r:id="rId4"/>
    <p:sldId id="296" r:id="rId5"/>
    <p:sldId id="297" r:id="rId6"/>
    <p:sldId id="301" r:id="rId7"/>
    <p:sldId id="300" r:id="rId8"/>
    <p:sldId id="264" r:id="rId9"/>
    <p:sldId id="295" r:id="rId10"/>
    <p:sldId id="266" r:id="rId11"/>
    <p:sldId id="267" r:id="rId12"/>
    <p:sldId id="288" r:id="rId13"/>
    <p:sldId id="268" r:id="rId14"/>
    <p:sldId id="269" r:id="rId15"/>
    <p:sldId id="302" r:id="rId16"/>
    <p:sldId id="271" r:id="rId17"/>
    <p:sldId id="303" r:id="rId18"/>
    <p:sldId id="289" r:id="rId19"/>
    <p:sldId id="305" r:id="rId20"/>
    <p:sldId id="304" r:id="rId21"/>
    <p:sldId id="307" r:id="rId22"/>
    <p:sldId id="306" r:id="rId23"/>
    <p:sldId id="308" r:id="rId24"/>
    <p:sldId id="309" r:id="rId25"/>
    <p:sldId id="272" r:id="rId26"/>
    <p:sldId id="293" r:id="rId27"/>
    <p:sldId id="292" r:id="rId28"/>
    <p:sldId id="285" r:id="rId29"/>
    <p:sldId id="286" r:id="rId30"/>
    <p:sldId id="276" r:id="rId31"/>
    <p:sldId id="283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0B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02B9BE-BCAB-4D92-A687-49472AA52250}" type="datetimeFigureOut">
              <a:rPr lang="en-US" smtClean="0"/>
              <a:pPr/>
              <a:t>12/21/2022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94D0B6-1661-4120-BBA8-328C9C219F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7270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SG" altLang="en-US" smtClean="0"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778644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幻灯片图像占位符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备注占位符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35844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5FFA0A2-C016-4697-972B-0783FE6A94F7}" type="slidenum">
              <a:rPr lang="zh-CN" altLang="en-US" smtClean="0">
                <a:solidFill>
                  <a:prstClr val="black"/>
                </a:solidFill>
                <a:ea typeface="宋体" panose="02010600030101010101" pitchFamily="2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28</a:t>
            </a:fld>
            <a:endParaRPr lang="zh-CN" altLang="en-US" smtClean="0">
              <a:solidFill>
                <a:prstClr val="black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459166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幻灯片图像占位符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备注占位符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35844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5FFA0A2-C016-4697-972B-0783FE6A94F7}" type="slidenum">
              <a:rPr lang="zh-CN" altLang="en-US" smtClean="0">
                <a:solidFill>
                  <a:prstClr val="black"/>
                </a:solidFill>
                <a:ea typeface="宋体" panose="02010600030101010101" pitchFamily="2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29</a:t>
            </a:fld>
            <a:endParaRPr lang="zh-CN" altLang="en-US" smtClean="0">
              <a:solidFill>
                <a:prstClr val="black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816831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幻灯片图像占位符 1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文本占位符 2"/>
          <p:cNvSpPr>
            <a:spLocks noGrp="1" noChangeArrowheads="1"/>
          </p:cNvSpPr>
          <p:nvPr>
            <p:ph type="body" idx="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</p:spTree>
    <p:extLst>
      <p:ext uri="{BB962C8B-B14F-4D97-AF65-F5344CB8AC3E}">
        <p14:creationId xmlns:p14="http://schemas.microsoft.com/office/powerpoint/2010/main" val="36960808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幻灯片图像占位符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备注占位符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0484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907D4BF-426D-47B1-AA3C-B70577C59511}" type="slidenum">
              <a:rPr lang="zh-CN" altLang="en-US" smtClean="0">
                <a:solidFill>
                  <a:prstClr val="black"/>
                </a:solidFill>
                <a:ea typeface="宋体" panose="02010600030101010101" pitchFamily="2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zh-CN" altLang="en-US" smtClean="0">
              <a:solidFill>
                <a:prstClr val="black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739462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2C12075-92B4-44DA-B92F-3A07B6A89E26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2662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BDC2DFD-A1A5-481E-9142-E189C0CCC3B5}" type="slidenum">
              <a:rPr lang="en-US" sz="1200"/>
              <a:pPr algn="r"/>
              <a:t>3</a:t>
            </a:fld>
            <a:endParaRPr lang="en-US" sz="1200"/>
          </a:p>
        </p:txBody>
      </p:sp>
      <p:sp>
        <p:nvSpPr>
          <p:cNvPr id="2662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6630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8A0A8CB-CEDB-4BCA-AF00-756AD63A4753}" type="slidenum">
              <a:rPr lang="en-US" sz="1200"/>
              <a:pPr algn="r"/>
              <a:t>3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6617256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幻灯片图像占位符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备注占位符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0484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907D4BF-426D-47B1-AA3C-B70577C59511}" type="slidenum">
              <a:rPr lang="zh-CN" altLang="en-US" smtClean="0">
                <a:solidFill>
                  <a:prstClr val="black"/>
                </a:solidFill>
                <a:ea typeface="宋体" panose="02010600030101010101" pitchFamily="2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zh-CN" altLang="en-US" smtClean="0">
              <a:solidFill>
                <a:prstClr val="black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719846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幻灯片图像占位符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备注占位符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3556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91F9E01-1FE1-44DE-9F5D-6C9F28894642}" type="slidenum">
              <a:rPr lang="zh-CN" altLang="en-US" smtClean="0">
                <a:solidFill>
                  <a:prstClr val="black"/>
                </a:solidFill>
                <a:ea typeface="宋体" panose="02010600030101010101" pitchFamily="2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zh-CN" altLang="en-US" smtClean="0">
              <a:solidFill>
                <a:prstClr val="black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249866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2603B42-3E4A-4FE0-8C35-D84575C0DE60}" type="slidenum">
              <a:rPr lang="zh-CN" altLang="en-US">
                <a:solidFill>
                  <a:prstClr val="black"/>
                </a:solidFill>
              </a:rPr>
              <a:pPr>
                <a:defRPr/>
              </a:pPr>
              <a:t>11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62849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2603B42-3E4A-4FE0-8C35-D84575C0DE60}" type="slidenum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12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30366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57345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/>
        </p:spPr>
      </p:sp>
      <p:sp>
        <p:nvSpPr>
          <p:cNvPr id="32771" name="Text Placeholder 57346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en-US" altLang="zh-CN" smtClean="0">
              <a:ea typeface="SimSun" pitchFamily="2" charset="-122"/>
            </a:endParaRPr>
          </a:p>
        </p:txBody>
      </p:sp>
      <p:sp>
        <p:nvSpPr>
          <p:cNvPr id="32772" name="Slide Number Placeholder 1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DB529DB-079E-475D-97A7-6C6D0352DF39}" type="slidenum">
              <a:rPr altLang="zh-CN" smtClean="0"/>
              <a:pPr/>
              <a:t>22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34411638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幻灯片图像占位符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备注占位符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37892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C05CF3E-14C8-43CA-A30C-64B95EB162E2}" type="slidenum">
              <a:rPr lang="zh-CN" altLang="en-US" smtClean="0">
                <a:solidFill>
                  <a:prstClr val="black"/>
                </a:solidFill>
                <a:ea typeface="宋体" panose="02010600030101010101" pitchFamily="2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27</a:t>
            </a:fld>
            <a:endParaRPr lang="zh-CN" altLang="en-US" smtClean="0">
              <a:solidFill>
                <a:prstClr val="black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452160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AB3C2-1284-445B-A32A-6978827B2E32}" type="datetimeFigureOut">
              <a:rPr lang="en-US" smtClean="0"/>
              <a:pPr/>
              <a:t>12/21/2022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E94A5-2F08-41C1-ABED-1B76A1AB2C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2030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AB3C2-1284-445B-A32A-6978827B2E32}" type="datetimeFigureOut">
              <a:rPr lang="en-US" smtClean="0"/>
              <a:pPr/>
              <a:t>12/21/2022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E94A5-2F08-41C1-ABED-1B76A1AB2C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43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AB3C2-1284-445B-A32A-6978827B2E32}" type="datetimeFigureOut">
              <a:rPr lang="en-US" smtClean="0"/>
              <a:pPr/>
              <a:t>12/21/2022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E94A5-2F08-41C1-ABED-1B76A1AB2C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8264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1670449"/>
      </p:ext>
    </p:extLst>
  </p:cSld>
  <p:clrMapOvr>
    <a:masterClrMapping/>
  </p:clrMapOvr>
  <p:transition spd="slow" advTm="500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xfrm>
            <a:off x="1190625" y="1946672"/>
            <a:ext cx="9810750" cy="4036219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10"/>
          </p:nvPr>
        </p:nvSpPr>
        <p:spPr>
          <a:xfrm>
            <a:off x="0" y="0"/>
            <a:ext cx="0" cy="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6DF8A315-8EC6-4EFE-8C9C-FFF8180D3E80}" type="slidenum">
              <a:rPr>
                <a:solidFill>
                  <a:prstClr val="black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7682617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CDB9200A-1CA8-4FFC-AB45-A9E617DC4FCA}" type="datetimeFigureOut">
              <a:rPr lang="en-US">
                <a:solidFill>
                  <a:prstClr val="black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12/21/2022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59B70253-7F22-473E-88A8-39C849687BF5}" type="slidenum">
              <a:rPr lang="en-US">
                <a:solidFill>
                  <a:prstClr val="black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33655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Thinkpad\Desktop\未标题-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3529236"/>
      </p:ext>
    </p:extLst>
  </p:cSld>
  <p:clrMapOvr>
    <a:masterClrMapping/>
  </p:clrMapOvr>
  <p:transition advTm="100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>
          <a:xfrm>
            <a:off x="8970433" y="6408739"/>
            <a:ext cx="2559051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>
          <a:xfrm>
            <a:off x="5839884" y="6408739"/>
            <a:ext cx="3134783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>
          <a:xfrm>
            <a:off x="11529484" y="6408739"/>
            <a:ext cx="48894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3D7A2D-F2A9-4031-8349-4535DE6CAB1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C4E0880-4D45-4E03-AEA0-07C0BC6C04C4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Date Placeholder 1027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1028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1029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799515-37B8-4931-AB75-141DD101F2C8}" type="slidenum">
              <a:rPr/>
              <a:pPr>
                <a:defRPr/>
              </a:pPr>
              <a:t>‹#›</a:t>
            </a:fld>
            <a:endParaRPr lang="en-US">
              <a:latin typeface="Arial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AB3C2-1284-445B-A32A-6978827B2E32}" type="datetimeFigureOut">
              <a:rPr lang="en-US" smtClean="0"/>
              <a:pPr/>
              <a:t>12/21/2022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E94A5-2F08-41C1-ABED-1B76A1AB2C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305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AB3C2-1284-445B-A32A-6978827B2E32}" type="datetimeFigureOut">
              <a:rPr lang="en-US" smtClean="0"/>
              <a:pPr/>
              <a:t>12/21/2022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E94A5-2F08-41C1-ABED-1B76A1AB2C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9651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AB3C2-1284-445B-A32A-6978827B2E32}" type="datetimeFigureOut">
              <a:rPr lang="en-US" smtClean="0"/>
              <a:pPr/>
              <a:t>12/21/2022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E94A5-2F08-41C1-ABED-1B76A1AB2C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424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AB3C2-1284-445B-A32A-6978827B2E32}" type="datetimeFigureOut">
              <a:rPr lang="en-US" smtClean="0"/>
              <a:pPr/>
              <a:t>12/21/2022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E94A5-2F08-41C1-ABED-1B76A1AB2C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8660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AB3C2-1284-445B-A32A-6978827B2E32}" type="datetimeFigureOut">
              <a:rPr lang="en-US" smtClean="0"/>
              <a:pPr/>
              <a:t>12/21/2022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E94A5-2F08-41C1-ABED-1B76A1AB2C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491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AB3C2-1284-445B-A32A-6978827B2E32}" type="datetimeFigureOut">
              <a:rPr lang="en-US" smtClean="0"/>
              <a:pPr/>
              <a:t>12/21/2022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E94A5-2F08-41C1-ABED-1B76A1AB2C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193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AB3C2-1284-445B-A32A-6978827B2E32}" type="datetimeFigureOut">
              <a:rPr lang="en-US" smtClean="0"/>
              <a:pPr/>
              <a:t>12/21/2022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E94A5-2F08-41C1-ABED-1B76A1AB2C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0209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AB3C2-1284-445B-A32A-6978827B2E32}" type="datetimeFigureOut">
              <a:rPr lang="en-US" smtClean="0"/>
              <a:pPr/>
              <a:t>12/21/2022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E94A5-2F08-41C1-ABED-1B76A1AB2C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721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2AB3C2-1284-445B-A32A-6978827B2E32}" type="datetimeFigureOut">
              <a:rPr lang="en-US" smtClean="0"/>
              <a:pPr/>
              <a:t>12/21/2022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E94A5-2F08-41C1-ABED-1B76A1AB2C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431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7974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87" r:id="rId1"/>
    <p:sldLayoutId id="2147484190" r:id="rId2"/>
    <p:sldLayoutId id="2147484192" r:id="rId3"/>
    <p:sldLayoutId id="2147484193" r:id="rId4"/>
    <p:sldLayoutId id="2147484194" r:id="rId5"/>
    <p:sldLayoutId id="2147484195" r:id="rId6"/>
    <p:sldLayoutId id="2147484196" r:id="rId7"/>
  </p:sldLayoutIdLst>
  <p:transition spd="slow" advTm="500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.png"/><Relationship Id="rId5" Type="http://schemas.openxmlformats.org/officeDocument/2006/relationships/image" Target="../media/image11.png"/><Relationship Id="rId4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rường từ vựng">
            <a:extLst>
              <a:ext uri="{FF2B5EF4-FFF2-40B4-BE49-F238E27FC236}">
                <a16:creationId xmlns:a16="http://schemas.microsoft.com/office/drawing/2014/main" xmlns="" id="{67171BE8-2412-45E9-A801-ADC240CDDC0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836096"/>
            <a:ext cx="11948160" cy="2288104"/>
          </a:xfrm>
        </p:spPr>
        <p:txBody>
          <a:bodyPr>
            <a:normAutofit fontScale="90000"/>
          </a:bodyPr>
          <a:lstStyle>
            <a:lvl1pPr>
              <a:defRPr sz="11500">
                <a:solidFill>
                  <a:schemeClr val="accent5">
                    <a:hueOff val="457874"/>
                    <a:satOff val="-29218"/>
                    <a:lumOff val="-29125"/>
                  </a:schemeClr>
                </a:solidFill>
                <a:latin typeface="Snell Roundhand Bold"/>
                <a:ea typeface="Snell Roundhand Bold"/>
                <a:cs typeface="Snell Roundhand Bold"/>
                <a:sym typeface="Snell Roundhand Bold"/>
              </a:defRPr>
            </a:lvl1pPr>
          </a:lstStyle>
          <a:p>
            <a:pPr algn="ctr">
              <a:defRPr/>
            </a:pPr>
            <a:r>
              <a:rPr lang="en-US" sz="5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TIẾT 60+ 61:THỰC </a:t>
            </a:r>
            <a:r>
              <a:rPr lang="en-US" sz="5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HÀNH </a:t>
            </a:r>
            <a:r>
              <a:rPr lang="en-US" sz="5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TIẾNGVIỆT</a:t>
            </a:r>
            <a:r>
              <a:rPr lang="en-US" sz="618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6187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6187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MỞ RỘNG VỊ NGỮ</a:t>
            </a:r>
            <a:endParaRPr sz="6187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2056243"/>
      </p:ext>
    </p:extLst>
  </p:cSld>
  <p:clrMapOvr>
    <a:masterClrMapping/>
  </p:clrMapOvr>
  <p:transition spd="slow">
    <p:push/>
  </p:transition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fill="hold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fill="hold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fill="hold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fill="hold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fill="hold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 fill="hold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 fill="hold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 decel="50000" fill="hold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 fill="hold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 decel="50000" fill="hold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 fill="hold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 decel="50000" fill="hold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 fill="hold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 advAuto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Block Arc 28"/>
          <p:cNvSpPr/>
          <p:nvPr/>
        </p:nvSpPr>
        <p:spPr bwMode="auto">
          <a:xfrm>
            <a:off x="-1195388" y="601663"/>
            <a:ext cx="7766051" cy="6488112"/>
          </a:xfrm>
          <a:prstGeom prst="blockArc">
            <a:avLst>
              <a:gd name="adj1" fmla="val 18900000"/>
              <a:gd name="adj2" fmla="val 2700000"/>
              <a:gd name="adj3" fmla="val 296"/>
            </a:avLst>
          </a:prstGeom>
          <a:noFill/>
          <a:ln w="76200" cap="flat" cmpd="sng" algn="ctr">
            <a:solidFill>
              <a:srgbClr val="E66C7D"/>
            </a:solidFill>
            <a:prstDash val="solid"/>
            <a:miter lim="800000"/>
          </a:ln>
          <a:effectLst/>
        </p:spPr>
      </p:sp>
      <p:grpSp>
        <p:nvGrpSpPr>
          <p:cNvPr id="24579" name="Group 4"/>
          <p:cNvGrpSpPr>
            <a:grpSpLocks/>
          </p:cNvGrpSpPr>
          <p:nvPr/>
        </p:nvGrpSpPr>
        <p:grpSpPr bwMode="auto">
          <a:xfrm>
            <a:off x="4654839" y="1292947"/>
            <a:ext cx="6142038" cy="1017588"/>
            <a:chOff x="1917398" y="-50431"/>
            <a:chExt cx="8176807" cy="1354666"/>
          </a:xfrm>
        </p:grpSpPr>
        <p:sp>
          <p:nvSpPr>
            <p:cNvPr id="13" name="Freeform 12"/>
            <p:cNvSpPr/>
            <p:nvPr/>
          </p:nvSpPr>
          <p:spPr>
            <a:xfrm>
              <a:off x="2595805" y="84824"/>
              <a:ext cx="7498400" cy="1084156"/>
            </a:xfrm>
            <a:custGeom>
              <a:avLst/>
              <a:gdLst>
                <a:gd name="connsiteX0" fmla="*/ 0 w 7301111"/>
                <a:gd name="connsiteY0" fmla="*/ 0 h 1083733"/>
                <a:gd name="connsiteX1" fmla="*/ 7301111 w 7301111"/>
                <a:gd name="connsiteY1" fmla="*/ 0 h 1083733"/>
                <a:gd name="connsiteX2" fmla="*/ 7301111 w 7301111"/>
                <a:gd name="connsiteY2" fmla="*/ 1083733 h 1083733"/>
                <a:gd name="connsiteX3" fmla="*/ 0 w 7301111"/>
                <a:gd name="connsiteY3" fmla="*/ 1083733 h 1083733"/>
                <a:gd name="connsiteX4" fmla="*/ 0 w 7301111"/>
                <a:gd name="connsiteY4" fmla="*/ 0 h 1083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01111" h="1083733">
                  <a:moveTo>
                    <a:pt x="0" y="0"/>
                  </a:moveTo>
                  <a:lnTo>
                    <a:pt x="7301111" y="0"/>
                  </a:lnTo>
                  <a:lnTo>
                    <a:pt x="7301111" y="1083733"/>
                  </a:lnTo>
                  <a:lnTo>
                    <a:pt x="0" y="10837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0B5CC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lIns="1146597" tIns="189595" rIns="189595" bIns="189595" spcCol="1270" anchor="ctr"/>
            <a:lstStyle/>
            <a:p>
              <a:pPr defTabSz="248839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endParaRPr lang="en-GB" sz="1200" kern="0" dirty="0">
                <a:solidFill>
                  <a:prstClr val="white"/>
                </a:solidFill>
                <a:latin typeface="微软雅黑" pitchFamily="34" charset="-122"/>
              </a:endParaRPr>
            </a:p>
          </p:txBody>
        </p:sp>
        <p:sp>
          <p:nvSpPr>
            <p:cNvPr id="24591" name="Oval 13"/>
            <p:cNvSpPr>
              <a:spLocks noChangeArrowheads="1"/>
            </p:cNvSpPr>
            <p:nvPr/>
          </p:nvSpPr>
          <p:spPr bwMode="auto">
            <a:xfrm>
              <a:off x="1917398" y="-50431"/>
              <a:ext cx="1354666" cy="1354666"/>
            </a:xfrm>
            <a:prstGeom prst="ellipse">
              <a:avLst/>
            </a:prstGeom>
            <a:solidFill>
              <a:srgbClr val="FFFFFF"/>
            </a:solidFill>
            <a:ln w="12700" algn="ctr">
              <a:solidFill>
                <a:srgbClr val="60B5CC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4919663" y="1312863"/>
            <a:ext cx="593725" cy="5857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609402">
              <a:defRPr/>
            </a:pPr>
            <a:r>
              <a:rPr lang="en-US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</a:t>
            </a:r>
            <a:endParaRPr lang="en-GB" sz="3200" b="1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834063" y="1374775"/>
            <a:ext cx="4460875" cy="5842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609402">
              <a:defRPr/>
            </a:pPr>
            <a:r>
              <a:rPr lang="en-US" sz="32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endParaRPr lang="en-GB" sz="3200" b="1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4582" name="Group 3"/>
          <p:cNvGrpSpPr>
            <a:grpSpLocks/>
          </p:cNvGrpSpPr>
          <p:nvPr/>
        </p:nvGrpSpPr>
        <p:grpSpPr bwMode="auto">
          <a:xfrm>
            <a:off x="1588" y="2733675"/>
            <a:ext cx="4470400" cy="1473200"/>
            <a:chOff x="0" y="2734405"/>
            <a:chExt cx="4472208" cy="1472650"/>
          </a:xfrm>
        </p:grpSpPr>
        <p:grpSp>
          <p:nvGrpSpPr>
            <p:cNvPr id="24584" name="Group 14"/>
            <p:cNvGrpSpPr>
              <a:grpSpLocks/>
            </p:cNvGrpSpPr>
            <p:nvPr/>
          </p:nvGrpSpPr>
          <p:grpSpPr bwMode="auto">
            <a:xfrm>
              <a:off x="0" y="2734405"/>
              <a:ext cx="4472208" cy="1472650"/>
              <a:chOff x="0" y="2903219"/>
              <a:chExt cx="4472208" cy="1472650"/>
            </a:xfrm>
          </p:grpSpPr>
          <p:sp>
            <p:nvSpPr>
              <p:cNvPr id="26" name="Rectangle 25"/>
              <p:cNvSpPr/>
              <p:nvPr/>
            </p:nvSpPr>
            <p:spPr>
              <a:xfrm>
                <a:off x="0" y="2903219"/>
                <a:ext cx="3714664" cy="1472650"/>
              </a:xfrm>
              <a:prstGeom prst="rect">
                <a:avLst/>
              </a:prstGeom>
              <a:solidFill>
                <a:srgbClr val="F0AD0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algn="ctr" defTabSz="609402">
                  <a:defRPr/>
                </a:pPr>
                <a:endParaRPr lang="en-GB" sz="1200" kern="0">
                  <a:solidFill>
                    <a:prstClr val="white"/>
                  </a:solidFill>
                  <a:latin typeface="微软雅黑" pitchFamily="34" charset="-122"/>
                </a:endParaRPr>
              </a:p>
            </p:txBody>
          </p:sp>
          <p:sp>
            <p:nvSpPr>
              <p:cNvPr id="27" name="Oval 26"/>
              <p:cNvSpPr/>
              <p:nvPr/>
            </p:nvSpPr>
            <p:spPr>
              <a:xfrm>
                <a:off x="3000000" y="2903219"/>
                <a:ext cx="1472208" cy="1472650"/>
              </a:xfrm>
              <a:prstGeom prst="ellipse">
                <a:avLst/>
              </a:prstGeom>
              <a:solidFill>
                <a:srgbClr val="F0AD0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algn="ctr" defTabSz="609402">
                  <a:defRPr/>
                </a:pPr>
                <a:endParaRPr lang="en-GB" sz="1200" kern="0">
                  <a:solidFill>
                    <a:prstClr val="white"/>
                  </a:solidFill>
                  <a:latin typeface="微软雅黑" pitchFamily="34" charset="-122"/>
                </a:endParaRPr>
              </a:p>
            </p:txBody>
          </p:sp>
        </p:grpSp>
        <p:sp>
          <p:nvSpPr>
            <p:cNvPr id="21" name="Oval 20"/>
            <p:cNvSpPr/>
            <p:nvPr/>
          </p:nvSpPr>
          <p:spPr>
            <a:xfrm>
              <a:off x="3127051" y="2862945"/>
              <a:ext cx="1218105" cy="1215571"/>
            </a:xfrm>
            <a:prstGeom prst="ellipse">
              <a:avLst/>
            </a:prstGeom>
            <a:solidFill>
              <a:srgbClr val="D4D4D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 defTabSz="609402">
                <a:defRPr/>
              </a:pPr>
              <a:endParaRPr lang="en-GB" sz="1200" kern="0">
                <a:solidFill>
                  <a:prstClr val="white"/>
                </a:solidFill>
                <a:latin typeface="微软雅黑" pitchFamily="34" charset="-122"/>
              </a:endParaRPr>
            </a:p>
          </p:txBody>
        </p:sp>
        <p:sp>
          <p:nvSpPr>
            <p:cNvPr id="22" name="AutoShape 117"/>
            <p:cNvSpPr>
              <a:spLocks/>
            </p:cNvSpPr>
            <p:nvPr/>
          </p:nvSpPr>
          <p:spPr bwMode="auto">
            <a:xfrm>
              <a:off x="3457385" y="3239042"/>
              <a:ext cx="560615" cy="463377"/>
            </a:xfrm>
            <a:custGeom>
              <a:avLst/>
              <a:gdLst>
                <a:gd name="T0" fmla="+- 0 10799 1"/>
                <a:gd name="T1" fmla="*/ T0 w 21596"/>
                <a:gd name="T2" fmla="*/ 10800 h 21600"/>
                <a:gd name="T3" fmla="+- 0 10799 1"/>
                <a:gd name="T4" fmla="*/ T3 w 21596"/>
                <a:gd name="T5" fmla="*/ 10800 h 21600"/>
                <a:gd name="T6" fmla="+- 0 10799 1"/>
                <a:gd name="T7" fmla="*/ T6 w 21596"/>
                <a:gd name="T8" fmla="*/ 10800 h 21600"/>
                <a:gd name="T9" fmla="+- 0 10799 1"/>
                <a:gd name="T10" fmla="*/ T9 w 21596"/>
                <a:gd name="T11" fmla="*/ 10800 h 2160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21596" h="21600">
                  <a:moveTo>
                    <a:pt x="4511" y="2151"/>
                  </a:moveTo>
                  <a:lnTo>
                    <a:pt x="6064" y="3877"/>
                  </a:lnTo>
                  <a:lnTo>
                    <a:pt x="4246" y="6302"/>
                  </a:lnTo>
                  <a:lnTo>
                    <a:pt x="1353" y="6302"/>
                  </a:lnTo>
                  <a:cubicBezTo>
                    <a:pt x="1353" y="6302"/>
                    <a:pt x="4511" y="2151"/>
                    <a:pt x="4511" y="2151"/>
                  </a:cubicBezTo>
                  <a:close/>
                  <a:moveTo>
                    <a:pt x="17348" y="6302"/>
                  </a:moveTo>
                  <a:lnTo>
                    <a:pt x="15531" y="3877"/>
                  </a:lnTo>
                  <a:lnTo>
                    <a:pt x="17082" y="2153"/>
                  </a:lnTo>
                  <a:lnTo>
                    <a:pt x="20191" y="6302"/>
                  </a:lnTo>
                  <a:cubicBezTo>
                    <a:pt x="20191" y="6302"/>
                    <a:pt x="17348" y="6302"/>
                    <a:pt x="17348" y="6302"/>
                  </a:cubicBezTo>
                  <a:close/>
                  <a:moveTo>
                    <a:pt x="17264" y="7202"/>
                  </a:moveTo>
                  <a:lnTo>
                    <a:pt x="19663" y="7202"/>
                  </a:lnTo>
                  <a:lnTo>
                    <a:pt x="13021" y="16638"/>
                  </a:lnTo>
                  <a:cubicBezTo>
                    <a:pt x="13021" y="16638"/>
                    <a:pt x="17264" y="7202"/>
                    <a:pt x="17264" y="7202"/>
                  </a:cubicBezTo>
                  <a:close/>
                  <a:moveTo>
                    <a:pt x="8574" y="16637"/>
                  </a:moveTo>
                  <a:lnTo>
                    <a:pt x="1933" y="7202"/>
                  </a:lnTo>
                  <a:lnTo>
                    <a:pt x="4330" y="7202"/>
                  </a:lnTo>
                  <a:cubicBezTo>
                    <a:pt x="4330" y="7202"/>
                    <a:pt x="8574" y="16637"/>
                    <a:pt x="8574" y="16637"/>
                  </a:cubicBezTo>
                  <a:close/>
                  <a:moveTo>
                    <a:pt x="8429" y="7202"/>
                  </a:moveTo>
                  <a:lnTo>
                    <a:pt x="10084" y="18249"/>
                  </a:lnTo>
                  <a:lnTo>
                    <a:pt x="5117" y="7202"/>
                  </a:lnTo>
                  <a:cubicBezTo>
                    <a:pt x="5117" y="7202"/>
                    <a:pt x="8429" y="7202"/>
                    <a:pt x="8429" y="7202"/>
                  </a:cubicBezTo>
                  <a:close/>
                  <a:moveTo>
                    <a:pt x="6584" y="4456"/>
                  </a:moveTo>
                  <a:lnTo>
                    <a:pt x="8246" y="6302"/>
                  </a:lnTo>
                  <a:lnTo>
                    <a:pt x="5200" y="6302"/>
                  </a:lnTo>
                  <a:cubicBezTo>
                    <a:pt x="5200" y="6302"/>
                    <a:pt x="6584" y="4456"/>
                    <a:pt x="6584" y="4456"/>
                  </a:cubicBezTo>
                  <a:close/>
                  <a:moveTo>
                    <a:pt x="6543" y="3238"/>
                  </a:moveTo>
                  <a:lnTo>
                    <a:pt x="5250" y="1800"/>
                  </a:lnTo>
                  <a:lnTo>
                    <a:pt x="7621" y="1800"/>
                  </a:lnTo>
                  <a:cubicBezTo>
                    <a:pt x="7621" y="1800"/>
                    <a:pt x="6543" y="3238"/>
                    <a:pt x="6543" y="3238"/>
                  </a:cubicBezTo>
                  <a:close/>
                  <a:moveTo>
                    <a:pt x="10797" y="3466"/>
                  </a:moveTo>
                  <a:lnTo>
                    <a:pt x="9299" y="1800"/>
                  </a:lnTo>
                  <a:lnTo>
                    <a:pt x="12296" y="1800"/>
                  </a:lnTo>
                  <a:cubicBezTo>
                    <a:pt x="12296" y="1800"/>
                    <a:pt x="10797" y="3466"/>
                    <a:pt x="10797" y="3466"/>
                  </a:cubicBezTo>
                  <a:close/>
                  <a:moveTo>
                    <a:pt x="13974" y="1800"/>
                  </a:moveTo>
                  <a:lnTo>
                    <a:pt x="16345" y="1800"/>
                  </a:lnTo>
                  <a:lnTo>
                    <a:pt x="15052" y="3238"/>
                  </a:lnTo>
                  <a:cubicBezTo>
                    <a:pt x="15052" y="3238"/>
                    <a:pt x="13974" y="1800"/>
                    <a:pt x="13974" y="1800"/>
                  </a:cubicBezTo>
                  <a:close/>
                  <a:moveTo>
                    <a:pt x="13349" y="6302"/>
                  </a:moveTo>
                  <a:lnTo>
                    <a:pt x="15011" y="4456"/>
                  </a:lnTo>
                  <a:lnTo>
                    <a:pt x="16394" y="6302"/>
                  </a:lnTo>
                  <a:cubicBezTo>
                    <a:pt x="16394" y="6302"/>
                    <a:pt x="13349" y="6302"/>
                    <a:pt x="13349" y="6302"/>
                  </a:cubicBezTo>
                  <a:close/>
                  <a:moveTo>
                    <a:pt x="13166" y="7202"/>
                  </a:moveTo>
                  <a:lnTo>
                    <a:pt x="16478" y="7202"/>
                  </a:lnTo>
                  <a:lnTo>
                    <a:pt x="11511" y="18249"/>
                  </a:lnTo>
                  <a:cubicBezTo>
                    <a:pt x="11511" y="18249"/>
                    <a:pt x="13166" y="7202"/>
                    <a:pt x="13166" y="7202"/>
                  </a:cubicBezTo>
                  <a:close/>
                  <a:moveTo>
                    <a:pt x="12478" y="7202"/>
                  </a:moveTo>
                  <a:lnTo>
                    <a:pt x="10797" y="18414"/>
                  </a:lnTo>
                  <a:lnTo>
                    <a:pt x="9117" y="7202"/>
                  </a:lnTo>
                  <a:cubicBezTo>
                    <a:pt x="9117" y="7202"/>
                    <a:pt x="12478" y="7202"/>
                    <a:pt x="12478" y="7202"/>
                  </a:cubicBezTo>
                  <a:close/>
                  <a:moveTo>
                    <a:pt x="8773" y="5716"/>
                  </a:moveTo>
                  <a:lnTo>
                    <a:pt x="7064" y="3817"/>
                  </a:lnTo>
                  <a:lnTo>
                    <a:pt x="8426" y="2000"/>
                  </a:lnTo>
                  <a:lnTo>
                    <a:pt x="10270" y="4051"/>
                  </a:lnTo>
                  <a:cubicBezTo>
                    <a:pt x="10270" y="4051"/>
                    <a:pt x="8773" y="5716"/>
                    <a:pt x="8773" y="5716"/>
                  </a:cubicBezTo>
                  <a:close/>
                  <a:moveTo>
                    <a:pt x="11325" y="4051"/>
                  </a:moveTo>
                  <a:lnTo>
                    <a:pt x="13169" y="2000"/>
                  </a:lnTo>
                  <a:lnTo>
                    <a:pt x="14531" y="3817"/>
                  </a:lnTo>
                  <a:lnTo>
                    <a:pt x="12822" y="5716"/>
                  </a:lnTo>
                  <a:cubicBezTo>
                    <a:pt x="12822" y="5716"/>
                    <a:pt x="11325" y="4051"/>
                    <a:pt x="11325" y="4051"/>
                  </a:cubicBezTo>
                  <a:close/>
                  <a:moveTo>
                    <a:pt x="12296" y="6302"/>
                  </a:moveTo>
                  <a:lnTo>
                    <a:pt x="9299" y="6302"/>
                  </a:lnTo>
                  <a:lnTo>
                    <a:pt x="10797" y="4638"/>
                  </a:lnTo>
                  <a:cubicBezTo>
                    <a:pt x="10797" y="4638"/>
                    <a:pt x="12296" y="6302"/>
                    <a:pt x="12296" y="6302"/>
                  </a:cubicBezTo>
                  <a:close/>
                  <a:moveTo>
                    <a:pt x="21200" y="5102"/>
                  </a:moveTo>
                  <a:lnTo>
                    <a:pt x="17771" y="527"/>
                  </a:lnTo>
                  <a:cubicBezTo>
                    <a:pt x="17518" y="189"/>
                    <a:pt x="17176" y="0"/>
                    <a:pt x="16817" y="0"/>
                  </a:cubicBezTo>
                  <a:lnTo>
                    <a:pt x="4779" y="0"/>
                  </a:lnTo>
                  <a:cubicBezTo>
                    <a:pt x="4420" y="0"/>
                    <a:pt x="4077" y="189"/>
                    <a:pt x="3824" y="527"/>
                  </a:cubicBezTo>
                  <a:lnTo>
                    <a:pt x="395" y="5102"/>
                  </a:lnTo>
                  <a:cubicBezTo>
                    <a:pt x="131" y="5455"/>
                    <a:pt x="-1" y="5921"/>
                    <a:pt x="-1" y="6387"/>
                  </a:cubicBezTo>
                  <a:cubicBezTo>
                    <a:pt x="1" y="6810"/>
                    <a:pt x="114" y="7233"/>
                    <a:pt x="341" y="7573"/>
                  </a:cubicBezTo>
                  <a:lnTo>
                    <a:pt x="9788" y="20995"/>
                  </a:lnTo>
                  <a:cubicBezTo>
                    <a:pt x="10045" y="21379"/>
                    <a:pt x="10412" y="21599"/>
                    <a:pt x="10797" y="21599"/>
                  </a:cubicBezTo>
                  <a:cubicBezTo>
                    <a:pt x="11183" y="21599"/>
                    <a:pt x="11550" y="21379"/>
                    <a:pt x="11807" y="20995"/>
                  </a:cubicBezTo>
                  <a:lnTo>
                    <a:pt x="21255" y="7573"/>
                  </a:lnTo>
                  <a:cubicBezTo>
                    <a:pt x="21485" y="7226"/>
                    <a:pt x="21598" y="6791"/>
                    <a:pt x="21595" y="6359"/>
                  </a:cubicBezTo>
                  <a:cubicBezTo>
                    <a:pt x="21593" y="5902"/>
                    <a:pt x="21459" y="5449"/>
                    <a:pt x="21200" y="5102"/>
                  </a:cubicBezTo>
                </a:path>
              </a:pathLst>
            </a:custGeom>
            <a:solidFill>
              <a:srgbClr val="F0AD00"/>
            </a:soli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lIns="25392" tIns="25392" rIns="25392" bIns="25392" anchor="ctr"/>
            <a:lstStyle/>
            <a:p>
              <a:pPr algn="ctr" defTabSz="228526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200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itchFamily="34" charset="-122"/>
                <a:sym typeface="Gill Sans" charset="0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255690" y="3196196"/>
              <a:ext cx="2617258" cy="522092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 defTabSz="609402">
                <a:defRPr/>
              </a:pPr>
              <a:r>
                <a:rPr lang="en-US" sz="2800" b="1" kern="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LUYỆN TẬP</a:t>
              </a:r>
              <a:endParaRPr lang="en-GB" sz="28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24583" name="Picture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3725" y="5891213"/>
            <a:ext cx="2755900" cy="112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图片 9" descr="左下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702" y="3328988"/>
            <a:ext cx="2900363" cy="369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图片 10" descr="右上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0394" y="-251403"/>
            <a:ext cx="4129088" cy="1918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图片 8" descr="6fc417983c9675ce1b60e983870aeb8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1585" y="5246149"/>
            <a:ext cx="3010466" cy="1732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图片 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60" r="8347"/>
          <a:stretch>
            <a:fillRect/>
          </a:stretch>
        </p:blipFill>
        <p:spPr>
          <a:xfrm flipH="1">
            <a:off x="94372" y="597003"/>
            <a:ext cx="2687293" cy="1970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12737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63869" y="2906857"/>
            <a:ext cx="2837296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PHIẾU BÀI TẬP</a:t>
            </a:r>
            <a:endParaRPr lang="en-US" sz="2800" b="1" dirty="0">
              <a:solidFill>
                <a:srgbClr val="FFC000"/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8702883"/>
              </p:ext>
            </p:extLst>
          </p:nvPr>
        </p:nvGraphicFramePr>
        <p:xfrm>
          <a:off x="618836" y="3577430"/>
          <a:ext cx="11092872" cy="2880360"/>
        </p:xfrm>
        <a:graphic>
          <a:graphicData uri="http://schemas.openxmlformats.org/drawingml/2006/table">
            <a:tbl>
              <a:tblPr firstRow="1" firstCol="1" bandRow="1"/>
              <a:tblGrid>
                <a:gridCol w="506684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02602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7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en-US" sz="2800" b="1" dirty="0">
                          <a:solidFill>
                            <a:srgbClr val="270BF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     </a:t>
                      </a:r>
                      <a:r>
                        <a:rPr lang="en-US" sz="2800" b="1" dirty="0" err="1">
                          <a:solidFill>
                            <a:srgbClr val="270BF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Câu</a:t>
                      </a:r>
                      <a:endParaRPr lang="en-US" sz="2800" b="1" dirty="0">
                        <a:solidFill>
                          <a:srgbClr val="270BF5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7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en-US" sz="2800" b="1" dirty="0" err="1">
                          <a:solidFill>
                            <a:srgbClr val="270BF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Tác</a:t>
                      </a:r>
                      <a:r>
                        <a:rPr lang="en-US" sz="2800" b="1" dirty="0">
                          <a:solidFill>
                            <a:srgbClr val="270BF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270BF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dụng</a:t>
                      </a:r>
                      <a:endParaRPr lang="en-US" sz="2800" b="1" dirty="0">
                        <a:solidFill>
                          <a:srgbClr val="270BF5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/>
                      <a:r>
                        <a:rPr lang="en-US" sz="2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-...................................................................................................................................................................................................................................................................................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7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r>
                        <a:rPr lang="en-US" sz="2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857250" y="773257"/>
            <a:ext cx="10342563" cy="181588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2800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en-US" sz="2800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ì</a:t>
            </a:r>
            <a:r>
              <a:rPr lang="vi-VN" sz="2800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 những câu được m</a:t>
            </a:r>
            <a:r>
              <a:rPr lang="en-US" sz="2800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ở</a:t>
            </a:r>
            <a:r>
              <a:rPr lang="vi-VN" sz="2800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đầu bằng trạng ng</a:t>
            </a:r>
            <a:r>
              <a:rPr lang="en-US" sz="2800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ữ</a:t>
            </a:r>
            <a:r>
              <a:rPr lang="vi-VN" sz="2800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ch</a:t>
            </a:r>
            <a:r>
              <a:rPr lang="en-US" sz="2800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ỉ</a:t>
            </a:r>
            <a:r>
              <a:rPr lang="vi-VN" sz="2800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th</a:t>
            </a:r>
            <a:r>
              <a:rPr lang="en-US" sz="2800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ờ</a:t>
            </a:r>
            <a:r>
              <a:rPr lang="vi-VN" sz="2800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 gian trong các văn bàn </a:t>
            </a:r>
            <a:r>
              <a:rPr lang="vi-VN" sz="2800" i="1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Hồ Ch</a:t>
            </a:r>
            <a:r>
              <a:rPr lang="en-US" sz="2800" i="1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í</a:t>
            </a:r>
            <a:r>
              <a:rPr lang="vi-VN" sz="2800" i="1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Minh và “Tuyên ngôn Độc lập”</a:t>
            </a:r>
            <a:r>
              <a:rPr lang="vi-VN" sz="2800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hoặc </a:t>
            </a:r>
            <a:r>
              <a:rPr lang="vi-VN" sz="2800" i="1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Diễn biến Chiến dịch Điện Biên Phủ.</a:t>
            </a:r>
            <a:r>
              <a:rPr lang="vi-VN" sz="2800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Ch</a:t>
            </a:r>
            <a:r>
              <a:rPr lang="en-US" sz="2800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ỉ</a:t>
            </a:r>
            <a:r>
              <a:rPr lang="vi-VN" sz="2800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ra tác dụng của kiểu câu đó đối với việc trình bày các sự kiện lịch sử được đề cập trong văn b</a:t>
            </a:r>
            <a:r>
              <a:rPr lang="en-US" sz="2800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ả</a:t>
            </a:r>
            <a:r>
              <a:rPr lang="vi-VN" sz="2800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endParaRPr lang="en-US" sz="28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492767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58850" y="625475"/>
            <a:ext cx="10342563" cy="181588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2800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en-US" sz="2800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ì</a:t>
            </a:r>
            <a:r>
              <a:rPr lang="vi-VN" sz="2800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 những câu được m</a:t>
            </a:r>
            <a:r>
              <a:rPr lang="en-US" sz="2800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ở</a:t>
            </a:r>
            <a:r>
              <a:rPr lang="vi-VN" sz="2800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đầu bằng trạng ng</a:t>
            </a:r>
            <a:r>
              <a:rPr lang="en-US" sz="2800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ữ</a:t>
            </a:r>
            <a:r>
              <a:rPr lang="vi-VN" sz="2800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ch</a:t>
            </a:r>
            <a:r>
              <a:rPr lang="en-US" sz="2800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ỉ</a:t>
            </a:r>
            <a:r>
              <a:rPr lang="vi-VN" sz="2800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th</a:t>
            </a:r>
            <a:r>
              <a:rPr lang="en-US" sz="2800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ờ</a:t>
            </a:r>
            <a:r>
              <a:rPr lang="vi-VN" sz="2800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 gian trong các văn bàn </a:t>
            </a:r>
            <a:r>
              <a:rPr lang="vi-VN" sz="2800" i="1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Hồ Ch</a:t>
            </a:r>
            <a:r>
              <a:rPr lang="en-US" sz="2800" i="1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í</a:t>
            </a:r>
            <a:r>
              <a:rPr lang="vi-VN" sz="2800" i="1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Minh và “Tuyên ngôn Độc lập”</a:t>
            </a:r>
            <a:r>
              <a:rPr lang="vi-VN" sz="2800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hoặc </a:t>
            </a:r>
            <a:r>
              <a:rPr lang="vi-VN" sz="2800" i="1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Diễn biến Chiến dịch Điện Biên Phủ.</a:t>
            </a:r>
            <a:r>
              <a:rPr lang="vi-VN" sz="2800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Ch</a:t>
            </a:r>
            <a:r>
              <a:rPr lang="en-US" sz="2800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ỉ</a:t>
            </a:r>
            <a:r>
              <a:rPr lang="vi-VN" sz="2800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ra tác dụng của kiểu câu đó đối với việc trình bày các sự kiện lịch sử được đề cập trong văn b</a:t>
            </a:r>
            <a:r>
              <a:rPr lang="en-US" sz="2800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ả</a:t>
            </a:r>
            <a:r>
              <a:rPr lang="vi-VN" sz="2800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endParaRPr lang="en-US" sz="2800" b="1" dirty="0">
              <a:solidFill>
                <a:srgbClr val="FFC000"/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8729445"/>
              </p:ext>
            </p:extLst>
          </p:nvPr>
        </p:nvGraphicFramePr>
        <p:xfrm>
          <a:off x="628073" y="2589139"/>
          <a:ext cx="11092872" cy="3733800"/>
        </p:xfrm>
        <a:graphic>
          <a:graphicData uri="http://schemas.openxmlformats.org/drawingml/2006/table">
            <a:tbl>
              <a:tblPr firstRow="1" firstCol="1" bandRow="1"/>
              <a:tblGrid>
                <a:gridCol w="506684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02602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7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en-US" sz="2800" b="1" dirty="0">
                          <a:solidFill>
                            <a:srgbClr val="270BF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     </a:t>
                      </a:r>
                      <a:r>
                        <a:rPr lang="en-US" sz="2800" b="1" dirty="0" err="1">
                          <a:solidFill>
                            <a:srgbClr val="270BF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Câu</a:t>
                      </a:r>
                      <a:endParaRPr lang="en-US" sz="2800" b="1" dirty="0">
                        <a:solidFill>
                          <a:srgbClr val="270BF5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7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en-US" sz="2800" b="1" dirty="0" err="1">
                          <a:solidFill>
                            <a:srgbClr val="270BF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Tác</a:t>
                      </a:r>
                      <a:r>
                        <a:rPr lang="en-US" sz="2800" b="1" dirty="0">
                          <a:solidFill>
                            <a:srgbClr val="270BF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270BF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dụng</a:t>
                      </a:r>
                      <a:endParaRPr lang="en-US" sz="2800" b="1" dirty="0">
                        <a:solidFill>
                          <a:srgbClr val="270BF5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/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Ngày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4-5-1945. HCM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rời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Pác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Bó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về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Tân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Trào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 algn="l"/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Ngày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22-8-1945,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Bác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rời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Tân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Trào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về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Hà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Nội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 algn="l"/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Ngày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28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và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ngày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29-8, ban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ngày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Bác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đến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làm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việc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tại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12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Ngô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Quyền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trụ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sở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Chính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phủ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lâm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thời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7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algn="just">
                        <a:lnSpc>
                          <a:spcPct val="75000"/>
                        </a:lnSpc>
                        <a:spcBef>
                          <a:spcPts val="0"/>
                        </a:spcBef>
                        <a:spcAft>
                          <a:spcPts val="2400"/>
                        </a:spcAft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r>
                        <a:rPr lang="en-US" sz="2800" b="1" i="1" dirty="0" err="1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Tác</a:t>
                      </a:r>
                      <a:r>
                        <a:rPr lang="en-US" sz="2800" b="1" i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dụng</a:t>
                      </a:r>
                      <a:r>
                        <a:rPr lang="en-US" sz="2800" b="1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của</a:t>
                      </a:r>
                      <a:r>
                        <a:rPr lang="en-US" sz="2800" b="1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việc</a:t>
                      </a:r>
                      <a:r>
                        <a:rPr lang="en-US" sz="2800" b="1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mở</a:t>
                      </a:r>
                      <a:r>
                        <a:rPr lang="en-US" sz="2800" b="1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đầu</a:t>
                      </a:r>
                      <a:r>
                        <a:rPr lang="en-US" sz="2800" b="1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bằng</a:t>
                      </a:r>
                      <a:r>
                        <a:rPr lang="en-US" sz="2800" b="1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trạng</a:t>
                      </a:r>
                      <a:r>
                        <a:rPr lang="en-US" sz="2800" b="1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ngữ</a:t>
                      </a:r>
                      <a:r>
                        <a:rPr lang="en-US" sz="2800" b="1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chỉ</a:t>
                      </a:r>
                      <a:r>
                        <a:rPr lang="en-US" sz="2800" b="1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thời</a:t>
                      </a:r>
                      <a:r>
                        <a:rPr lang="en-US" sz="2800" b="1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gian</a:t>
                      </a:r>
                      <a:r>
                        <a:rPr lang="en-US" sz="2800" b="1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nhằm</a:t>
                      </a:r>
                      <a:r>
                        <a:rPr lang="en-US" sz="2800" b="1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 </a:t>
                      </a:r>
                      <a:r>
                        <a:rPr lang="en-US" sz="2800" b="1" i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xác</a:t>
                      </a:r>
                      <a:r>
                        <a:rPr lang="en-US" sz="2800" b="1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định</a:t>
                      </a:r>
                      <a:r>
                        <a:rPr lang="en-US" sz="2800" b="1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r>
                        <a:rPr lang="en-US" sz="2800" b="1" i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thời</a:t>
                      </a:r>
                      <a:r>
                        <a:rPr lang="en-US" sz="2800" b="1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gian</a:t>
                      </a:r>
                      <a:r>
                        <a:rPr lang="en-US" sz="2800" b="1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</a:t>
                      </a:r>
                      <a:r>
                        <a:rPr lang="en-US" sz="2800" b="1" i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nơi</a:t>
                      </a:r>
                      <a:r>
                        <a:rPr lang="en-US" sz="2800" b="1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chốn</a:t>
                      </a:r>
                      <a:r>
                        <a:rPr lang="en-US" sz="2800" b="1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</a:t>
                      </a:r>
                      <a:r>
                        <a:rPr lang="en-US" sz="2800" b="1" i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nguyên</a:t>
                      </a:r>
                      <a:r>
                        <a:rPr lang="en-US" sz="2800" b="1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nhân</a:t>
                      </a:r>
                      <a:r>
                        <a:rPr lang="en-US" sz="2800" b="1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</a:t>
                      </a:r>
                      <a:r>
                        <a:rPr lang="en-US" sz="2800" b="1" i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mục</a:t>
                      </a:r>
                      <a:r>
                        <a:rPr lang="en-US" sz="2800" b="1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đích</a:t>
                      </a:r>
                      <a:r>
                        <a:rPr lang="en-US" sz="2800" b="1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</a:t>
                      </a:r>
                      <a:r>
                        <a:rPr lang="en-US" sz="2800" b="1" i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phương</a:t>
                      </a:r>
                      <a:r>
                        <a:rPr lang="en-US" sz="2800" b="1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tiện</a:t>
                      </a:r>
                      <a:r>
                        <a:rPr lang="en-US" sz="2800" b="1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</a:t>
                      </a:r>
                      <a:r>
                        <a:rPr lang="en-US" sz="2800" b="1" i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cách</a:t>
                      </a:r>
                      <a:r>
                        <a:rPr lang="en-US" sz="2800" b="1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thức</a:t>
                      </a:r>
                      <a:r>
                        <a:rPr lang="en-US" sz="2800" b="1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diễn</a:t>
                      </a:r>
                      <a:r>
                        <a:rPr lang="en-US" sz="2800" b="1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ra</a:t>
                      </a:r>
                      <a:r>
                        <a:rPr lang="en-US" sz="2800" b="1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sự</a:t>
                      </a:r>
                      <a:r>
                        <a:rPr lang="en-US" sz="2800" b="1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việc</a:t>
                      </a:r>
                      <a:r>
                        <a:rPr lang="en-US" sz="2800" b="1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nêu</a:t>
                      </a:r>
                      <a:r>
                        <a:rPr lang="en-US" sz="2800" b="1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trong</a:t>
                      </a:r>
                      <a:r>
                        <a:rPr lang="en-US" sz="2800" b="1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b="1" i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câu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364271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50" name="Group 4"/>
          <p:cNvGrpSpPr>
            <a:grpSpLocks/>
          </p:cNvGrpSpPr>
          <p:nvPr/>
        </p:nvGrpSpPr>
        <p:grpSpPr bwMode="auto">
          <a:xfrm>
            <a:off x="-1143363" y="369888"/>
            <a:ext cx="12393613" cy="6488112"/>
            <a:chOff x="-6407323" y="-808188"/>
            <a:chExt cx="16501528" cy="8636726"/>
          </a:xfrm>
        </p:grpSpPr>
        <p:sp>
          <p:nvSpPr>
            <p:cNvPr id="12" name="Block Arc 11"/>
            <p:cNvSpPr/>
            <p:nvPr/>
          </p:nvSpPr>
          <p:spPr>
            <a:xfrm>
              <a:off x="-6407323" y="-808188"/>
              <a:ext cx="10380300" cy="8636726"/>
            </a:xfrm>
            <a:prstGeom prst="blockArc">
              <a:avLst>
                <a:gd name="adj1" fmla="val 18900000"/>
                <a:gd name="adj2" fmla="val 2700000"/>
                <a:gd name="adj3" fmla="val 296"/>
              </a:avLst>
            </a:prstGeom>
            <a:noFill/>
            <a:ln w="76200" cap="flat" cmpd="sng" algn="ctr">
              <a:solidFill>
                <a:srgbClr val="E66C7D"/>
              </a:solidFill>
              <a:prstDash val="solid"/>
              <a:miter lim="800000"/>
            </a:ln>
            <a:effectLst/>
          </p:spPr>
        </p:sp>
        <p:sp>
          <p:nvSpPr>
            <p:cNvPr id="13" name="Freeform 12"/>
            <p:cNvSpPr/>
            <p:nvPr/>
          </p:nvSpPr>
          <p:spPr>
            <a:xfrm>
              <a:off x="2594856" y="85703"/>
              <a:ext cx="7499349" cy="1084082"/>
            </a:xfrm>
            <a:custGeom>
              <a:avLst/>
              <a:gdLst>
                <a:gd name="connsiteX0" fmla="*/ 0 w 7301111"/>
                <a:gd name="connsiteY0" fmla="*/ 0 h 1083733"/>
                <a:gd name="connsiteX1" fmla="*/ 7301111 w 7301111"/>
                <a:gd name="connsiteY1" fmla="*/ 0 h 1083733"/>
                <a:gd name="connsiteX2" fmla="*/ 7301111 w 7301111"/>
                <a:gd name="connsiteY2" fmla="*/ 1083733 h 1083733"/>
                <a:gd name="connsiteX3" fmla="*/ 0 w 7301111"/>
                <a:gd name="connsiteY3" fmla="*/ 1083733 h 1083733"/>
                <a:gd name="connsiteX4" fmla="*/ 0 w 7301111"/>
                <a:gd name="connsiteY4" fmla="*/ 0 h 1083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01111" h="1083733">
                  <a:moveTo>
                    <a:pt x="0" y="0"/>
                  </a:moveTo>
                  <a:lnTo>
                    <a:pt x="7301111" y="0"/>
                  </a:lnTo>
                  <a:lnTo>
                    <a:pt x="7301111" y="1083733"/>
                  </a:lnTo>
                  <a:lnTo>
                    <a:pt x="0" y="10837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0B5CC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lIns="1146597" tIns="189595" rIns="189595" bIns="189595" spcCol="1270" anchor="ctr"/>
            <a:lstStyle/>
            <a:p>
              <a:pPr defTabSz="248839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endParaRPr lang="en-GB" sz="1200" kern="0" dirty="0">
                <a:solidFill>
                  <a:prstClr val="white"/>
                </a:solidFill>
                <a:latin typeface="微软雅黑" pitchFamily="34" charset="-122"/>
              </a:endParaRPr>
            </a:p>
          </p:txBody>
        </p:sp>
        <p:sp>
          <p:nvSpPr>
            <p:cNvPr id="27665" name="Oval 13"/>
            <p:cNvSpPr>
              <a:spLocks noChangeArrowheads="1"/>
            </p:cNvSpPr>
            <p:nvPr/>
          </p:nvSpPr>
          <p:spPr bwMode="auto">
            <a:xfrm>
              <a:off x="1917398" y="-50431"/>
              <a:ext cx="1354666" cy="1354666"/>
            </a:xfrm>
            <a:prstGeom prst="ellipse">
              <a:avLst/>
            </a:prstGeom>
            <a:solidFill>
              <a:srgbClr val="FFFFFF"/>
            </a:solidFill>
            <a:ln w="12700" algn="ctr">
              <a:solidFill>
                <a:srgbClr val="60B5CC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altLang="en-US">
                <a:solidFill>
                  <a:prstClr val="black"/>
                </a:solidFill>
              </a:endParaRPr>
            </a:p>
          </p:txBody>
        </p:sp>
        <p:sp>
          <p:nvSpPr>
            <p:cNvPr id="15" name="Freeform 14"/>
            <p:cNvSpPr/>
            <p:nvPr/>
          </p:nvSpPr>
          <p:spPr>
            <a:xfrm>
              <a:off x="3178232" y="1968582"/>
              <a:ext cx="6907518" cy="1084081"/>
            </a:xfrm>
            <a:custGeom>
              <a:avLst/>
              <a:gdLst>
                <a:gd name="connsiteX0" fmla="*/ 0 w 6907174"/>
                <a:gd name="connsiteY0" fmla="*/ 0 h 1083733"/>
                <a:gd name="connsiteX1" fmla="*/ 6907174 w 6907174"/>
                <a:gd name="connsiteY1" fmla="*/ 0 h 1083733"/>
                <a:gd name="connsiteX2" fmla="*/ 6907174 w 6907174"/>
                <a:gd name="connsiteY2" fmla="*/ 1083733 h 1083733"/>
                <a:gd name="connsiteX3" fmla="*/ 0 w 6907174"/>
                <a:gd name="connsiteY3" fmla="*/ 1083733 h 1083733"/>
                <a:gd name="connsiteX4" fmla="*/ 0 w 6907174"/>
                <a:gd name="connsiteY4" fmla="*/ 0 h 1083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07174" h="1083733">
                  <a:moveTo>
                    <a:pt x="0" y="0"/>
                  </a:moveTo>
                  <a:lnTo>
                    <a:pt x="6907174" y="0"/>
                  </a:lnTo>
                  <a:lnTo>
                    <a:pt x="6907174" y="1083733"/>
                  </a:lnTo>
                  <a:lnTo>
                    <a:pt x="0" y="10837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6C7D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lIns="1146597" tIns="189595" rIns="189595" bIns="189595" spcCol="1270" anchor="ctr"/>
            <a:lstStyle/>
            <a:p>
              <a:pPr algn="ctr" defTabSz="248839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endParaRPr lang="en-GB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667" name="Oval 15"/>
            <p:cNvSpPr>
              <a:spLocks noChangeArrowheads="1"/>
            </p:cNvSpPr>
            <p:nvPr/>
          </p:nvSpPr>
          <p:spPr bwMode="auto">
            <a:xfrm>
              <a:off x="2500714" y="1832104"/>
              <a:ext cx="1354666" cy="1354666"/>
            </a:xfrm>
            <a:prstGeom prst="ellipse">
              <a:avLst/>
            </a:prstGeom>
            <a:solidFill>
              <a:srgbClr val="FFFFFF"/>
            </a:solidFill>
            <a:ln w="12700" algn="ctr">
              <a:solidFill>
                <a:srgbClr val="E66C7D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4919663" y="1312863"/>
            <a:ext cx="593725" cy="5857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609402">
              <a:defRPr/>
            </a:pPr>
            <a:r>
              <a:rPr lang="en-US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</a:t>
            </a:r>
            <a:endParaRPr lang="en-GB" sz="3200" b="1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86375" y="2701925"/>
            <a:ext cx="595313" cy="5857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609402">
              <a:defRPr/>
            </a:pPr>
            <a:r>
              <a:rPr lang="en-US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02</a:t>
            </a:r>
            <a:endParaRPr lang="en-GB" sz="3200" b="1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834063" y="1374775"/>
            <a:ext cx="4460875" cy="5842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609402">
              <a:defRPr/>
            </a:pPr>
            <a:r>
              <a:rPr lang="en-US" sz="32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endParaRPr lang="en-GB" sz="3200" b="1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230938" y="2757488"/>
            <a:ext cx="4459287" cy="5842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609402">
              <a:defRPr/>
            </a:pPr>
            <a:r>
              <a:rPr lang="en-US" sz="32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endParaRPr lang="en-GB" sz="3200" b="1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7655" name="Group 3"/>
          <p:cNvGrpSpPr>
            <a:grpSpLocks/>
          </p:cNvGrpSpPr>
          <p:nvPr/>
        </p:nvGrpSpPr>
        <p:grpSpPr bwMode="auto">
          <a:xfrm>
            <a:off x="111339" y="2312988"/>
            <a:ext cx="4470400" cy="1473200"/>
            <a:chOff x="0" y="2734405"/>
            <a:chExt cx="4472208" cy="1472650"/>
          </a:xfrm>
        </p:grpSpPr>
        <p:grpSp>
          <p:nvGrpSpPr>
            <p:cNvPr id="27657" name="Group 14"/>
            <p:cNvGrpSpPr>
              <a:grpSpLocks/>
            </p:cNvGrpSpPr>
            <p:nvPr/>
          </p:nvGrpSpPr>
          <p:grpSpPr bwMode="auto">
            <a:xfrm>
              <a:off x="0" y="2734405"/>
              <a:ext cx="4472208" cy="1472650"/>
              <a:chOff x="0" y="2903219"/>
              <a:chExt cx="4472208" cy="1472650"/>
            </a:xfrm>
          </p:grpSpPr>
          <p:sp>
            <p:nvSpPr>
              <p:cNvPr id="26" name="Rectangle 25"/>
              <p:cNvSpPr/>
              <p:nvPr/>
            </p:nvSpPr>
            <p:spPr>
              <a:xfrm>
                <a:off x="0" y="2903219"/>
                <a:ext cx="3714664" cy="1472650"/>
              </a:xfrm>
              <a:prstGeom prst="rect">
                <a:avLst/>
              </a:prstGeom>
              <a:solidFill>
                <a:srgbClr val="F0AD0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algn="ctr" defTabSz="609402">
                  <a:defRPr/>
                </a:pPr>
                <a:endParaRPr lang="en-GB" sz="1200" kern="0">
                  <a:solidFill>
                    <a:prstClr val="white"/>
                  </a:solidFill>
                  <a:latin typeface="微软雅黑" pitchFamily="34" charset="-122"/>
                </a:endParaRPr>
              </a:p>
            </p:txBody>
          </p:sp>
          <p:sp>
            <p:nvSpPr>
              <p:cNvPr id="27" name="Oval 26"/>
              <p:cNvSpPr/>
              <p:nvPr/>
            </p:nvSpPr>
            <p:spPr>
              <a:xfrm>
                <a:off x="3000000" y="2903219"/>
                <a:ext cx="1472208" cy="1472650"/>
              </a:xfrm>
              <a:prstGeom prst="ellipse">
                <a:avLst/>
              </a:prstGeom>
              <a:solidFill>
                <a:srgbClr val="F0AD0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algn="ctr" defTabSz="609402">
                  <a:defRPr/>
                </a:pPr>
                <a:endParaRPr lang="en-GB" sz="1200" kern="0">
                  <a:solidFill>
                    <a:prstClr val="white"/>
                  </a:solidFill>
                  <a:latin typeface="微软雅黑" pitchFamily="34" charset="-122"/>
                </a:endParaRPr>
              </a:p>
            </p:txBody>
          </p:sp>
        </p:grpSp>
        <p:sp>
          <p:nvSpPr>
            <p:cNvPr id="21" name="Oval 20"/>
            <p:cNvSpPr/>
            <p:nvPr/>
          </p:nvSpPr>
          <p:spPr>
            <a:xfrm>
              <a:off x="3127051" y="2862945"/>
              <a:ext cx="1218105" cy="1215571"/>
            </a:xfrm>
            <a:prstGeom prst="ellipse">
              <a:avLst/>
            </a:prstGeom>
            <a:solidFill>
              <a:srgbClr val="D4D4D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 defTabSz="609402">
                <a:defRPr/>
              </a:pPr>
              <a:endParaRPr lang="en-GB" sz="1200" kern="0">
                <a:solidFill>
                  <a:prstClr val="white"/>
                </a:solidFill>
                <a:latin typeface="微软雅黑" pitchFamily="34" charset="-122"/>
              </a:endParaRPr>
            </a:p>
          </p:txBody>
        </p:sp>
        <p:sp>
          <p:nvSpPr>
            <p:cNvPr id="22" name="AutoShape 117"/>
            <p:cNvSpPr>
              <a:spLocks/>
            </p:cNvSpPr>
            <p:nvPr/>
          </p:nvSpPr>
          <p:spPr bwMode="auto">
            <a:xfrm>
              <a:off x="3457385" y="3239042"/>
              <a:ext cx="560615" cy="463377"/>
            </a:xfrm>
            <a:custGeom>
              <a:avLst/>
              <a:gdLst>
                <a:gd name="T0" fmla="+- 0 10799 1"/>
                <a:gd name="T1" fmla="*/ T0 w 21596"/>
                <a:gd name="T2" fmla="*/ 10800 h 21600"/>
                <a:gd name="T3" fmla="+- 0 10799 1"/>
                <a:gd name="T4" fmla="*/ T3 w 21596"/>
                <a:gd name="T5" fmla="*/ 10800 h 21600"/>
                <a:gd name="T6" fmla="+- 0 10799 1"/>
                <a:gd name="T7" fmla="*/ T6 w 21596"/>
                <a:gd name="T8" fmla="*/ 10800 h 21600"/>
                <a:gd name="T9" fmla="+- 0 10799 1"/>
                <a:gd name="T10" fmla="*/ T9 w 21596"/>
                <a:gd name="T11" fmla="*/ 10800 h 2160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21596" h="21600">
                  <a:moveTo>
                    <a:pt x="4511" y="2151"/>
                  </a:moveTo>
                  <a:lnTo>
                    <a:pt x="6064" y="3877"/>
                  </a:lnTo>
                  <a:lnTo>
                    <a:pt x="4246" y="6302"/>
                  </a:lnTo>
                  <a:lnTo>
                    <a:pt x="1353" y="6302"/>
                  </a:lnTo>
                  <a:cubicBezTo>
                    <a:pt x="1353" y="6302"/>
                    <a:pt x="4511" y="2151"/>
                    <a:pt x="4511" y="2151"/>
                  </a:cubicBezTo>
                  <a:close/>
                  <a:moveTo>
                    <a:pt x="17348" y="6302"/>
                  </a:moveTo>
                  <a:lnTo>
                    <a:pt x="15531" y="3877"/>
                  </a:lnTo>
                  <a:lnTo>
                    <a:pt x="17082" y="2153"/>
                  </a:lnTo>
                  <a:lnTo>
                    <a:pt x="20191" y="6302"/>
                  </a:lnTo>
                  <a:cubicBezTo>
                    <a:pt x="20191" y="6302"/>
                    <a:pt x="17348" y="6302"/>
                    <a:pt x="17348" y="6302"/>
                  </a:cubicBezTo>
                  <a:close/>
                  <a:moveTo>
                    <a:pt x="17264" y="7202"/>
                  </a:moveTo>
                  <a:lnTo>
                    <a:pt x="19663" y="7202"/>
                  </a:lnTo>
                  <a:lnTo>
                    <a:pt x="13021" y="16638"/>
                  </a:lnTo>
                  <a:cubicBezTo>
                    <a:pt x="13021" y="16638"/>
                    <a:pt x="17264" y="7202"/>
                    <a:pt x="17264" y="7202"/>
                  </a:cubicBezTo>
                  <a:close/>
                  <a:moveTo>
                    <a:pt x="8574" y="16637"/>
                  </a:moveTo>
                  <a:lnTo>
                    <a:pt x="1933" y="7202"/>
                  </a:lnTo>
                  <a:lnTo>
                    <a:pt x="4330" y="7202"/>
                  </a:lnTo>
                  <a:cubicBezTo>
                    <a:pt x="4330" y="7202"/>
                    <a:pt x="8574" y="16637"/>
                    <a:pt x="8574" y="16637"/>
                  </a:cubicBezTo>
                  <a:close/>
                  <a:moveTo>
                    <a:pt x="8429" y="7202"/>
                  </a:moveTo>
                  <a:lnTo>
                    <a:pt x="10084" y="18249"/>
                  </a:lnTo>
                  <a:lnTo>
                    <a:pt x="5117" y="7202"/>
                  </a:lnTo>
                  <a:cubicBezTo>
                    <a:pt x="5117" y="7202"/>
                    <a:pt x="8429" y="7202"/>
                    <a:pt x="8429" y="7202"/>
                  </a:cubicBezTo>
                  <a:close/>
                  <a:moveTo>
                    <a:pt x="6584" y="4456"/>
                  </a:moveTo>
                  <a:lnTo>
                    <a:pt x="8246" y="6302"/>
                  </a:lnTo>
                  <a:lnTo>
                    <a:pt x="5200" y="6302"/>
                  </a:lnTo>
                  <a:cubicBezTo>
                    <a:pt x="5200" y="6302"/>
                    <a:pt x="6584" y="4456"/>
                    <a:pt x="6584" y="4456"/>
                  </a:cubicBezTo>
                  <a:close/>
                  <a:moveTo>
                    <a:pt x="6543" y="3238"/>
                  </a:moveTo>
                  <a:lnTo>
                    <a:pt x="5250" y="1800"/>
                  </a:lnTo>
                  <a:lnTo>
                    <a:pt x="7621" y="1800"/>
                  </a:lnTo>
                  <a:cubicBezTo>
                    <a:pt x="7621" y="1800"/>
                    <a:pt x="6543" y="3238"/>
                    <a:pt x="6543" y="3238"/>
                  </a:cubicBezTo>
                  <a:close/>
                  <a:moveTo>
                    <a:pt x="10797" y="3466"/>
                  </a:moveTo>
                  <a:lnTo>
                    <a:pt x="9299" y="1800"/>
                  </a:lnTo>
                  <a:lnTo>
                    <a:pt x="12296" y="1800"/>
                  </a:lnTo>
                  <a:cubicBezTo>
                    <a:pt x="12296" y="1800"/>
                    <a:pt x="10797" y="3466"/>
                    <a:pt x="10797" y="3466"/>
                  </a:cubicBezTo>
                  <a:close/>
                  <a:moveTo>
                    <a:pt x="13974" y="1800"/>
                  </a:moveTo>
                  <a:lnTo>
                    <a:pt x="16345" y="1800"/>
                  </a:lnTo>
                  <a:lnTo>
                    <a:pt x="15052" y="3238"/>
                  </a:lnTo>
                  <a:cubicBezTo>
                    <a:pt x="15052" y="3238"/>
                    <a:pt x="13974" y="1800"/>
                    <a:pt x="13974" y="1800"/>
                  </a:cubicBezTo>
                  <a:close/>
                  <a:moveTo>
                    <a:pt x="13349" y="6302"/>
                  </a:moveTo>
                  <a:lnTo>
                    <a:pt x="15011" y="4456"/>
                  </a:lnTo>
                  <a:lnTo>
                    <a:pt x="16394" y="6302"/>
                  </a:lnTo>
                  <a:cubicBezTo>
                    <a:pt x="16394" y="6302"/>
                    <a:pt x="13349" y="6302"/>
                    <a:pt x="13349" y="6302"/>
                  </a:cubicBezTo>
                  <a:close/>
                  <a:moveTo>
                    <a:pt x="13166" y="7202"/>
                  </a:moveTo>
                  <a:lnTo>
                    <a:pt x="16478" y="7202"/>
                  </a:lnTo>
                  <a:lnTo>
                    <a:pt x="11511" y="18249"/>
                  </a:lnTo>
                  <a:cubicBezTo>
                    <a:pt x="11511" y="18249"/>
                    <a:pt x="13166" y="7202"/>
                    <a:pt x="13166" y="7202"/>
                  </a:cubicBezTo>
                  <a:close/>
                  <a:moveTo>
                    <a:pt x="12478" y="7202"/>
                  </a:moveTo>
                  <a:lnTo>
                    <a:pt x="10797" y="18414"/>
                  </a:lnTo>
                  <a:lnTo>
                    <a:pt x="9117" y="7202"/>
                  </a:lnTo>
                  <a:cubicBezTo>
                    <a:pt x="9117" y="7202"/>
                    <a:pt x="12478" y="7202"/>
                    <a:pt x="12478" y="7202"/>
                  </a:cubicBezTo>
                  <a:close/>
                  <a:moveTo>
                    <a:pt x="8773" y="5716"/>
                  </a:moveTo>
                  <a:lnTo>
                    <a:pt x="7064" y="3817"/>
                  </a:lnTo>
                  <a:lnTo>
                    <a:pt x="8426" y="2000"/>
                  </a:lnTo>
                  <a:lnTo>
                    <a:pt x="10270" y="4051"/>
                  </a:lnTo>
                  <a:cubicBezTo>
                    <a:pt x="10270" y="4051"/>
                    <a:pt x="8773" y="5716"/>
                    <a:pt x="8773" y="5716"/>
                  </a:cubicBezTo>
                  <a:close/>
                  <a:moveTo>
                    <a:pt x="11325" y="4051"/>
                  </a:moveTo>
                  <a:lnTo>
                    <a:pt x="13169" y="2000"/>
                  </a:lnTo>
                  <a:lnTo>
                    <a:pt x="14531" y="3817"/>
                  </a:lnTo>
                  <a:lnTo>
                    <a:pt x="12822" y="5716"/>
                  </a:lnTo>
                  <a:cubicBezTo>
                    <a:pt x="12822" y="5716"/>
                    <a:pt x="11325" y="4051"/>
                    <a:pt x="11325" y="4051"/>
                  </a:cubicBezTo>
                  <a:close/>
                  <a:moveTo>
                    <a:pt x="12296" y="6302"/>
                  </a:moveTo>
                  <a:lnTo>
                    <a:pt x="9299" y="6302"/>
                  </a:lnTo>
                  <a:lnTo>
                    <a:pt x="10797" y="4638"/>
                  </a:lnTo>
                  <a:cubicBezTo>
                    <a:pt x="10797" y="4638"/>
                    <a:pt x="12296" y="6302"/>
                    <a:pt x="12296" y="6302"/>
                  </a:cubicBezTo>
                  <a:close/>
                  <a:moveTo>
                    <a:pt x="21200" y="5102"/>
                  </a:moveTo>
                  <a:lnTo>
                    <a:pt x="17771" y="527"/>
                  </a:lnTo>
                  <a:cubicBezTo>
                    <a:pt x="17518" y="189"/>
                    <a:pt x="17176" y="0"/>
                    <a:pt x="16817" y="0"/>
                  </a:cubicBezTo>
                  <a:lnTo>
                    <a:pt x="4779" y="0"/>
                  </a:lnTo>
                  <a:cubicBezTo>
                    <a:pt x="4420" y="0"/>
                    <a:pt x="4077" y="189"/>
                    <a:pt x="3824" y="527"/>
                  </a:cubicBezTo>
                  <a:lnTo>
                    <a:pt x="395" y="5102"/>
                  </a:lnTo>
                  <a:cubicBezTo>
                    <a:pt x="131" y="5455"/>
                    <a:pt x="-1" y="5921"/>
                    <a:pt x="-1" y="6387"/>
                  </a:cubicBezTo>
                  <a:cubicBezTo>
                    <a:pt x="1" y="6810"/>
                    <a:pt x="114" y="7233"/>
                    <a:pt x="341" y="7573"/>
                  </a:cubicBezTo>
                  <a:lnTo>
                    <a:pt x="9788" y="20995"/>
                  </a:lnTo>
                  <a:cubicBezTo>
                    <a:pt x="10045" y="21379"/>
                    <a:pt x="10412" y="21599"/>
                    <a:pt x="10797" y="21599"/>
                  </a:cubicBezTo>
                  <a:cubicBezTo>
                    <a:pt x="11183" y="21599"/>
                    <a:pt x="11550" y="21379"/>
                    <a:pt x="11807" y="20995"/>
                  </a:cubicBezTo>
                  <a:lnTo>
                    <a:pt x="21255" y="7573"/>
                  </a:lnTo>
                  <a:cubicBezTo>
                    <a:pt x="21485" y="7226"/>
                    <a:pt x="21598" y="6791"/>
                    <a:pt x="21595" y="6359"/>
                  </a:cubicBezTo>
                  <a:cubicBezTo>
                    <a:pt x="21593" y="5902"/>
                    <a:pt x="21459" y="5449"/>
                    <a:pt x="21200" y="5102"/>
                  </a:cubicBezTo>
                </a:path>
              </a:pathLst>
            </a:custGeom>
            <a:solidFill>
              <a:srgbClr val="F0AD00"/>
            </a:soli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lIns="25392" tIns="25392" rIns="25392" bIns="25392" anchor="ctr"/>
            <a:lstStyle/>
            <a:p>
              <a:pPr algn="ctr" defTabSz="228526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200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itchFamily="34" charset="-122"/>
                <a:sym typeface="Gill Sans" charset="0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255690" y="3196196"/>
              <a:ext cx="2617258" cy="522092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 defTabSz="609402">
                <a:defRPr/>
              </a:pPr>
              <a:r>
                <a:rPr lang="en-US" sz="2800" b="1" kern="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LUYỆN TẬP</a:t>
              </a:r>
              <a:endParaRPr lang="en-GB" sz="28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27656" name="Picture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3725" y="5891213"/>
            <a:ext cx="2755900" cy="112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图片 9" descr="左下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2238" y="3195638"/>
            <a:ext cx="2900363" cy="369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图片 10" descr="右上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5383" y="-414936"/>
            <a:ext cx="4129088" cy="2371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图片 8" descr="6fc417983c9675ce1b60e983870aeb8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9455" y="4904404"/>
            <a:ext cx="3010466" cy="1732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图片 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60" r="8347"/>
          <a:stretch>
            <a:fillRect/>
          </a:stretch>
        </p:blipFill>
        <p:spPr>
          <a:xfrm flipH="1">
            <a:off x="162242" y="255258"/>
            <a:ext cx="2687293" cy="1970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384534"/>
      </p:ext>
    </p:extLst>
  </p:cSld>
  <p:clrMapOvr>
    <a:masterClrMapping/>
  </p:clrMapOvr>
  <p:transition spd="slow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2"/>
          <p:cNvSpPr txBox="1">
            <a:spLocks noChangeArrowheads="1"/>
          </p:cNvSpPr>
          <p:nvPr/>
        </p:nvSpPr>
        <p:spPr bwMode="auto">
          <a:xfrm>
            <a:off x="600868" y="646546"/>
            <a:ext cx="11037887" cy="3816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cụm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Tráng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sĩ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nhảy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ngựa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Gióng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Giặc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Gióng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c)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soạn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Tuyên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ngôn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”. (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Bùi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d)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phủ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duyệt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(Theo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Bùi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637284" y="4250113"/>
            <a:ext cx="10855325" cy="255454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x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200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3200" b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mặc</a:t>
            </a:r>
            <a:r>
              <a:rPr lang="en-US" sz="3200" b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áo</a:t>
            </a:r>
            <a:r>
              <a:rPr lang="en-US" sz="3200" b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giáp</a:t>
            </a:r>
            <a:r>
              <a:rPr lang="en-US" sz="3200" b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 smtClean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cầm</a:t>
            </a:r>
            <a:r>
              <a:rPr lang="en-US" sz="3200" b="1" dirty="0" smtClean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roi</a:t>
            </a:r>
            <a:r>
              <a:rPr lang="en-US" sz="3200" b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nhảy</a:t>
            </a:r>
            <a:r>
              <a:rPr lang="en-US" sz="3200" b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3200" b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200" b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ngựa</a:t>
            </a:r>
            <a:endParaRPr lang="en-US" sz="3200" b="1" dirty="0">
              <a:solidFill>
                <a:srgbClr val="270BF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 tan </a:t>
            </a:r>
            <a:r>
              <a:rPr lang="en-US" sz="3200" b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vỡ</a:t>
            </a:r>
            <a:r>
              <a:rPr lang="en-US" sz="3200" b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200" b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 </a:t>
            </a:r>
            <a:r>
              <a:rPr lang="en-US" sz="3200" b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soạn</a:t>
            </a:r>
            <a:r>
              <a:rPr lang="en-US" sz="3200" b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200" b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200" b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3200" b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Tuyên</a:t>
            </a:r>
            <a:r>
              <a:rPr lang="en-US" sz="3200" b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ngôn</a:t>
            </a:r>
            <a:r>
              <a:rPr lang="en-US" sz="3200" b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Độc</a:t>
            </a:r>
            <a:r>
              <a:rPr lang="en-US" sz="3200" b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3200" b="1" dirty="0" smtClean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en-US" sz="3200" b="1" dirty="0">
              <a:solidFill>
                <a:srgbClr val="270BF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 </a:t>
            </a:r>
            <a:r>
              <a:rPr lang="en-US" sz="3200" b="1" dirty="0" err="1" smtClean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b="1" dirty="0" smtClean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 smtClean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200" b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3200" b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3200" b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phủ</a:t>
            </a:r>
            <a:r>
              <a:rPr lang="en-US" sz="3200" b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3200" b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duyệt</a:t>
            </a:r>
            <a:endParaRPr lang="en-US" sz="3200" b="1" dirty="0">
              <a:solidFill>
                <a:srgbClr val="270BF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b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b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3200" b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3200" b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3200" b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200" b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b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3200" b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3200" b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smtClean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a, c, d </a:t>
            </a:r>
            <a:r>
              <a:rPr lang="en-US" sz="3200" b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b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cụm</a:t>
            </a:r>
            <a:r>
              <a:rPr lang="en-US" sz="3200" b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endParaRPr lang="en-US" sz="3200" b="1" dirty="0">
              <a:solidFill>
                <a:srgbClr val="270BF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98" name="Group 4"/>
          <p:cNvGrpSpPr>
            <a:grpSpLocks/>
          </p:cNvGrpSpPr>
          <p:nvPr/>
        </p:nvGrpSpPr>
        <p:grpSpPr bwMode="auto">
          <a:xfrm>
            <a:off x="-1600200" y="571500"/>
            <a:ext cx="12406313" cy="6488113"/>
            <a:chOff x="-6424715" y="-790799"/>
            <a:chExt cx="16518920" cy="8636726"/>
          </a:xfrm>
        </p:grpSpPr>
        <p:sp>
          <p:nvSpPr>
            <p:cNvPr id="12" name="Block Arc 11"/>
            <p:cNvSpPr/>
            <p:nvPr/>
          </p:nvSpPr>
          <p:spPr>
            <a:xfrm>
              <a:off x="-6424715" y="-790799"/>
              <a:ext cx="10380604" cy="8636726"/>
            </a:xfrm>
            <a:prstGeom prst="blockArc">
              <a:avLst>
                <a:gd name="adj1" fmla="val 18900000"/>
                <a:gd name="adj2" fmla="val 2700000"/>
                <a:gd name="adj3" fmla="val 296"/>
              </a:avLst>
            </a:prstGeom>
            <a:noFill/>
            <a:ln w="76200" cap="flat" cmpd="sng" algn="ctr">
              <a:solidFill>
                <a:srgbClr val="E66C7D"/>
              </a:solidFill>
              <a:prstDash val="solid"/>
              <a:miter lim="800000"/>
            </a:ln>
            <a:effectLst/>
          </p:spPr>
        </p:sp>
        <p:sp>
          <p:nvSpPr>
            <p:cNvPr id="13" name="Freeform 12"/>
            <p:cNvSpPr/>
            <p:nvPr/>
          </p:nvSpPr>
          <p:spPr>
            <a:xfrm>
              <a:off x="2594637" y="84074"/>
              <a:ext cx="7499568" cy="1084082"/>
            </a:xfrm>
            <a:custGeom>
              <a:avLst/>
              <a:gdLst>
                <a:gd name="connsiteX0" fmla="*/ 0 w 7301111"/>
                <a:gd name="connsiteY0" fmla="*/ 0 h 1083733"/>
                <a:gd name="connsiteX1" fmla="*/ 7301111 w 7301111"/>
                <a:gd name="connsiteY1" fmla="*/ 0 h 1083733"/>
                <a:gd name="connsiteX2" fmla="*/ 7301111 w 7301111"/>
                <a:gd name="connsiteY2" fmla="*/ 1083733 h 1083733"/>
                <a:gd name="connsiteX3" fmla="*/ 0 w 7301111"/>
                <a:gd name="connsiteY3" fmla="*/ 1083733 h 1083733"/>
                <a:gd name="connsiteX4" fmla="*/ 0 w 7301111"/>
                <a:gd name="connsiteY4" fmla="*/ 0 h 1083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01111" h="1083733">
                  <a:moveTo>
                    <a:pt x="0" y="0"/>
                  </a:moveTo>
                  <a:lnTo>
                    <a:pt x="7301111" y="0"/>
                  </a:lnTo>
                  <a:lnTo>
                    <a:pt x="7301111" y="1083733"/>
                  </a:lnTo>
                  <a:lnTo>
                    <a:pt x="0" y="10837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0B5CC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lIns="1146597" tIns="189595" rIns="189595" bIns="189595" spcCol="1270" anchor="ctr"/>
            <a:lstStyle/>
            <a:p>
              <a:pPr defTabSz="248839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endParaRPr lang="en-GB" sz="1200" kern="0" dirty="0">
                <a:solidFill>
                  <a:prstClr val="white"/>
                </a:solidFill>
                <a:latin typeface="微软雅黑" pitchFamily="34" charset="-122"/>
              </a:endParaRPr>
            </a:p>
          </p:txBody>
        </p:sp>
        <p:sp>
          <p:nvSpPr>
            <p:cNvPr id="29715" name="Oval 13"/>
            <p:cNvSpPr>
              <a:spLocks noChangeArrowheads="1"/>
            </p:cNvSpPr>
            <p:nvPr/>
          </p:nvSpPr>
          <p:spPr bwMode="auto">
            <a:xfrm>
              <a:off x="1917398" y="-50431"/>
              <a:ext cx="1354666" cy="1354666"/>
            </a:xfrm>
            <a:prstGeom prst="ellipse">
              <a:avLst/>
            </a:prstGeom>
            <a:solidFill>
              <a:srgbClr val="FFFFFF"/>
            </a:solidFill>
            <a:ln w="12700" algn="ctr">
              <a:solidFill>
                <a:srgbClr val="60B5CC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altLang="en-US">
                <a:solidFill>
                  <a:prstClr val="black"/>
                </a:solidFill>
              </a:endParaRPr>
            </a:p>
          </p:txBody>
        </p:sp>
        <p:sp>
          <p:nvSpPr>
            <p:cNvPr id="15" name="Freeform 14"/>
            <p:cNvSpPr/>
            <p:nvPr/>
          </p:nvSpPr>
          <p:spPr>
            <a:xfrm>
              <a:off x="3178030" y="1966952"/>
              <a:ext cx="6907720" cy="1084081"/>
            </a:xfrm>
            <a:custGeom>
              <a:avLst/>
              <a:gdLst>
                <a:gd name="connsiteX0" fmla="*/ 0 w 6907174"/>
                <a:gd name="connsiteY0" fmla="*/ 0 h 1083733"/>
                <a:gd name="connsiteX1" fmla="*/ 6907174 w 6907174"/>
                <a:gd name="connsiteY1" fmla="*/ 0 h 1083733"/>
                <a:gd name="connsiteX2" fmla="*/ 6907174 w 6907174"/>
                <a:gd name="connsiteY2" fmla="*/ 1083733 h 1083733"/>
                <a:gd name="connsiteX3" fmla="*/ 0 w 6907174"/>
                <a:gd name="connsiteY3" fmla="*/ 1083733 h 1083733"/>
                <a:gd name="connsiteX4" fmla="*/ 0 w 6907174"/>
                <a:gd name="connsiteY4" fmla="*/ 0 h 1083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07174" h="1083733">
                  <a:moveTo>
                    <a:pt x="0" y="0"/>
                  </a:moveTo>
                  <a:lnTo>
                    <a:pt x="6907174" y="0"/>
                  </a:lnTo>
                  <a:lnTo>
                    <a:pt x="6907174" y="1083733"/>
                  </a:lnTo>
                  <a:lnTo>
                    <a:pt x="0" y="10837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6C7D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lIns="1146597" tIns="189595" rIns="189595" bIns="189595" spcCol="1270" anchor="ctr"/>
            <a:lstStyle/>
            <a:p>
              <a:pPr algn="ctr" defTabSz="248839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endParaRPr lang="en-GB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717" name="Oval 15"/>
            <p:cNvSpPr>
              <a:spLocks noChangeArrowheads="1"/>
            </p:cNvSpPr>
            <p:nvPr/>
          </p:nvSpPr>
          <p:spPr bwMode="auto">
            <a:xfrm>
              <a:off x="2500714" y="1832104"/>
              <a:ext cx="1354666" cy="1354666"/>
            </a:xfrm>
            <a:prstGeom prst="ellipse">
              <a:avLst/>
            </a:prstGeom>
            <a:solidFill>
              <a:srgbClr val="FFFFFF"/>
            </a:solidFill>
            <a:ln w="12700" algn="ctr">
              <a:solidFill>
                <a:srgbClr val="E66C7D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alt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6"/>
            <p:cNvSpPr/>
            <p:nvPr/>
          </p:nvSpPr>
          <p:spPr>
            <a:xfrm>
              <a:off x="3418997" y="3835038"/>
              <a:ext cx="6675208" cy="1084081"/>
            </a:xfrm>
            <a:custGeom>
              <a:avLst/>
              <a:gdLst>
                <a:gd name="connsiteX0" fmla="*/ 0 w 7301111"/>
                <a:gd name="connsiteY0" fmla="*/ 0 h 1083733"/>
                <a:gd name="connsiteX1" fmla="*/ 7301111 w 7301111"/>
                <a:gd name="connsiteY1" fmla="*/ 0 h 1083733"/>
                <a:gd name="connsiteX2" fmla="*/ 7301111 w 7301111"/>
                <a:gd name="connsiteY2" fmla="*/ 1083733 h 1083733"/>
                <a:gd name="connsiteX3" fmla="*/ 0 w 7301111"/>
                <a:gd name="connsiteY3" fmla="*/ 1083733 h 1083733"/>
                <a:gd name="connsiteX4" fmla="*/ 0 w 7301111"/>
                <a:gd name="connsiteY4" fmla="*/ 0 h 1083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01111" h="1083733">
                  <a:moveTo>
                    <a:pt x="0" y="0"/>
                  </a:moveTo>
                  <a:lnTo>
                    <a:pt x="7301111" y="0"/>
                  </a:lnTo>
                  <a:lnTo>
                    <a:pt x="7301111" y="1083733"/>
                  </a:lnTo>
                  <a:lnTo>
                    <a:pt x="0" y="10837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BB76D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lIns="1146597" tIns="189595" rIns="189595" bIns="189595" spcCol="1270" anchor="ctr"/>
            <a:lstStyle/>
            <a:p>
              <a:pPr defTabSz="248839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endParaRPr lang="en-GB" sz="1200" kern="0" dirty="0">
                <a:solidFill>
                  <a:prstClr val="white"/>
                </a:solidFill>
                <a:latin typeface="微软雅黑" pitchFamily="34" charset="-122"/>
              </a:endParaRPr>
            </a:p>
          </p:txBody>
        </p:sp>
        <p:sp>
          <p:nvSpPr>
            <p:cNvPr id="29719" name="Oval 17"/>
            <p:cNvSpPr>
              <a:spLocks noChangeArrowheads="1"/>
            </p:cNvSpPr>
            <p:nvPr/>
          </p:nvSpPr>
          <p:spPr bwMode="auto">
            <a:xfrm>
              <a:off x="2742549" y="3701118"/>
              <a:ext cx="1354666" cy="1354666"/>
            </a:xfrm>
            <a:prstGeom prst="ellipse">
              <a:avLst/>
            </a:prstGeom>
            <a:solidFill>
              <a:srgbClr val="FFFFFF"/>
            </a:solidFill>
            <a:ln w="12700" algn="ctr">
              <a:solidFill>
                <a:srgbClr val="6BB76D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4919663" y="1312863"/>
            <a:ext cx="593725" cy="5857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609402">
              <a:defRPr/>
            </a:pPr>
            <a:r>
              <a:rPr lang="en-US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</a:t>
            </a:r>
            <a:endParaRPr lang="en-GB" sz="3200" b="1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86375" y="2701925"/>
            <a:ext cx="595313" cy="5857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609402">
              <a:defRPr/>
            </a:pPr>
            <a:r>
              <a:rPr lang="en-US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02</a:t>
            </a:r>
            <a:endParaRPr lang="en-GB" sz="3200" b="1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67350" y="4102100"/>
            <a:ext cx="595313" cy="5857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609402">
              <a:defRPr/>
            </a:pPr>
            <a:r>
              <a:rPr lang="en-US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03</a:t>
            </a:r>
            <a:endParaRPr lang="en-GB" sz="3200" b="1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834063" y="1374775"/>
            <a:ext cx="4460875" cy="5842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609402">
              <a:defRPr/>
            </a:pPr>
            <a:r>
              <a:rPr lang="en-US" sz="32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endParaRPr lang="en-GB" sz="3200" b="1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230938" y="2757488"/>
            <a:ext cx="4459287" cy="5842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609402">
              <a:defRPr/>
            </a:pPr>
            <a:r>
              <a:rPr lang="en-US" sz="32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endParaRPr lang="en-GB" sz="3200" b="1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453188" y="4192588"/>
            <a:ext cx="4205287" cy="5842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609402">
              <a:defRPr/>
            </a:pPr>
            <a:r>
              <a:rPr lang="en-US" altLang="zh-CN" sz="32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zh-CN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2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altLang="zh-CN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endParaRPr lang="en-GB" sz="3200" b="1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9705" name="Group 3"/>
          <p:cNvGrpSpPr>
            <a:grpSpLocks/>
          </p:cNvGrpSpPr>
          <p:nvPr/>
        </p:nvGrpSpPr>
        <p:grpSpPr bwMode="auto">
          <a:xfrm>
            <a:off x="1588" y="2733675"/>
            <a:ext cx="4470400" cy="1473200"/>
            <a:chOff x="0" y="2734405"/>
            <a:chExt cx="4472208" cy="1472650"/>
          </a:xfrm>
        </p:grpSpPr>
        <p:grpSp>
          <p:nvGrpSpPr>
            <p:cNvPr id="29707" name="Group 14"/>
            <p:cNvGrpSpPr>
              <a:grpSpLocks/>
            </p:cNvGrpSpPr>
            <p:nvPr/>
          </p:nvGrpSpPr>
          <p:grpSpPr bwMode="auto">
            <a:xfrm>
              <a:off x="0" y="2734405"/>
              <a:ext cx="4472208" cy="1472650"/>
              <a:chOff x="0" y="2903219"/>
              <a:chExt cx="4472208" cy="1472650"/>
            </a:xfrm>
          </p:grpSpPr>
          <p:sp>
            <p:nvSpPr>
              <p:cNvPr id="26" name="Rectangle 25"/>
              <p:cNvSpPr/>
              <p:nvPr/>
            </p:nvSpPr>
            <p:spPr>
              <a:xfrm>
                <a:off x="0" y="2903219"/>
                <a:ext cx="3714664" cy="1472650"/>
              </a:xfrm>
              <a:prstGeom prst="rect">
                <a:avLst/>
              </a:prstGeom>
              <a:solidFill>
                <a:srgbClr val="F0AD0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algn="ctr" defTabSz="609402">
                  <a:defRPr/>
                </a:pPr>
                <a:endParaRPr lang="en-GB" sz="1200" kern="0">
                  <a:solidFill>
                    <a:prstClr val="white"/>
                  </a:solidFill>
                  <a:latin typeface="微软雅黑" pitchFamily="34" charset="-122"/>
                </a:endParaRPr>
              </a:p>
            </p:txBody>
          </p:sp>
          <p:sp>
            <p:nvSpPr>
              <p:cNvPr id="27" name="Oval 26"/>
              <p:cNvSpPr/>
              <p:nvPr/>
            </p:nvSpPr>
            <p:spPr>
              <a:xfrm>
                <a:off x="3000000" y="2903219"/>
                <a:ext cx="1472208" cy="1472650"/>
              </a:xfrm>
              <a:prstGeom prst="ellipse">
                <a:avLst/>
              </a:prstGeom>
              <a:solidFill>
                <a:srgbClr val="F0AD0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algn="ctr" defTabSz="609402">
                  <a:defRPr/>
                </a:pPr>
                <a:endParaRPr lang="en-GB" sz="1200" kern="0">
                  <a:solidFill>
                    <a:prstClr val="white"/>
                  </a:solidFill>
                  <a:latin typeface="微软雅黑" pitchFamily="34" charset="-122"/>
                </a:endParaRPr>
              </a:p>
            </p:txBody>
          </p:sp>
        </p:grpSp>
        <p:sp>
          <p:nvSpPr>
            <p:cNvPr id="21" name="Oval 20"/>
            <p:cNvSpPr/>
            <p:nvPr/>
          </p:nvSpPr>
          <p:spPr>
            <a:xfrm>
              <a:off x="3127051" y="2862945"/>
              <a:ext cx="1218105" cy="1215571"/>
            </a:xfrm>
            <a:prstGeom prst="ellipse">
              <a:avLst/>
            </a:prstGeom>
            <a:solidFill>
              <a:srgbClr val="D4D4D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 defTabSz="609402">
                <a:defRPr/>
              </a:pPr>
              <a:endParaRPr lang="en-GB" sz="1200" kern="0">
                <a:solidFill>
                  <a:prstClr val="white"/>
                </a:solidFill>
                <a:latin typeface="微软雅黑" pitchFamily="34" charset="-122"/>
              </a:endParaRPr>
            </a:p>
          </p:txBody>
        </p:sp>
        <p:sp>
          <p:nvSpPr>
            <p:cNvPr id="22" name="AutoShape 117"/>
            <p:cNvSpPr>
              <a:spLocks/>
            </p:cNvSpPr>
            <p:nvPr/>
          </p:nvSpPr>
          <p:spPr bwMode="auto">
            <a:xfrm>
              <a:off x="3457385" y="3239042"/>
              <a:ext cx="560615" cy="463377"/>
            </a:xfrm>
            <a:custGeom>
              <a:avLst/>
              <a:gdLst>
                <a:gd name="T0" fmla="+- 0 10799 1"/>
                <a:gd name="T1" fmla="*/ T0 w 21596"/>
                <a:gd name="T2" fmla="*/ 10800 h 21600"/>
                <a:gd name="T3" fmla="+- 0 10799 1"/>
                <a:gd name="T4" fmla="*/ T3 w 21596"/>
                <a:gd name="T5" fmla="*/ 10800 h 21600"/>
                <a:gd name="T6" fmla="+- 0 10799 1"/>
                <a:gd name="T7" fmla="*/ T6 w 21596"/>
                <a:gd name="T8" fmla="*/ 10800 h 21600"/>
                <a:gd name="T9" fmla="+- 0 10799 1"/>
                <a:gd name="T10" fmla="*/ T9 w 21596"/>
                <a:gd name="T11" fmla="*/ 10800 h 2160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21596" h="21600">
                  <a:moveTo>
                    <a:pt x="4511" y="2151"/>
                  </a:moveTo>
                  <a:lnTo>
                    <a:pt x="6064" y="3877"/>
                  </a:lnTo>
                  <a:lnTo>
                    <a:pt x="4246" y="6302"/>
                  </a:lnTo>
                  <a:lnTo>
                    <a:pt x="1353" y="6302"/>
                  </a:lnTo>
                  <a:cubicBezTo>
                    <a:pt x="1353" y="6302"/>
                    <a:pt x="4511" y="2151"/>
                    <a:pt x="4511" y="2151"/>
                  </a:cubicBezTo>
                  <a:close/>
                  <a:moveTo>
                    <a:pt x="17348" y="6302"/>
                  </a:moveTo>
                  <a:lnTo>
                    <a:pt x="15531" y="3877"/>
                  </a:lnTo>
                  <a:lnTo>
                    <a:pt x="17082" y="2153"/>
                  </a:lnTo>
                  <a:lnTo>
                    <a:pt x="20191" y="6302"/>
                  </a:lnTo>
                  <a:cubicBezTo>
                    <a:pt x="20191" y="6302"/>
                    <a:pt x="17348" y="6302"/>
                    <a:pt x="17348" y="6302"/>
                  </a:cubicBezTo>
                  <a:close/>
                  <a:moveTo>
                    <a:pt x="17264" y="7202"/>
                  </a:moveTo>
                  <a:lnTo>
                    <a:pt x="19663" y="7202"/>
                  </a:lnTo>
                  <a:lnTo>
                    <a:pt x="13021" y="16638"/>
                  </a:lnTo>
                  <a:cubicBezTo>
                    <a:pt x="13021" y="16638"/>
                    <a:pt x="17264" y="7202"/>
                    <a:pt x="17264" y="7202"/>
                  </a:cubicBezTo>
                  <a:close/>
                  <a:moveTo>
                    <a:pt x="8574" y="16637"/>
                  </a:moveTo>
                  <a:lnTo>
                    <a:pt x="1933" y="7202"/>
                  </a:lnTo>
                  <a:lnTo>
                    <a:pt x="4330" y="7202"/>
                  </a:lnTo>
                  <a:cubicBezTo>
                    <a:pt x="4330" y="7202"/>
                    <a:pt x="8574" y="16637"/>
                    <a:pt x="8574" y="16637"/>
                  </a:cubicBezTo>
                  <a:close/>
                  <a:moveTo>
                    <a:pt x="8429" y="7202"/>
                  </a:moveTo>
                  <a:lnTo>
                    <a:pt x="10084" y="18249"/>
                  </a:lnTo>
                  <a:lnTo>
                    <a:pt x="5117" y="7202"/>
                  </a:lnTo>
                  <a:cubicBezTo>
                    <a:pt x="5117" y="7202"/>
                    <a:pt x="8429" y="7202"/>
                    <a:pt x="8429" y="7202"/>
                  </a:cubicBezTo>
                  <a:close/>
                  <a:moveTo>
                    <a:pt x="6584" y="4456"/>
                  </a:moveTo>
                  <a:lnTo>
                    <a:pt x="8246" y="6302"/>
                  </a:lnTo>
                  <a:lnTo>
                    <a:pt x="5200" y="6302"/>
                  </a:lnTo>
                  <a:cubicBezTo>
                    <a:pt x="5200" y="6302"/>
                    <a:pt x="6584" y="4456"/>
                    <a:pt x="6584" y="4456"/>
                  </a:cubicBezTo>
                  <a:close/>
                  <a:moveTo>
                    <a:pt x="6543" y="3238"/>
                  </a:moveTo>
                  <a:lnTo>
                    <a:pt x="5250" y="1800"/>
                  </a:lnTo>
                  <a:lnTo>
                    <a:pt x="7621" y="1800"/>
                  </a:lnTo>
                  <a:cubicBezTo>
                    <a:pt x="7621" y="1800"/>
                    <a:pt x="6543" y="3238"/>
                    <a:pt x="6543" y="3238"/>
                  </a:cubicBezTo>
                  <a:close/>
                  <a:moveTo>
                    <a:pt x="10797" y="3466"/>
                  </a:moveTo>
                  <a:lnTo>
                    <a:pt x="9299" y="1800"/>
                  </a:lnTo>
                  <a:lnTo>
                    <a:pt x="12296" y="1800"/>
                  </a:lnTo>
                  <a:cubicBezTo>
                    <a:pt x="12296" y="1800"/>
                    <a:pt x="10797" y="3466"/>
                    <a:pt x="10797" y="3466"/>
                  </a:cubicBezTo>
                  <a:close/>
                  <a:moveTo>
                    <a:pt x="13974" y="1800"/>
                  </a:moveTo>
                  <a:lnTo>
                    <a:pt x="16345" y="1800"/>
                  </a:lnTo>
                  <a:lnTo>
                    <a:pt x="15052" y="3238"/>
                  </a:lnTo>
                  <a:cubicBezTo>
                    <a:pt x="15052" y="3238"/>
                    <a:pt x="13974" y="1800"/>
                    <a:pt x="13974" y="1800"/>
                  </a:cubicBezTo>
                  <a:close/>
                  <a:moveTo>
                    <a:pt x="13349" y="6302"/>
                  </a:moveTo>
                  <a:lnTo>
                    <a:pt x="15011" y="4456"/>
                  </a:lnTo>
                  <a:lnTo>
                    <a:pt x="16394" y="6302"/>
                  </a:lnTo>
                  <a:cubicBezTo>
                    <a:pt x="16394" y="6302"/>
                    <a:pt x="13349" y="6302"/>
                    <a:pt x="13349" y="6302"/>
                  </a:cubicBezTo>
                  <a:close/>
                  <a:moveTo>
                    <a:pt x="13166" y="7202"/>
                  </a:moveTo>
                  <a:lnTo>
                    <a:pt x="16478" y="7202"/>
                  </a:lnTo>
                  <a:lnTo>
                    <a:pt x="11511" y="18249"/>
                  </a:lnTo>
                  <a:cubicBezTo>
                    <a:pt x="11511" y="18249"/>
                    <a:pt x="13166" y="7202"/>
                    <a:pt x="13166" y="7202"/>
                  </a:cubicBezTo>
                  <a:close/>
                  <a:moveTo>
                    <a:pt x="12478" y="7202"/>
                  </a:moveTo>
                  <a:lnTo>
                    <a:pt x="10797" y="18414"/>
                  </a:lnTo>
                  <a:lnTo>
                    <a:pt x="9117" y="7202"/>
                  </a:lnTo>
                  <a:cubicBezTo>
                    <a:pt x="9117" y="7202"/>
                    <a:pt x="12478" y="7202"/>
                    <a:pt x="12478" y="7202"/>
                  </a:cubicBezTo>
                  <a:close/>
                  <a:moveTo>
                    <a:pt x="8773" y="5716"/>
                  </a:moveTo>
                  <a:lnTo>
                    <a:pt x="7064" y="3817"/>
                  </a:lnTo>
                  <a:lnTo>
                    <a:pt x="8426" y="2000"/>
                  </a:lnTo>
                  <a:lnTo>
                    <a:pt x="10270" y="4051"/>
                  </a:lnTo>
                  <a:cubicBezTo>
                    <a:pt x="10270" y="4051"/>
                    <a:pt x="8773" y="5716"/>
                    <a:pt x="8773" y="5716"/>
                  </a:cubicBezTo>
                  <a:close/>
                  <a:moveTo>
                    <a:pt x="11325" y="4051"/>
                  </a:moveTo>
                  <a:lnTo>
                    <a:pt x="13169" y="2000"/>
                  </a:lnTo>
                  <a:lnTo>
                    <a:pt x="14531" y="3817"/>
                  </a:lnTo>
                  <a:lnTo>
                    <a:pt x="12822" y="5716"/>
                  </a:lnTo>
                  <a:cubicBezTo>
                    <a:pt x="12822" y="5716"/>
                    <a:pt x="11325" y="4051"/>
                    <a:pt x="11325" y="4051"/>
                  </a:cubicBezTo>
                  <a:close/>
                  <a:moveTo>
                    <a:pt x="12296" y="6302"/>
                  </a:moveTo>
                  <a:lnTo>
                    <a:pt x="9299" y="6302"/>
                  </a:lnTo>
                  <a:lnTo>
                    <a:pt x="10797" y="4638"/>
                  </a:lnTo>
                  <a:cubicBezTo>
                    <a:pt x="10797" y="4638"/>
                    <a:pt x="12296" y="6302"/>
                    <a:pt x="12296" y="6302"/>
                  </a:cubicBezTo>
                  <a:close/>
                  <a:moveTo>
                    <a:pt x="21200" y="5102"/>
                  </a:moveTo>
                  <a:lnTo>
                    <a:pt x="17771" y="527"/>
                  </a:lnTo>
                  <a:cubicBezTo>
                    <a:pt x="17518" y="189"/>
                    <a:pt x="17176" y="0"/>
                    <a:pt x="16817" y="0"/>
                  </a:cubicBezTo>
                  <a:lnTo>
                    <a:pt x="4779" y="0"/>
                  </a:lnTo>
                  <a:cubicBezTo>
                    <a:pt x="4420" y="0"/>
                    <a:pt x="4077" y="189"/>
                    <a:pt x="3824" y="527"/>
                  </a:cubicBezTo>
                  <a:lnTo>
                    <a:pt x="395" y="5102"/>
                  </a:lnTo>
                  <a:cubicBezTo>
                    <a:pt x="131" y="5455"/>
                    <a:pt x="-1" y="5921"/>
                    <a:pt x="-1" y="6387"/>
                  </a:cubicBezTo>
                  <a:cubicBezTo>
                    <a:pt x="1" y="6810"/>
                    <a:pt x="114" y="7233"/>
                    <a:pt x="341" y="7573"/>
                  </a:cubicBezTo>
                  <a:lnTo>
                    <a:pt x="9788" y="20995"/>
                  </a:lnTo>
                  <a:cubicBezTo>
                    <a:pt x="10045" y="21379"/>
                    <a:pt x="10412" y="21599"/>
                    <a:pt x="10797" y="21599"/>
                  </a:cubicBezTo>
                  <a:cubicBezTo>
                    <a:pt x="11183" y="21599"/>
                    <a:pt x="11550" y="21379"/>
                    <a:pt x="11807" y="20995"/>
                  </a:cubicBezTo>
                  <a:lnTo>
                    <a:pt x="21255" y="7573"/>
                  </a:lnTo>
                  <a:cubicBezTo>
                    <a:pt x="21485" y="7226"/>
                    <a:pt x="21598" y="6791"/>
                    <a:pt x="21595" y="6359"/>
                  </a:cubicBezTo>
                  <a:cubicBezTo>
                    <a:pt x="21593" y="5902"/>
                    <a:pt x="21459" y="5449"/>
                    <a:pt x="21200" y="5102"/>
                  </a:cubicBezTo>
                </a:path>
              </a:pathLst>
            </a:custGeom>
            <a:solidFill>
              <a:srgbClr val="F0AD00"/>
            </a:soli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lIns="25392" tIns="25392" rIns="25392" bIns="25392" anchor="ctr"/>
            <a:lstStyle/>
            <a:p>
              <a:pPr algn="ctr" defTabSz="228526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200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itchFamily="34" charset="-122"/>
                <a:sym typeface="Gill Sans" charset="0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255690" y="3196196"/>
              <a:ext cx="2617258" cy="522092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 defTabSz="609402">
                <a:defRPr/>
              </a:pPr>
              <a:r>
                <a:rPr lang="en-US" sz="2800" b="1" kern="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LUYỆN TẬP</a:t>
              </a:r>
              <a:endParaRPr lang="en-GB" sz="28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29706" name="Picture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3725" y="5891213"/>
            <a:ext cx="2755900" cy="112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图片 9" descr="左下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58922" y="3287713"/>
            <a:ext cx="2900363" cy="369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图片 10" descr="右上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5982" y="-412751"/>
            <a:ext cx="4129088" cy="2371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图片 8" descr="6fc417983c9675ce1b60e983870aeb8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1849" y="5038693"/>
            <a:ext cx="3010466" cy="1732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图片 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60" r="8347"/>
          <a:stretch>
            <a:fillRect/>
          </a:stretch>
        </p:blipFill>
        <p:spPr>
          <a:xfrm flipH="1">
            <a:off x="114636" y="389547"/>
            <a:ext cx="2687293" cy="1970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194754"/>
      </p:ext>
    </p:extLst>
  </p:cSld>
  <p:clrMapOvr>
    <a:masterClrMapping/>
  </p:clrMapOvr>
  <p:transition spd="slow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9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0" y="0"/>
            <a:ext cx="121920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ngữ</a:t>
            </a:r>
            <a:r>
              <a:rPr lang="en-US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cụm</a:t>
            </a:r>
            <a:r>
              <a:rPr lang="en-US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cụm</a:t>
            </a:r>
            <a:r>
              <a:rPr lang="en-US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trung</a:t>
            </a:r>
            <a:r>
              <a:rPr lang="en-US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tố</a:t>
            </a:r>
            <a:r>
              <a:rPr lang="en-US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phụ</a:t>
            </a:r>
            <a:r>
              <a:rPr lang="en-US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cụm</a:t>
            </a:r>
            <a:r>
              <a:rPr lang="en-US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Đôi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cánh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kia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ngắn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hủn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hoắn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bây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áo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kín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xuống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tận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chấm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đuôi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(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Tô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Hoài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Dế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Choắt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giọng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buồn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rầu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(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Tô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Hoài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c)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Bác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bổ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sung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"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Tuyên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ngôn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Độc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lập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" ( Theo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Phong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d)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tịch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Chí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Minh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"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Tuyên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ngôn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Độc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lập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Quảng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2/9/1945 ( Theo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Bùi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Phong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267490"/>
              </p:ext>
            </p:extLst>
          </p:nvPr>
        </p:nvGraphicFramePr>
        <p:xfrm>
          <a:off x="462744" y="2487108"/>
          <a:ext cx="10858787" cy="2705100"/>
        </p:xfrm>
        <a:graphic>
          <a:graphicData uri="http://schemas.openxmlformats.org/drawingml/2006/table">
            <a:tbl>
              <a:tblPr firstRow="1" firstCol="1" bandRow="1"/>
              <a:tblGrid>
                <a:gridCol w="98817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9465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9465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49258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378872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0">
                <a:tc gridSpan="5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Vị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ngữ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E4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Phần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Loại từ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Phần trước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Phần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trung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tâm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Phần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sau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a.</a:t>
                      </a: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.........................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............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.................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.........................................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b.</a:t>
                      </a: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.......................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................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...............................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r>
                        <a:rPr lang="en-US" sz="2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....................................................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c.</a:t>
                      </a: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......................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r>
                        <a:rPr lang="en-US" sz="2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..........................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.........................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..................................................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d.</a:t>
                      </a: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.........................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r>
                        <a:rPr lang="en-US" sz="2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..................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..........................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........................................................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2984500" y="2693472"/>
            <a:ext cx="1137804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7887253"/>
      </p:ext>
    </p:extLst>
  </p:cSld>
  <p:clrMapOvr>
    <a:masterClrMapping/>
  </p:clrMapOvr>
  <p:transition advTm="100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24C34E1-7D55-4063-8E6C-162966F67F5F}" type="slidenum">
              <a:rPr lang="en-US" altLang="en-US"/>
              <a:pPr/>
              <a:t>18</a:t>
            </a:fld>
            <a:endParaRPr lang="en-US" altLang="en-US"/>
          </a:p>
        </p:txBody>
      </p:sp>
      <p:sp>
        <p:nvSpPr>
          <p:cNvPr id="9219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101600" y="533400"/>
            <a:ext cx="11480800" cy="4724400"/>
          </a:xfrm>
          <a:noFill/>
        </p:spPr>
        <p:txBody>
          <a:bodyPr/>
          <a:lstStyle/>
          <a:p>
            <a:pPr marL="812800" indent="-812800" eaLnBrk="1" hangingPunct="1">
              <a:lnSpc>
                <a:spcPct val="80000"/>
              </a:lnSpc>
              <a:buFontTx/>
              <a:buNone/>
            </a:pPr>
            <a:r>
              <a:rPr lang="en-US" altLang="en-US" sz="2800" b="1" smtClean="0">
                <a:sym typeface="Symbol" pitchFamily="18" charset="2"/>
              </a:rPr>
              <a:t>2. </a:t>
            </a:r>
            <a:r>
              <a:rPr lang="en-US" altLang="en-US" sz="2800" b="1" smtClean="0"/>
              <a:t>So sánh c</a:t>
            </a:r>
            <a:r>
              <a:rPr lang="en-US" altLang="en-US" b="1" smtClean="0"/>
              <a:t>ác cách nói</a:t>
            </a:r>
            <a:endParaRPr lang="en-US" altLang="en-US" sz="2800" b="1" smtClean="0"/>
          </a:p>
          <a:p>
            <a:pPr marL="812800" indent="-812800" eaLnBrk="1" hangingPunct="1">
              <a:lnSpc>
                <a:spcPct val="80000"/>
              </a:lnSpc>
              <a:buFontTx/>
              <a:buNone/>
            </a:pPr>
            <a:r>
              <a:rPr lang="en-US" altLang="en-US" b="1" smtClean="0">
                <a:latin typeface="Times New Roman" pitchFamily="18" charset="0"/>
              </a:rPr>
              <a:t>- </a:t>
            </a:r>
            <a:r>
              <a:rPr lang="en-US" altLang="en-US" sz="2400" b="1" smtClean="0">
                <a:latin typeface="Times New Roman" pitchFamily="18" charset="0"/>
              </a:rPr>
              <a:t>Túp lều:</a:t>
            </a:r>
          </a:p>
          <a:p>
            <a:pPr marL="812800" indent="-812800" eaLnBrk="1" hangingPunct="1">
              <a:lnSpc>
                <a:spcPct val="80000"/>
              </a:lnSpc>
              <a:buFontTx/>
              <a:buNone/>
            </a:pPr>
            <a:r>
              <a:rPr lang="en-US" altLang="en-US" b="1" smtClean="0">
                <a:latin typeface="Times New Roman" pitchFamily="18" charset="0"/>
              </a:rPr>
              <a:t>- </a:t>
            </a:r>
            <a:r>
              <a:rPr lang="en-US" altLang="en-US" sz="2400" b="1" smtClean="0">
                <a:latin typeface="Times New Roman" pitchFamily="18" charset="0"/>
              </a:rPr>
              <a:t>Một túp lều:</a:t>
            </a:r>
          </a:p>
          <a:p>
            <a:pPr marL="812800" indent="-812800" eaLnBrk="1" hangingPunct="1">
              <a:lnSpc>
                <a:spcPct val="80000"/>
              </a:lnSpc>
              <a:buFontTx/>
              <a:buNone/>
            </a:pPr>
            <a:r>
              <a:rPr lang="en-US" altLang="en-US" b="1" smtClean="0">
                <a:latin typeface="Times New Roman" pitchFamily="18" charset="0"/>
              </a:rPr>
              <a:t>- </a:t>
            </a:r>
            <a:r>
              <a:rPr lang="en-US" altLang="en-US" sz="2400" b="1" smtClean="0">
                <a:latin typeface="Times New Roman" pitchFamily="18" charset="0"/>
              </a:rPr>
              <a:t>Một túp lều nát:</a:t>
            </a:r>
            <a:r>
              <a:rPr lang="en-US" altLang="en-US" sz="3500" b="1" smtClean="0">
                <a:latin typeface="Times New Roman" pitchFamily="18" charset="0"/>
              </a:rPr>
              <a:t> </a:t>
            </a:r>
          </a:p>
        </p:txBody>
      </p:sp>
      <p:sp>
        <p:nvSpPr>
          <p:cNvPr id="128008" name="Rectangle 8"/>
          <p:cNvSpPr>
            <a:spLocks noChangeArrowheads="1"/>
          </p:cNvSpPr>
          <p:nvPr/>
        </p:nvSpPr>
        <p:spPr bwMode="auto">
          <a:xfrm>
            <a:off x="304800" y="3581400"/>
            <a:ext cx="119888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en-US" sz="2800" b="1">
                <a:solidFill>
                  <a:srgbClr val="000099"/>
                </a:solidFill>
                <a:latin typeface="Times New Roman" pitchFamily="18" charset="0"/>
                <a:sym typeface="Symbol" pitchFamily="18" charset="2"/>
              </a:rPr>
              <a:t></a:t>
            </a:r>
            <a:r>
              <a:rPr lang="en-US" altLang="en-US" sz="2800">
                <a:latin typeface="Times New Roman" pitchFamily="18" charset="0"/>
              </a:rPr>
              <a:t> </a:t>
            </a:r>
            <a:r>
              <a:rPr lang="en-US" altLang="en-US" sz="2800" u="sng">
                <a:latin typeface="Times New Roman" pitchFamily="18" charset="0"/>
              </a:rPr>
              <a:t>Đặc điểm:</a:t>
            </a:r>
            <a:r>
              <a:rPr lang="en-US" altLang="en-US" sz="2800">
                <a:latin typeface="Times New Roman" pitchFamily="18" charset="0"/>
              </a:rPr>
              <a:t> </a:t>
            </a:r>
          </a:p>
          <a:p>
            <a:pPr eaLnBrk="1" hangingPunct="1"/>
            <a:r>
              <a:rPr lang="en-US" altLang="en-US" sz="28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- Cụm danh từ có ý nghĩa đầy đủ hơn và có cấu tạo phức tạp hơn một mình danh từ.</a:t>
            </a:r>
          </a:p>
        </p:txBody>
      </p:sp>
      <p:sp>
        <p:nvSpPr>
          <p:cNvPr id="9221" name="Text Box 9"/>
          <p:cNvSpPr txBox="1">
            <a:spLocks noChangeArrowheads="1"/>
          </p:cNvSpPr>
          <p:nvPr/>
        </p:nvSpPr>
        <p:spPr bwMode="auto">
          <a:xfrm>
            <a:off x="8940800" y="4662489"/>
            <a:ext cx="2336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vi-VN" altLang="en-US" sz="2000">
              <a:latin typeface="Times New Roman" pitchFamily="18" charset="0"/>
            </a:endParaRPr>
          </a:p>
        </p:txBody>
      </p:sp>
      <p:sp>
        <p:nvSpPr>
          <p:cNvPr id="9222" name="Text Box 10"/>
          <p:cNvSpPr txBox="1">
            <a:spLocks noChangeArrowheads="1"/>
          </p:cNvSpPr>
          <p:nvPr/>
        </p:nvSpPr>
        <p:spPr bwMode="auto">
          <a:xfrm>
            <a:off x="0" y="2514600"/>
            <a:ext cx="558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b="1">
                <a:latin typeface="Times New Roman" pitchFamily="18" charset="0"/>
              </a:rPr>
              <a:t>- Một túp lều nát trên bờ biển</a:t>
            </a:r>
          </a:p>
        </p:txBody>
      </p:sp>
      <p:sp>
        <p:nvSpPr>
          <p:cNvPr id="128026" name="Text Box 26"/>
          <p:cNvSpPr txBox="1">
            <a:spLocks noChangeArrowheads="1"/>
          </p:cNvSpPr>
          <p:nvPr/>
        </p:nvSpPr>
        <p:spPr bwMode="auto">
          <a:xfrm>
            <a:off x="2032000" y="1066800"/>
            <a:ext cx="1016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b="1">
                <a:solidFill>
                  <a:srgbClr val="F60064"/>
                </a:solidFill>
                <a:latin typeface="Times New Roman" pitchFamily="18" charset="0"/>
              </a:rPr>
              <a:t>DT</a:t>
            </a:r>
          </a:p>
        </p:txBody>
      </p:sp>
      <p:sp>
        <p:nvSpPr>
          <p:cNvPr id="128027" name="AutoShape 27"/>
          <p:cNvSpPr>
            <a:spLocks/>
          </p:cNvSpPr>
          <p:nvPr/>
        </p:nvSpPr>
        <p:spPr bwMode="auto">
          <a:xfrm>
            <a:off x="5384800" y="1524000"/>
            <a:ext cx="203200" cy="1447800"/>
          </a:xfrm>
          <a:prstGeom prst="rightBrace">
            <a:avLst>
              <a:gd name="adj1" fmla="val 79167"/>
              <a:gd name="adj2" fmla="val 50000"/>
            </a:avLst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vi-VN" altLang="en-US"/>
          </a:p>
        </p:txBody>
      </p:sp>
      <p:sp>
        <p:nvSpPr>
          <p:cNvPr id="128028" name="Text Box 28"/>
          <p:cNvSpPr txBox="1">
            <a:spLocks noChangeArrowheads="1"/>
          </p:cNvSpPr>
          <p:nvPr/>
        </p:nvSpPr>
        <p:spPr bwMode="auto">
          <a:xfrm>
            <a:off x="5486400" y="2057401"/>
            <a:ext cx="1727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b="1">
                <a:solidFill>
                  <a:srgbClr val="F60064"/>
                </a:solidFill>
                <a:latin typeface="Times New Roman" pitchFamily="18" charset="0"/>
              </a:rPr>
              <a:t>C</a:t>
            </a:r>
            <a:r>
              <a:rPr lang="en-US" altLang="en-US" sz="2000" b="1">
                <a:solidFill>
                  <a:srgbClr val="F60064"/>
                </a:solidFill>
                <a:latin typeface="Times New Roman" pitchFamily="18" charset="0"/>
              </a:rPr>
              <a:t>ụm </a:t>
            </a:r>
            <a:r>
              <a:rPr lang="en-US" altLang="en-US" sz="2400" b="1">
                <a:solidFill>
                  <a:srgbClr val="F60064"/>
                </a:solidFill>
                <a:latin typeface="Times New Roman" pitchFamily="18" charset="0"/>
              </a:rPr>
              <a:t>DT</a:t>
            </a:r>
          </a:p>
        </p:txBody>
      </p:sp>
      <p:sp>
        <p:nvSpPr>
          <p:cNvPr id="128029" name="Line 29"/>
          <p:cNvSpPr>
            <a:spLocks noChangeShapeType="1"/>
          </p:cNvSpPr>
          <p:nvPr/>
        </p:nvSpPr>
        <p:spPr bwMode="auto">
          <a:xfrm flipV="1">
            <a:off x="6908801" y="1752600"/>
            <a:ext cx="478367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28030" name="Text Box 30"/>
          <p:cNvSpPr txBox="1">
            <a:spLocks noChangeArrowheads="1"/>
          </p:cNvSpPr>
          <p:nvPr/>
        </p:nvSpPr>
        <p:spPr bwMode="auto">
          <a:xfrm>
            <a:off x="7518400" y="1447800"/>
            <a:ext cx="3759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b="1">
                <a:latin typeface="Times New Roman" pitchFamily="18" charset="0"/>
              </a:rPr>
              <a:t>-Rõ về số lượng</a:t>
            </a:r>
          </a:p>
        </p:txBody>
      </p:sp>
      <p:sp>
        <p:nvSpPr>
          <p:cNvPr id="128032" name="Text Box 32"/>
          <p:cNvSpPr txBox="1">
            <a:spLocks noChangeArrowheads="1"/>
          </p:cNvSpPr>
          <p:nvPr/>
        </p:nvSpPr>
        <p:spPr bwMode="auto">
          <a:xfrm>
            <a:off x="7416800" y="1981200"/>
            <a:ext cx="447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b="1">
                <a:latin typeface="Times New Roman" pitchFamily="18" charset="0"/>
              </a:rPr>
              <a:t>- Số lượng + tính chất</a:t>
            </a:r>
          </a:p>
        </p:txBody>
      </p:sp>
      <p:sp>
        <p:nvSpPr>
          <p:cNvPr id="128033" name="Text Box 33"/>
          <p:cNvSpPr txBox="1">
            <a:spLocks noChangeArrowheads="1"/>
          </p:cNvSpPr>
          <p:nvPr/>
        </p:nvSpPr>
        <p:spPr bwMode="auto">
          <a:xfrm>
            <a:off x="7416800" y="2438401"/>
            <a:ext cx="4673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b="1">
                <a:latin typeface="Times New Roman" pitchFamily="18" charset="0"/>
              </a:rPr>
              <a:t>- Số lượng + tính chất + vị trí</a:t>
            </a:r>
          </a:p>
        </p:txBody>
      </p:sp>
      <p:sp>
        <p:nvSpPr>
          <p:cNvPr id="128034" name="Line 34"/>
          <p:cNvSpPr>
            <a:spLocks noChangeShapeType="1"/>
          </p:cNvSpPr>
          <p:nvPr/>
        </p:nvSpPr>
        <p:spPr bwMode="auto">
          <a:xfrm>
            <a:off x="6908800" y="2286000"/>
            <a:ext cx="508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28035" name="Line 35"/>
          <p:cNvSpPr>
            <a:spLocks noChangeShapeType="1"/>
          </p:cNvSpPr>
          <p:nvPr/>
        </p:nvSpPr>
        <p:spPr bwMode="auto">
          <a:xfrm>
            <a:off x="6923618" y="2735264"/>
            <a:ext cx="493183" cy="79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8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28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28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28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28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28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28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128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128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1280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6" presetID="3" presetClass="emph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7" dur="2000" fill="hold"/>
                                        <p:tgtEl>
                                          <p:spTgt spid="1280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008" grpId="0"/>
      <p:bldP spid="128008" grpId="1"/>
      <p:bldP spid="128026" grpId="0"/>
      <p:bldP spid="128027" grpId="0" animBg="1"/>
      <p:bldP spid="128028" grpId="0"/>
      <p:bldP spid="128029" grpId="0" animBg="1"/>
      <p:bldP spid="128030" grpId="0"/>
      <p:bldP spid="128032" grpId="0"/>
      <p:bldP spid="128033" grpId="0"/>
      <p:bldP spid="128034" grpId="0" animBg="1"/>
      <p:bldP spid="12803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991DFA1-C459-4BEB-A24D-313F417166C3}" type="slidenum">
              <a:rPr lang="en-US" altLang="en-US"/>
              <a:pPr/>
              <a:t>19</a:t>
            </a:fld>
            <a:endParaRPr lang="en-US" altLang="en-US"/>
          </a:p>
        </p:txBody>
      </p:sp>
      <p:sp>
        <p:nvSpPr>
          <p:cNvPr id="15363" name="Rectangle 5"/>
          <p:cNvSpPr>
            <a:spLocks noChangeArrowheads="1"/>
          </p:cNvSpPr>
          <p:nvPr/>
        </p:nvSpPr>
        <p:spPr bwMode="auto">
          <a:xfrm>
            <a:off x="232834" y="304800"/>
            <a:ext cx="11654367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53975" eaLnBrk="1" hangingPunct="1"/>
            <a:r>
              <a:rPr lang="en-US" altLang="en-US" sz="2800" b="1" dirty="0" err="1" smtClean="0">
                <a:solidFill>
                  <a:srgbClr val="0033CC"/>
                </a:solidFill>
                <a:latin typeface="Times New Roman" pitchFamily="18" charset="0"/>
                <a:sym typeface="Wingdings" pitchFamily="2" charset="2"/>
              </a:rPr>
              <a:t>Mô</a:t>
            </a:r>
            <a:r>
              <a:rPr lang="en-US" altLang="en-US" sz="2800" b="1" dirty="0" smtClean="0">
                <a:solidFill>
                  <a:srgbClr val="0033CC"/>
                </a:solidFill>
                <a:latin typeface="Times New Roman" pitchFamily="18" charset="0"/>
                <a:sym typeface="Wingdings" pitchFamily="2" charset="2"/>
              </a:rPr>
              <a:t> </a:t>
            </a:r>
            <a:r>
              <a:rPr lang="en-US" altLang="en-US" sz="2800" b="1" dirty="0" err="1">
                <a:solidFill>
                  <a:srgbClr val="0033CC"/>
                </a:solidFill>
                <a:latin typeface="Times New Roman" pitchFamily="18" charset="0"/>
                <a:sym typeface="Wingdings" pitchFamily="2" charset="2"/>
              </a:rPr>
              <a:t>hình</a:t>
            </a:r>
            <a:r>
              <a:rPr lang="en-US" altLang="en-US" sz="2800" b="1" dirty="0">
                <a:solidFill>
                  <a:srgbClr val="0033CC"/>
                </a:solidFill>
                <a:latin typeface="Times New Roman" pitchFamily="18" charset="0"/>
                <a:sym typeface="Wingdings" pitchFamily="2" charset="2"/>
              </a:rPr>
              <a:t> </a:t>
            </a:r>
            <a:r>
              <a:rPr lang="en-US" altLang="en-US" sz="2800" b="1" dirty="0" err="1">
                <a:solidFill>
                  <a:srgbClr val="0033CC"/>
                </a:solidFill>
                <a:latin typeface="Times New Roman" pitchFamily="18" charset="0"/>
                <a:sym typeface="Wingdings" pitchFamily="2" charset="2"/>
              </a:rPr>
              <a:t>cụm</a:t>
            </a:r>
            <a:r>
              <a:rPr lang="en-US" altLang="en-US" sz="2800" b="1" dirty="0">
                <a:solidFill>
                  <a:srgbClr val="0033CC"/>
                </a:solidFill>
                <a:latin typeface="Times New Roman" pitchFamily="18" charset="0"/>
                <a:sym typeface="Wingdings" pitchFamily="2" charset="2"/>
              </a:rPr>
              <a:t> </a:t>
            </a:r>
            <a:r>
              <a:rPr lang="en-US" altLang="en-US" sz="2800" b="1" dirty="0" err="1">
                <a:solidFill>
                  <a:srgbClr val="0033CC"/>
                </a:solidFill>
                <a:latin typeface="Times New Roman" pitchFamily="18" charset="0"/>
                <a:sym typeface="Wingdings" pitchFamily="2" charset="2"/>
              </a:rPr>
              <a:t>danh</a:t>
            </a:r>
            <a:r>
              <a:rPr lang="en-US" altLang="en-US" sz="2800" b="1" dirty="0">
                <a:solidFill>
                  <a:srgbClr val="0033CC"/>
                </a:solidFill>
                <a:latin typeface="Times New Roman" pitchFamily="18" charset="0"/>
                <a:sym typeface="Wingdings" pitchFamily="2" charset="2"/>
              </a:rPr>
              <a:t> </a:t>
            </a:r>
            <a:r>
              <a:rPr lang="en-US" altLang="en-US" sz="2800" b="1" dirty="0" err="1">
                <a:solidFill>
                  <a:srgbClr val="0033CC"/>
                </a:solidFill>
                <a:latin typeface="Times New Roman" pitchFamily="18" charset="0"/>
                <a:sym typeface="Wingdings" pitchFamily="2" charset="2"/>
              </a:rPr>
              <a:t>từ</a:t>
            </a:r>
            <a:r>
              <a:rPr lang="en-US" altLang="en-US" sz="2800" b="1" dirty="0">
                <a:solidFill>
                  <a:srgbClr val="0033CC"/>
                </a:solidFill>
                <a:latin typeface="Times New Roman" pitchFamily="18" charset="0"/>
                <a:sym typeface="Wingdings" pitchFamily="2" charset="2"/>
              </a:rPr>
              <a:t> </a:t>
            </a:r>
            <a:r>
              <a:rPr lang="en-US" altLang="en-US" sz="2800" b="1" dirty="0" err="1">
                <a:solidFill>
                  <a:srgbClr val="0033CC"/>
                </a:solidFill>
                <a:latin typeface="Times New Roman" pitchFamily="18" charset="0"/>
                <a:sym typeface="Wingdings" pitchFamily="2" charset="2"/>
              </a:rPr>
              <a:t>đầy</a:t>
            </a:r>
            <a:r>
              <a:rPr lang="en-US" altLang="en-US" sz="2800" b="1" dirty="0">
                <a:solidFill>
                  <a:srgbClr val="0033CC"/>
                </a:solidFill>
                <a:latin typeface="Times New Roman" pitchFamily="18" charset="0"/>
                <a:sym typeface="Wingdings" pitchFamily="2" charset="2"/>
              </a:rPr>
              <a:t> </a:t>
            </a:r>
            <a:r>
              <a:rPr lang="en-US" altLang="en-US" sz="2800" b="1" dirty="0" err="1">
                <a:solidFill>
                  <a:srgbClr val="0033CC"/>
                </a:solidFill>
                <a:latin typeface="Times New Roman" pitchFamily="18" charset="0"/>
                <a:sym typeface="Wingdings" pitchFamily="2" charset="2"/>
              </a:rPr>
              <a:t>đủ</a:t>
            </a:r>
            <a:r>
              <a:rPr lang="en-US" altLang="en-US" sz="2800" b="1" dirty="0">
                <a:solidFill>
                  <a:srgbClr val="0033CC"/>
                </a:solidFill>
                <a:latin typeface="Times New Roman" pitchFamily="18" charset="0"/>
                <a:sym typeface="Wingdings" pitchFamily="2" charset="2"/>
              </a:rPr>
              <a:t>:</a:t>
            </a:r>
          </a:p>
        </p:txBody>
      </p:sp>
      <p:graphicFrame>
        <p:nvGraphicFramePr>
          <p:cNvPr id="251170" name="Group 290"/>
          <p:cNvGraphicFramePr>
            <a:graphicFrameLocks noGrp="1"/>
          </p:cNvGraphicFramePr>
          <p:nvPr>
            <p:ph idx="1"/>
          </p:nvPr>
        </p:nvGraphicFramePr>
        <p:xfrm>
          <a:off x="406400" y="1598614"/>
          <a:ext cx="11480802" cy="4737099"/>
        </p:xfrm>
        <a:graphic>
          <a:graphicData uri="http://schemas.openxmlformats.org/drawingml/2006/table">
            <a:tbl>
              <a:tblPr/>
              <a:tblGrid>
                <a:gridCol w="191346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1346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1346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91346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91346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913467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617571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Phần trước</a:t>
                      </a:r>
                    </a:p>
                  </a:txBody>
                  <a:tcPr marL="121920" marR="121920" marT="45722" marB="45722" horzOverflow="overflow">
                    <a:lnL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Phần trung tâm</a:t>
                      </a:r>
                    </a:p>
                  </a:txBody>
                  <a:tcPr marL="121920" marR="121920" marT="45722" marB="45722" horzOverflow="overflow">
                    <a:lnL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Phần sau</a:t>
                      </a:r>
                    </a:p>
                  </a:txBody>
                  <a:tcPr marL="121920" marR="121920" marT="45722" marB="45722" horzOverflow="overflow">
                    <a:lnL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7948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</a:t>
                      </a:r>
                      <a:r>
                        <a:rPr kumimoji="0" lang="en-US" sz="28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</a:p>
                  </a:txBody>
                  <a:tcPr marL="121920" marR="121920" marT="45722" marB="45722" anchor="ctr" horzOverflow="overflow">
                    <a:lnL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</a:t>
                      </a:r>
                      <a:r>
                        <a:rPr kumimoji="0" lang="en-US" sz="28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marL="121920" marR="121920" marT="45722" marB="45722" anchor="ctr" horzOverflow="overflow">
                    <a:lnL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</a:t>
                      </a:r>
                      <a:r>
                        <a:rPr kumimoji="0" lang="en-US" sz="28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marL="121920" marR="121920" marT="45722" marB="45722" anchor="ctr" horzOverflow="overflow">
                    <a:lnL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</a:t>
                      </a:r>
                      <a:r>
                        <a:rPr kumimoji="0" lang="en-US" sz="28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</a:p>
                  </a:txBody>
                  <a:tcPr marL="121920" marR="121920" marT="45722" marB="45722" anchor="ctr" horzOverflow="overflow">
                    <a:lnL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</a:t>
                      </a:r>
                      <a:r>
                        <a:rPr kumimoji="0" lang="en-US" sz="28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marL="121920" marR="121920" marT="45722" marB="45722" anchor="ctr" horzOverflow="overflow">
                    <a:lnL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</a:t>
                      </a:r>
                      <a:r>
                        <a:rPr kumimoji="0" lang="en-US" sz="28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 </a:t>
                      </a:r>
                    </a:p>
                  </a:txBody>
                  <a:tcPr marL="121920" marR="121920" marT="45722" marB="45722" anchor="ctr" horzOverflow="overflow">
                    <a:lnL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3002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Tổng lượng</a:t>
                      </a:r>
                    </a:p>
                  </a:txBody>
                  <a:tcPr marL="121920" marR="121920" marT="45722" marB="45722" anchor="ctr" horzOverflow="overflow">
                    <a:lnL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số lượng</a:t>
                      </a:r>
                    </a:p>
                  </a:txBody>
                  <a:tcPr marL="121920" marR="121920" marT="45722" marB="45722" anchor="ctr" horzOverflow="overflow">
                    <a:lnL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DT chỉ đơn vị</a:t>
                      </a:r>
                    </a:p>
                  </a:txBody>
                  <a:tcPr marL="121920" marR="121920" marT="45722" marB="45722" anchor="ctr" horzOverflow="overflow">
                    <a:lnL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DT chỉ đối tượng</a:t>
                      </a:r>
                    </a:p>
                  </a:txBody>
                  <a:tcPr marL="121920" marR="121920" marT="45722" marB="45722" anchor="ctr" horzOverflow="overflow">
                    <a:lnL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Đặc điểm tính chất</a:t>
                      </a:r>
                    </a:p>
                  </a:txBody>
                  <a:tcPr marL="121920" marR="121920" marT="45722" marB="45722" anchor="ctr" horzOverflow="overflow">
                    <a:lnL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vị trí</a:t>
                      </a:r>
                    </a:p>
                  </a:txBody>
                  <a:tcPr marL="121920" marR="121920" marT="45722" marB="45722" anchor="ctr" horzOverflow="overflow">
                    <a:lnL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1398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toàn thể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tất cả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toàn bộ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Hết thảy …</a:t>
                      </a: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marL="121920" marR="121920" marT="45722" marB="45722" horzOverflow="overflow">
                    <a:lnL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Mọi, các, những,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mỗi, hai, ba, …</a:t>
                      </a:r>
                    </a:p>
                  </a:txBody>
                  <a:tcPr marL="121920" marR="121920" marT="45722" marB="45722" horzOverflow="overflow">
                    <a:lnL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marT="45722" marB="45722" horzOverflow="overflow">
                    <a:lnL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marT="45722" marB="45722" horzOverflow="overflow">
                    <a:lnL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21920" marR="121920" marT="45722" marB="45722" horzOverflow="overflow">
                    <a:lnL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này, ấy, kia, nọ …</a:t>
                      </a:r>
                    </a:p>
                  </a:txBody>
                  <a:tcPr marL="121920" marR="121920" marT="45722" marB="45722" horzOverflow="overflow">
                    <a:lnL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15398" name="Text Box 125"/>
          <p:cNvSpPr txBox="1">
            <a:spLocks noChangeArrowheads="1"/>
          </p:cNvSpPr>
          <p:nvPr/>
        </p:nvSpPr>
        <p:spPr bwMode="auto">
          <a:xfrm>
            <a:off x="8229600" y="3122613"/>
            <a:ext cx="14224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vi-VN" altLang="en-US" sz="2800">
              <a:latin typeface="Times New Roman" pitchFamily="18" charset="0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左下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325" y="3040856"/>
            <a:ext cx="2900363" cy="369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图片 10" descr="右上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2912" y="-139968"/>
            <a:ext cx="4129088" cy="2371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" name="组合 17"/>
          <p:cNvGrpSpPr>
            <a:grpSpLocks/>
          </p:cNvGrpSpPr>
          <p:nvPr/>
        </p:nvGrpSpPr>
        <p:grpSpPr bwMode="auto">
          <a:xfrm>
            <a:off x="2986088" y="2390775"/>
            <a:ext cx="6246812" cy="1512888"/>
            <a:chOff x="4888" y="2893"/>
            <a:chExt cx="9838" cy="2382"/>
          </a:xfrm>
        </p:grpSpPr>
        <p:sp>
          <p:nvSpPr>
            <p:cNvPr id="14" name="剪去单角的矩形 13"/>
            <p:cNvSpPr/>
            <p:nvPr/>
          </p:nvSpPr>
          <p:spPr>
            <a:xfrm flipV="1">
              <a:off x="4888" y="2893"/>
              <a:ext cx="9838" cy="2382"/>
            </a:xfrm>
            <a:prstGeom prst="snip1Rect">
              <a:avLst>
                <a:gd name="adj" fmla="val 50000"/>
              </a:avLst>
            </a:prstGeom>
            <a:noFill/>
            <a:ln w="25400">
              <a:solidFill>
                <a:srgbClr val="E94B5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剪去单角的矩形 14"/>
            <p:cNvSpPr/>
            <p:nvPr/>
          </p:nvSpPr>
          <p:spPr>
            <a:xfrm flipV="1">
              <a:off x="5073" y="3085"/>
              <a:ext cx="9425" cy="2000"/>
            </a:xfrm>
            <a:prstGeom prst="snip1Rect">
              <a:avLst>
                <a:gd name="adj" fmla="val 50000"/>
              </a:avLst>
            </a:prstGeom>
            <a:noFill/>
            <a:ln w="12700" cmpd="sng">
              <a:solidFill>
                <a:srgbClr val="E94B52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9" name="文本框 18"/>
          <p:cNvSpPr txBox="1">
            <a:spLocks noChangeArrowheads="1"/>
          </p:cNvSpPr>
          <p:nvPr/>
        </p:nvSpPr>
        <p:spPr bwMode="auto">
          <a:xfrm>
            <a:off x="4706938" y="2579688"/>
            <a:ext cx="4165600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algn="di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3600" b="1">
                <a:solidFill>
                  <a:srgbClr val="E94B5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Kiến thức Ngữ văn</a:t>
            </a:r>
            <a:endParaRPr lang="zh-CN" altLang="en-US" sz="3600" b="1">
              <a:solidFill>
                <a:srgbClr val="E94B5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文本框 19"/>
          <p:cNvSpPr txBox="1">
            <a:spLocks noChangeArrowheads="1"/>
          </p:cNvSpPr>
          <p:nvPr/>
        </p:nvSpPr>
        <p:spPr bwMode="auto">
          <a:xfrm>
            <a:off x="3409950" y="2660650"/>
            <a:ext cx="108267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5400">
                <a:solidFill>
                  <a:srgbClr val="E94B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</a:p>
        </p:txBody>
      </p:sp>
      <p:cxnSp>
        <p:nvCxnSpPr>
          <p:cNvPr id="21" name="直接连接符 20"/>
          <p:cNvCxnSpPr/>
          <p:nvPr/>
        </p:nvCxnSpPr>
        <p:spPr>
          <a:xfrm>
            <a:off x="4638675" y="2763838"/>
            <a:ext cx="0" cy="693737"/>
          </a:xfrm>
          <a:prstGeom prst="line">
            <a:avLst/>
          </a:prstGeom>
          <a:ln w="25400">
            <a:solidFill>
              <a:srgbClr val="E94B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图片 21" descr="玫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1263" y="1941513"/>
            <a:ext cx="1490662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图片 8" descr="6fc417983c9675ce1b60e983870aeb8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2518" y="4886324"/>
            <a:ext cx="3010466" cy="1732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图片 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60" r="8347"/>
          <a:stretch>
            <a:fillRect/>
          </a:stretch>
        </p:blipFill>
        <p:spPr>
          <a:xfrm flipH="1">
            <a:off x="298795" y="125949"/>
            <a:ext cx="2687293" cy="1970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92427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2"/>
          <p:cNvSpPr txBox="1">
            <a:spLocks noChangeArrowheads="1"/>
          </p:cNvSpPr>
          <p:nvPr/>
        </p:nvSpPr>
        <p:spPr bwMode="auto">
          <a:xfrm>
            <a:off x="609601" y="457201"/>
            <a:ext cx="11114617" cy="296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1000"/>
              </a:spcBef>
              <a:spcAft>
                <a:spcPct val="40000"/>
              </a:spcAft>
            </a:pP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Ví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dụ:Viên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ấy</a:t>
            </a:r>
            <a:r>
              <a:rPr lang="en-US" sz="2800" dirty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en-US" sz="2800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800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đâu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800" dirty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>
              <a:spcBef>
                <a:spcPct val="51000"/>
              </a:spcBef>
              <a:spcAft>
                <a:spcPct val="40000"/>
              </a:spcAft>
            </a:pPr>
            <a:endParaRPr lang="en-US" sz="2800" dirty="0">
              <a:solidFill>
                <a:schemeClr val="folHlink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51000"/>
              </a:spcBef>
              <a:spcAft>
                <a:spcPct val="40000"/>
              </a:spcAft>
            </a:pPr>
            <a:r>
              <a:rPr lang="en-US" sz="28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2800" dirty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2800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800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</a:t>
            </a:r>
            <a:r>
              <a:rPr lang="en-US" sz="28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.  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dirty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</a:t>
            </a:r>
            <a:endParaRPr lang="en-US" sz="2800" dirty="0">
              <a:solidFill>
                <a:srgbClr val="00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920" name="Text Box 8"/>
          <p:cNvSpPr txBox="1">
            <a:spLocks noChangeArrowheads="1"/>
          </p:cNvSpPr>
          <p:nvPr/>
        </p:nvSpPr>
        <p:spPr bwMode="auto">
          <a:xfrm>
            <a:off x="2544234" y="3429001"/>
            <a:ext cx="105621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vi-VN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931" name="Text Box 19"/>
          <p:cNvSpPr txBox="1">
            <a:spLocks noChangeArrowheads="1"/>
          </p:cNvSpPr>
          <p:nvPr/>
        </p:nvSpPr>
        <p:spPr bwMode="auto">
          <a:xfrm>
            <a:off x="1172634" y="4816476"/>
            <a:ext cx="18473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endParaRPr lang="vi-VN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940" name="Text Box 28"/>
          <p:cNvSpPr txBox="1">
            <a:spLocks noChangeArrowheads="1"/>
          </p:cNvSpPr>
          <p:nvPr/>
        </p:nvSpPr>
        <p:spPr bwMode="auto">
          <a:xfrm>
            <a:off x="1280160" y="4681729"/>
            <a:ext cx="10505440" cy="2585323"/>
          </a:xfrm>
          <a:prstGeom prst="rect">
            <a:avLst/>
          </a:prstGeom>
          <a:solidFill>
            <a:srgbClr val="BBE0E3"/>
          </a:solidFill>
          <a:ln w="31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600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Vai</a:t>
            </a:r>
            <a:r>
              <a:rPr lang="en-US" sz="3600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sz="3600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en-US" sz="3600" dirty="0" err="1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phụ</a:t>
            </a:r>
            <a:r>
              <a:rPr lang="en-US" sz="3600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ngữ</a:t>
            </a:r>
            <a:r>
              <a:rPr lang="en-US" sz="3600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3600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kèm</a:t>
            </a:r>
            <a:r>
              <a:rPr lang="en-US" sz="3600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600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bổ</a:t>
            </a:r>
            <a:r>
              <a:rPr lang="en-US" sz="3600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sung ý </a:t>
            </a:r>
            <a:r>
              <a:rPr lang="en-US" sz="3600" dirty="0" err="1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3600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600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600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Nhi</a:t>
            </a:r>
            <a:r>
              <a:rPr lang="en-US" sz="3600" dirty="0" err="1">
                <a:solidFill>
                  <a:srgbClr val="FF00FF"/>
                </a:solidFill>
                <a:latin typeface="Times New Roman" pitchFamily="18" charset="0"/>
              </a:rPr>
              <a:t>ều</a:t>
            </a:r>
            <a:r>
              <a:rPr lang="en-US" sz="3600" dirty="0">
                <a:solidFill>
                  <a:srgbClr val="FF00FF"/>
                </a:solidFill>
                <a:latin typeface="Times New Roman" pitchFamily="18" charset="0"/>
              </a:rPr>
              <a:t> </a:t>
            </a:r>
            <a:r>
              <a:rPr lang="en-US" sz="3600" dirty="0" err="1">
                <a:solidFill>
                  <a:srgbClr val="FF00FF"/>
                </a:solidFill>
                <a:latin typeface="Times New Roman" pitchFamily="18" charset="0"/>
              </a:rPr>
              <a:t>động</a:t>
            </a:r>
            <a:r>
              <a:rPr lang="en-US" sz="3600" dirty="0">
                <a:solidFill>
                  <a:srgbClr val="FF00FF"/>
                </a:solidFill>
                <a:latin typeface="Times New Roman" pitchFamily="18" charset="0"/>
              </a:rPr>
              <a:t> </a:t>
            </a:r>
            <a:r>
              <a:rPr lang="en-US" sz="3600" dirty="0" err="1">
                <a:solidFill>
                  <a:srgbClr val="FF00FF"/>
                </a:solidFill>
                <a:latin typeface="Times New Roman" pitchFamily="18" charset="0"/>
              </a:rPr>
              <a:t>từ</a:t>
            </a:r>
            <a:r>
              <a:rPr lang="en-US" sz="3600" dirty="0">
                <a:solidFill>
                  <a:srgbClr val="FF00FF"/>
                </a:solidFill>
                <a:latin typeface="Times New Roman" pitchFamily="18" charset="0"/>
              </a:rPr>
              <a:t> </a:t>
            </a:r>
            <a:r>
              <a:rPr lang="en-US" sz="3600" dirty="0" err="1">
                <a:solidFill>
                  <a:srgbClr val="FF00FF"/>
                </a:solidFill>
                <a:latin typeface="Times New Roman" pitchFamily="18" charset="0"/>
              </a:rPr>
              <a:t>phải</a:t>
            </a:r>
            <a:r>
              <a:rPr lang="en-US" sz="3600" dirty="0">
                <a:solidFill>
                  <a:srgbClr val="FF00FF"/>
                </a:solidFill>
                <a:latin typeface="Times New Roman" pitchFamily="18" charset="0"/>
              </a:rPr>
              <a:t> </a:t>
            </a:r>
            <a:r>
              <a:rPr lang="en-US" sz="3600" dirty="0" err="1">
                <a:solidFill>
                  <a:srgbClr val="FF00FF"/>
                </a:solidFill>
                <a:latin typeface="Times New Roman" pitchFamily="18" charset="0"/>
              </a:rPr>
              <a:t>có</a:t>
            </a:r>
            <a:r>
              <a:rPr lang="en-US" sz="3600" dirty="0">
                <a:solidFill>
                  <a:srgbClr val="FF00FF"/>
                </a:solidFill>
                <a:latin typeface="Times New Roman" pitchFamily="18" charset="0"/>
              </a:rPr>
              <a:t> </a:t>
            </a:r>
            <a:r>
              <a:rPr lang="en-US" sz="3600" dirty="0" err="1">
                <a:solidFill>
                  <a:srgbClr val="FF00FF"/>
                </a:solidFill>
                <a:latin typeface="Times New Roman" pitchFamily="18" charset="0"/>
              </a:rPr>
              <a:t>các</a:t>
            </a:r>
            <a:r>
              <a:rPr lang="en-US" sz="3600" dirty="0">
                <a:solidFill>
                  <a:srgbClr val="FF00FF"/>
                </a:solidFill>
                <a:latin typeface="Times New Roman" pitchFamily="18" charset="0"/>
              </a:rPr>
              <a:t> </a:t>
            </a:r>
            <a:r>
              <a:rPr lang="en-US" sz="3600" dirty="0" err="1">
                <a:solidFill>
                  <a:srgbClr val="FF00FF"/>
                </a:solidFill>
                <a:latin typeface="Times New Roman" pitchFamily="18" charset="0"/>
              </a:rPr>
              <a:t>từ</a:t>
            </a:r>
            <a:r>
              <a:rPr lang="en-US" sz="3600" dirty="0">
                <a:solidFill>
                  <a:srgbClr val="FF00FF"/>
                </a:solidFill>
                <a:latin typeface="Times New Roman" pitchFamily="18" charset="0"/>
              </a:rPr>
              <a:t> </a:t>
            </a:r>
            <a:r>
              <a:rPr lang="en-US" sz="3600" dirty="0" err="1">
                <a:solidFill>
                  <a:srgbClr val="FF00FF"/>
                </a:solidFill>
                <a:latin typeface="Times New Roman" pitchFamily="18" charset="0"/>
              </a:rPr>
              <a:t>ngữ</a:t>
            </a:r>
            <a:r>
              <a:rPr lang="en-US" sz="3600" dirty="0">
                <a:solidFill>
                  <a:srgbClr val="FF00FF"/>
                </a:solidFill>
                <a:latin typeface="Times New Roman" pitchFamily="18" charset="0"/>
              </a:rPr>
              <a:t> </a:t>
            </a:r>
            <a:r>
              <a:rPr lang="en-US" sz="3600" dirty="0" err="1">
                <a:solidFill>
                  <a:srgbClr val="FF00FF"/>
                </a:solidFill>
                <a:latin typeface="Times New Roman" pitchFamily="18" charset="0"/>
              </a:rPr>
              <a:t>phụ</a:t>
            </a:r>
            <a:r>
              <a:rPr lang="en-US" sz="3600" dirty="0">
                <a:solidFill>
                  <a:srgbClr val="FF00FF"/>
                </a:solidFill>
                <a:latin typeface="Times New Roman" pitchFamily="18" charset="0"/>
              </a:rPr>
              <a:t> </a:t>
            </a:r>
            <a:r>
              <a:rPr lang="en-US" sz="3600" dirty="0" err="1">
                <a:solidFill>
                  <a:srgbClr val="FF00FF"/>
                </a:solidFill>
                <a:latin typeface="Times New Roman" pitchFamily="18" charset="0"/>
              </a:rPr>
              <a:t>thuộc</a:t>
            </a:r>
            <a:r>
              <a:rPr lang="en-US" sz="3600" dirty="0">
                <a:solidFill>
                  <a:srgbClr val="FF00FF"/>
                </a:solidFill>
                <a:latin typeface="Times New Roman" pitchFamily="18" charset="0"/>
              </a:rPr>
              <a:t> </a:t>
            </a:r>
            <a:r>
              <a:rPr lang="en-US" sz="3600" dirty="0" err="1">
                <a:solidFill>
                  <a:srgbClr val="FF00FF"/>
                </a:solidFill>
                <a:latin typeface="Times New Roman" pitchFamily="18" charset="0"/>
              </a:rPr>
              <a:t>đi</a:t>
            </a:r>
            <a:r>
              <a:rPr lang="en-US" sz="3600" dirty="0">
                <a:solidFill>
                  <a:srgbClr val="FF00FF"/>
                </a:solidFill>
                <a:latin typeface="Times New Roman" pitchFamily="18" charset="0"/>
              </a:rPr>
              <a:t> </a:t>
            </a:r>
            <a:r>
              <a:rPr lang="en-US" sz="3600" dirty="0" err="1">
                <a:solidFill>
                  <a:srgbClr val="FF00FF"/>
                </a:solidFill>
                <a:latin typeface="Times New Roman" pitchFamily="18" charset="0"/>
              </a:rPr>
              <a:t>kèm</a:t>
            </a:r>
            <a:r>
              <a:rPr lang="en-US" sz="3600" dirty="0">
                <a:solidFill>
                  <a:srgbClr val="FF00FF"/>
                </a:solidFill>
                <a:latin typeface="Times New Roman" pitchFamily="18" charset="0"/>
              </a:rPr>
              <a:t> </a:t>
            </a:r>
            <a:r>
              <a:rPr lang="en-US" sz="3600" dirty="0" err="1">
                <a:solidFill>
                  <a:srgbClr val="FF00FF"/>
                </a:solidFill>
                <a:latin typeface="Times New Roman" pitchFamily="18" charset="0"/>
              </a:rPr>
              <a:t>tạo</a:t>
            </a:r>
            <a:r>
              <a:rPr lang="en-US" sz="3600" dirty="0">
                <a:solidFill>
                  <a:srgbClr val="FF00FF"/>
                </a:solidFill>
                <a:latin typeface="Times New Roman" pitchFamily="18" charset="0"/>
              </a:rPr>
              <a:t> </a:t>
            </a:r>
            <a:r>
              <a:rPr lang="en-US" sz="3600" dirty="0" err="1">
                <a:solidFill>
                  <a:srgbClr val="FF00FF"/>
                </a:solidFill>
                <a:latin typeface="Times New Roman" pitchFamily="18" charset="0"/>
              </a:rPr>
              <a:t>thành</a:t>
            </a:r>
            <a:r>
              <a:rPr lang="en-US" sz="3600" dirty="0">
                <a:solidFill>
                  <a:srgbClr val="FF00FF"/>
                </a:solidFill>
                <a:latin typeface="Times New Roman" pitchFamily="18" charset="0"/>
              </a:rPr>
              <a:t> </a:t>
            </a:r>
            <a:r>
              <a:rPr lang="en-US" sz="3600" dirty="0" err="1">
                <a:solidFill>
                  <a:srgbClr val="FF00FF"/>
                </a:solidFill>
                <a:latin typeface="Times New Roman" pitchFamily="18" charset="0"/>
              </a:rPr>
              <a:t>cụm</a:t>
            </a:r>
            <a:r>
              <a:rPr lang="en-US" sz="3600" dirty="0">
                <a:solidFill>
                  <a:srgbClr val="FF00FF"/>
                </a:solidFill>
                <a:latin typeface="Times New Roman" pitchFamily="18" charset="0"/>
              </a:rPr>
              <a:t> </a:t>
            </a:r>
            <a:r>
              <a:rPr lang="en-US" sz="3600" dirty="0" err="1">
                <a:solidFill>
                  <a:srgbClr val="FF00FF"/>
                </a:solidFill>
                <a:latin typeface="Times New Roman" pitchFamily="18" charset="0"/>
              </a:rPr>
              <a:t>động</a:t>
            </a:r>
            <a:r>
              <a:rPr lang="en-US" sz="3600" dirty="0">
                <a:solidFill>
                  <a:srgbClr val="FF00FF"/>
                </a:solidFill>
                <a:latin typeface="Times New Roman" pitchFamily="18" charset="0"/>
              </a:rPr>
              <a:t> </a:t>
            </a:r>
            <a:r>
              <a:rPr lang="en-US" sz="3600" dirty="0" err="1">
                <a:solidFill>
                  <a:srgbClr val="FF00FF"/>
                </a:solidFill>
                <a:latin typeface="Times New Roman" pitchFamily="18" charset="0"/>
              </a:rPr>
              <a:t>từ</a:t>
            </a:r>
            <a:r>
              <a:rPr lang="en-US" sz="3600" dirty="0">
                <a:solidFill>
                  <a:srgbClr val="FF00FF"/>
                </a:solidFill>
                <a:latin typeface="Times New Roman" pitchFamily="18" charset="0"/>
              </a:rPr>
              <a:t> </a:t>
            </a:r>
            <a:r>
              <a:rPr lang="en-US" sz="3600" dirty="0" err="1">
                <a:solidFill>
                  <a:srgbClr val="FF00FF"/>
                </a:solidFill>
                <a:latin typeface="Times New Roman" pitchFamily="18" charset="0"/>
              </a:rPr>
              <a:t>mới</a:t>
            </a:r>
            <a:r>
              <a:rPr lang="en-US" sz="3600" dirty="0">
                <a:solidFill>
                  <a:srgbClr val="FF00FF"/>
                </a:solidFill>
                <a:latin typeface="Times New Roman" pitchFamily="18" charset="0"/>
              </a:rPr>
              <a:t> </a:t>
            </a:r>
            <a:r>
              <a:rPr lang="en-US" sz="3600" dirty="0" err="1">
                <a:solidFill>
                  <a:srgbClr val="FF00FF"/>
                </a:solidFill>
                <a:latin typeface="Times New Roman" pitchFamily="18" charset="0"/>
              </a:rPr>
              <a:t>trọn</a:t>
            </a:r>
            <a:r>
              <a:rPr lang="en-US" sz="3600" dirty="0">
                <a:solidFill>
                  <a:srgbClr val="FF00FF"/>
                </a:solidFill>
                <a:latin typeface="Times New Roman" pitchFamily="18" charset="0"/>
              </a:rPr>
              <a:t> </a:t>
            </a:r>
            <a:r>
              <a:rPr lang="en-US" sz="3600" dirty="0" err="1">
                <a:solidFill>
                  <a:srgbClr val="FF00FF"/>
                </a:solidFill>
                <a:latin typeface="Times New Roman" pitchFamily="18" charset="0"/>
              </a:rPr>
              <a:t>nghĩa</a:t>
            </a:r>
            <a:r>
              <a:rPr lang="en-US" sz="3600" dirty="0">
                <a:solidFill>
                  <a:srgbClr val="FF00FF"/>
                </a:solidFill>
                <a:latin typeface="Times New Roman" pitchFamily="18" charset="0"/>
              </a:rPr>
              <a:t>.</a:t>
            </a:r>
            <a:endParaRPr lang="en-US" sz="3600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sz="3600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</a:t>
            </a:r>
          </a:p>
        </p:txBody>
      </p:sp>
      <p:sp>
        <p:nvSpPr>
          <p:cNvPr id="38943" name="Text Box 31"/>
          <p:cNvSpPr txBox="1">
            <a:spLocks noChangeArrowheads="1"/>
          </p:cNvSpPr>
          <p:nvPr/>
        </p:nvSpPr>
        <p:spPr bwMode="auto">
          <a:xfrm>
            <a:off x="4470400" y="457201"/>
            <a:ext cx="9144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600">
                <a:solidFill>
                  <a:srgbClr val="0000FF"/>
                </a:solidFill>
                <a:latin typeface="Times New Roman" pitchFamily="18" charset="0"/>
              </a:rPr>
              <a:t>đã </a:t>
            </a:r>
            <a:r>
              <a:rPr lang="en-US" sz="3600">
                <a:solidFill>
                  <a:srgbClr val="FF5050"/>
                </a:solidFill>
                <a:latin typeface="Times New Roman" pitchFamily="18" charset="0"/>
              </a:rPr>
              <a:t>    </a:t>
            </a:r>
          </a:p>
        </p:txBody>
      </p:sp>
      <p:sp>
        <p:nvSpPr>
          <p:cNvPr id="38945" name="Text Box 33"/>
          <p:cNvSpPr txBox="1">
            <a:spLocks noChangeArrowheads="1"/>
          </p:cNvSpPr>
          <p:nvPr/>
        </p:nvSpPr>
        <p:spPr bwMode="auto">
          <a:xfrm>
            <a:off x="1016000" y="2057401"/>
            <a:ext cx="14224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600">
                <a:solidFill>
                  <a:srgbClr val="0000FF"/>
                </a:solidFill>
                <a:latin typeface="Times New Roman" pitchFamily="18" charset="0"/>
              </a:rPr>
              <a:t>cũng</a:t>
            </a:r>
          </a:p>
        </p:txBody>
      </p:sp>
      <p:sp>
        <p:nvSpPr>
          <p:cNvPr id="38946" name="Text Box 34"/>
          <p:cNvSpPr txBox="1">
            <a:spLocks noChangeArrowheads="1"/>
          </p:cNvSpPr>
          <p:nvPr/>
        </p:nvSpPr>
        <p:spPr bwMode="auto">
          <a:xfrm>
            <a:off x="3236976" y="2121408"/>
            <a:ext cx="915822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</a:rPr>
              <a:t>những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</a:rPr>
              <a:t>câu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</a:rPr>
              <a:t>đố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</a:rPr>
              <a:t>oái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</a:rPr>
              <a:t>oăm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</a:rPr>
              <a:t>để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</a:rPr>
              <a:t>hỏi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</a:rPr>
              <a:t>mọi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</a:rPr>
              <a:t>người</a:t>
            </a:r>
            <a:endParaRPr lang="en-US" sz="2800" dirty="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39000" name="AutoShape 88"/>
          <p:cNvSpPr>
            <a:spLocks noChangeArrowheads="1"/>
          </p:cNvSpPr>
          <p:nvPr/>
        </p:nvSpPr>
        <p:spPr bwMode="auto">
          <a:xfrm>
            <a:off x="609600" y="5105400"/>
            <a:ext cx="508000" cy="228600"/>
          </a:xfrm>
          <a:prstGeom prst="rightArrow">
            <a:avLst>
              <a:gd name="adj1" fmla="val 50000"/>
              <a:gd name="adj2" fmla="val 41667"/>
            </a:avLst>
          </a:prstGeom>
          <a:solidFill>
            <a:srgbClr val="FF33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9003" name="Text Box 91"/>
          <p:cNvSpPr txBox="1">
            <a:spLocks noChangeArrowheads="1"/>
          </p:cNvSpPr>
          <p:nvPr/>
        </p:nvSpPr>
        <p:spPr bwMode="auto">
          <a:xfrm>
            <a:off x="1016000" y="3191256"/>
            <a:ext cx="10160000" cy="1200329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600" dirty="0" err="1">
                <a:solidFill>
                  <a:srgbClr val="FF00FF"/>
                </a:solidFill>
                <a:latin typeface="Times New Roman" pitchFamily="18" charset="0"/>
              </a:rPr>
              <a:t>Kết</a:t>
            </a:r>
            <a:r>
              <a:rPr lang="en-US" sz="3600" dirty="0">
                <a:solidFill>
                  <a:srgbClr val="FF00FF"/>
                </a:solidFill>
                <a:latin typeface="Times New Roman" pitchFamily="18" charset="0"/>
              </a:rPr>
              <a:t> </a:t>
            </a:r>
            <a:r>
              <a:rPr lang="en-US" sz="3600" dirty="0" err="1">
                <a:solidFill>
                  <a:srgbClr val="FF00FF"/>
                </a:solidFill>
                <a:latin typeface="Times New Roman" pitchFamily="18" charset="0"/>
              </a:rPr>
              <a:t>luận</a:t>
            </a:r>
            <a:r>
              <a:rPr lang="en-US" sz="3600" dirty="0">
                <a:latin typeface="Times New Roman" pitchFamily="18" charset="0"/>
              </a:rPr>
              <a:t> : </a:t>
            </a:r>
            <a:r>
              <a:rPr lang="en-US" sz="3600" dirty="0" err="1">
                <a:latin typeface="Times New Roman" pitchFamily="18" charset="0"/>
              </a:rPr>
              <a:t>Cụm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động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từ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là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loại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tổ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hợp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từ</a:t>
            </a:r>
            <a:r>
              <a:rPr lang="en-US" sz="3600" dirty="0">
                <a:latin typeface="Times New Roman" pitchFamily="18" charset="0"/>
              </a:rPr>
              <a:t> do </a:t>
            </a:r>
            <a:r>
              <a:rPr lang="en-US" sz="3600" dirty="0" err="1">
                <a:latin typeface="Times New Roman" pitchFamily="18" charset="0"/>
              </a:rPr>
              <a:t>động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từ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với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một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số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từ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ngữ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phụ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thuộc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nó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tạo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thành</a:t>
            </a:r>
            <a:r>
              <a:rPr lang="en-US" sz="3600" dirty="0">
                <a:latin typeface="Times New Roman" pitchFamily="18" charset="0"/>
              </a:rPr>
              <a:t>. </a:t>
            </a:r>
          </a:p>
        </p:txBody>
      </p:sp>
      <p:sp>
        <p:nvSpPr>
          <p:cNvPr id="39004" name="AutoShape 92"/>
          <p:cNvSpPr>
            <a:spLocks noChangeArrowheads="1"/>
          </p:cNvSpPr>
          <p:nvPr/>
        </p:nvSpPr>
        <p:spPr bwMode="auto">
          <a:xfrm>
            <a:off x="304800" y="3810000"/>
            <a:ext cx="711200" cy="457200"/>
          </a:xfrm>
          <a:prstGeom prst="rightArrow">
            <a:avLst>
              <a:gd name="adj1" fmla="val 50000"/>
              <a:gd name="adj2" fmla="val 29167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9005" name="AutoShape 93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1785600" y="6400800"/>
            <a:ext cx="406400" cy="152400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9006" name="Line 94"/>
          <p:cNvSpPr>
            <a:spLocks noChangeShapeType="1"/>
          </p:cNvSpPr>
          <p:nvPr/>
        </p:nvSpPr>
        <p:spPr bwMode="auto">
          <a:xfrm>
            <a:off x="5181600" y="914400"/>
            <a:ext cx="406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sz="3600"/>
          </a:p>
        </p:txBody>
      </p:sp>
      <p:sp>
        <p:nvSpPr>
          <p:cNvPr id="39007" name="Line 95"/>
          <p:cNvSpPr>
            <a:spLocks noChangeShapeType="1"/>
          </p:cNvSpPr>
          <p:nvPr/>
        </p:nvSpPr>
        <p:spPr bwMode="auto">
          <a:xfrm>
            <a:off x="4572000" y="914400"/>
            <a:ext cx="508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sz="3600"/>
          </a:p>
        </p:txBody>
      </p:sp>
      <p:sp>
        <p:nvSpPr>
          <p:cNvPr id="39008" name="Line 96"/>
          <p:cNvSpPr>
            <a:spLocks noChangeShapeType="1"/>
          </p:cNvSpPr>
          <p:nvPr/>
        </p:nvSpPr>
        <p:spPr bwMode="auto">
          <a:xfrm>
            <a:off x="4673600" y="914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sz="3600"/>
          </a:p>
        </p:txBody>
      </p:sp>
      <p:sp>
        <p:nvSpPr>
          <p:cNvPr id="39009" name="Line 97"/>
          <p:cNvSpPr>
            <a:spLocks noChangeShapeType="1"/>
          </p:cNvSpPr>
          <p:nvPr/>
        </p:nvSpPr>
        <p:spPr bwMode="auto">
          <a:xfrm>
            <a:off x="4673600" y="1371600"/>
            <a:ext cx="711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sz="3600"/>
          </a:p>
        </p:txBody>
      </p:sp>
      <p:sp>
        <p:nvSpPr>
          <p:cNvPr id="39010" name="Line 98"/>
          <p:cNvSpPr>
            <a:spLocks noChangeShapeType="1"/>
          </p:cNvSpPr>
          <p:nvPr/>
        </p:nvSpPr>
        <p:spPr bwMode="auto">
          <a:xfrm flipV="1">
            <a:off x="5384800" y="914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sz="3600"/>
          </a:p>
        </p:txBody>
      </p:sp>
      <p:sp>
        <p:nvSpPr>
          <p:cNvPr id="39011" name="Line 99"/>
          <p:cNvSpPr>
            <a:spLocks noChangeShapeType="1"/>
          </p:cNvSpPr>
          <p:nvPr/>
        </p:nvSpPr>
        <p:spPr bwMode="auto">
          <a:xfrm>
            <a:off x="5791200" y="914400"/>
            <a:ext cx="1625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sz="3600"/>
          </a:p>
        </p:txBody>
      </p:sp>
      <p:sp>
        <p:nvSpPr>
          <p:cNvPr id="39012" name="Line 100"/>
          <p:cNvSpPr>
            <a:spLocks noChangeShapeType="1"/>
          </p:cNvSpPr>
          <p:nvPr/>
        </p:nvSpPr>
        <p:spPr bwMode="auto">
          <a:xfrm>
            <a:off x="6604000" y="914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sz="3600"/>
          </a:p>
        </p:txBody>
      </p:sp>
      <p:sp>
        <p:nvSpPr>
          <p:cNvPr id="39013" name="Line 101"/>
          <p:cNvSpPr>
            <a:spLocks noChangeShapeType="1"/>
          </p:cNvSpPr>
          <p:nvPr/>
        </p:nvSpPr>
        <p:spPr bwMode="auto">
          <a:xfrm flipH="1">
            <a:off x="5486400" y="1371600"/>
            <a:ext cx="1117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sz="3600"/>
          </a:p>
        </p:txBody>
      </p:sp>
      <p:sp>
        <p:nvSpPr>
          <p:cNvPr id="39014" name="Line 102"/>
          <p:cNvSpPr>
            <a:spLocks noChangeShapeType="1"/>
          </p:cNvSpPr>
          <p:nvPr/>
        </p:nvSpPr>
        <p:spPr bwMode="auto">
          <a:xfrm flipH="1" flipV="1">
            <a:off x="5486400" y="914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sz="3600"/>
          </a:p>
        </p:txBody>
      </p:sp>
      <p:sp>
        <p:nvSpPr>
          <p:cNvPr id="39015" name="Line 103"/>
          <p:cNvSpPr>
            <a:spLocks noChangeShapeType="1"/>
          </p:cNvSpPr>
          <p:nvPr/>
        </p:nvSpPr>
        <p:spPr bwMode="auto">
          <a:xfrm>
            <a:off x="1117600" y="2514600"/>
            <a:ext cx="812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sz="3600"/>
          </a:p>
        </p:txBody>
      </p:sp>
      <p:sp>
        <p:nvSpPr>
          <p:cNvPr id="39016" name="Line 104"/>
          <p:cNvSpPr>
            <a:spLocks noChangeShapeType="1"/>
          </p:cNvSpPr>
          <p:nvPr/>
        </p:nvSpPr>
        <p:spPr bwMode="auto">
          <a:xfrm>
            <a:off x="2641600" y="2514600"/>
            <a:ext cx="406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sz="3600"/>
          </a:p>
        </p:txBody>
      </p:sp>
      <p:sp>
        <p:nvSpPr>
          <p:cNvPr id="39017" name="Line 105"/>
          <p:cNvSpPr>
            <a:spLocks noChangeShapeType="1"/>
          </p:cNvSpPr>
          <p:nvPr/>
        </p:nvSpPr>
        <p:spPr bwMode="auto">
          <a:xfrm>
            <a:off x="1524000" y="2514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sz="3600"/>
          </a:p>
        </p:txBody>
      </p:sp>
      <p:sp>
        <p:nvSpPr>
          <p:cNvPr id="39018" name="Line 106"/>
          <p:cNvSpPr>
            <a:spLocks noChangeShapeType="1"/>
          </p:cNvSpPr>
          <p:nvPr/>
        </p:nvSpPr>
        <p:spPr bwMode="auto">
          <a:xfrm>
            <a:off x="1524000" y="29718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sz="3600"/>
          </a:p>
        </p:txBody>
      </p:sp>
      <p:sp>
        <p:nvSpPr>
          <p:cNvPr id="39019" name="Line 107"/>
          <p:cNvSpPr>
            <a:spLocks noChangeShapeType="1"/>
          </p:cNvSpPr>
          <p:nvPr/>
        </p:nvSpPr>
        <p:spPr bwMode="auto">
          <a:xfrm flipV="1">
            <a:off x="2743200" y="2514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sz="3600"/>
          </a:p>
        </p:txBody>
      </p:sp>
      <p:sp>
        <p:nvSpPr>
          <p:cNvPr id="39020" name="Line 108"/>
          <p:cNvSpPr>
            <a:spLocks noChangeShapeType="1"/>
          </p:cNvSpPr>
          <p:nvPr/>
        </p:nvSpPr>
        <p:spPr bwMode="auto">
          <a:xfrm flipV="1">
            <a:off x="3401568" y="2596894"/>
            <a:ext cx="5486400" cy="45719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sz="3600"/>
          </a:p>
        </p:txBody>
      </p:sp>
      <p:sp>
        <p:nvSpPr>
          <p:cNvPr id="39021" name="Line 109"/>
          <p:cNvSpPr>
            <a:spLocks noChangeShapeType="1"/>
          </p:cNvSpPr>
          <p:nvPr/>
        </p:nvSpPr>
        <p:spPr bwMode="auto">
          <a:xfrm>
            <a:off x="6908800" y="2514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sz="3600"/>
          </a:p>
        </p:txBody>
      </p:sp>
      <p:sp>
        <p:nvSpPr>
          <p:cNvPr id="39022" name="Line 110"/>
          <p:cNvSpPr>
            <a:spLocks noChangeShapeType="1"/>
          </p:cNvSpPr>
          <p:nvPr/>
        </p:nvSpPr>
        <p:spPr bwMode="auto">
          <a:xfrm flipH="1">
            <a:off x="2844800" y="2971800"/>
            <a:ext cx="406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sz="3600"/>
          </a:p>
        </p:txBody>
      </p:sp>
      <p:sp>
        <p:nvSpPr>
          <p:cNvPr id="39023" name="Line 111"/>
          <p:cNvSpPr>
            <a:spLocks noChangeShapeType="1"/>
          </p:cNvSpPr>
          <p:nvPr/>
        </p:nvSpPr>
        <p:spPr bwMode="auto">
          <a:xfrm flipV="1">
            <a:off x="2844800" y="2514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sz="36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8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8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8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90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90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390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90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39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39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39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39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39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390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390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39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39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390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39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39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3" dur="500"/>
                                        <p:tgtEl>
                                          <p:spTgt spid="39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6" dur="500"/>
                                        <p:tgtEl>
                                          <p:spTgt spid="390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0" dur="500"/>
                                        <p:tgtEl>
                                          <p:spTgt spid="389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3" dur="500"/>
                                        <p:tgtEl>
                                          <p:spTgt spid="389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6" dur="500"/>
                                        <p:tgtEl>
                                          <p:spTgt spid="389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2" dur="500"/>
                                        <p:tgtEl>
                                          <p:spTgt spid="390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7" dur="500"/>
                                        <p:tgtEl>
                                          <p:spTgt spid="38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1" dur="500"/>
                                        <p:tgtEl>
                                          <p:spTgt spid="389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6" dur="500"/>
                                        <p:tgtEl>
                                          <p:spTgt spid="390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2" dur="500"/>
                                        <p:tgtEl>
                                          <p:spTgt spid="39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7" dur="500"/>
                                        <p:tgtEl>
                                          <p:spTgt spid="39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4" grpId="0"/>
      <p:bldP spid="38940" grpId="0" animBg="1"/>
      <p:bldP spid="38940" grpId="1" animBg="1"/>
      <p:bldP spid="38943" grpId="0"/>
      <p:bldP spid="38943" grpId="1"/>
      <p:bldP spid="38945" grpId="0"/>
      <p:bldP spid="38945" grpId="1"/>
      <p:bldP spid="38946" grpId="0"/>
      <p:bldP spid="38946" grpId="1"/>
      <p:bldP spid="39000" grpId="0" animBg="1"/>
      <p:bldP spid="39000" grpId="1" animBg="1"/>
      <p:bldP spid="39003" grpId="0" animBg="1"/>
      <p:bldP spid="39004" grpId="0" animBg="1"/>
      <p:bldP spid="39006" grpId="0" animBg="1"/>
      <p:bldP spid="39007" grpId="0" animBg="1"/>
      <p:bldP spid="39008" grpId="0" animBg="1"/>
      <p:bldP spid="39009" grpId="0" animBg="1"/>
      <p:bldP spid="39010" grpId="0" animBg="1"/>
      <p:bldP spid="39011" grpId="0" animBg="1"/>
      <p:bldP spid="39012" grpId="0" animBg="1"/>
      <p:bldP spid="39013" grpId="0" animBg="1"/>
      <p:bldP spid="39014" grpId="0" animBg="1"/>
      <p:bldP spid="39015" grpId="0" animBg="1"/>
      <p:bldP spid="39016" grpId="0" animBg="1"/>
      <p:bldP spid="39017" grpId="0" animBg="1"/>
      <p:bldP spid="39018" grpId="0" animBg="1"/>
      <p:bldP spid="39019" grpId="0" animBg="1"/>
      <p:bldP spid="39020" grpId="0" animBg="1"/>
      <p:bldP spid="39021" grpId="0" animBg="1"/>
      <p:bldP spid="39022" grpId="0" animBg="1"/>
      <p:bldP spid="3902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53" name="Text Box 9"/>
          <p:cNvSpPr txBox="1">
            <a:spLocks noChangeArrowheads="1"/>
          </p:cNvSpPr>
          <p:nvPr/>
        </p:nvSpPr>
        <p:spPr bwMode="auto">
          <a:xfrm>
            <a:off x="1554480" y="480442"/>
            <a:ext cx="7638288" cy="707886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4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4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Mô</a:t>
            </a:r>
            <a:r>
              <a:rPr lang="en-US" sz="4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4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đầy</a:t>
            </a:r>
            <a:r>
              <a:rPr lang="en-US" sz="4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đủ</a:t>
            </a:r>
            <a:r>
              <a:rPr lang="en-US" sz="4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cụm</a:t>
            </a:r>
            <a:r>
              <a:rPr lang="en-US" sz="4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4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4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</p:txBody>
      </p:sp>
      <p:graphicFrame>
        <p:nvGraphicFramePr>
          <p:cNvPr id="31782" name="Group 38"/>
          <p:cNvGraphicFramePr>
            <a:graphicFrameLocks noGrp="1"/>
          </p:cNvGraphicFramePr>
          <p:nvPr/>
        </p:nvGraphicFramePr>
        <p:xfrm>
          <a:off x="285751" y="1766888"/>
          <a:ext cx="11760201" cy="4572000"/>
        </p:xfrm>
        <a:graphic>
          <a:graphicData uri="http://schemas.openxmlformats.org/drawingml/2006/table">
            <a:tbl>
              <a:tblPr/>
              <a:tblGrid>
                <a:gridCol w="3920067"/>
                <a:gridCol w="3920067"/>
                <a:gridCol w="3920067"/>
              </a:tblGrid>
              <a:tr h="504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Phần</a:t>
                      </a: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trước</a:t>
                      </a:r>
                      <a:endParaRPr kumimoji="0" lang="en-US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Phần trung tâm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Phần sau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503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Bổ</a:t>
                      </a: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sung</a:t>
                      </a: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cho</a:t>
                      </a: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động</a:t>
                      </a: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từ</a:t>
                      </a: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quan</a:t>
                      </a: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hệ</a:t>
                      </a: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thời</a:t>
                      </a: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gian</a:t>
                      </a: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; </a:t>
                      </a: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sự</a:t>
                      </a: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tiếp</a:t>
                      </a: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diễn</a:t>
                      </a: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tương</a:t>
                      </a: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tự</a:t>
                      </a: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; </a:t>
                      </a: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sự</a:t>
                      </a: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khuyến</a:t>
                      </a: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khích</a:t>
                      </a: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hoặc</a:t>
                      </a: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ngăn</a:t>
                      </a: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cản</a:t>
                      </a: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hành</a:t>
                      </a: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động</a:t>
                      </a: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; </a:t>
                      </a: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sự</a:t>
                      </a: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khẳng</a:t>
                      </a: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định</a:t>
                      </a: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hoặc</a:t>
                      </a: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phủ</a:t>
                      </a: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định</a:t>
                      </a: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hành</a:t>
                      </a: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động</a:t>
                      </a: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 (</a:t>
                      </a: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có</a:t>
                      </a: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thể</a:t>
                      </a: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vắng</a:t>
                      </a: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Động</a:t>
                      </a: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từ</a:t>
                      </a: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chỉ</a:t>
                      </a: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hoạt</a:t>
                      </a: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động</a:t>
                      </a: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trạng</a:t>
                      </a: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thái</a:t>
                      </a:r>
                      <a:endParaRPr kumimoji="0" lang="vi-VN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Bổ</a:t>
                      </a: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sung</a:t>
                      </a: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cho</a:t>
                      </a: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động</a:t>
                      </a: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từ</a:t>
                      </a: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các</a:t>
                      </a: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chi </a:t>
                      </a: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tiết</a:t>
                      </a: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về</a:t>
                      </a: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đối</a:t>
                      </a: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tượng</a:t>
                      </a: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hướng</a:t>
                      </a: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địa</a:t>
                      </a: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điểm</a:t>
                      </a: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thời</a:t>
                      </a: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gian</a:t>
                      </a: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mục</a:t>
                      </a: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đích</a:t>
                      </a: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nguyên</a:t>
                      </a: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nhân</a:t>
                      </a: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phương</a:t>
                      </a: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tiện</a:t>
                      </a: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và</a:t>
                      </a: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cách</a:t>
                      </a: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thức</a:t>
                      </a: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hành</a:t>
                      </a: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động</a:t>
                      </a: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,…( </a:t>
                      </a: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Có</a:t>
                      </a: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thể</a:t>
                      </a: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vắng</a:t>
                      </a: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 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  <p:sp>
        <p:nvSpPr>
          <p:cNvPr id="31769" name="Text Box 25"/>
          <p:cNvSpPr txBox="1">
            <a:spLocks noChangeArrowheads="1"/>
          </p:cNvSpPr>
          <p:nvPr/>
        </p:nvSpPr>
        <p:spPr bwMode="auto">
          <a:xfrm>
            <a:off x="5327651" y="7029450"/>
            <a:ext cx="374438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vi-VN" sz="24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7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7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17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7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3" grpId="0" animBg="1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2261" name="Content Placeholder 52260"/>
          <p:cNvGraphicFramePr>
            <a:graphicFrameLocks noGrp="1"/>
          </p:cNvGraphicFramePr>
          <p:nvPr>
            <p:ph idx="4294967295"/>
          </p:nvPr>
        </p:nvGraphicFramePr>
        <p:xfrm>
          <a:off x="508000" y="1143000"/>
          <a:ext cx="11175999" cy="2828926"/>
        </p:xfrm>
        <a:graphic>
          <a:graphicData uri="http://schemas.openxmlformats.org/drawingml/2006/table">
            <a:tbl>
              <a:tblPr/>
              <a:tblGrid>
                <a:gridCol w="3725333"/>
                <a:gridCol w="3725333"/>
                <a:gridCol w="3725333"/>
              </a:tblGrid>
              <a:tr h="593725"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Cụm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tính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từ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21920" marR="121920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9001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Phần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trước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phụ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ngữ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121920" marR="121920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Phần trung tâm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(tính từ )</a:t>
                      </a:r>
                    </a:p>
                  </a:txBody>
                  <a:tcPr marL="121920" marR="1219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Phần sau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(phụ ngữ)</a:t>
                      </a:r>
                    </a:p>
                  </a:txBody>
                  <a:tcPr marL="121920" marR="1219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3350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vốn/ đã/ rất</a:t>
                      </a:r>
                    </a:p>
                  </a:txBody>
                  <a:tcPr marL="121920" marR="121920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yên tĩnh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nhỏ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sáng</a:t>
                      </a:r>
                    </a:p>
                  </a:txBody>
                  <a:tcPr marL="121920" marR="1219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lại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vằng vặc trên không</a:t>
                      </a:r>
                    </a:p>
                  </a:txBody>
                  <a:tcPr marL="121920" marR="1219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  <p:sp>
        <p:nvSpPr>
          <p:cNvPr id="52252" name="Rectangle 52251"/>
          <p:cNvSpPr>
            <a:spLocks noChangeArrowheads="1"/>
          </p:cNvSpPr>
          <p:nvPr/>
        </p:nvSpPr>
        <p:spPr bwMode="auto">
          <a:xfrm>
            <a:off x="406400" y="457200"/>
            <a:ext cx="6197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altLang="zh-CN" sz="2800" u="sng">
                <a:cs typeface="Arial" pitchFamily="34" charset="0"/>
              </a:rPr>
              <a:t>Mô hình cụm tính từ</a:t>
            </a:r>
            <a:r>
              <a:rPr lang="en-US" altLang="zh-CN" sz="2400">
                <a:cs typeface="Arial" pitchFamily="34" charset="0"/>
              </a:rPr>
              <a:t>:</a:t>
            </a:r>
          </a:p>
        </p:txBody>
      </p:sp>
      <p:sp>
        <p:nvSpPr>
          <p:cNvPr id="52266" name="Rounded Rectangle 52265"/>
          <p:cNvSpPr>
            <a:spLocks noChangeArrowheads="1"/>
          </p:cNvSpPr>
          <p:nvPr/>
        </p:nvSpPr>
        <p:spPr bwMode="auto">
          <a:xfrm>
            <a:off x="0" y="4495800"/>
            <a:ext cx="5080000" cy="2133600"/>
          </a:xfrm>
          <a:prstGeom prst="roundRect">
            <a:avLst>
              <a:gd name="adj" fmla="val 16667"/>
            </a:avLst>
          </a:prstGeom>
          <a:solidFill>
            <a:srgbClr val="FF99FF"/>
          </a:solidFill>
          <a:ln w="57150" cmpd="thinThick">
            <a:solidFill>
              <a:srgbClr val="660066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altLang="zh-CN" sz="2400">
                <a:solidFill>
                  <a:srgbClr val="006600"/>
                </a:solidFill>
                <a:cs typeface="Arial" pitchFamily="34" charset="0"/>
              </a:rPr>
              <a:t>Phần phụ trước biểu thị:</a:t>
            </a:r>
          </a:p>
          <a:p>
            <a:r>
              <a:rPr lang="en-US" altLang="zh-CN" sz="2400">
                <a:solidFill>
                  <a:srgbClr val="000000"/>
                </a:solidFill>
                <a:cs typeface="Arial" pitchFamily="34" charset="0"/>
              </a:rPr>
              <a:t> Quan hệ thời gian, tiếp</a:t>
            </a:r>
          </a:p>
          <a:p>
            <a:r>
              <a:rPr lang="en-US" altLang="zh-CN" sz="2400">
                <a:solidFill>
                  <a:srgbClr val="000000"/>
                </a:solidFill>
                <a:cs typeface="Arial" pitchFamily="34" charset="0"/>
              </a:rPr>
              <a:t> diễn tương tự, mức độ,</a:t>
            </a:r>
          </a:p>
          <a:p>
            <a:r>
              <a:rPr lang="en-US" altLang="zh-CN" sz="2400">
                <a:solidFill>
                  <a:srgbClr val="000000"/>
                </a:solidFill>
                <a:cs typeface="Arial" pitchFamily="34" charset="0"/>
              </a:rPr>
              <a:t> đặc điểm, tính chất,sự khẳng</a:t>
            </a:r>
          </a:p>
          <a:p>
            <a:r>
              <a:rPr lang="en-US" altLang="zh-CN" sz="2400">
                <a:solidFill>
                  <a:srgbClr val="000000"/>
                </a:solidFill>
                <a:cs typeface="Arial" pitchFamily="34" charset="0"/>
              </a:rPr>
              <a:t>định hay phủ định...</a:t>
            </a:r>
          </a:p>
        </p:txBody>
      </p:sp>
      <p:sp>
        <p:nvSpPr>
          <p:cNvPr id="52267" name="Rounded Rectangle 52266"/>
          <p:cNvSpPr>
            <a:spLocks noChangeArrowheads="1"/>
          </p:cNvSpPr>
          <p:nvPr/>
        </p:nvSpPr>
        <p:spPr bwMode="auto">
          <a:xfrm>
            <a:off x="7010400" y="4572000"/>
            <a:ext cx="5181600" cy="2133600"/>
          </a:xfrm>
          <a:prstGeom prst="roundRect">
            <a:avLst>
              <a:gd name="adj" fmla="val 16667"/>
            </a:avLst>
          </a:prstGeom>
          <a:solidFill>
            <a:srgbClr val="FF99FF"/>
          </a:solidFill>
          <a:ln w="57150" cmpd="thinThick">
            <a:solidFill>
              <a:srgbClr val="660066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altLang="zh-CN" sz="2400">
                <a:solidFill>
                  <a:srgbClr val="006600"/>
                </a:solidFill>
                <a:cs typeface="Arial" pitchFamily="34" charset="0"/>
              </a:rPr>
              <a:t>Phần phụ sau biểu thị:</a:t>
            </a:r>
          </a:p>
          <a:p>
            <a:r>
              <a:rPr lang="en-US" altLang="zh-CN" sz="2400">
                <a:cs typeface="Arial" pitchFamily="34" charset="0"/>
              </a:rPr>
              <a:t>  </a:t>
            </a:r>
            <a:r>
              <a:rPr lang="en-US" altLang="zh-CN" sz="2400">
                <a:solidFill>
                  <a:srgbClr val="000000"/>
                </a:solidFill>
                <a:cs typeface="Arial" pitchFamily="34" charset="0"/>
              </a:rPr>
              <a:t>Vị trí, sự so sánh, mức độ</a:t>
            </a:r>
          </a:p>
          <a:p>
            <a:r>
              <a:rPr lang="en-US" altLang="zh-CN" sz="2400">
                <a:solidFill>
                  <a:srgbClr val="000000"/>
                </a:solidFill>
                <a:cs typeface="Arial" pitchFamily="34" charset="0"/>
              </a:rPr>
              <a:t>Phạm vi hay nguyên nhân của</a:t>
            </a:r>
          </a:p>
          <a:p>
            <a:r>
              <a:rPr lang="en-US" altLang="zh-CN" sz="2400">
                <a:solidFill>
                  <a:srgbClr val="000000"/>
                </a:solidFill>
                <a:cs typeface="Arial" pitchFamily="34" charset="0"/>
              </a:rPr>
              <a:t>Đặc điểm, tính chất...</a:t>
            </a:r>
          </a:p>
        </p:txBody>
      </p:sp>
      <p:sp>
        <p:nvSpPr>
          <p:cNvPr id="52268" name="Rectangle 52267"/>
          <p:cNvSpPr>
            <a:spLocks noChangeArrowheads="1"/>
          </p:cNvSpPr>
          <p:nvPr/>
        </p:nvSpPr>
        <p:spPr bwMode="auto">
          <a:xfrm>
            <a:off x="5181600" y="5410200"/>
            <a:ext cx="1727200" cy="609600"/>
          </a:xfrm>
          <a:prstGeom prst="rect">
            <a:avLst/>
          </a:prstGeom>
          <a:solidFill>
            <a:srgbClr val="FF99FF"/>
          </a:solidFill>
          <a:ln w="57150" cmpd="thinThick">
            <a:solidFill>
              <a:srgbClr val="660066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CN" sz="2400">
                <a:solidFill>
                  <a:srgbClr val="000000"/>
                </a:solidFill>
                <a:cs typeface="Arial" pitchFamily="34" charset="0"/>
              </a:rPr>
              <a:t>Tính từ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2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52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52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52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52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52" grpId="0"/>
      <p:bldP spid="52266" grpId="0" animBg="1"/>
      <p:bldP spid="52267" grpId="0" animBg="1"/>
      <p:bldP spid="5226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0" y="0"/>
            <a:ext cx="121920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ngữ</a:t>
            </a:r>
            <a:r>
              <a:rPr lang="en-US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cụm</a:t>
            </a:r>
            <a:r>
              <a:rPr lang="en-US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cụm</a:t>
            </a:r>
            <a:r>
              <a:rPr lang="en-US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trung</a:t>
            </a:r>
            <a:r>
              <a:rPr lang="en-US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tố</a:t>
            </a:r>
            <a:r>
              <a:rPr lang="en-US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phụ</a:t>
            </a:r>
            <a:r>
              <a:rPr lang="en-US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cụm</a:t>
            </a:r>
            <a:r>
              <a:rPr lang="en-US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Đôi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cánh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kia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u="sng" dirty="0" err="1" smtClean="0">
                <a:solidFill>
                  <a:srgbClr val="270BF5"/>
                </a:solidFill>
                <a:latin typeface="Times New Roman" pitchFamily="18" charset="0"/>
                <a:cs typeface="Times New Roman" pitchFamily="18" charset="0"/>
              </a:rPr>
              <a:t>ngắn</a:t>
            </a:r>
            <a:r>
              <a:rPr lang="en-US" sz="3600" dirty="0" smtClean="0">
                <a:solidFill>
                  <a:srgbClr val="270BF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70BF5"/>
                </a:solidFill>
                <a:latin typeface="Times New Roman" pitchFamily="18" charset="0"/>
                <a:cs typeface="Times New Roman" pitchFamily="18" charset="0"/>
              </a:rPr>
              <a:t>hủn</a:t>
            </a:r>
            <a:r>
              <a:rPr lang="en-US" sz="3600" dirty="0" smtClean="0">
                <a:solidFill>
                  <a:srgbClr val="270BF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70BF5"/>
                </a:solidFill>
                <a:latin typeface="Times New Roman" pitchFamily="18" charset="0"/>
                <a:cs typeface="Times New Roman" pitchFamily="18" charset="0"/>
              </a:rPr>
              <a:t>hoắn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bây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3600" b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u="sng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en-US" sz="3600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u="sng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áo</a:t>
            </a:r>
            <a:r>
              <a:rPr lang="en-US" sz="3600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u="sng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3600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u="sng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kín</a:t>
            </a:r>
            <a:r>
              <a:rPr lang="en-US" sz="3600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u="sng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xuống</a:t>
            </a:r>
            <a:r>
              <a:rPr lang="en-US" sz="3600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u="sng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tận</a:t>
            </a:r>
            <a:r>
              <a:rPr lang="en-US" sz="3600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u="sng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chấm</a:t>
            </a:r>
            <a:r>
              <a:rPr lang="en-US" sz="3600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u="sng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đuôi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(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Tô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Hoài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Dế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Choắt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3600" b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600" b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u="sng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3600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giọng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70BF5"/>
                </a:solidFill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3600" dirty="0" smtClean="0">
                <a:solidFill>
                  <a:srgbClr val="270BF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270BF5"/>
                </a:solidFill>
                <a:latin typeface="Times New Roman" pitchFamily="18" charset="0"/>
                <a:cs typeface="Times New Roman" pitchFamily="18" charset="0"/>
              </a:rPr>
              <a:t>buồn</a:t>
            </a:r>
            <a:r>
              <a:rPr lang="en-US" sz="3600" b="1" dirty="0" smtClean="0">
                <a:solidFill>
                  <a:srgbClr val="270BF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270BF5"/>
                </a:solidFill>
                <a:latin typeface="Times New Roman" pitchFamily="18" charset="0"/>
                <a:cs typeface="Times New Roman" pitchFamily="18" charset="0"/>
              </a:rPr>
              <a:t>rầu</a:t>
            </a:r>
            <a:r>
              <a:rPr lang="en-US" sz="3600" dirty="0" smtClean="0">
                <a:solidFill>
                  <a:srgbClr val="270BF5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Tô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Hoài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c)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Bác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bổ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sung </a:t>
            </a:r>
            <a:r>
              <a:rPr lang="en-US" sz="3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" </a:t>
            </a:r>
            <a:r>
              <a:rPr lang="en-US" sz="3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Tuyên</a:t>
            </a:r>
            <a:r>
              <a:rPr lang="en-US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ngôn</a:t>
            </a:r>
            <a:r>
              <a:rPr lang="en-US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Độc</a:t>
            </a:r>
            <a:r>
              <a:rPr lang="en-US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lập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" ( Theo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Phong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d)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tịch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Chí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Minh </a:t>
            </a:r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en-US" sz="3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Tuyên</a:t>
            </a:r>
            <a:r>
              <a:rPr lang="en-US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ngôn</a:t>
            </a:r>
            <a:r>
              <a:rPr lang="en-US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Độc</a:t>
            </a:r>
            <a:r>
              <a:rPr lang="en-US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lập</a:t>
            </a:r>
            <a:r>
              <a:rPr lang="en-US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Quảng</a:t>
            </a:r>
            <a:r>
              <a:rPr lang="en-US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2/9/1945 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 Theo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Bùi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Phong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6440728"/>
              </p:ext>
            </p:extLst>
          </p:nvPr>
        </p:nvGraphicFramePr>
        <p:xfrm>
          <a:off x="731520" y="228600"/>
          <a:ext cx="10843490" cy="6332977"/>
        </p:xfrm>
        <a:graphic>
          <a:graphicData uri="http://schemas.openxmlformats.org/drawingml/2006/table">
            <a:tbl>
              <a:tblPr firstRow="1" firstCol="1" bandRow="1"/>
              <a:tblGrid>
                <a:gridCol w="98677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9213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9213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48906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378338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650309">
                <a:tc gridSpan="5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E4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5588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Phần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Loại</a:t>
                      </a:r>
                      <a:r>
                        <a:rPr lang="en-US" sz="2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từ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Phần</a:t>
                      </a:r>
                      <a:r>
                        <a:rPr lang="en-US" sz="2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trước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Phần</a:t>
                      </a:r>
                      <a:r>
                        <a:rPr lang="en-US" sz="2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trung</a:t>
                      </a:r>
                      <a:r>
                        <a:rPr lang="en-US" sz="2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tâm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Phần</a:t>
                      </a:r>
                      <a:r>
                        <a:rPr lang="en-US" sz="2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sau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7941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a.</a:t>
                      </a: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Cụm tính từ</a:t>
                      </a: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ngắn</a:t>
                      </a: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hủn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hoẳn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5588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b.</a:t>
                      </a: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Cụm tình từ</a:t>
                      </a: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rất</a:t>
                      </a: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buồn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rầu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97941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c.</a:t>
                      </a: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Cụm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động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từ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bổ sung</a:t>
                      </a: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một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số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điểm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vào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bản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thảo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"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Tuyên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ngôn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Độc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lập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"</a:t>
                      </a: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82646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d.</a:t>
                      </a: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Cụm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động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từ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đọc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“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Tuyên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ngôn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Độc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”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lập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tại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Quảng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Trường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Ba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Đình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ngày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2-9-1945</a:t>
                      </a:r>
                      <a:r>
                        <a:rPr lang="en-US" sz="28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Vị </a:t>
                      </a:r>
                      <a:r>
                        <a:rPr lang="en-US" sz="2800" b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ngữ</a:t>
                      </a:r>
                      <a:endParaRPr lang="en-US" sz="2800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2984500" y="2693472"/>
            <a:ext cx="1137804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1183984"/>
      </p:ext>
    </p:extLst>
  </p:cSld>
  <p:clrMapOvr>
    <a:masterClrMapping/>
  </p:clrMapOvr>
  <p:transition advTm="1000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图片 9" descr="左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117" y="1290882"/>
            <a:ext cx="2900363" cy="5406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10" descr="右上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4150" y="-127762"/>
            <a:ext cx="4129088" cy="2371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组合 17"/>
          <p:cNvGrpSpPr>
            <a:grpSpLocks/>
          </p:cNvGrpSpPr>
          <p:nvPr/>
        </p:nvGrpSpPr>
        <p:grpSpPr bwMode="auto">
          <a:xfrm>
            <a:off x="2750777" y="1030964"/>
            <a:ext cx="6246812" cy="1512888"/>
            <a:chOff x="4888" y="2893"/>
            <a:chExt cx="9838" cy="2382"/>
          </a:xfrm>
        </p:grpSpPr>
        <p:sp>
          <p:nvSpPr>
            <p:cNvPr id="7" name="剪去单角的矩形 13"/>
            <p:cNvSpPr/>
            <p:nvPr/>
          </p:nvSpPr>
          <p:spPr>
            <a:xfrm flipV="1">
              <a:off x="4888" y="2893"/>
              <a:ext cx="9838" cy="2382"/>
            </a:xfrm>
            <a:prstGeom prst="snip1Rect">
              <a:avLst>
                <a:gd name="adj" fmla="val 50000"/>
              </a:avLst>
            </a:prstGeom>
            <a:noFill/>
            <a:ln w="25400">
              <a:solidFill>
                <a:srgbClr val="E94B5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剪去单角的矩形 14"/>
            <p:cNvSpPr/>
            <p:nvPr/>
          </p:nvSpPr>
          <p:spPr>
            <a:xfrm flipV="1">
              <a:off x="5073" y="3085"/>
              <a:ext cx="9425" cy="2000"/>
            </a:xfrm>
            <a:prstGeom prst="snip1Rect">
              <a:avLst>
                <a:gd name="adj" fmla="val 50000"/>
              </a:avLst>
            </a:prstGeom>
            <a:noFill/>
            <a:ln w="12700" cmpd="sng">
              <a:solidFill>
                <a:srgbClr val="E94B52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9" name="图片 21" descr="玫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2132" y="568691"/>
            <a:ext cx="1490662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图片 21" descr="玫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5785" y="2808347"/>
            <a:ext cx="2166215" cy="16018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58PIC58PIC58PIC58PICHsaGKG559akDq_PIC2018.png"/>
          <p:cNvPicPr>
            <a:picLocks noChangeAspect="1"/>
          </p:cNvPicPr>
          <p:nvPr/>
        </p:nvPicPr>
        <p:blipFill>
          <a:blip r:embed="rId5" cstate="print"/>
          <a:srcRect l="7143" t="16071" r="5357" b="14286"/>
          <a:stretch>
            <a:fillRect/>
          </a:stretch>
        </p:blipFill>
        <p:spPr>
          <a:xfrm>
            <a:off x="3746056" y="1205228"/>
            <a:ext cx="3927239" cy="959043"/>
          </a:xfrm>
          <a:prstGeom prst="rect">
            <a:avLst/>
          </a:prstGeom>
        </p:spPr>
      </p:pic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4184037" y="1361583"/>
            <a:ext cx="30512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Wingdings" pitchFamily="2" charset="2"/>
              </a:rPr>
              <a:t>Vận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Wingdings" pitchFamily="2" charset="2"/>
              </a:rPr>
              <a:t>dụng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图片 8" descr="6fc417983c9675ce1b60e983870aeb8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5096" y="4521384"/>
            <a:ext cx="3010466" cy="1732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8254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746" name="Group 4"/>
          <p:cNvGrpSpPr>
            <a:grpSpLocks/>
          </p:cNvGrpSpPr>
          <p:nvPr/>
        </p:nvGrpSpPr>
        <p:grpSpPr bwMode="auto">
          <a:xfrm>
            <a:off x="-1747838" y="549275"/>
            <a:ext cx="12485688" cy="6488113"/>
            <a:chOff x="-6529067" y="-738632"/>
            <a:chExt cx="16623272" cy="8636726"/>
          </a:xfrm>
        </p:grpSpPr>
        <p:sp>
          <p:nvSpPr>
            <p:cNvPr id="12" name="Block Arc 11"/>
            <p:cNvSpPr/>
            <p:nvPr/>
          </p:nvSpPr>
          <p:spPr>
            <a:xfrm>
              <a:off x="-6529067" y="-738632"/>
              <a:ext cx="10379770" cy="8636726"/>
            </a:xfrm>
            <a:prstGeom prst="blockArc">
              <a:avLst>
                <a:gd name="adj1" fmla="val 18900000"/>
                <a:gd name="adj2" fmla="val 2700000"/>
                <a:gd name="adj3" fmla="val 296"/>
              </a:avLst>
            </a:prstGeom>
            <a:noFill/>
            <a:ln w="76200" cap="flat" cmpd="sng" algn="ctr">
              <a:solidFill>
                <a:srgbClr val="E66C7D"/>
              </a:solidFill>
              <a:prstDash val="solid"/>
              <a:miter lim="800000"/>
            </a:ln>
            <a:effectLst/>
          </p:spPr>
        </p:sp>
        <p:sp>
          <p:nvSpPr>
            <p:cNvPr id="13" name="Freeform 12"/>
            <p:cNvSpPr/>
            <p:nvPr/>
          </p:nvSpPr>
          <p:spPr>
            <a:xfrm>
              <a:off x="2595239" y="85523"/>
              <a:ext cx="7498966" cy="1084082"/>
            </a:xfrm>
            <a:custGeom>
              <a:avLst/>
              <a:gdLst>
                <a:gd name="connsiteX0" fmla="*/ 0 w 7301111"/>
                <a:gd name="connsiteY0" fmla="*/ 0 h 1083733"/>
                <a:gd name="connsiteX1" fmla="*/ 7301111 w 7301111"/>
                <a:gd name="connsiteY1" fmla="*/ 0 h 1083733"/>
                <a:gd name="connsiteX2" fmla="*/ 7301111 w 7301111"/>
                <a:gd name="connsiteY2" fmla="*/ 1083733 h 1083733"/>
                <a:gd name="connsiteX3" fmla="*/ 0 w 7301111"/>
                <a:gd name="connsiteY3" fmla="*/ 1083733 h 1083733"/>
                <a:gd name="connsiteX4" fmla="*/ 0 w 7301111"/>
                <a:gd name="connsiteY4" fmla="*/ 0 h 1083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01111" h="1083733">
                  <a:moveTo>
                    <a:pt x="0" y="0"/>
                  </a:moveTo>
                  <a:lnTo>
                    <a:pt x="7301111" y="0"/>
                  </a:lnTo>
                  <a:lnTo>
                    <a:pt x="7301111" y="1083733"/>
                  </a:lnTo>
                  <a:lnTo>
                    <a:pt x="0" y="10837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0B5CC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lIns="1146597" tIns="189595" rIns="189595" bIns="189595" spcCol="1270" anchor="ctr"/>
            <a:lstStyle/>
            <a:p>
              <a:pPr defTabSz="248839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endParaRPr lang="en-GB" sz="1200" kern="0" dirty="0">
                <a:solidFill>
                  <a:prstClr val="white"/>
                </a:solidFill>
                <a:latin typeface="微软雅黑" pitchFamily="34" charset="-122"/>
              </a:endParaRPr>
            </a:p>
          </p:txBody>
        </p:sp>
        <p:sp>
          <p:nvSpPr>
            <p:cNvPr id="31765" name="Oval 13"/>
            <p:cNvSpPr>
              <a:spLocks noChangeArrowheads="1"/>
            </p:cNvSpPr>
            <p:nvPr/>
          </p:nvSpPr>
          <p:spPr bwMode="auto">
            <a:xfrm>
              <a:off x="1917398" y="-50431"/>
              <a:ext cx="1354666" cy="1354666"/>
            </a:xfrm>
            <a:prstGeom prst="ellipse">
              <a:avLst/>
            </a:prstGeom>
            <a:solidFill>
              <a:srgbClr val="FFFFFF"/>
            </a:solidFill>
            <a:ln w="12700" algn="ctr">
              <a:solidFill>
                <a:srgbClr val="60B5CC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altLang="en-US">
                <a:solidFill>
                  <a:prstClr val="black"/>
                </a:solidFill>
              </a:endParaRPr>
            </a:p>
          </p:txBody>
        </p:sp>
        <p:sp>
          <p:nvSpPr>
            <p:cNvPr id="15" name="Freeform 14"/>
            <p:cNvSpPr/>
            <p:nvPr/>
          </p:nvSpPr>
          <p:spPr>
            <a:xfrm>
              <a:off x="3178586" y="1968402"/>
              <a:ext cx="6907165" cy="1084081"/>
            </a:xfrm>
            <a:custGeom>
              <a:avLst/>
              <a:gdLst>
                <a:gd name="connsiteX0" fmla="*/ 0 w 6907174"/>
                <a:gd name="connsiteY0" fmla="*/ 0 h 1083733"/>
                <a:gd name="connsiteX1" fmla="*/ 6907174 w 6907174"/>
                <a:gd name="connsiteY1" fmla="*/ 0 h 1083733"/>
                <a:gd name="connsiteX2" fmla="*/ 6907174 w 6907174"/>
                <a:gd name="connsiteY2" fmla="*/ 1083733 h 1083733"/>
                <a:gd name="connsiteX3" fmla="*/ 0 w 6907174"/>
                <a:gd name="connsiteY3" fmla="*/ 1083733 h 1083733"/>
                <a:gd name="connsiteX4" fmla="*/ 0 w 6907174"/>
                <a:gd name="connsiteY4" fmla="*/ 0 h 1083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07174" h="1083733">
                  <a:moveTo>
                    <a:pt x="0" y="0"/>
                  </a:moveTo>
                  <a:lnTo>
                    <a:pt x="6907174" y="0"/>
                  </a:lnTo>
                  <a:lnTo>
                    <a:pt x="6907174" y="1083733"/>
                  </a:lnTo>
                  <a:lnTo>
                    <a:pt x="0" y="10837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6C7D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lIns="1146597" tIns="189595" rIns="189595" bIns="189595" spcCol="1270" anchor="ctr"/>
            <a:lstStyle/>
            <a:p>
              <a:pPr algn="ctr" defTabSz="248839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endParaRPr lang="en-GB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767" name="Oval 15"/>
            <p:cNvSpPr>
              <a:spLocks noChangeArrowheads="1"/>
            </p:cNvSpPr>
            <p:nvPr/>
          </p:nvSpPr>
          <p:spPr bwMode="auto">
            <a:xfrm>
              <a:off x="2500714" y="1832104"/>
              <a:ext cx="1354666" cy="1354666"/>
            </a:xfrm>
            <a:prstGeom prst="ellipse">
              <a:avLst/>
            </a:prstGeom>
            <a:solidFill>
              <a:srgbClr val="FFFFFF"/>
            </a:solidFill>
            <a:ln w="12700" algn="ctr">
              <a:solidFill>
                <a:srgbClr val="E66C7D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alt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6"/>
            <p:cNvSpPr/>
            <p:nvPr/>
          </p:nvSpPr>
          <p:spPr>
            <a:xfrm>
              <a:off x="3419534" y="3836487"/>
              <a:ext cx="6674671" cy="1084081"/>
            </a:xfrm>
            <a:custGeom>
              <a:avLst/>
              <a:gdLst>
                <a:gd name="connsiteX0" fmla="*/ 0 w 7301111"/>
                <a:gd name="connsiteY0" fmla="*/ 0 h 1083733"/>
                <a:gd name="connsiteX1" fmla="*/ 7301111 w 7301111"/>
                <a:gd name="connsiteY1" fmla="*/ 0 h 1083733"/>
                <a:gd name="connsiteX2" fmla="*/ 7301111 w 7301111"/>
                <a:gd name="connsiteY2" fmla="*/ 1083733 h 1083733"/>
                <a:gd name="connsiteX3" fmla="*/ 0 w 7301111"/>
                <a:gd name="connsiteY3" fmla="*/ 1083733 h 1083733"/>
                <a:gd name="connsiteX4" fmla="*/ 0 w 7301111"/>
                <a:gd name="connsiteY4" fmla="*/ 0 h 1083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01111" h="1083733">
                  <a:moveTo>
                    <a:pt x="0" y="0"/>
                  </a:moveTo>
                  <a:lnTo>
                    <a:pt x="7301111" y="0"/>
                  </a:lnTo>
                  <a:lnTo>
                    <a:pt x="7301111" y="1083733"/>
                  </a:lnTo>
                  <a:lnTo>
                    <a:pt x="0" y="10837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BB76D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lIns="1146597" tIns="189595" rIns="189595" bIns="189595" spcCol="1270" anchor="ctr"/>
            <a:lstStyle/>
            <a:p>
              <a:pPr defTabSz="248839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endParaRPr lang="en-GB" sz="1200" kern="0" dirty="0">
                <a:solidFill>
                  <a:prstClr val="white"/>
                </a:solidFill>
                <a:latin typeface="微软雅黑" pitchFamily="34" charset="-122"/>
              </a:endParaRPr>
            </a:p>
          </p:txBody>
        </p:sp>
        <p:sp>
          <p:nvSpPr>
            <p:cNvPr id="31769" name="Oval 17"/>
            <p:cNvSpPr>
              <a:spLocks noChangeArrowheads="1"/>
            </p:cNvSpPr>
            <p:nvPr/>
          </p:nvSpPr>
          <p:spPr bwMode="auto">
            <a:xfrm>
              <a:off x="2742549" y="3701118"/>
              <a:ext cx="1354666" cy="1354666"/>
            </a:xfrm>
            <a:prstGeom prst="ellipse">
              <a:avLst/>
            </a:prstGeom>
            <a:solidFill>
              <a:srgbClr val="FFFFFF"/>
            </a:solidFill>
            <a:ln w="12700" algn="ctr">
              <a:solidFill>
                <a:srgbClr val="6BB76D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alt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7"/>
            <p:cNvSpPr/>
            <p:nvPr/>
          </p:nvSpPr>
          <p:spPr>
            <a:xfrm>
              <a:off x="2331043" y="5569327"/>
              <a:ext cx="7754708" cy="1081968"/>
            </a:xfrm>
            <a:custGeom>
              <a:avLst/>
              <a:gdLst>
                <a:gd name="connsiteX0" fmla="*/ 0 w 7301111"/>
                <a:gd name="connsiteY0" fmla="*/ 0 h 1083733"/>
                <a:gd name="connsiteX1" fmla="*/ 7301111 w 7301111"/>
                <a:gd name="connsiteY1" fmla="*/ 0 h 1083733"/>
                <a:gd name="connsiteX2" fmla="*/ 7301111 w 7301111"/>
                <a:gd name="connsiteY2" fmla="*/ 1083733 h 1083733"/>
                <a:gd name="connsiteX3" fmla="*/ 0 w 7301111"/>
                <a:gd name="connsiteY3" fmla="*/ 1083733 h 1083733"/>
                <a:gd name="connsiteX4" fmla="*/ 0 w 7301111"/>
                <a:gd name="connsiteY4" fmla="*/ 0 h 1083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01111" h="1083733">
                  <a:moveTo>
                    <a:pt x="0" y="0"/>
                  </a:moveTo>
                  <a:lnTo>
                    <a:pt x="7301111" y="0"/>
                  </a:lnTo>
                  <a:lnTo>
                    <a:pt x="7301111" y="1083733"/>
                  </a:lnTo>
                  <a:lnTo>
                    <a:pt x="0" y="10837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lIns="1146597" tIns="189595" rIns="189595" bIns="189595" spcCol="1270" anchor="ctr"/>
            <a:lstStyle/>
            <a:p>
              <a:pPr defTabSz="248839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endParaRPr lang="en-GB" sz="1200" kern="0" dirty="0">
                <a:solidFill>
                  <a:srgbClr val="ED7D31">
                    <a:lumMod val="75000"/>
                  </a:srgbClr>
                </a:solidFill>
                <a:latin typeface="微软雅黑" pitchFamily="34" charset="-122"/>
              </a:endParaRPr>
            </a:p>
          </p:txBody>
        </p:sp>
        <p:sp>
          <p:nvSpPr>
            <p:cNvPr id="31771" name="Oval 28"/>
            <p:cNvSpPr>
              <a:spLocks noChangeArrowheads="1"/>
            </p:cNvSpPr>
            <p:nvPr/>
          </p:nvSpPr>
          <p:spPr bwMode="auto">
            <a:xfrm>
              <a:off x="1654176" y="5432057"/>
              <a:ext cx="1354666" cy="1354666"/>
            </a:xfrm>
            <a:prstGeom prst="ellipse">
              <a:avLst/>
            </a:prstGeom>
            <a:solidFill>
              <a:srgbClr val="FFFFFF"/>
            </a:solidFill>
            <a:ln w="12700" algn="ctr">
              <a:solidFill>
                <a:srgbClr val="6BB76D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4919663" y="1312863"/>
            <a:ext cx="593725" cy="5857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609402">
              <a:defRPr/>
            </a:pPr>
            <a:r>
              <a:rPr lang="en-US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</a:t>
            </a:r>
            <a:endParaRPr lang="en-GB" sz="3200" b="1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86375" y="2701925"/>
            <a:ext cx="595313" cy="5857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609402">
              <a:defRPr/>
            </a:pPr>
            <a:r>
              <a:rPr lang="en-US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02</a:t>
            </a:r>
            <a:endParaRPr lang="en-GB" sz="3200" b="1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67350" y="4102100"/>
            <a:ext cx="595313" cy="5857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609402">
              <a:defRPr/>
            </a:pPr>
            <a:r>
              <a:rPr lang="en-US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03</a:t>
            </a:r>
            <a:endParaRPr lang="en-GB" sz="3200" b="1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834063" y="1374775"/>
            <a:ext cx="4460875" cy="5842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609402">
              <a:defRPr/>
            </a:pPr>
            <a:r>
              <a:rPr lang="en-US" sz="32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endParaRPr lang="en-GB" sz="3200" b="1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230938" y="2757488"/>
            <a:ext cx="4459287" cy="5842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609402">
              <a:defRPr/>
            </a:pPr>
            <a:r>
              <a:rPr lang="en-US" sz="32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endParaRPr lang="en-GB" sz="3200" b="1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453188" y="4192588"/>
            <a:ext cx="4205287" cy="5842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609402">
              <a:defRPr/>
            </a:pPr>
            <a:r>
              <a:rPr lang="en-US" altLang="zh-CN" sz="32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zh-CN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2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altLang="zh-CN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endParaRPr lang="en-GB" sz="3200" b="1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649788" y="5403850"/>
            <a:ext cx="595312" cy="584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609402">
              <a:defRPr/>
            </a:pPr>
            <a:r>
              <a:rPr lang="en-US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04</a:t>
            </a:r>
            <a:endParaRPr lang="en-GB" sz="3200" b="1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5635625" y="5492750"/>
            <a:ext cx="4460875" cy="5857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609402">
              <a:defRPr/>
            </a:pPr>
            <a:r>
              <a:rPr lang="en-US" altLang="zh-CN" sz="32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zh-CN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2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altLang="zh-CN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  <a:endParaRPr lang="en-GB" sz="3200" b="1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1755" name="Group 3"/>
          <p:cNvGrpSpPr>
            <a:grpSpLocks/>
          </p:cNvGrpSpPr>
          <p:nvPr/>
        </p:nvGrpSpPr>
        <p:grpSpPr bwMode="auto">
          <a:xfrm>
            <a:off x="1588" y="2733675"/>
            <a:ext cx="4470400" cy="1473200"/>
            <a:chOff x="0" y="2734405"/>
            <a:chExt cx="4472208" cy="1472650"/>
          </a:xfrm>
        </p:grpSpPr>
        <p:grpSp>
          <p:nvGrpSpPr>
            <p:cNvPr id="31757" name="Group 14"/>
            <p:cNvGrpSpPr>
              <a:grpSpLocks/>
            </p:cNvGrpSpPr>
            <p:nvPr/>
          </p:nvGrpSpPr>
          <p:grpSpPr bwMode="auto">
            <a:xfrm>
              <a:off x="0" y="2734405"/>
              <a:ext cx="4472208" cy="1472650"/>
              <a:chOff x="0" y="2903219"/>
              <a:chExt cx="4472208" cy="1472650"/>
            </a:xfrm>
          </p:grpSpPr>
          <p:sp>
            <p:nvSpPr>
              <p:cNvPr id="26" name="Rectangle 25"/>
              <p:cNvSpPr/>
              <p:nvPr/>
            </p:nvSpPr>
            <p:spPr>
              <a:xfrm>
                <a:off x="0" y="2903219"/>
                <a:ext cx="3714664" cy="1472650"/>
              </a:xfrm>
              <a:prstGeom prst="rect">
                <a:avLst/>
              </a:prstGeom>
              <a:solidFill>
                <a:srgbClr val="F0AD0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algn="ctr" defTabSz="609402">
                  <a:defRPr/>
                </a:pPr>
                <a:endParaRPr lang="en-GB" sz="1200" kern="0">
                  <a:solidFill>
                    <a:prstClr val="white"/>
                  </a:solidFill>
                  <a:latin typeface="微软雅黑" pitchFamily="34" charset="-122"/>
                </a:endParaRPr>
              </a:p>
            </p:txBody>
          </p:sp>
          <p:sp>
            <p:nvSpPr>
              <p:cNvPr id="27" name="Oval 26"/>
              <p:cNvSpPr/>
              <p:nvPr/>
            </p:nvSpPr>
            <p:spPr>
              <a:xfrm>
                <a:off x="3000000" y="2903219"/>
                <a:ext cx="1472208" cy="1472650"/>
              </a:xfrm>
              <a:prstGeom prst="ellipse">
                <a:avLst/>
              </a:prstGeom>
              <a:solidFill>
                <a:srgbClr val="F0AD0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algn="ctr" defTabSz="609402">
                  <a:defRPr/>
                </a:pPr>
                <a:endParaRPr lang="en-GB" sz="1200" kern="0">
                  <a:solidFill>
                    <a:prstClr val="white"/>
                  </a:solidFill>
                  <a:latin typeface="微软雅黑" pitchFamily="34" charset="-122"/>
                </a:endParaRPr>
              </a:p>
            </p:txBody>
          </p:sp>
        </p:grpSp>
        <p:sp>
          <p:nvSpPr>
            <p:cNvPr id="21" name="Oval 20"/>
            <p:cNvSpPr/>
            <p:nvPr/>
          </p:nvSpPr>
          <p:spPr>
            <a:xfrm>
              <a:off x="3127051" y="2862945"/>
              <a:ext cx="1218105" cy="1215571"/>
            </a:xfrm>
            <a:prstGeom prst="ellipse">
              <a:avLst/>
            </a:prstGeom>
            <a:solidFill>
              <a:srgbClr val="D4D4D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 defTabSz="609402">
                <a:defRPr/>
              </a:pPr>
              <a:endParaRPr lang="en-GB" sz="1200" kern="0">
                <a:solidFill>
                  <a:prstClr val="white"/>
                </a:solidFill>
                <a:latin typeface="微软雅黑" pitchFamily="34" charset="-122"/>
              </a:endParaRPr>
            </a:p>
          </p:txBody>
        </p:sp>
        <p:sp>
          <p:nvSpPr>
            <p:cNvPr id="22" name="AutoShape 117"/>
            <p:cNvSpPr>
              <a:spLocks/>
            </p:cNvSpPr>
            <p:nvPr/>
          </p:nvSpPr>
          <p:spPr bwMode="auto">
            <a:xfrm>
              <a:off x="3457385" y="3239042"/>
              <a:ext cx="560615" cy="463377"/>
            </a:xfrm>
            <a:custGeom>
              <a:avLst/>
              <a:gdLst>
                <a:gd name="T0" fmla="+- 0 10799 1"/>
                <a:gd name="T1" fmla="*/ T0 w 21596"/>
                <a:gd name="T2" fmla="*/ 10800 h 21600"/>
                <a:gd name="T3" fmla="+- 0 10799 1"/>
                <a:gd name="T4" fmla="*/ T3 w 21596"/>
                <a:gd name="T5" fmla="*/ 10800 h 21600"/>
                <a:gd name="T6" fmla="+- 0 10799 1"/>
                <a:gd name="T7" fmla="*/ T6 w 21596"/>
                <a:gd name="T8" fmla="*/ 10800 h 21600"/>
                <a:gd name="T9" fmla="+- 0 10799 1"/>
                <a:gd name="T10" fmla="*/ T9 w 21596"/>
                <a:gd name="T11" fmla="*/ 10800 h 2160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21596" h="21600">
                  <a:moveTo>
                    <a:pt x="4511" y="2151"/>
                  </a:moveTo>
                  <a:lnTo>
                    <a:pt x="6064" y="3877"/>
                  </a:lnTo>
                  <a:lnTo>
                    <a:pt x="4246" y="6302"/>
                  </a:lnTo>
                  <a:lnTo>
                    <a:pt x="1353" y="6302"/>
                  </a:lnTo>
                  <a:cubicBezTo>
                    <a:pt x="1353" y="6302"/>
                    <a:pt x="4511" y="2151"/>
                    <a:pt x="4511" y="2151"/>
                  </a:cubicBezTo>
                  <a:close/>
                  <a:moveTo>
                    <a:pt x="17348" y="6302"/>
                  </a:moveTo>
                  <a:lnTo>
                    <a:pt x="15531" y="3877"/>
                  </a:lnTo>
                  <a:lnTo>
                    <a:pt x="17082" y="2153"/>
                  </a:lnTo>
                  <a:lnTo>
                    <a:pt x="20191" y="6302"/>
                  </a:lnTo>
                  <a:cubicBezTo>
                    <a:pt x="20191" y="6302"/>
                    <a:pt x="17348" y="6302"/>
                    <a:pt x="17348" y="6302"/>
                  </a:cubicBezTo>
                  <a:close/>
                  <a:moveTo>
                    <a:pt x="17264" y="7202"/>
                  </a:moveTo>
                  <a:lnTo>
                    <a:pt x="19663" y="7202"/>
                  </a:lnTo>
                  <a:lnTo>
                    <a:pt x="13021" y="16638"/>
                  </a:lnTo>
                  <a:cubicBezTo>
                    <a:pt x="13021" y="16638"/>
                    <a:pt x="17264" y="7202"/>
                    <a:pt x="17264" y="7202"/>
                  </a:cubicBezTo>
                  <a:close/>
                  <a:moveTo>
                    <a:pt x="8574" y="16637"/>
                  </a:moveTo>
                  <a:lnTo>
                    <a:pt x="1933" y="7202"/>
                  </a:lnTo>
                  <a:lnTo>
                    <a:pt x="4330" y="7202"/>
                  </a:lnTo>
                  <a:cubicBezTo>
                    <a:pt x="4330" y="7202"/>
                    <a:pt x="8574" y="16637"/>
                    <a:pt x="8574" y="16637"/>
                  </a:cubicBezTo>
                  <a:close/>
                  <a:moveTo>
                    <a:pt x="8429" y="7202"/>
                  </a:moveTo>
                  <a:lnTo>
                    <a:pt x="10084" y="18249"/>
                  </a:lnTo>
                  <a:lnTo>
                    <a:pt x="5117" y="7202"/>
                  </a:lnTo>
                  <a:cubicBezTo>
                    <a:pt x="5117" y="7202"/>
                    <a:pt x="8429" y="7202"/>
                    <a:pt x="8429" y="7202"/>
                  </a:cubicBezTo>
                  <a:close/>
                  <a:moveTo>
                    <a:pt x="6584" y="4456"/>
                  </a:moveTo>
                  <a:lnTo>
                    <a:pt x="8246" y="6302"/>
                  </a:lnTo>
                  <a:lnTo>
                    <a:pt x="5200" y="6302"/>
                  </a:lnTo>
                  <a:cubicBezTo>
                    <a:pt x="5200" y="6302"/>
                    <a:pt x="6584" y="4456"/>
                    <a:pt x="6584" y="4456"/>
                  </a:cubicBezTo>
                  <a:close/>
                  <a:moveTo>
                    <a:pt x="6543" y="3238"/>
                  </a:moveTo>
                  <a:lnTo>
                    <a:pt x="5250" y="1800"/>
                  </a:lnTo>
                  <a:lnTo>
                    <a:pt x="7621" y="1800"/>
                  </a:lnTo>
                  <a:cubicBezTo>
                    <a:pt x="7621" y="1800"/>
                    <a:pt x="6543" y="3238"/>
                    <a:pt x="6543" y="3238"/>
                  </a:cubicBezTo>
                  <a:close/>
                  <a:moveTo>
                    <a:pt x="10797" y="3466"/>
                  </a:moveTo>
                  <a:lnTo>
                    <a:pt x="9299" y="1800"/>
                  </a:lnTo>
                  <a:lnTo>
                    <a:pt x="12296" y="1800"/>
                  </a:lnTo>
                  <a:cubicBezTo>
                    <a:pt x="12296" y="1800"/>
                    <a:pt x="10797" y="3466"/>
                    <a:pt x="10797" y="3466"/>
                  </a:cubicBezTo>
                  <a:close/>
                  <a:moveTo>
                    <a:pt x="13974" y="1800"/>
                  </a:moveTo>
                  <a:lnTo>
                    <a:pt x="16345" y="1800"/>
                  </a:lnTo>
                  <a:lnTo>
                    <a:pt x="15052" y="3238"/>
                  </a:lnTo>
                  <a:cubicBezTo>
                    <a:pt x="15052" y="3238"/>
                    <a:pt x="13974" y="1800"/>
                    <a:pt x="13974" y="1800"/>
                  </a:cubicBezTo>
                  <a:close/>
                  <a:moveTo>
                    <a:pt x="13349" y="6302"/>
                  </a:moveTo>
                  <a:lnTo>
                    <a:pt x="15011" y="4456"/>
                  </a:lnTo>
                  <a:lnTo>
                    <a:pt x="16394" y="6302"/>
                  </a:lnTo>
                  <a:cubicBezTo>
                    <a:pt x="16394" y="6302"/>
                    <a:pt x="13349" y="6302"/>
                    <a:pt x="13349" y="6302"/>
                  </a:cubicBezTo>
                  <a:close/>
                  <a:moveTo>
                    <a:pt x="13166" y="7202"/>
                  </a:moveTo>
                  <a:lnTo>
                    <a:pt x="16478" y="7202"/>
                  </a:lnTo>
                  <a:lnTo>
                    <a:pt x="11511" y="18249"/>
                  </a:lnTo>
                  <a:cubicBezTo>
                    <a:pt x="11511" y="18249"/>
                    <a:pt x="13166" y="7202"/>
                    <a:pt x="13166" y="7202"/>
                  </a:cubicBezTo>
                  <a:close/>
                  <a:moveTo>
                    <a:pt x="12478" y="7202"/>
                  </a:moveTo>
                  <a:lnTo>
                    <a:pt x="10797" y="18414"/>
                  </a:lnTo>
                  <a:lnTo>
                    <a:pt x="9117" y="7202"/>
                  </a:lnTo>
                  <a:cubicBezTo>
                    <a:pt x="9117" y="7202"/>
                    <a:pt x="12478" y="7202"/>
                    <a:pt x="12478" y="7202"/>
                  </a:cubicBezTo>
                  <a:close/>
                  <a:moveTo>
                    <a:pt x="8773" y="5716"/>
                  </a:moveTo>
                  <a:lnTo>
                    <a:pt x="7064" y="3817"/>
                  </a:lnTo>
                  <a:lnTo>
                    <a:pt x="8426" y="2000"/>
                  </a:lnTo>
                  <a:lnTo>
                    <a:pt x="10270" y="4051"/>
                  </a:lnTo>
                  <a:cubicBezTo>
                    <a:pt x="10270" y="4051"/>
                    <a:pt x="8773" y="5716"/>
                    <a:pt x="8773" y="5716"/>
                  </a:cubicBezTo>
                  <a:close/>
                  <a:moveTo>
                    <a:pt x="11325" y="4051"/>
                  </a:moveTo>
                  <a:lnTo>
                    <a:pt x="13169" y="2000"/>
                  </a:lnTo>
                  <a:lnTo>
                    <a:pt x="14531" y="3817"/>
                  </a:lnTo>
                  <a:lnTo>
                    <a:pt x="12822" y="5716"/>
                  </a:lnTo>
                  <a:cubicBezTo>
                    <a:pt x="12822" y="5716"/>
                    <a:pt x="11325" y="4051"/>
                    <a:pt x="11325" y="4051"/>
                  </a:cubicBezTo>
                  <a:close/>
                  <a:moveTo>
                    <a:pt x="12296" y="6302"/>
                  </a:moveTo>
                  <a:lnTo>
                    <a:pt x="9299" y="6302"/>
                  </a:lnTo>
                  <a:lnTo>
                    <a:pt x="10797" y="4638"/>
                  </a:lnTo>
                  <a:cubicBezTo>
                    <a:pt x="10797" y="4638"/>
                    <a:pt x="12296" y="6302"/>
                    <a:pt x="12296" y="6302"/>
                  </a:cubicBezTo>
                  <a:close/>
                  <a:moveTo>
                    <a:pt x="21200" y="5102"/>
                  </a:moveTo>
                  <a:lnTo>
                    <a:pt x="17771" y="527"/>
                  </a:lnTo>
                  <a:cubicBezTo>
                    <a:pt x="17518" y="189"/>
                    <a:pt x="17176" y="0"/>
                    <a:pt x="16817" y="0"/>
                  </a:cubicBezTo>
                  <a:lnTo>
                    <a:pt x="4779" y="0"/>
                  </a:lnTo>
                  <a:cubicBezTo>
                    <a:pt x="4420" y="0"/>
                    <a:pt x="4077" y="189"/>
                    <a:pt x="3824" y="527"/>
                  </a:cubicBezTo>
                  <a:lnTo>
                    <a:pt x="395" y="5102"/>
                  </a:lnTo>
                  <a:cubicBezTo>
                    <a:pt x="131" y="5455"/>
                    <a:pt x="-1" y="5921"/>
                    <a:pt x="-1" y="6387"/>
                  </a:cubicBezTo>
                  <a:cubicBezTo>
                    <a:pt x="1" y="6810"/>
                    <a:pt x="114" y="7233"/>
                    <a:pt x="341" y="7573"/>
                  </a:cubicBezTo>
                  <a:lnTo>
                    <a:pt x="9788" y="20995"/>
                  </a:lnTo>
                  <a:cubicBezTo>
                    <a:pt x="10045" y="21379"/>
                    <a:pt x="10412" y="21599"/>
                    <a:pt x="10797" y="21599"/>
                  </a:cubicBezTo>
                  <a:cubicBezTo>
                    <a:pt x="11183" y="21599"/>
                    <a:pt x="11550" y="21379"/>
                    <a:pt x="11807" y="20995"/>
                  </a:cubicBezTo>
                  <a:lnTo>
                    <a:pt x="21255" y="7573"/>
                  </a:lnTo>
                  <a:cubicBezTo>
                    <a:pt x="21485" y="7226"/>
                    <a:pt x="21598" y="6791"/>
                    <a:pt x="21595" y="6359"/>
                  </a:cubicBezTo>
                  <a:cubicBezTo>
                    <a:pt x="21593" y="5902"/>
                    <a:pt x="21459" y="5449"/>
                    <a:pt x="21200" y="5102"/>
                  </a:cubicBezTo>
                </a:path>
              </a:pathLst>
            </a:custGeom>
            <a:solidFill>
              <a:srgbClr val="F0AD00"/>
            </a:soli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lIns="25392" tIns="25392" rIns="25392" bIns="25392" anchor="ctr"/>
            <a:lstStyle/>
            <a:p>
              <a:pPr algn="ctr" defTabSz="228526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200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itchFamily="34" charset="-122"/>
                <a:sym typeface="Gill Sans" charset="0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255690" y="3196196"/>
              <a:ext cx="2617258" cy="522092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 defTabSz="609402">
                <a:defRPr/>
              </a:pPr>
              <a:r>
                <a:rPr lang="en-US" sz="2800" b="1" kern="0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Vận</a:t>
              </a:r>
              <a:r>
                <a:rPr lang="en-US" sz="2800" b="1" kern="0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kern="0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dụng</a:t>
              </a:r>
              <a:endParaRPr lang="en-GB" sz="28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31756" name="Picture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3725" y="5891213"/>
            <a:ext cx="2755900" cy="112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图片 8" descr="6fc417983c9675ce1b60e983870aeb8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3295" y="4833952"/>
            <a:ext cx="3010466" cy="1732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图片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60" r="8347"/>
          <a:stretch>
            <a:fillRect/>
          </a:stretch>
        </p:blipFill>
        <p:spPr>
          <a:xfrm flipH="1">
            <a:off x="186082" y="184806"/>
            <a:ext cx="2687293" cy="1970456"/>
          </a:xfrm>
          <a:prstGeom prst="rect">
            <a:avLst/>
          </a:prstGeom>
        </p:spPr>
      </p:pic>
      <p:pic>
        <p:nvPicPr>
          <p:cNvPr id="33" name="图片 9" descr="左下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24" y="3610276"/>
            <a:ext cx="2900363" cy="3355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图片 10" descr="右上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0537" y="-132503"/>
            <a:ext cx="4129088" cy="1966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6150790"/>
      </p:ext>
    </p:extLst>
  </p:cSld>
  <p:clrMapOvr>
    <a:masterClrMapping/>
  </p:clrMapOvr>
  <p:transition spd="slow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9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30" grpId="0"/>
      <p:bldP spid="3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左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117" y="1290882"/>
            <a:ext cx="2900363" cy="5406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图片 10" descr="右上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4150" y="-127762"/>
            <a:ext cx="4129088" cy="2371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" name="组合 17"/>
          <p:cNvGrpSpPr>
            <a:grpSpLocks/>
          </p:cNvGrpSpPr>
          <p:nvPr/>
        </p:nvGrpSpPr>
        <p:grpSpPr bwMode="auto">
          <a:xfrm>
            <a:off x="2750777" y="1030964"/>
            <a:ext cx="6246812" cy="1512888"/>
            <a:chOff x="4888" y="2893"/>
            <a:chExt cx="9838" cy="2382"/>
          </a:xfrm>
        </p:grpSpPr>
        <p:sp>
          <p:nvSpPr>
            <p:cNvPr id="14" name="剪去单角的矩形 13"/>
            <p:cNvSpPr/>
            <p:nvPr/>
          </p:nvSpPr>
          <p:spPr>
            <a:xfrm flipV="1">
              <a:off x="4888" y="2893"/>
              <a:ext cx="9838" cy="2382"/>
            </a:xfrm>
            <a:prstGeom prst="snip1Rect">
              <a:avLst>
                <a:gd name="adj" fmla="val 50000"/>
              </a:avLst>
            </a:prstGeom>
            <a:noFill/>
            <a:ln w="25400">
              <a:solidFill>
                <a:srgbClr val="E94B5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剪去单角的矩形 14"/>
            <p:cNvSpPr/>
            <p:nvPr/>
          </p:nvSpPr>
          <p:spPr>
            <a:xfrm flipV="1">
              <a:off x="5073" y="3085"/>
              <a:ext cx="9425" cy="2000"/>
            </a:xfrm>
            <a:prstGeom prst="snip1Rect">
              <a:avLst>
                <a:gd name="adj" fmla="val 50000"/>
              </a:avLst>
            </a:prstGeom>
            <a:noFill/>
            <a:ln w="12700" cmpd="sng">
              <a:solidFill>
                <a:srgbClr val="E94B52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9" name="文本框 18"/>
          <p:cNvSpPr txBox="1">
            <a:spLocks noChangeArrowheads="1"/>
          </p:cNvSpPr>
          <p:nvPr/>
        </p:nvSpPr>
        <p:spPr bwMode="auto">
          <a:xfrm>
            <a:off x="4571423" y="1290882"/>
            <a:ext cx="1973263" cy="148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algn="di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 dirty="0">
                <a:solidFill>
                  <a:srgbClr val="E94B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TẬP </a:t>
            </a:r>
            <a:r>
              <a:rPr lang="en-US" altLang="zh-CN" sz="3200" b="1" dirty="0" smtClean="0">
                <a:solidFill>
                  <a:srgbClr val="E94B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zh-CN" altLang="en-US" sz="3200" b="1" dirty="0">
              <a:solidFill>
                <a:srgbClr val="E94B5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图片 21" descr="玫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2132" y="568691"/>
            <a:ext cx="1490662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组合 17"/>
          <p:cNvGrpSpPr>
            <a:grpSpLocks/>
          </p:cNvGrpSpPr>
          <p:nvPr/>
        </p:nvGrpSpPr>
        <p:grpSpPr bwMode="auto">
          <a:xfrm>
            <a:off x="2207491" y="3310328"/>
            <a:ext cx="9494981" cy="3145890"/>
            <a:chOff x="4888" y="2893"/>
            <a:chExt cx="9838" cy="2382"/>
          </a:xfrm>
        </p:grpSpPr>
        <p:sp>
          <p:nvSpPr>
            <p:cNvPr id="12" name="剪去单角的矩形 13"/>
            <p:cNvSpPr/>
            <p:nvPr/>
          </p:nvSpPr>
          <p:spPr>
            <a:xfrm flipV="1">
              <a:off x="4888" y="2893"/>
              <a:ext cx="9838" cy="2382"/>
            </a:xfrm>
            <a:prstGeom prst="snip1Rect">
              <a:avLst>
                <a:gd name="adj" fmla="val 50000"/>
              </a:avLst>
            </a:prstGeom>
            <a:noFill/>
            <a:ln w="25400">
              <a:solidFill>
                <a:srgbClr val="E94B5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剪去单角的矩形 14"/>
            <p:cNvSpPr/>
            <p:nvPr/>
          </p:nvSpPr>
          <p:spPr>
            <a:xfrm flipV="1">
              <a:off x="5073" y="3085"/>
              <a:ext cx="9425" cy="2000"/>
            </a:xfrm>
            <a:prstGeom prst="snip1Rect">
              <a:avLst>
                <a:gd name="adj" fmla="val 50000"/>
              </a:avLst>
            </a:prstGeom>
            <a:noFill/>
            <a:ln w="12700" cmpd="sng">
              <a:solidFill>
                <a:srgbClr val="E94B52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6" name="文本框 18"/>
          <p:cNvSpPr txBox="1">
            <a:spLocks noChangeArrowheads="1"/>
          </p:cNvSpPr>
          <p:nvPr/>
        </p:nvSpPr>
        <p:spPr bwMode="auto">
          <a:xfrm>
            <a:off x="2312132" y="3680910"/>
            <a:ext cx="8869495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en-US" sz="3200" b="1" i="1" dirty="0" err="1" smtClean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3200" b="1" i="1" dirty="0" smtClean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3200" b="1" i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b="1" i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 </a:t>
            </a:r>
            <a:r>
              <a:rPr lang="en-US" sz="3200" b="1" i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Khoảng</a:t>
            </a:r>
            <a:r>
              <a:rPr lang="en-US" sz="3200" b="1" i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4-5 </a:t>
            </a:r>
            <a:r>
              <a:rPr lang="en-US" sz="3200" b="1" i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en-US" sz="3200" b="1" i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200" b="1" i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3200" b="1" i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b="1" i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3200" b="1" i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i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b="1" i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b="1" i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b="1" i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b="1" i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200" b="1" i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3200" b="1" i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3200" b="1" i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200" b="1" i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b="1" i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200" b="1" i="1" dirty="0" smtClean="0">
              <a:solidFill>
                <a:srgbClr val="270BF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i="1" dirty="0" smtClean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en-US" sz="3200" b="1" i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b="1" i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3200" b="1" i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b="1" i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200" b="1" i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i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3200" b="1" i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200" b="1" i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3200" b="1" i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3200" b="1" i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b="1" i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cụm</a:t>
            </a:r>
            <a:r>
              <a:rPr lang="en-US" sz="3200" b="1" i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b="1" i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en-US" sz="3200" b="1" i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3200" b="1" i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b="1" i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3200" b="1" i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3200" b="1" i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b="1" i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cụm</a:t>
            </a:r>
            <a:r>
              <a:rPr lang="en-US" sz="3200" b="1" i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b="1" i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b="1" i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3200" b="1" i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b="1" i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200" b="1" i="1" dirty="0">
                <a:solidFill>
                  <a:srgbClr val="270B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i="1" dirty="0">
              <a:solidFill>
                <a:srgbClr val="270BF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图片 21" descr="玫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5785" y="2808347"/>
            <a:ext cx="2166215" cy="16018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图片 8" descr="6fc417983c9675ce1b60e983870aeb8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5785" y="5108078"/>
            <a:ext cx="2305187" cy="1732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图片 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60" r="8347"/>
          <a:stretch>
            <a:fillRect/>
          </a:stretch>
        </p:blipFill>
        <p:spPr>
          <a:xfrm flipH="1">
            <a:off x="-32117" y="74929"/>
            <a:ext cx="2687293" cy="1970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8690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 descr="玫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5395" y="2084375"/>
            <a:ext cx="2072625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 15"/>
          <p:cNvSpPr/>
          <p:nvPr/>
        </p:nvSpPr>
        <p:spPr>
          <a:xfrm>
            <a:off x="2286000" y="1471910"/>
            <a:ext cx="9601200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en-US" sz="3200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200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200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3200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3200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Chí</a:t>
            </a:r>
            <a:r>
              <a:rPr lang="en-US" sz="3200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3200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Tuyên</a:t>
            </a:r>
            <a:r>
              <a:rPr lang="en-US" sz="3200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ngôn</a:t>
            </a:r>
            <a:r>
              <a:rPr lang="en-US" sz="3200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độc</a:t>
            </a:r>
            <a:r>
              <a:rPr lang="en-US" sz="3200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3200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3200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Bùi</a:t>
            </a:r>
            <a:r>
              <a:rPr lang="en-US" sz="3200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3200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sz="3200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32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2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32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3200" b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32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mực</a:t>
            </a:r>
            <a:r>
              <a:rPr lang="en-US" sz="3200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gọn</a:t>
            </a:r>
            <a:r>
              <a:rPr lang="en-US" sz="3200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gàng</a:t>
            </a:r>
            <a:r>
              <a:rPr lang="en-US" sz="3200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3200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thuyết</a:t>
            </a:r>
            <a:r>
              <a:rPr lang="en-US" sz="3200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phục</a:t>
            </a:r>
            <a:r>
              <a:rPr lang="en-US" sz="3200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sz="3200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3200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3200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200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3200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lẽ</a:t>
            </a:r>
            <a:r>
              <a:rPr lang="en-US" sz="3200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hùng</a:t>
            </a:r>
            <a:r>
              <a:rPr lang="en-US" sz="3200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hồn</a:t>
            </a:r>
            <a:r>
              <a:rPr lang="en-US" sz="3200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3200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200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3200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200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3200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sz="3200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đưa</a:t>
            </a:r>
            <a:r>
              <a:rPr lang="en-US" sz="3200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200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3200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sz="3200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3200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3200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3200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3200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3200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200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sz="3200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3200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3200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3200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200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3200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3200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200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giàu</a:t>
            </a:r>
            <a:r>
              <a:rPr lang="en-US" sz="3200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3200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gợi</a:t>
            </a:r>
            <a:r>
              <a:rPr lang="en-US" sz="3200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giàu</a:t>
            </a:r>
            <a:r>
              <a:rPr lang="en-US" sz="3200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sz="3200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200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200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3200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3200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3200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tin, </a:t>
            </a:r>
            <a:r>
              <a:rPr lang="en-US" sz="3200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3200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200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200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sz="3200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sz="3200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3200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3200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3200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3200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tộc</a:t>
            </a:r>
            <a:r>
              <a:rPr lang="en-US" sz="3200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3200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3200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3200" b="1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200" b="1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Tuyên</a:t>
            </a:r>
            <a:r>
              <a:rPr lang="en-US" sz="3200" b="1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ngôn</a:t>
            </a:r>
            <a:r>
              <a:rPr lang="en-US" sz="3200" b="1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độc</a:t>
            </a:r>
            <a:r>
              <a:rPr lang="en-US" sz="3200" b="1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3200" b="1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sz="32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2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kỉ</a:t>
            </a:r>
            <a:r>
              <a:rPr lang="en-US" sz="3200" b="1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200" b="1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độc</a:t>
            </a:r>
            <a:r>
              <a:rPr lang="en-US" sz="3200" b="1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3200" b="1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3200" b="1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en-US" sz="3200" b="1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b="1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3200" b="1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tộc</a:t>
            </a:r>
            <a:r>
              <a:rPr lang="en-US" sz="3200" b="1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khai</a:t>
            </a:r>
            <a:r>
              <a:rPr lang="en-US" sz="32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2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200" b="1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200" b="1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3200" b="1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sz="3200" b="1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3200" b="1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3200" b="1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3200" b="1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sz="3200" b="1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 smtClean="0">
                <a:solidFill>
                  <a:srgbClr val="270BF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400" dirty="0">
              <a:solidFill>
                <a:srgbClr val="270BF5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16" descr="58PIC58PIC58PIC58PICHsaGKG559akDq_PIC2018.png"/>
          <p:cNvPicPr>
            <a:picLocks noChangeAspect="1"/>
          </p:cNvPicPr>
          <p:nvPr/>
        </p:nvPicPr>
        <p:blipFill>
          <a:blip r:embed="rId4" cstate="print"/>
          <a:srcRect l="7143" t="16071" r="5357" b="14286"/>
          <a:stretch>
            <a:fillRect/>
          </a:stretch>
        </p:blipFill>
        <p:spPr>
          <a:xfrm>
            <a:off x="4536129" y="375413"/>
            <a:ext cx="2915640" cy="959043"/>
          </a:xfrm>
          <a:prstGeom prst="rect">
            <a:avLst/>
          </a:prstGeom>
        </p:spPr>
      </p:pic>
      <p:sp>
        <p:nvSpPr>
          <p:cNvPr id="23" name="Rectangle 1"/>
          <p:cNvSpPr>
            <a:spLocks noChangeArrowheads="1"/>
          </p:cNvSpPr>
          <p:nvPr/>
        </p:nvSpPr>
        <p:spPr bwMode="auto">
          <a:xfrm>
            <a:off x="4913696" y="511515"/>
            <a:ext cx="216050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Wingdings" pitchFamily="2" charset="2"/>
              </a:rPr>
              <a:t>Bài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Wingdings" pitchFamily="2" charset="2"/>
              </a:rPr>
              <a:t>làm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681" y="0"/>
            <a:ext cx="2097306" cy="2977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692595"/>
      </p:ext>
    </p:extLst>
  </p:cSld>
  <p:clrMapOvr>
    <a:masterClrMapping/>
  </p:clrMapOvr>
  <p:transition spd="slow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左下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5175" y="3529013"/>
            <a:ext cx="2900363" cy="369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图片 10" descr="右上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0530" y="-303069"/>
            <a:ext cx="4129088" cy="2371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" name="组合 17"/>
          <p:cNvGrpSpPr>
            <a:grpSpLocks/>
          </p:cNvGrpSpPr>
          <p:nvPr/>
        </p:nvGrpSpPr>
        <p:grpSpPr bwMode="auto">
          <a:xfrm>
            <a:off x="1080655" y="882794"/>
            <a:ext cx="11009745" cy="5896697"/>
            <a:chOff x="4888" y="2893"/>
            <a:chExt cx="9838" cy="2382"/>
          </a:xfrm>
        </p:grpSpPr>
        <p:sp>
          <p:nvSpPr>
            <p:cNvPr id="14" name="剪去单角的矩形 13"/>
            <p:cNvSpPr/>
            <p:nvPr/>
          </p:nvSpPr>
          <p:spPr>
            <a:xfrm flipV="1">
              <a:off x="4888" y="2893"/>
              <a:ext cx="9838" cy="2382"/>
            </a:xfrm>
            <a:prstGeom prst="snip1Rect">
              <a:avLst>
                <a:gd name="adj" fmla="val 50000"/>
              </a:avLst>
            </a:prstGeom>
            <a:noFill/>
            <a:ln w="25400">
              <a:solidFill>
                <a:srgbClr val="E94B5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剪去单角的矩形 14"/>
            <p:cNvSpPr/>
            <p:nvPr/>
          </p:nvSpPr>
          <p:spPr>
            <a:xfrm flipV="1">
              <a:off x="5073" y="3085"/>
              <a:ext cx="9425" cy="2000"/>
            </a:xfrm>
            <a:prstGeom prst="snip1Rect">
              <a:avLst>
                <a:gd name="adj" fmla="val 50000"/>
              </a:avLst>
            </a:prstGeom>
            <a:noFill/>
            <a:ln w="12700" cmpd="sng">
              <a:solidFill>
                <a:srgbClr val="E94B52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2" name="图片 15" descr="玫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1610" y="273111"/>
            <a:ext cx="1439862" cy="128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2739354"/>
              </p:ext>
            </p:extLst>
          </p:nvPr>
        </p:nvGraphicFramePr>
        <p:xfrm>
          <a:off x="1287689" y="1243681"/>
          <a:ext cx="10174637" cy="3863340"/>
        </p:xfrm>
        <a:graphic>
          <a:graphicData uri="http://schemas.openxmlformats.org/drawingml/2006/table">
            <a:tbl>
              <a:tblPr firstRow="1" firstCol="1" bandRow="1"/>
              <a:tblGrid>
                <a:gridCol w="206627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5978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7650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27207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i="1" dirty="0" err="1">
                          <a:solidFill>
                            <a:srgbClr val="270BF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Loại</a:t>
                      </a:r>
                      <a:r>
                        <a:rPr lang="en-US" sz="2400" b="1" i="1" dirty="0">
                          <a:solidFill>
                            <a:srgbClr val="270BF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b="1" i="1" dirty="0" err="1">
                          <a:solidFill>
                            <a:srgbClr val="270BF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từ</a:t>
                      </a:r>
                      <a:endParaRPr lang="en-US" sz="2400" b="1" i="1" dirty="0">
                        <a:solidFill>
                          <a:srgbClr val="270BF5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i="1" dirty="0" err="1">
                          <a:solidFill>
                            <a:srgbClr val="270BF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Phần</a:t>
                      </a:r>
                      <a:r>
                        <a:rPr lang="en-US" sz="2400" b="1" i="1" dirty="0">
                          <a:solidFill>
                            <a:srgbClr val="270BF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b="1" i="1" dirty="0" err="1">
                          <a:solidFill>
                            <a:srgbClr val="270BF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trước</a:t>
                      </a:r>
                      <a:endParaRPr lang="en-US" sz="2400" b="1" i="1" dirty="0">
                        <a:solidFill>
                          <a:srgbClr val="270BF5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i="1" dirty="0" smtClean="0">
                          <a:solidFill>
                            <a:srgbClr val="270BF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</a:t>
                      </a:r>
                      <a:r>
                        <a:rPr lang="en-US" sz="2400" b="1" i="1" dirty="0" err="1" smtClean="0">
                          <a:solidFill>
                            <a:srgbClr val="270BF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Phần</a:t>
                      </a:r>
                      <a:r>
                        <a:rPr lang="en-US" sz="2400" b="1" i="1" dirty="0" smtClean="0">
                          <a:solidFill>
                            <a:srgbClr val="270BF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b="1" i="1" dirty="0" err="1">
                          <a:solidFill>
                            <a:srgbClr val="270BF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trung</a:t>
                      </a:r>
                      <a:r>
                        <a:rPr lang="en-US" sz="2400" b="1" i="1" dirty="0">
                          <a:solidFill>
                            <a:srgbClr val="270BF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b="1" i="1" dirty="0" err="1">
                          <a:solidFill>
                            <a:srgbClr val="270BF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tâm</a:t>
                      </a:r>
                      <a:endParaRPr lang="en-US" sz="2400" b="1" i="1" dirty="0">
                        <a:solidFill>
                          <a:srgbClr val="270BF5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i="1" dirty="0" smtClean="0">
                          <a:solidFill>
                            <a:srgbClr val="270BF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              </a:t>
                      </a:r>
                      <a:r>
                        <a:rPr lang="en-US" sz="2400" b="1" i="1" dirty="0" err="1" smtClean="0">
                          <a:solidFill>
                            <a:srgbClr val="270BF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Phần</a:t>
                      </a:r>
                      <a:r>
                        <a:rPr lang="en-US" sz="2400" b="1" i="1" dirty="0" smtClean="0">
                          <a:solidFill>
                            <a:srgbClr val="270BF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b="1" i="1" dirty="0" err="1">
                          <a:solidFill>
                            <a:srgbClr val="270BF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sau</a:t>
                      </a:r>
                      <a:endParaRPr lang="en-US" sz="2400" b="1" i="1" dirty="0">
                        <a:solidFill>
                          <a:srgbClr val="270BF5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cụm</a:t>
                      </a:r>
                      <a:r>
                        <a:rPr lang="en-US" sz="24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động</a:t>
                      </a:r>
                      <a:r>
                        <a:rPr lang="en-US" sz="24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từ</a:t>
                      </a:r>
                      <a:endParaRPr lang="en-US" sz="24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i="1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đưa</a:t>
                      </a:r>
                      <a:r>
                        <a:rPr lang="en-US" sz="2400" b="1" i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b="1" i="1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ra</a:t>
                      </a:r>
                      <a:endParaRPr lang="en-US" sz="2400" b="1" i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dẫn</a:t>
                      </a:r>
                      <a:r>
                        <a:rPr lang="en-US" sz="24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chứng</a:t>
                      </a:r>
                      <a:r>
                        <a:rPr lang="en-US" sz="24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xác</a:t>
                      </a:r>
                      <a:r>
                        <a:rPr lang="en-US" sz="24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thực</a:t>
                      </a:r>
                      <a:r>
                        <a:rPr lang="en-US" sz="24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số</a:t>
                      </a:r>
                      <a:r>
                        <a:rPr lang="en-US" sz="24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liệu</a:t>
                      </a:r>
                      <a:r>
                        <a:rPr lang="en-US" sz="24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chính</a:t>
                      </a:r>
                      <a:r>
                        <a:rPr lang="en-US" sz="24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xác</a:t>
                      </a:r>
                      <a:r>
                        <a:rPr lang="en-US" sz="24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được</a:t>
                      </a:r>
                      <a:r>
                        <a:rPr lang="en-US" sz="24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lấy</a:t>
                      </a:r>
                      <a:r>
                        <a:rPr lang="en-US" sz="24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từ</a:t>
                      </a:r>
                      <a:r>
                        <a:rPr lang="en-US" sz="24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sự</a:t>
                      </a:r>
                      <a:r>
                        <a:rPr lang="en-US" sz="24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thực</a:t>
                      </a:r>
                      <a:r>
                        <a:rPr lang="en-US" sz="24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lịch</a:t>
                      </a:r>
                      <a:r>
                        <a:rPr lang="en-US" sz="24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sử</a:t>
                      </a:r>
                      <a:endParaRPr lang="en-US" sz="24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cụm</a:t>
                      </a:r>
                      <a:r>
                        <a:rPr lang="en-US" sz="24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động</a:t>
                      </a:r>
                      <a:r>
                        <a:rPr lang="en-US" sz="24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từ</a:t>
                      </a:r>
                      <a:endParaRPr lang="en-US" sz="24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đã</a:t>
                      </a:r>
                      <a:endParaRPr lang="en-US" sz="24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i="1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cung</a:t>
                      </a:r>
                      <a:r>
                        <a:rPr lang="en-US" sz="2400" b="1" i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b="1" i="1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cấp</a:t>
                      </a:r>
                      <a:endParaRPr lang="en-US" sz="2400" b="1" i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4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thông tin</a:t>
                      </a:r>
                      <a:endParaRPr lang="en-US" sz="24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cụm động từ</a:t>
                      </a: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400" b="1" i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thuật lại </a:t>
                      </a:r>
                      <a:endParaRPr lang="en-US" sz="2400" b="1" i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4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sự kiện</a:t>
                      </a:r>
                      <a:r>
                        <a:rPr lang="en-US" sz="24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lịch</a:t>
                      </a:r>
                      <a:r>
                        <a:rPr lang="en-US" sz="24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sử</a:t>
                      </a:r>
                      <a:r>
                        <a:rPr lang="en-US" sz="24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trọng</a:t>
                      </a:r>
                      <a:r>
                        <a:rPr lang="en-US" sz="24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đại</a:t>
                      </a:r>
                      <a:r>
                        <a:rPr lang="en-US" sz="24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của</a:t>
                      </a:r>
                      <a:r>
                        <a:rPr lang="en-US" sz="24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dân</a:t>
                      </a:r>
                      <a:r>
                        <a:rPr lang="en-US" sz="24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tộc</a:t>
                      </a:r>
                      <a:endParaRPr lang="en-US" sz="24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cụm</a:t>
                      </a:r>
                      <a:r>
                        <a:rPr lang="en-US" sz="24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động</a:t>
                      </a:r>
                      <a:r>
                        <a:rPr lang="en-US" sz="24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từ</a:t>
                      </a:r>
                      <a:endParaRPr lang="en-US" sz="24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i="1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mở</a:t>
                      </a:r>
                      <a:r>
                        <a:rPr lang="en-US" sz="2400" b="1" i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b="1" i="1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ra</a:t>
                      </a:r>
                      <a:endParaRPr lang="en-US" sz="2400" b="1" i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kỉ</a:t>
                      </a:r>
                      <a:r>
                        <a:rPr lang="en-US" sz="24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nguyên</a:t>
                      </a:r>
                      <a:r>
                        <a:rPr lang="en-US" sz="24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độc</a:t>
                      </a:r>
                      <a:r>
                        <a:rPr lang="en-US" sz="24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lập</a:t>
                      </a:r>
                      <a:r>
                        <a:rPr lang="en-US" sz="24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tự</a:t>
                      </a:r>
                      <a:r>
                        <a:rPr lang="en-US" sz="24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do </a:t>
                      </a:r>
                      <a:r>
                        <a:rPr lang="en-US" sz="24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cho</a:t>
                      </a:r>
                      <a:r>
                        <a:rPr lang="en-US" sz="24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dân</a:t>
                      </a:r>
                      <a:r>
                        <a:rPr lang="en-US" sz="24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tộc</a:t>
                      </a:r>
                      <a:endParaRPr lang="en-US" sz="24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cụm động từ</a:t>
                      </a: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i="1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khai</a:t>
                      </a:r>
                      <a:r>
                        <a:rPr lang="en-US" sz="2400" b="1" i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b="1" i="1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sinh</a:t>
                      </a:r>
                      <a:r>
                        <a:rPr lang="en-US" sz="2400" b="1" i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b="1" i="1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ra</a:t>
                      </a:r>
                      <a:endParaRPr lang="en-US" sz="2400" b="1" i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nước</a:t>
                      </a:r>
                      <a:r>
                        <a:rPr lang="en-US" sz="24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Việt</a:t>
                      </a:r>
                      <a:r>
                        <a:rPr lang="en-US" sz="24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Nam </a:t>
                      </a:r>
                      <a:r>
                        <a:rPr lang="en-US" sz="24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dân</a:t>
                      </a:r>
                      <a:r>
                        <a:rPr lang="en-US" sz="24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chủ</a:t>
                      </a:r>
                      <a:r>
                        <a:rPr lang="en-US" sz="24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cộng</a:t>
                      </a:r>
                      <a:r>
                        <a:rPr lang="en-US" sz="24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hòa</a:t>
                      </a:r>
                      <a:endParaRPr lang="en-US" sz="24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pic>
        <p:nvPicPr>
          <p:cNvPr id="16" name="Picture 15" descr="IMG_1582517675295_1582518075254">
            <a:extLst/>
          </p:cNvPr>
          <p:cNvPicPr>
            <a:picLocks noGrp="1" noChangeAspect="1"/>
          </p:cNvPicPr>
          <p:nvPr isPhoto="1"/>
        </p:nvPicPr>
        <p:blipFill>
          <a:blip r:embed="rId6" cstate="print">
            <a:lum brigh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1766" y="78349"/>
            <a:ext cx="1660690" cy="1512664"/>
          </a:xfrm>
          <a:prstGeom prst="roundRect">
            <a:avLst>
              <a:gd name="adj" fmla="val 49675"/>
            </a:avLst>
          </a:prstGeom>
          <a:solidFill>
            <a:sysClr val="window" lastClr="FFFFFF">
              <a:lumMod val="95000"/>
            </a:sys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7" name="图片 8" descr="6fc417983c9675ce1b60e983870aeb8a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6533" y="5111601"/>
            <a:ext cx="3010466" cy="1474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图片 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60" r="8347"/>
          <a:stretch>
            <a:fillRect/>
          </a:stretch>
        </p:blipFill>
        <p:spPr>
          <a:xfrm flipH="1">
            <a:off x="-284364" y="-221839"/>
            <a:ext cx="1746540" cy="1970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077791"/>
      </p:ext>
    </p:extLst>
  </p:cSld>
  <p:clrMapOvr>
    <a:masterClrMapping/>
  </p:clrMapOvr>
  <p:transition spd="slow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6"/>
          <p:cNvSpPr txBox="1">
            <a:spLocks noChangeArrowheads="1"/>
          </p:cNvSpPr>
          <p:nvPr/>
        </p:nvSpPr>
        <p:spPr bwMode="auto">
          <a:xfrm>
            <a:off x="5994400" y="4267201"/>
            <a:ext cx="3556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67" name="Rectangle 12"/>
          <p:cNvSpPr>
            <a:spLocks noChangeArrowheads="1"/>
          </p:cNvSpPr>
          <p:nvPr/>
        </p:nvSpPr>
        <p:spPr bwMode="auto">
          <a:xfrm>
            <a:off x="609600" y="457200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en-US" sz="4400">
              <a:solidFill>
                <a:schemeClr val="tx2"/>
              </a:solidFill>
            </a:endParaRPr>
          </a:p>
        </p:txBody>
      </p:sp>
      <p:sp>
        <p:nvSpPr>
          <p:cNvPr id="11268" name="Rectangle 13"/>
          <p:cNvSpPr>
            <a:spLocks noChangeArrowheads="1"/>
          </p:cNvSpPr>
          <p:nvPr/>
        </p:nvSpPr>
        <p:spPr bwMode="auto">
          <a:xfrm>
            <a:off x="609600" y="2484438"/>
            <a:ext cx="10972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3200"/>
          </a:p>
        </p:txBody>
      </p:sp>
      <p:sp>
        <p:nvSpPr>
          <p:cNvPr id="11269" name="Rectangle 14"/>
          <p:cNvSpPr>
            <a:spLocks noChangeArrowheads="1"/>
          </p:cNvSpPr>
          <p:nvPr/>
        </p:nvSpPr>
        <p:spPr bwMode="auto">
          <a:xfrm>
            <a:off x="101600" y="1219200"/>
            <a:ext cx="2540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2800">
                <a:solidFill>
                  <a:srgbClr val="A50021"/>
                </a:solidFill>
              </a:rPr>
              <a:t> </a:t>
            </a:r>
            <a:endParaRPr lang="en-US"/>
          </a:p>
        </p:txBody>
      </p:sp>
      <p:sp>
        <p:nvSpPr>
          <p:cNvPr id="11270" name="Rectangle 15"/>
          <p:cNvSpPr>
            <a:spLocks noChangeArrowheads="1"/>
          </p:cNvSpPr>
          <p:nvPr/>
        </p:nvSpPr>
        <p:spPr bwMode="auto">
          <a:xfrm>
            <a:off x="0" y="2971801"/>
            <a:ext cx="12192000" cy="44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2800" i="1">
                <a:solidFill>
                  <a:srgbClr val="000000"/>
                </a:solidFill>
              </a:rPr>
              <a:t>(Tô Hoài)</a:t>
            </a:r>
            <a:endParaRPr lang="en-US" i="1"/>
          </a:p>
        </p:txBody>
      </p:sp>
      <p:sp>
        <p:nvSpPr>
          <p:cNvPr id="60432" name="Line 16"/>
          <p:cNvSpPr>
            <a:spLocks noChangeShapeType="1"/>
          </p:cNvSpPr>
          <p:nvPr/>
        </p:nvSpPr>
        <p:spPr bwMode="auto">
          <a:xfrm>
            <a:off x="1456267" y="2019300"/>
            <a:ext cx="2946400" cy="0"/>
          </a:xfrm>
          <a:prstGeom prst="line">
            <a:avLst/>
          </a:prstGeom>
          <a:noFill/>
          <a:ln w="28575">
            <a:solidFill>
              <a:srgbClr val="A5002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433" name="Line 17"/>
          <p:cNvSpPr>
            <a:spLocks noChangeShapeType="1"/>
          </p:cNvSpPr>
          <p:nvPr/>
        </p:nvSpPr>
        <p:spPr bwMode="auto">
          <a:xfrm>
            <a:off x="6299200" y="2032000"/>
            <a:ext cx="1351280" cy="55880"/>
          </a:xfrm>
          <a:prstGeom prst="line">
            <a:avLst/>
          </a:prstGeom>
          <a:noFill/>
          <a:ln w="28575">
            <a:solidFill>
              <a:srgbClr val="A5002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0434" name="Line 18"/>
          <p:cNvSpPr>
            <a:spLocks noChangeShapeType="1"/>
          </p:cNvSpPr>
          <p:nvPr/>
        </p:nvSpPr>
        <p:spPr bwMode="auto">
          <a:xfrm>
            <a:off x="1117600" y="2895600"/>
            <a:ext cx="4673600" cy="0"/>
          </a:xfrm>
          <a:prstGeom prst="line">
            <a:avLst/>
          </a:prstGeom>
          <a:noFill/>
          <a:ln w="28575">
            <a:solidFill>
              <a:srgbClr val="A5002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435" name="Line 19"/>
          <p:cNvSpPr>
            <a:spLocks noChangeShapeType="1"/>
          </p:cNvSpPr>
          <p:nvPr/>
        </p:nvSpPr>
        <p:spPr bwMode="auto">
          <a:xfrm>
            <a:off x="4876800" y="2019300"/>
            <a:ext cx="609600" cy="0"/>
          </a:xfrm>
          <a:prstGeom prst="line">
            <a:avLst/>
          </a:prstGeom>
          <a:noFill/>
          <a:ln w="28575">
            <a:solidFill>
              <a:srgbClr val="A5002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436" name="Text Box 20"/>
          <p:cNvSpPr txBox="1">
            <a:spLocks noChangeArrowheads="1"/>
          </p:cNvSpPr>
          <p:nvPr/>
        </p:nvSpPr>
        <p:spPr bwMode="auto">
          <a:xfrm>
            <a:off x="2099733" y="2084388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TN</a:t>
            </a:r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437" name="Text Box 21"/>
          <p:cNvSpPr txBox="1">
            <a:spLocks noChangeArrowheads="1"/>
          </p:cNvSpPr>
          <p:nvPr/>
        </p:nvSpPr>
        <p:spPr bwMode="auto">
          <a:xfrm>
            <a:off x="4741333" y="2070100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CN</a:t>
            </a:r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438" name="Text Box 22"/>
          <p:cNvSpPr txBox="1">
            <a:spLocks noChangeArrowheads="1"/>
          </p:cNvSpPr>
          <p:nvPr/>
        </p:nvSpPr>
        <p:spPr bwMode="auto">
          <a:xfrm>
            <a:off x="6644640" y="2184400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 dirty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VN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439" name="Text Box 23"/>
          <p:cNvSpPr txBox="1">
            <a:spLocks noChangeArrowheads="1"/>
          </p:cNvSpPr>
          <p:nvPr/>
        </p:nvSpPr>
        <p:spPr bwMode="auto">
          <a:xfrm>
            <a:off x="711200" y="3581400"/>
            <a:ext cx="10769600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>
                <a:schemeClr val="hlink"/>
              </a:buClr>
              <a:buSzPts val="1700"/>
              <a:buFont typeface="Times New Roman" pitchFamily="18" charset="0"/>
              <a:buNone/>
              <a:defRPr/>
            </a:pP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</a:rPr>
              <a:t>=&gt;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</a:rPr>
              <a:t>Tôi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</a:rPr>
              <a:t>đã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</a:rPr>
              <a:t>trở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</a:rPr>
              <a:t>thành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</a:rPr>
              <a:t>một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</a:rPr>
              <a:t>chàng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</a:rPr>
              <a:t>dế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</a:rPr>
              <a:t>thanh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</a:rPr>
              <a:t>niên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</a:rPr>
              <a:t>cường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</a:rPr>
              <a:t>tráng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</a:rPr>
              <a:t>. </a:t>
            </a:r>
            <a:r>
              <a:rPr lang="en-US" sz="2800" b="1" dirty="0">
                <a:solidFill>
                  <a:schemeClr val="accent6"/>
                </a:solidFill>
                <a:latin typeface="Times New Roman" pitchFamily="18" charset="0"/>
              </a:rPr>
              <a:t>( </a:t>
            </a:r>
            <a:r>
              <a:rPr lang="en-US" sz="2800" b="1" dirty="0" err="1">
                <a:solidFill>
                  <a:schemeClr val="accent6"/>
                </a:solidFill>
                <a:latin typeface="Times New Roman" pitchFamily="18" charset="0"/>
              </a:rPr>
              <a:t>Bỏ</a:t>
            </a:r>
            <a:r>
              <a:rPr lang="en-US" sz="2800" b="1" dirty="0">
                <a:solidFill>
                  <a:schemeClr val="accent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6"/>
                </a:solidFill>
                <a:latin typeface="Times New Roman" pitchFamily="18" charset="0"/>
              </a:rPr>
              <a:t>trạng</a:t>
            </a:r>
            <a:r>
              <a:rPr lang="en-US" sz="2800" b="1" dirty="0">
                <a:solidFill>
                  <a:schemeClr val="accent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6"/>
                </a:solidFill>
                <a:latin typeface="Times New Roman" pitchFamily="18" charset="0"/>
              </a:rPr>
              <a:t>ngữ</a:t>
            </a:r>
            <a:r>
              <a:rPr lang="en-US" sz="2800" b="1" dirty="0">
                <a:solidFill>
                  <a:schemeClr val="accent6"/>
                </a:solidFill>
                <a:latin typeface="Times New Roman" pitchFamily="18" charset="0"/>
              </a:rPr>
              <a:t>)</a:t>
            </a:r>
          </a:p>
          <a:p>
            <a:pPr algn="ctr">
              <a:defRPr/>
            </a:pPr>
            <a:endParaRPr lang="en-US" sz="2800" dirty="0">
              <a:solidFill>
                <a:srgbClr val="66FF33"/>
              </a:solidFill>
            </a:endParaRPr>
          </a:p>
        </p:txBody>
      </p:sp>
      <p:sp>
        <p:nvSpPr>
          <p:cNvPr id="60440" name="Text Box 24"/>
          <p:cNvSpPr txBox="1">
            <a:spLocks noChangeArrowheads="1"/>
          </p:cNvSpPr>
          <p:nvPr/>
        </p:nvSpPr>
        <p:spPr bwMode="auto">
          <a:xfrm>
            <a:off x="711200" y="4495800"/>
            <a:ext cx="10769600" cy="1220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=&gt; </a:t>
            </a:r>
            <a:r>
              <a:rPr lang="en-US" sz="2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Chẳng</a:t>
            </a:r>
            <a:r>
              <a:rPr 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bao</a:t>
            </a:r>
            <a:r>
              <a:rPr 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lâu</a:t>
            </a:r>
            <a:r>
              <a:rPr 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, </a:t>
            </a:r>
            <a:r>
              <a:rPr lang="en-US" sz="2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đã</a:t>
            </a:r>
            <a:r>
              <a:rPr 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trở</a:t>
            </a:r>
            <a:r>
              <a:rPr 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thành</a:t>
            </a:r>
            <a:r>
              <a:rPr 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một</a:t>
            </a:r>
            <a:r>
              <a:rPr 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chàng</a:t>
            </a:r>
            <a:r>
              <a:rPr 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dế</a:t>
            </a:r>
            <a:r>
              <a:rPr 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thanh</a:t>
            </a:r>
            <a:r>
              <a:rPr 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niên</a:t>
            </a:r>
            <a:r>
              <a:rPr 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cường</a:t>
            </a:r>
            <a:r>
              <a:rPr 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tráng</a:t>
            </a:r>
            <a:r>
              <a:rPr 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.</a:t>
            </a:r>
            <a: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4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( </a:t>
            </a:r>
            <a:r>
              <a:rPr lang="en-US" sz="2400" b="1" dirty="0" err="1">
                <a:solidFill>
                  <a:schemeClr val="accent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Bỏ</a:t>
            </a:r>
            <a:r>
              <a:rPr lang="en-US" sz="24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chủ</a:t>
            </a:r>
            <a:r>
              <a:rPr lang="en-US" sz="24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ngữ</a:t>
            </a:r>
            <a:r>
              <a:rPr lang="en-US" sz="24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)</a:t>
            </a:r>
          </a:p>
          <a:p>
            <a:pPr algn="ctr">
              <a:defRPr/>
            </a:pPr>
            <a:endParaRPr lang="en-US" b="1" dirty="0">
              <a:solidFill>
                <a:srgbClr val="66FF33"/>
              </a:solidFill>
            </a:endParaRPr>
          </a:p>
        </p:txBody>
      </p:sp>
      <p:sp>
        <p:nvSpPr>
          <p:cNvPr id="60441" name="Text Box 25"/>
          <p:cNvSpPr txBox="1">
            <a:spLocks noChangeArrowheads="1"/>
          </p:cNvSpPr>
          <p:nvPr/>
        </p:nvSpPr>
        <p:spPr bwMode="auto">
          <a:xfrm>
            <a:off x="711200" y="5715000"/>
            <a:ext cx="792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=&gt; </a:t>
            </a:r>
            <a:r>
              <a:rPr lang="en-US" sz="2400" b="1" dirty="0" err="1">
                <a:solidFill>
                  <a:schemeClr val="accent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Chẳng</a:t>
            </a:r>
            <a:r>
              <a:rPr lang="en-US" sz="24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24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lâu,tôi</a:t>
            </a:r>
            <a:r>
              <a:rPr lang="en-US" sz="24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en-US" sz="2400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Bỏ</a:t>
            </a:r>
            <a:r>
              <a:rPr lang="en-US" sz="2400" b="1" dirty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2400" b="1" dirty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ngữ</a:t>
            </a:r>
            <a:r>
              <a:rPr lang="en-US" sz="2400" b="1" dirty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endParaRPr lang="en-US" sz="24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443" name="Text Box 27"/>
          <p:cNvSpPr txBox="1">
            <a:spLocks noChangeArrowheads="1"/>
          </p:cNvSpPr>
          <p:nvPr/>
        </p:nvSpPr>
        <p:spPr bwMode="auto">
          <a:xfrm>
            <a:off x="5350933" y="1536701"/>
            <a:ext cx="812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 b="1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//</a:t>
            </a:r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722" name="Text Box 18"/>
          <p:cNvSpPr txBox="1">
            <a:spLocks noChangeArrowheads="1"/>
          </p:cNvSpPr>
          <p:nvPr/>
        </p:nvSpPr>
        <p:spPr bwMode="auto">
          <a:xfrm>
            <a:off x="1117600" y="1524001"/>
            <a:ext cx="3860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Chẳng bao lâu,</a:t>
            </a:r>
          </a:p>
        </p:txBody>
      </p:sp>
      <p:sp>
        <p:nvSpPr>
          <p:cNvPr id="72723" name="Text Box 19"/>
          <p:cNvSpPr txBox="1">
            <a:spLocks noChangeArrowheads="1"/>
          </p:cNvSpPr>
          <p:nvPr/>
        </p:nvSpPr>
        <p:spPr bwMode="auto">
          <a:xfrm>
            <a:off x="4775200" y="1538288"/>
            <a:ext cx="9144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tôi</a:t>
            </a:r>
          </a:p>
        </p:txBody>
      </p:sp>
      <p:sp>
        <p:nvSpPr>
          <p:cNvPr id="72724" name="Text Box 20"/>
          <p:cNvSpPr txBox="1">
            <a:spLocks noChangeArrowheads="1"/>
          </p:cNvSpPr>
          <p:nvPr/>
        </p:nvSpPr>
        <p:spPr bwMode="auto">
          <a:xfrm>
            <a:off x="609600" y="1524000"/>
            <a:ext cx="8854440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0000"/>
                </a:solidFill>
              </a:rPr>
              <a:t>                                        </a:t>
            </a:r>
            <a:r>
              <a:rPr lang="en-US" sz="2800" b="1" dirty="0" err="1">
                <a:solidFill>
                  <a:srgbClr val="000000"/>
                </a:solidFill>
              </a:rPr>
              <a:t>đã</a:t>
            </a:r>
            <a:r>
              <a:rPr lang="en-US" sz="2800" b="1" dirty="0">
                <a:solidFill>
                  <a:srgbClr val="000000"/>
                </a:solidFill>
              </a:rPr>
              <a:t> </a:t>
            </a:r>
            <a:r>
              <a:rPr lang="en-US" sz="2800" b="1" dirty="0" err="1">
                <a:solidFill>
                  <a:srgbClr val="000000"/>
                </a:solidFill>
              </a:rPr>
              <a:t>trở</a:t>
            </a:r>
            <a:r>
              <a:rPr lang="en-US" sz="2800" b="1" dirty="0">
                <a:solidFill>
                  <a:srgbClr val="000000"/>
                </a:solidFill>
              </a:rPr>
              <a:t> </a:t>
            </a:r>
            <a:r>
              <a:rPr lang="en-US" sz="2800" b="1" dirty="0" err="1">
                <a:solidFill>
                  <a:srgbClr val="000000"/>
                </a:solidFill>
              </a:rPr>
              <a:t>thành</a:t>
            </a:r>
            <a:r>
              <a:rPr lang="en-US" sz="2800" b="1" dirty="0">
                <a:solidFill>
                  <a:srgbClr val="000000"/>
                </a:solidFill>
              </a:rPr>
              <a:t> </a:t>
            </a:r>
            <a:r>
              <a:rPr lang="en-US" sz="2800" b="1" dirty="0" err="1">
                <a:solidFill>
                  <a:srgbClr val="000000"/>
                </a:solidFill>
              </a:rPr>
              <a:t>một</a:t>
            </a:r>
            <a:r>
              <a:rPr lang="en-US" sz="2800" b="1" dirty="0">
                <a:solidFill>
                  <a:srgbClr val="000000"/>
                </a:solidFill>
              </a:rPr>
              <a:t> </a:t>
            </a:r>
            <a:r>
              <a:rPr lang="en-US" sz="2800" b="1" dirty="0" err="1">
                <a:solidFill>
                  <a:srgbClr val="000000"/>
                </a:solidFill>
              </a:rPr>
              <a:t>chàng</a:t>
            </a:r>
            <a:r>
              <a:rPr lang="en-US" sz="2800" b="1" dirty="0">
                <a:solidFill>
                  <a:srgbClr val="000000"/>
                </a:solidFill>
              </a:rPr>
              <a:t> </a:t>
            </a:r>
            <a:r>
              <a:rPr lang="en-US" sz="2800" b="1" dirty="0" err="1">
                <a:solidFill>
                  <a:srgbClr val="000000"/>
                </a:solidFill>
              </a:rPr>
              <a:t>dế</a:t>
            </a:r>
            <a:r>
              <a:rPr lang="en-US" sz="2800" b="1" dirty="0">
                <a:solidFill>
                  <a:srgbClr val="000000"/>
                </a:solidFill>
              </a:rPr>
              <a:t> </a:t>
            </a:r>
          </a:p>
          <a:p>
            <a:endParaRPr lang="en-US" sz="2800" b="1" dirty="0">
              <a:solidFill>
                <a:srgbClr val="000000"/>
              </a:solidFill>
            </a:endParaRPr>
          </a:p>
          <a:p>
            <a:r>
              <a:rPr lang="en-US" sz="2800" b="1" dirty="0" err="1">
                <a:solidFill>
                  <a:srgbClr val="000000"/>
                </a:solidFill>
              </a:rPr>
              <a:t>thanh</a:t>
            </a:r>
            <a:r>
              <a:rPr lang="en-US" sz="2800" b="1" dirty="0">
                <a:solidFill>
                  <a:srgbClr val="000000"/>
                </a:solidFill>
              </a:rPr>
              <a:t> </a:t>
            </a:r>
            <a:r>
              <a:rPr lang="en-US" sz="2800" b="1" dirty="0" err="1">
                <a:solidFill>
                  <a:srgbClr val="000000"/>
                </a:solidFill>
              </a:rPr>
              <a:t>niên</a:t>
            </a:r>
            <a:r>
              <a:rPr lang="en-US" sz="2800" b="1" dirty="0">
                <a:solidFill>
                  <a:srgbClr val="000000"/>
                </a:solidFill>
              </a:rPr>
              <a:t> </a:t>
            </a:r>
            <a:r>
              <a:rPr lang="en-US" sz="2800" b="1" dirty="0" err="1">
                <a:solidFill>
                  <a:srgbClr val="000000"/>
                </a:solidFill>
              </a:rPr>
              <a:t>cường</a:t>
            </a:r>
            <a:r>
              <a:rPr lang="en-US" sz="2800" b="1" dirty="0">
                <a:solidFill>
                  <a:srgbClr val="000000"/>
                </a:solidFill>
              </a:rPr>
              <a:t> </a:t>
            </a:r>
            <a:r>
              <a:rPr lang="en-US" sz="2800" b="1" dirty="0" err="1">
                <a:solidFill>
                  <a:srgbClr val="000000"/>
                </a:solidFill>
              </a:rPr>
              <a:t>tráng</a:t>
            </a:r>
            <a:r>
              <a:rPr lang="en-US" sz="2800" b="1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1285" name="Rectangle 21"/>
          <p:cNvSpPr>
            <a:spLocks noChangeArrowheads="1"/>
          </p:cNvSpPr>
          <p:nvPr/>
        </p:nvSpPr>
        <p:spPr bwMode="auto">
          <a:xfrm>
            <a:off x="304800" y="228600"/>
            <a:ext cx="11887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>
                <a:solidFill>
                  <a:srgbClr val="FF0000"/>
                </a:solidFill>
              </a:rPr>
              <a:t> </a:t>
            </a:r>
            <a:r>
              <a:rPr lang="en-US" sz="2800" b="1">
                <a:solidFill>
                  <a:srgbClr val="FF0000"/>
                </a:solidFill>
              </a:rPr>
              <a:t>Hãy thử lần lượt lược bỏ các thành phần câu rồi rút ra</a:t>
            </a:r>
            <a:r>
              <a:rPr lang="en-US" sz="2800">
                <a:solidFill>
                  <a:srgbClr val="FF0000"/>
                </a:solidFill>
              </a:rPr>
              <a:t> </a:t>
            </a:r>
            <a:r>
              <a:rPr lang="en-US" sz="2800" b="1">
                <a:solidFill>
                  <a:srgbClr val="FF0000"/>
                </a:solidFill>
              </a:rPr>
              <a:t>nhận xét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" dur="500"/>
                                        <p:tgtEl>
                                          <p:spTgt spid="604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" dur="500"/>
                                        <p:tgtEl>
                                          <p:spTgt spid="604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727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60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6" dur="500"/>
                                        <p:tgtEl>
                                          <p:spTgt spid="60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9" dur="500"/>
                                        <p:tgtEl>
                                          <p:spTgt spid="60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2" dur="500"/>
                                        <p:tgtEl>
                                          <p:spTgt spid="72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1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35" dur="2000"/>
                                        <p:tgtEl>
                                          <p:spTgt spid="604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0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1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38" dur="2000"/>
                                        <p:tgtEl>
                                          <p:spTgt spid="604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0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1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41" dur="2000"/>
                                        <p:tgtEl>
                                          <p:spTgt spid="604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0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1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44" dur="2000"/>
                                        <p:tgtEl>
                                          <p:spTgt spid="727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2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0"/>
                            </p:stCondLst>
                            <p:childTnLst>
                              <p:par>
                                <p:cTn id="47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500"/>
                                        <p:tgtEl>
                                          <p:spTgt spid="604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3" dur="500"/>
                                        <p:tgtEl>
                                          <p:spTgt spid="604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6" dur="500"/>
                                        <p:tgtEl>
                                          <p:spTgt spid="604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9" dur="500"/>
                                        <p:tgtEl>
                                          <p:spTgt spid="604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2" dur="500"/>
                                        <p:tgtEl>
                                          <p:spTgt spid="727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16" presetClass="entr" presetSubtype="2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7" dur="500"/>
                                        <p:tgtEl>
                                          <p:spTgt spid="60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6" presetClass="entr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0" dur="500"/>
                                        <p:tgtEl>
                                          <p:spTgt spid="60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6" presetClass="entr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3" dur="500"/>
                                        <p:tgtEl>
                                          <p:spTgt spid="60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6" presetClass="entr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6" dur="500"/>
                                        <p:tgtEl>
                                          <p:spTgt spid="72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0" dur="500"/>
                                        <p:tgtEl>
                                          <p:spTgt spid="60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6" presetClass="entr" presetSubtype="2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85" dur="500"/>
                                        <p:tgtEl>
                                          <p:spTgt spid="60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6" presetClass="entr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88" dur="500"/>
                                        <p:tgtEl>
                                          <p:spTgt spid="60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6" presetClass="entr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91" dur="500"/>
                                        <p:tgtEl>
                                          <p:spTgt spid="60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6" presetClass="entr" presetSubtype="2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94" dur="500"/>
                                        <p:tgtEl>
                                          <p:spTgt spid="72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32" grpId="0" animBg="1"/>
      <p:bldP spid="60432" grpId="1" animBg="1"/>
      <p:bldP spid="60433" grpId="0" animBg="1"/>
      <p:bldP spid="60433" grpId="1" animBg="1"/>
      <p:bldP spid="60434" grpId="0" animBg="1"/>
      <p:bldP spid="60434" grpId="1" animBg="1"/>
      <p:bldP spid="60435" grpId="0" animBg="1"/>
      <p:bldP spid="60435" grpId="1" animBg="1"/>
      <p:bldP spid="60435" grpId="2" animBg="1"/>
      <p:bldP spid="60436" grpId="0"/>
      <p:bldP spid="60436" grpId="1"/>
      <p:bldP spid="60437" grpId="0"/>
      <p:bldP spid="60437" grpId="1"/>
      <p:bldP spid="60438" grpId="0"/>
      <p:bldP spid="60438" grpId="1"/>
      <p:bldP spid="60439" grpId="0"/>
      <p:bldP spid="60441" grpId="0"/>
      <p:bldP spid="60443" grpId="0"/>
      <p:bldP spid="60443" grpId="1"/>
      <p:bldP spid="72722" grpId="0"/>
      <p:bldP spid="72722" grpId="1"/>
      <p:bldP spid="72723" grpId="0"/>
      <p:bldP spid="72723" grpId="1"/>
      <p:bldP spid="72724" grpId="0"/>
      <p:bldP spid="72724" grpId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>
            <a:spLocks noChangeArrowheads="1"/>
          </p:cNvSpPr>
          <p:nvPr/>
        </p:nvSpPr>
        <p:spPr bwMode="auto">
          <a:xfrm>
            <a:off x="2999232" y="1626011"/>
            <a:ext cx="6949440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 DẪN VỀ NHÀ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altLang="zh-CN" sz="3600" b="1" dirty="0" smtClean="0">
                <a:solidFill>
                  <a:srgbClr val="E94B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 BÀI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altLang="zh-CN" sz="3600" b="1" dirty="0" smtClean="0">
                <a:solidFill>
                  <a:srgbClr val="E94B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 smtClean="0">
                <a:solidFill>
                  <a:srgbClr val="E94B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Soạn</a:t>
            </a:r>
            <a:r>
              <a:rPr lang="en-US" altLang="zh-CN" sz="3600" b="1" dirty="0" smtClean="0">
                <a:solidFill>
                  <a:srgbClr val="E94B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 smtClean="0">
                <a:solidFill>
                  <a:srgbClr val="E94B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vănbản</a:t>
            </a:r>
            <a:r>
              <a:rPr lang="en-US" altLang="zh-CN" sz="3600" b="1" dirty="0" smtClean="0">
                <a:solidFill>
                  <a:srgbClr val="E94B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altLang="zh-CN" sz="3600" b="1" dirty="0" err="1" smtClean="0">
                <a:solidFill>
                  <a:srgbClr val="E94B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altLang="zh-CN" sz="3600" b="1" dirty="0" smtClean="0">
                <a:solidFill>
                  <a:srgbClr val="E94B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 smtClean="0">
                <a:solidFill>
                  <a:srgbClr val="E94B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altLang="zh-CN" sz="3600" b="1" dirty="0" smtClean="0">
                <a:solidFill>
                  <a:srgbClr val="E94B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 smtClean="0">
                <a:solidFill>
                  <a:srgbClr val="E94B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endParaRPr lang="en-US" altLang="zh-CN" sz="3600" b="1" dirty="0">
              <a:solidFill>
                <a:srgbClr val="E94B5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60" r="8347"/>
          <a:stretch>
            <a:fillRect/>
          </a:stretch>
        </p:blipFill>
        <p:spPr>
          <a:xfrm flipH="1">
            <a:off x="561560" y="200635"/>
            <a:ext cx="2687293" cy="1970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945540"/>
      </p:ext>
    </p:extLst>
  </p:cSld>
  <p:clrMapOvr>
    <a:masterClrMapping/>
  </p:clrMapOvr>
  <p:transition spd="slow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5"/>
          <p:cNvSpPr>
            <a:spLocks noChangeArrowheads="1"/>
          </p:cNvSpPr>
          <p:nvPr/>
        </p:nvSpPr>
        <p:spPr bwMode="auto">
          <a:xfrm>
            <a:off x="3048000" y="533400"/>
            <a:ext cx="5994400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/>
              <a:t>Các thành phần câu</a:t>
            </a:r>
          </a:p>
        </p:txBody>
      </p:sp>
      <p:sp>
        <p:nvSpPr>
          <p:cNvPr id="64518" name="Line 6"/>
          <p:cNvSpPr>
            <a:spLocks noChangeShapeType="1"/>
          </p:cNvSpPr>
          <p:nvPr/>
        </p:nvSpPr>
        <p:spPr bwMode="auto">
          <a:xfrm flipH="1">
            <a:off x="3759200" y="1143000"/>
            <a:ext cx="1727200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64519" name="Line 7"/>
          <p:cNvSpPr>
            <a:spLocks noChangeShapeType="1"/>
          </p:cNvSpPr>
          <p:nvPr/>
        </p:nvSpPr>
        <p:spPr bwMode="auto">
          <a:xfrm>
            <a:off x="5384800" y="1143000"/>
            <a:ext cx="20320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64520" name="Rectangle 8"/>
          <p:cNvSpPr>
            <a:spLocks noChangeArrowheads="1"/>
          </p:cNvSpPr>
          <p:nvPr/>
        </p:nvSpPr>
        <p:spPr bwMode="auto">
          <a:xfrm>
            <a:off x="2133600" y="2133600"/>
            <a:ext cx="3454400" cy="1066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/>
              <a:t>Thành phần phụ</a:t>
            </a:r>
          </a:p>
        </p:txBody>
      </p:sp>
      <p:sp>
        <p:nvSpPr>
          <p:cNvPr id="12294" name="Text Box 9"/>
          <p:cNvSpPr txBox="1">
            <a:spLocks noChangeArrowheads="1"/>
          </p:cNvSpPr>
          <p:nvPr/>
        </p:nvSpPr>
        <p:spPr bwMode="auto">
          <a:xfrm>
            <a:off x="7010400" y="2362201"/>
            <a:ext cx="457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12295" name="Text Box 10"/>
          <p:cNvSpPr txBox="1">
            <a:spLocks noChangeArrowheads="1"/>
          </p:cNvSpPr>
          <p:nvPr/>
        </p:nvSpPr>
        <p:spPr bwMode="auto">
          <a:xfrm>
            <a:off x="6807200" y="2590801"/>
            <a:ext cx="538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64523" name="Rectangle 11"/>
          <p:cNvSpPr>
            <a:spLocks noChangeArrowheads="1"/>
          </p:cNvSpPr>
          <p:nvPr/>
        </p:nvSpPr>
        <p:spPr bwMode="auto">
          <a:xfrm>
            <a:off x="6400800" y="2133600"/>
            <a:ext cx="4368800" cy="1143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/>
              <a:t>Thành phần  chính</a:t>
            </a:r>
          </a:p>
        </p:txBody>
      </p:sp>
      <p:sp>
        <p:nvSpPr>
          <p:cNvPr id="64524" name="Line 12"/>
          <p:cNvSpPr>
            <a:spLocks noChangeShapeType="1"/>
          </p:cNvSpPr>
          <p:nvPr/>
        </p:nvSpPr>
        <p:spPr bwMode="auto">
          <a:xfrm>
            <a:off x="3657600" y="3200400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64525" name="Rectangle 13"/>
          <p:cNvSpPr>
            <a:spLocks noChangeArrowheads="1"/>
          </p:cNvSpPr>
          <p:nvPr/>
        </p:nvSpPr>
        <p:spPr bwMode="auto">
          <a:xfrm>
            <a:off x="2540000" y="3962400"/>
            <a:ext cx="2438400" cy="1066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/>
              <a:t>Trạng ngữ</a:t>
            </a:r>
          </a:p>
        </p:txBody>
      </p:sp>
      <p:sp>
        <p:nvSpPr>
          <p:cNvPr id="64526" name="Line 14"/>
          <p:cNvSpPr>
            <a:spLocks noChangeShapeType="1"/>
          </p:cNvSpPr>
          <p:nvPr/>
        </p:nvSpPr>
        <p:spPr bwMode="auto">
          <a:xfrm flipH="1">
            <a:off x="7213600" y="3276600"/>
            <a:ext cx="12192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64527" name="Line 15"/>
          <p:cNvSpPr>
            <a:spLocks noChangeShapeType="1"/>
          </p:cNvSpPr>
          <p:nvPr/>
        </p:nvSpPr>
        <p:spPr bwMode="auto">
          <a:xfrm>
            <a:off x="8432800" y="3276600"/>
            <a:ext cx="10160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64529" name="Rectangle 17"/>
          <p:cNvSpPr>
            <a:spLocks noChangeArrowheads="1"/>
          </p:cNvSpPr>
          <p:nvPr/>
        </p:nvSpPr>
        <p:spPr bwMode="auto">
          <a:xfrm>
            <a:off x="6502400" y="3962400"/>
            <a:ext cx="1828800" cy="1066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/>
              <a:t>Chủ ngữ</a:t>
            </a:r>
          </a:p>
        </p:txBody>
      </p:sp>
      <p:sp>
        <p:nvSpPr>
          <p:cNvPr id="64530" name="Rectangle 18"/>
          <p:cNvSpPr>
            <a:spLocks noChangeArrowheads="1"/>
          </p:cNvSpPr>
          <p:nvPr/>
        </p:nvSpPr>
        <p:spPr bwMode="auto">
          <a:xfrm>
            <a:off x="8940800" y="4038600"/>
            <a:ext cx="2336800" cy="1066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/>
              <a:t>Vị ngữ</a:t>
            </a:r>
          </a:p>
        </p:txBody>
      </p:sp>
      <p:sp>
        <p:nvSpPr>
          <p:cNvPr id="64531" name="Line 19"/>
          <p:cNvSpPr>
            <a:spLocks noChangeShapeType="1"/>
          </p:cNvSpPr>
          <p:nvPr/>
        </p:nvSpPr>
        <p:spPr bwMode="auto">
          <a:xfrm>
            <a:off x="3759200" y="5105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64532" name="Oval 20"/>
          <p:cNvSpPr>
            <a:spLocks noChangeArrowheads="1"/>
          </p:cNvSpPr>
          <p:nvPr/>
        </p:nvSpPr>
        <p:spPr bwMode="auto">
          <a:xfrm>
            <a:off x="1422400" y="5410200"/>
            <a:ext cx="4368800" cy="609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>
                <a:solidFill>
                  <a:schemeClr val="tx2"/>
                </a:solidFill>
              </a:rPr>
              <a:t>Không bắt buộc</a:t>
            </a:r>
          </a:p>
        </p:txBody>
      </p:sp>
      <p:sp>
        <p:nvSpPr>
          <p:cNvPr id="64533" name="Line 21"/>
          <p:cNvSpPr>
            <a:spLocks noChangeShapeType="1"/>
          </p:cNvSpPr>
          <p:nvPr/>
        </p:nvSpPr>
        <p:spPr bwMode="auto">
          <a:xfrm>
            <a:off x="7213600" y="4953000"/>
            <a:ext cx="13208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64534" name="Line 22"/>
          <p:cNvSpPr>
            <a:spLocks noChangeShapeType="1"/>
          </p:cNvSpPr>
          <p:nvPr/>
        </p:nvSpPr>
        <p:spPr bwMode="auto">
          <a:xfrm flipH="1">
            <a:off x="8432800" y="5105400"/>
            <a:ext cx="13208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64535" name="Oval 23"/>
          <p:cNvSpPr>
            <a:spLocks noChangeArrowheads="1"/>
          </p:cNvSpPr>
          <p:nvPr/>
        </p:nvSpPr>
        <p:spPr bwMode="auto">
          <a:xfrm>
            <a:off x="6807200" y="5486400"/>
            <a:ext cx="4064000" cy="685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 b="1">
                <a:solidFill>
                  <a:schemeClr val="tx2"/>
                </a:solidFill>
              </a:rPr>
              <a:t>Bắt buộc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4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4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64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64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64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64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64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64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64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64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64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64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1" dur="2000"/>
                                        <p:tgtEl>
                                          <p:spTgt spid="64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4" dur="2000"/>
                                        <p:tgtEl>
                                          <p:spTgt spid="64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7" dur="2000"/>
                                        <p:tgtEl>
                                          <p:spTgt spid="64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8" grpId="0" animBg="1"/>
      <p:bldP spid="64519" grpId="0" animBg="1"/>
      <p:bldP spid="64520" grpId="0" animBg="1"/>
      <p:bldP spid="64523" grpId="0" animBg="1"/>
      <p:bldP spid="64524" grpId="0" animBg="1"/>
      <p:bldP spid="64525" grpId="0" animBg="1"/>
      <p:bldP spid="64526" grpId="0" animBg="1"/>
      <p:bldP spid="64527" grpId="0" animBg="1"/>
      <p:bldP spid="64529" grpId="0" animBg="1"/>
      <p:bldP spid="64530" grpId="0" animBg="1"/>
      <p:bldP spid="64531" grpId="0" animBg="1"/>
      <p:bldP spid="64532" grpId="0" animBg="1"/>
      <p:bldP spid="64533" grpId="0" animBg="1"/>
      <p:bldP spid="64534" grpId="0" animBg="1"/>
      <p:bldP spid="6453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Box 30"/>
          <p:cNvSpPr txBox="1">
            <a:spLocks noChangeArrowheads="1"/>
          </p:cNvSpPr>
          <p:nvPr/>
        </p:nvSpPr>
        <p:spPr bwMode="auto">
          <a:xfrm>
            <a:off x="2316480" y="1249680"/>
            <a:ext cx="7010400" cy="1168400"/>
          </a:xfrm>
          <a:prstGeom prst="rect">
            <a:avLst/>
          </a:prstGeom>
          <a:solidFill>
            <a:schemeClr val="accent1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000" dirty="0">
                <a:solidFill>
                  <a:srgbClr val="CC0066"/>
                </a:solidFill>
                <a:cs typeface="Arial" charset="0"/>
              </a:rPr>
              <a:t>…“</a:t>
            </a:r>
            <a:r>
              <a:rPr lang="en-US" sz="2000" dirty="0" err="1">
                <a:solidFill>
                  <a:srgbClr val="CC0066"/>
                </a:solidFill>
                <a:cs typeface="Arial" charset="0"/>
              </a:rPr>
              <a:t>Chẳng</a:t>
            </a:r>
            <a:r>
              <a:rPr lang="en-US" sz="2000" dirty="0">
                <a:solidFill>
                  <a:srgbClr val="CC0066"/>
                </a:solidFill>
                <a:cs typeface="Arial" charset="0"/>
              </a:rPr>
              <a:t> </a:t>
            </a:r>
            <a:r>
              <a:rPr lang="en-US" sz="2000" dirty="0" err="1">
                <a:solidFill>
                  <a:srgbClr val="CC0066"/>
                </a:solidFill>
                <a:cs typeface="Arial" charset="0"/>
              </a:rPr>
              <a:t>bao</a:t>
            </a:r>
            <a:r>
              <a:rPr lang="en-US" sz="2000" dirty="0">
                <a:solidFill>
                  <a:srgbClr val="CC0066"/>
                </a:solidFill>
                <a:cs typeface="Arial" charset="0"/>
              </a:rPr>
              <a:t> </a:t>
            </a:r>
            <a:r>
              <a:rPr lang="en-US" sz="2000" dirty="0" err="1">
                <a:solidFill>
                  <a:srgbClr val="CC0066"/>
                </a:solidFill>
                <a:cs typeface="Arial" charset="0"/>
              </a:rPr>
              <a:t>lâu</a:t>
            </a:r>
            <a:r>
              <a:rPr lang="en-US" sz="2000" dirty="0">
                <a:solidFill>
                  <a:srgbClr val="CC0066"/>
                </a:solidFill>
                <a:cs typeface="Arial" charset="0"/>
              </a:rPr>
              <a:t>, </a:t>
            </a:r>
            <a:r>
              <a:rPr lang="en-US" sz="2000" dirty="0" err="1">
                <a:solidFill>
                  <a:srgbClr val="CC0066"/>
                </a:solidFill>
                <a:cs typeface="Arial" charset="0"/>
              </a:rPr>
              <a:t>tôi</a:t>
            </a:r>
            <a:r>
              <a:rPr lang="en-US" sz="2000" dirty="0">
                <a:solidFill>
                  <a:srgbClr val="CC0066"/>
                </a:solidFill>
                <a:cs typeface="Arial" charset="0"/>
              </a:rPr>
              <a:t> </a:t>
            </a:r>
            <a:r>
              <a:rPr lang="en-US" sz="2000" dirty="0" err="1">
                <a:solidFill>
                  <a:srgbClr val="CC0066"/>
                </a:solidFill>
                <a:cs typeface="Arial" charset="0"/>
              </a:rPr>
              <a:t>đã</a:t>
            </a:r>
            <a:r>
              <a:rPr lang="en-US" sz="2000" dirty="0">
                <a:solidFill>
                  <a:srgbClr val="CC0066"/>
                </a:solidFill>
                <a:cs typeface="Arial" charset="0"/>
              </a:rPr>
              <a:t> </a:t>
            </a:r>
            <a:r>
              <a:rPr lang="en-US" sz="2000" dirty="0" err="1">
                <a:solidFill>
                  <a:srgbClr val="CC0066"/>
                </a:solidFill>
                <a:cs typeface="Arial" charset="0"/>
              </a:rPr>
              <a:t>trở</a:t>
            </a:r>
            <a:r>
              <a:rPr lang="en-US" sz="2000" dirty="0">
                <a:solidFill>
                  <a:srgbClr val="CC0066"/>
                </a:solidFill>
                <a:cs typeface="Arial" charset="0"/>
              </a:rPr>
              <a:t> </a:t>
            </a:r>
            <a:r>
              <a:rPr lang="en-US" sz="2000" dirty="0" err="1">
                <a:solidFill>
                  <a:srgbClr val="CC0066"/>
                </a:solidFill>
                <a:cs typeface="Arial" charset="0"/>
              </a:rPr>
              <a:t>thành</a:t>
            </a:r>
            <a:r>
              <a:rPr lang="en-US" sz="2000" dirty="0">
                <a:solidFill>
                  <a:srgbClr val="CC0066"/>
                </a:solidFill>
                <a:cs typeface="Arial" charset="0"/>
              </a:rPr>
              <a:t> </a:t>
            </a:r>
            <a:r>
              <a:rPr lang="en-US" sz="2000" dirty="0" err="1">
                <a:solidFill>
                  <a:srgbClr val="CC0066"/>
                </a:solidFill>
                <a:cs typeface="Arial" charset="0"/>
              </a:rPr>
              <a:t>một</a:t>
            </a:r>
            <a:r>
              <a:rPr lang="en-US" sz="2000" dirty="0">
                <a:solidFill>
                  <a:srgbClr val="CC0066"/>
                </a:solidFill>
                <a:cs typeface="Arial" charset="0"/>
              </a:rPr>
              <a:t> </a:t>
            </a:r>
            <a:r>
              <a:rPr lang="en-US" sz="2000" dirty="0" err="1">
                <a:solidFill>
                  <a:srgbClr val="CC0066"/>
                </a:solidFill>
                <a:cs typeface="Arial" charset="0"/>
              </a:rPr>
              <a:t>chàng</a:t>
            </a:r>
            <a:r>
              <a:rPr lang="en-US" sz="2000" dirty="0">
                <a:solidFill>
                  <a:srgbClr val="CC0066"/>
                </a:solidFill>
                <a:cs typeface="Arial" charset="0"/>
              </a:rPr>
              <a:t> </a:t>
            </a:r>
            <a:r>
              <a:rPr lang="en-US" sz="2000" dirty="0" err="1">
                <a:solidFill>
                  <a:srgbClr val="CC0066"/>
                </a:solidFill>
                <a:cs typeface="Arial" charset="0"/>
              </a:rPr>
              <a:t>dế</a:t>
            </a:r>
            <a:r>
              <a:rPr lang="en-US" sz="2000" dirty="0">
                <a:solidFill>
                  <a:srgbClr val="CC0066"/>
                </a:solidFill>
                <a:cs typeface="Arial" charset="0"/>
              </a:rPr>
              <a:t> </a:t>
            </a:r>
            <a:r>
              <a:rPr lang="en-US" sz="2000" dirty="0" err="1">
                <a:solidFill>
                  <a:srgbClr val="CC0066"/>
                </a:solidFill>
                <a:cs typeface="Arial" charset="0"/>
              </a:rPr>
              <a:t>thanh</a:t>
            </a:r>
            <a:r>
              <a:rPr lang="en-US" sz="2000" dirty="0">
                <a:solidFill>
                  <a:srgbClr val="CC0066"/>
                </a:solidFill>
                <a:cs typeface="Arial" charset="0"/>
              </a:rPr>
              <a:t> </a:t>
            </a:r>
            <a:r>
              <a:rPr lang="en-US" sz="2000" dirty="0" err="1">
                <a:solidFill>
                  <a:srgbClr val="CC0066"/>
                </a:solidFill>
                <a:cs typeface="Arial" charset="0"/>
              </a:rPr>
              <a:t>niên</a:t>
            </a:r>
            <a:r>
              <a:rPr lang="en-US" sz="2000" dirty="0">
                <a:solidFill>
                  <a:srgbClr val="CC0066"/>
                </a:solidFill>
                <a:cs typeface="Arial" charset="0"/>
              </a:rPr>
              <a:t> </a:t>
            </a:r>
            <a:r>
              <a:rPr lang="en-US" sz="2000" dirty="0" err="1">
                <a:solidFill>
                  <a:srgbClr val="CC0066"/>
                </a:solidFill>
                <a:cs typeface="Arial" charset="0"/>
              </a:rPr>
              <a:t>cường</a:t>
            </a:r>
            <a:r>
              <a:rPr lang="en-US" sz="2000" dirty="0">
                <a:solidFill>
                  <a:srgbClr val="CC0066"/>
                </a:solidFill>
                <a:cs typeface="Arial" charset="0"/>
              </a:rPr>
              <a:t> </a:t>
            </a:r>
            <a:r>
              <a:rPr lang="en-US" sz="2000" dirty="0" err="1">
                <a:solidFill>
                  <a:srgbClr val="CC0066"/>
                </a:solidFill>
                <a:cs typeface="Arial" charset="0"/>
              </a:rPr>
              <a:t>tráng</a:t>
            </a:r>
            <a:r>
              <a:rPr lang="en-US" sz="2000" dirty="0">
                <a:solidFill>
                  <a:srgbClr val="CC0066"/>
                </a:solidFill>
                <a:cs typeface="Arial" charset="0"/>
              </a:rPr>
              <a:t>”.</a:t>
            </a:r>
          </a:p>
          <a:p>
            <a:pPr algn="ctr">
              <a:spcBef>
                <a:spcPct val="50000"/>
              </a:spcBef>
            </a:pPr>
            <a:r>
              <a:rPr lang="en-US" sz="2000" dirty="0">
                <a:solidFill>
                  <a:srgbClr val="CC0066"/>
                </a:solidFill>
                <a:cs typeface="Arial" charset="0"/>
              </a:rPr>
              <a:t>(</a:t>
            </a:r>
            <a:r>
              <a:rPr lang="en-US" sz="2000" dirty="0" err="1">
                <a:solidFill>
                  <a:srgbClr val="CC0066"/>
                </a:solidFill>
                <a:cs typeface="Arial" charset="0"/>
              </a:rPr>
              <a:t>Trích</a:t>
            </a:r>
            <a:r>
              <a:rPr lang="en-US" sz="2000" dirty="0">
                <a:solidFill>
                  <a:srgbClr val="CC0066"/>
                </a:solidFill>
                <a:cs typeface="Arial" charset="0"/>
              </a:rPr>
              <a:t> </a:t>
            </a:r>
            <a:r>
              <a:rPr lang="en-US" sz="2000" i="1" dirty="0" err="1">
                <a:solidFill>
                  <a:srgbClr val="CC0066"/>
                </a:solidFill>
                <a:cs typeface="Arial" charset="0"/>
              </a:rPr>
              <a:t>Dế</a:t>
            </a:r>
            <a:r>
              <a:rPr lang="en-US" sz="2000" i="1" dirty="0">
                <a:solidFill>
                  <a:srgbClr val="CC0066"/>
                </a:solidFill>
                <a:cs typeface="Arial" charset="0"/>
              </a:rPr>
              <a:t> </a:t>
            </a:r>
            <a:r>
              <a:rPr lang="en-US" sz="2000" i="1" dirty="0" err="1">
                <a:solidFill>
                  <a:srgbClr val="CC0066"/>
                </a:solidFill>
                <a:cs typeface="Arial" charset="0"/>
              </a:rPr>
              <a:t>Mèn</a:t>
            </a:r>
            <a:r>
              <a:rPr lang="en-US" sz="2000" i="1" dirty="0">
                <a:solidFill>
                  <a:srgbClr val="CC0066"/>
                </a:solidFill>
                <a:cs typeface="Arial" charset="0"/>
              </a:rPr>
              <a:t> </a:t>
            </a:r>
            <a:r>
              <a:rPr lang="en-US" sz="2000" i="1" dirty="0" err="1">
                <a:solidFill>
                  <a:srgbClr val="CC0066"/>
                </a:solidFill>
                <a:cs typeface="Arial" charset="0"/>
              </a:rPr>
              <a:t>phiêu</a:t>
            </a:r>
            <a:r>
              <a:rPr lang="en-US" sz="2000" i="1" dirty="0">
                <a:solidFill>
                  <a:srgbClr val="CC0066"/>
                </a:solidFill>
                <a:cs typeface="Arial" charset="0"/>
              </a:rPr>
              <a:t> </a:t>
            </a:r>
            <a:r>
              <a:rPr lang="en-US" sz="2000" i="1" dirty="0" err="1">
                <a:solidFill>
                  <a:srgbClr val="CC0066"/>
                </a:solidFill>
                <a:cs typeface="Arial" charset="0"/>
              </a:rPr>
              <a:t>lưu</a:t>
            </a:r>
            <a:r>
              <a:rPr lang="en-US" sz="2000" i="1" dirty="0">
                <a:solidFill>
                  <a:srgbClr val="CC0066"/>
                </a:solidFill>
                <a:cs typeface="Arial" charset="0"/>
              </a:rPr>
              <a:t> </a:t>
            </a:r>
            <a:r>
              <a:rPr lang="en-US" sz="2000" i="1" dirty="0" err="1">
                <a:solidFill>
                  <a:srgbClr val="CC0066"/>
                </a:solidFill>
                <a:cs typeface="Arial" charset="0"/>
              </a:rPr>
              <a:t>ký</a:t>
            </a:r>
            <a:r>
              <a:rPr lang="en-US" sz="2000" i="1" dirty="0">
                <a:solidFill>
                  <a:srgbClr val="CC0066"/>
                </a:solidFill>
                <a:cs typeface="Arial" charset="0"/>
              </a:rPr>
              <a:t> -</a:t>
            </a:r>
            <a:r>
              <a:rPr lang="en-US" sz="2000" dirty="0">
                <a:solidFill>
                  <a:srgbClr val="CC0066"/>
                </a:solidFill>
                <a:cs typeface="Arial" charset="0"/>
              </a:rPr>
              <a:t> </a:t>
            </a:r>
            <a:r>
              <a:rPr lang="en-US" sz="2000" dirty="0" err="1">
                <a:solidFill>
                  <a:srgbClr val="CC0066"/>
                </a:solidFill>
                <a:cs typeface="Arial" charset="0"/>
              </a:rPr>
              <a:t>Tô</a:t>
            </a:r>
            <a:r>
              <a:rPr lang="en-US" sz="2000" dirty="0">
                <a:solidFill>
                  <a:srgbClr val="CC0066"/>
                </a:solidFill>
                <a:cs typeface="Arial" charset="0"/>
              </a:rPr>
              <a:t> </a:t>
            </a:r>
            <a:r>
              <a:rPr lang="en-US" sz="2000" dirty="0" err="1">
                <a:solidFill>
                  <a:srgbClr val="CC0066"/>
                </a:solidFill>
                <a:cs typeface="Arial" charset="0"/>
              </a:rPr>
              <a:t>Hoài</a:t>
            </a:r>
            <a:r>
              <a:rPr lang="en-US" sz="2000" dirty="0">
                <a:solidFill>
                  <a:srgbClr val="CC0066"/>
                </a:solidFill>
                <a:cs typeface="Arial" charset="0"/>
              </a:rPr>
              <a:t>)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304800" y="1219200"/>
            <a:ext cx="1727200" cy="457200"/>
            <a:chOff x="2160" y="864"/>
            <a:chExt cx="816" cy="288"/>
          </a:xfrm>
        </p:grpSpPr>
        <p:sp>
          <p:nvSpPr>
            <p:cNvPr id="14435" name="Text Box 7"/>
            <p:cNvSpPr txBox="1">
              <a:spLocks noChangeArrowheads="1"/>
            </p:cNvSpPr>
            <p:nvPr/>
          </p:nvSpPr>
          <p:spPr bwMode="auto">
            <a:xfrm>
              <a:off x="2160" y="864"/>
              <a:ext cx="81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en-US" sz="2400" b="1">
                  <a:solidFill>
                    <a:srgbClr val="0000FF"/>
                  </a:solidFill>
                  <a:latin typeface="Times New Roman" pitchFamily="18" charset="0"/>
                </a:rPr>
                <a:t>Ví dụ:</a:t>
              </a:r>
            </a:p>
          </p:txBody>
        </p:sp>
        <p:sp>
          <p:nvSpPr>
            <p:cNvPr id="14436" name="Line 8"/>
            <p:cNvSpPr>
              <a:spLocks noChangeShapeType="1"/>
            </p:cNvSpPr>
            <p:nvPr/>
          </p:nvSpPr>
          <p:spPr bwMode="auto">
            <a:xfrm>
              <a:off x="2256" y="1128"/>
              <a:ext cx="432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339" name="Text Box 10"/>
          <p:cNvSpPr txBox="1">
            <a:spLocks noChangeArrowheads="1"/>
          </p:cNvSpPr>
          <p:nvPr/>
        </p:nvSpPr>
        <p:spPr bwMode="auto">
          <a:xfrm>
            <a:off x="9652000" y="2803526"/>
            <a:ext cx="1625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000" b="1" i="1">
                <a:latin typeface="Times New Roman" pitchFamily="18" charset="0"/>
              </a:rPr>
              <a:t>(Tô Hoài)</a:t>
            </a:r>
          </a:p>
        </p:txBody>
      </p:sp>
      <p:sp>
        <p:nvSpPr>
          <p:cNvPr id="14340" name="Text Box 11"/>
          <p:cNvSpPr txBox="1">
            <a:spLocks noChangeArrowheads="1"/>
          </p:cNvSpPr>
          <p:nvPr/>
        </p:nvSpPr>
        <p:spPr bwMode="auto">
          <a:xfrm>
            <a:off x="9550400" y="4327526"/>
            <a:ext cx="1930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000" b="1" i="1">
                <a:latin typeface="Times New Roman" pitchFamily="18" charset="0"/>
              </a:rPr>
              <a:t>(Đoàn Giỏi)</a:t>
            </a:r>
          </a:p>
        </p:txBody>
      </p:sp>
      <p:sp>
        <p:nvSpPr>
          <p:cNvPr id="14341" name="Text Box 12"/>
          <p:cNvSpPr txBox="1">
            <a:spLocks noChangeArrowheads="1"/>
          </p:cNvSpPr>
          <p:nvPr/>
        </p:nvSpPr>
        <p:spPr bwMode="auto">
          <a:xfrm>
            <a:off x="9753600" y="6080126"/>
            <a:ext cx="1930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000" b="1" i="1">
                <a:latin typeface="Times New Roman" pitchFamily="18" charset="0"/>
              </a:rPr>
              <a:t>(Thép Mới)</a:t>
            </a:r>
          </a:p>
        </p:txBody>
      </p:sp>
      <p:sp>
        <p:nvSpPr>
          <p:cNvPr id="14342" name="Text Box 13"/>
          <p:cNvSpPr txBox="1">
            <a:spLocks noChangeArrowheads="1"/>
          </p:cNvSpPr>
          <p:nvPr/>
        </p:nvSpPr>
        <p:spPr bwMode="auto">
          <a:xfrm>
            <a:off x="711200" y="2514600"/>
            <a:ext cx="447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400" b="1" i="1">
                <a:latin typeface="Times New Roman" pitchFamily="18" charset="0"/>
              </a:rPr>
              <a:t>hoàng hôn xuống.”</a:t>
            </a:r>
          </a:p>
        </p:txBody>
      </p:sp>
      <p:grpSp>
        <p:nvGrpSpPr>
          <p:cNvPr id="3" name="Group 16"/>
          <p:cNvGrpSpPr>
            <a:grpSpLocks/>
          </p:cNvGrpSpPr>
          <p:nvPr/>
        </p:nvGrpSpPr>
        <p:grpSpPr bwMode="auto">
          <a:xfrm>
            <a:off x="1447800" y="2114550"/>
            <a:ext cx="2540000" cy="457200"/>
            <a:chOff x="684" y="1248"/>
            <a:chExt cx="1200" cy="288"/>
          </a:xfrm>
        </p:grpSpPr>
        <p:sp>
          <p:nvSpPr>
            <p:cNvPr id="14433" name="Line 17"/>
            <p:cNvSpPr>
              <a:spLocks noChangeShapeType="1"/>
            </p:cNvSpPr>
            <p:nvPr/>
          </p:nvSpPr>
          <p:spPr bwMode="auto">
            <a:xfrm>
              <a:off x="684" y="1248"/>
              <a:ext cx="1200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34" name="Text Box 18"/>
            <p:cNvSpPr txBox="1">
              <a:spLocks noChangeArrowheads="1"/>
            </p:cNvSpPr>
            <p:nvPr/>
          </p:nvSpPr>
          <p:spPr bwMode="auto">
            <a:xfrm>
              <a:off x="1152" y="1286"/>
              <a:ext cx="432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en-US" sz="2000" b="1">
                  <a:solidFill>
                    <a:srgbClr val="0000FF"/>
                  </a:solidFill>
                  <a:latin typeface="Times New Roman" pitchFamily="18" charset="0"/>
                </a:rPr>
                <a:t>TN</a:t>
              </a:r>
            </a:p>
          </p:txBody>
        </p:sp>
      </p:grpSp>
      <p:grpSp>
        <p:nvGrpSpPr>
          <p:cNvPr id="4" name="Group 19"/>
          <p:cNvGrpSpPr>
            <a:grpSpLocks/>
          </p:cNvGrpSpPr>
          <p:nvPr/>
        </p:nvGrpSpPr>
        <p:grpSpPr bwMode="auto">
          <a:xfrm>
            <a:off x="1524000" y="3638551"/>
            <a:ext cx="2336800" cy="473075"/>
            <a:chOff x="720" y="2256"/>
            <a:chExt cx="1104" cy="298"/>
          </a:xfrm>
        </p:grpSpPr>
        <p:sp>
          <p:nvSpPr>
            <p:cNvPr id="14431" name="Line 20"/>
            <p:cNvSpPr>
              <a:spLocks noChangeShapeType="1"/>
            </p:cNvSpPr>
            <p:nvPr/>
          </p:nvSpPr>
          <p:spPr bwMode="auto">
            <a:xfrm>
              <a:off x="720" y="2256"/>
              <a:ext cx="1104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32" name="Text Box 21"/>
            <p:cNvSpPr txBox="1">
              <a:spLocks noChangeArrowheads="1"/>
            </p:cNvSpPr>
            <p:nvPr/>
          </p:nvSpPr>
          <p:spPr bwMode="auto">
            <a:xfrm>
              <a:off x="1104" y="2304"/>
              <a:ext cx="432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en-US" sz="2000" b="1">
                  <a:solidFill>
                    <a:srgbClr val="0000FF"/>
                  </a:solidFill>
                  <a:latin typeface="Times New Roman" pitchFamily="18" charset="0"/>
                </a:rPr>
                <a:t>CN</a:t>
              </a:r>
            </a:p>
          </p:txBody>
        </p:sp>
      </p:grpSp>
      <p:grpSp>
        <p:nvGrpSpPr>
          <p:cNvPr id="5" name="Group 23"/>
          <p:cNvGrpSpPr>
            <a:grpSpLocks/>
          </p:cNvGrpSpPr>
          <p:nvPr/>
        </p:nvGrpSpPr>
        <p:grpSpPr bwMode="auto">
          <a:xfrm>
            <a:off x="1524000" y="5181600"/>
            <a:ext cx="1117600" cy="457200"/>
            <a:chOff x="720" y="3072"/>
            <a:chExt cx="528" cy="288"/>
          </a:xfrm>
        </p:grpSpPr>
        <p:sp>
          <p:nvSpPr>
            <p:cNvPr id="14429" name="Line 24"/>
            <p:cNvSpPr>
              <a:spLocks noChangeShapeType="1"/>
            </p:cNvSpPr>
            <p:nvPr/>
          </p:nvSpPr>
          <p:spPr bwMode="auto">
            <a:xfrm>
              <a:off x="720" y="3072"/>
              <a:ext cx="528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30" name="Text Box 25"/>
            <p:cNvSpPr txBox="1">
              <a:spLocks noChangeArrowheads="1"/>
            </p:cNvSpPr>
            <p:nvPr/>
          </p:nvSpPr>
          <p:spPr bwMode="auto">
            <a:xfrm>
              <a:off x="768" y="3110"/>
              <a:ext cx="432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en-US" sz="2000" b="1">
                  <a:solidFill>
                    <a:srgbClr val="0000FF"/>
                  </a:solidFill>
                  <a:latin typeface="Times New Roman" pitchFamily="18" charset="0"/>
                </a:rPr>
                <a:t>CN</a:t>
              </a:r>
            </a:p>
          </p:txBody>
        </p:sp>
      </p:grpSp>
      <p:grpSp>
        <p:nvGrpSpPr>
          <p:cNvPr id="6" name="Group 26"/>
          <p:cNvGrpSpPr>
            <a:grpSpLocks/>
          </p:cNvGrpSpPr>
          <p:nvPr/>
        </p:nvGrpSpPr>
        <p:grpSpPr bwMode="auto">
          <a:xfrm>
            <a:off x="330200" y="6003926"/>
            <a:ext cx="3454400" cy="473075"/>
            <a:chOff x="156" y="3650"/>
            <a:chExt cx="1632" cy="298"/>
          </a:xfrm>
        </p:grpSpPr>
        <p:grpSp>
          <p:nvGrpSpPr>
            <p:cNvPr id="7" name="Group 27"/>
            <p:cNvGrpSpPr>
              <a:grpSpLocks/>
            </p:cNvGrpSpPr>
            <p:nvPr/>
          </p:nvGrpSpPr>
          <p:grpSpPr bwMode="auto">
            <a:xfrm>
              <a:off x="156" y="3650"/>
              <a:ext cx="432" cy="298"/>
              <a:chOff x="288" y="3612"/>
              <a:chExt cx="432" cy="298"/>
            </a:xfrm>
          </p:grpSpPr>
          <p:sp>
            <p:nvSpPr>
              <p:cNvPr id="14427" name="Line 28"/>
              <p:cNvSpPr>
                <a:spLocks noChangeShapeType="1"/>
              </p:cNvSpPr>
              <p:nvPr/>
            </p:nvSpPr>
            <p:spPr bwMode="auto">
              <a:xfrm>
                <a:off x="384" y="3612"/>
                <a:ext cx="240" cy="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8" name="Text Box 29"/>
              <p:cNvSpPr txBox="1">
                <a:spLocks noChangeArrowheads="1"/>
              </p:cNvSpPr>
              <p:nvPr/>
            </p:nvSpPr>
            <p:spPr bwMode="auto">
              <a:xfrm>
                <a:off x="288" y="3660"/>
                <a:ext cx="432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just">
                  <a:spcBef>
                    <a:spcPct val="50000"/>
                  </a:spcBef>
                </a:pPr>
                <a:r>
                  <a:rPr lang="en-US" sz="2000" b="1">
                    <a:solidFill>
                      <a:srgbClr val="0000FF"/>
                    </a:solidFill>
                    <a:latin typeface="Times New Roman" pitchFamily="18" charset="0"/>
                  </a:rPr>
                  <a:t>CN1</a:t>
                </a:r>
              </a:p>
            </p:txBody>
          </p:sp>
        </p:grpSp>
        <p:grpSp>
          <p:nvGrpSpPr>
            <p:cNvPr id="8" name="Group 30"/>
            <p:cNvGrpSpPr>
              <a:grpSpLocks/>
            </p:cNvGrpSpPr>
            <p:nvPr/>
          </p:nvGrpSpPr>
          <p:grpSpPr bwMode="auto">
            <a:xfrm>
              <a:off x="540" y="3650"/>
              <a:ext cx="432" cy="298"/>
              <a:chOff x="672" y="3612"/>
              <a:chExt cx="432" cy="298"/>
            </a:xfrm>
          </p:grpSpPr>
          <p:sp>
            <p:nvSpPr>
              <p:cNvPr id="14425" name="Line 31"/>
              <p:cNvSpPr>
                <a:spLocks noChangeShapeType="1"/>
              </p:cNvSpPr>
              <p:nvPr/>
            </p:nvSpPr>
            <p:spPr bwMode="auto">
              <a:xfrm>
                <a:off x="720" y="3612"/>
                <a:ext cx="336" cy="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6" name="Text Box 32"/>
              <p:cNvSpPr txBox="1">
                <a:spLocks noChangeArrowheads="1"/>
              </p:cNvSpPr>
              <p:nvPr/>
            </p:nvSpPr>
            <p:spPr bwMode="auto">
              <a:xfrm>
                <a:off x="672" y="3660"/>
                <a:ext cx="432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just">
                  <a:spcBef>
                    <a:spcPct val="50000"/>
                  </a:spcBef>
                </a:pPr>
                <a:r>
                  <a:rPr lang="en-US" sz="2000" b="1">
                    <a:solidFill>
                      <a:srgbClr val="0000FF"/>
                    </a:solidFill>
                    <a:latin typeface="Times New Roman" pitchFamily="18" charset="0"/>
                  </a:rPr>
                  <a:t>CN2</a:t>
                </a:r>
              </a:p>
            </p:txBody>
          </p:sp>
        </p:grpSp>
        <p:grpSp>
          <p:nvGrpSpPr>
            <p:cNvPr id="9" name="Group 33"/>
            <p:cNvGrpSpPr>
              <a:grpSpLocks/>
            </p:cNvGrpSpPr>
            <p:nvPr/>
          </p:nvGrpSpPr>
          <p:grpSpPr bwMode="auto">
            <a:xfrm>
              <a:off x="936" y="3650"/>
              <a:ext cx="432" cy="298"/>
              <a:chOff x="1080" y="3612"/>
              <a:chExt cx="432" cy="298"/>
            </a:xfrm>
          </p:grpSpPr>
          <p:sp>
            <p:nvSpPr>
              <p:cNvPr id="14423" name="Line 34"/>
              <p:cNvSpPr>
                <a:spLocks noChangeShapeType="1"/>
              </p:cNvSpPr>
              <p:nvPr/>
            </p:nvSpPr>
            <p:spPr bwMode="auto">
              <a:xfrm>
                <a:off x="1152" y="3612"/>
                <a:ext cx="288" cy="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4" name="Text Box 35"/>
              <p:cNvSpPr txBox="1">
                <a:spLocks noChangeArrowheads="1"/>
              </p:cNvSpPr>
              <p:nvPr/>
            </p:nvSpPr>
            <p:spPr bwMode="auto">
              <a:xfrm>
                <a:off x="1080" y="3660"/>
                <a:ext cx="432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just">
                  <a:spcBef>
                    <a:spcPct val="50000"/>
                  </a:spcBef>
                </a:pPr>
                <a:r>
                  <a:rPr lang="en-US" sz="2000" b="1">
                    <a:solidFill>
                      <a:srgbClr val="0000FF"/>
                    </a:solidFill>
                    <a:latin typeface="Times New Roman" pitchFamily="18" charset="0"/>
                  </a:rPr>
                  <a:t>CN3</a:t>
                </a:r>
              </a:p>
            </p:txBody>
          </p:sp>
        </p:grpSp>
        <p:grpSp>
          <p:nvGrpSpPr>
            <p:cNvPr id="10" name="Group 36"/>
            <p:cNvGrpSpPr>
              <a:grpSpLocks/>
            </p:cNvGrpSpPr>
            <p:nvPr/>
          </p:nvGrpSpPr>
          <p:grpSpPr bwMode="auto">
            <a:xfrm>
              <a:off x="1356" y="3650"/>
              <a:ext cx="432" cy="298"/>
              <a:chOff x="1488" y="3612"/>
              <a:chExt cx="432" cy="298"/>
            </a:xfrm>
          </p:grpSpPr>
          <p:sp>
            <p:nvSpPr>
              <p:cNvPr id="14421" name="Line 37"/>
              <p:cNvSpPr>
                <a:spLocks noChangeShapeType="1"/>
              </p:cNvSpPr>
              <p:nvPr/>
            </p:nvSpPr>
            <p:spPr bwMode="auto">
              <a:xfrm>
                <a:off x="1536" y="3612"/>
                <a:ext cx="288" cy="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2" name="Text Box 38"/>
              <p:cNvSpPr txBox="1">
                <a:spLocks noChangeArrowheads="1"/>
              </p:cNvSpPr>
              <p:nvPr/>
            </p:nvSpPr>
            <p:spPr bwMode="auto">
              <a:xfrm>
                <a:off x="1488" y="3660"/>
                <a:ext cx="432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just">
                  <a:spcBef>
                    <a:spcPct val="50000"/>
                  </a:spcBef>
                </a:pPr>
                <a:r>
                  <a:rPr lang="en-US" sz="2000" b="1">
                    <a:solidFill>
                      <a:srgbClr val="0000FF"/>
                    </a:solidFill>
                    <a:latin typeface="Times New Roman" pitchFamily="18" charset="0"/>
                  </a:rPr>
                  <a:t>CN4</a:t>
                </a:r>
              </a:p>
            </p:txBody>
          </p:sp>
        </p:grpSp>
      </p:grpSp>
      <p:grpSp>
        <p:nvGrpSpPr>
          <p:cNvPr id="11" name="Group 39"/>
          <p:cNvGrpSpPr>
            <a:grpSpLocks/>
          </p:cNvGrpSpPr>
          <p:nvPr/>
        </p:nvGrpSpPr>
        <p:grpSpPr bwMode="auto">
          <a:xfrm>
            <a:off x="4114800" y="2114550"/>
            <a:ext cx="914400" cy="476250"/>
            <a:chOff x="2028" y="1332"/>
            <a:chExt cx="432" cy="300"/>
          </a:xfrm>
        </p:grpSpPr>
        <p:sp>
          <p:nvSpPr>
            <p:cNvPr id="14415" name="Line 40"/>
            <p:cNvSpPr>
              <a:spLocks noChangeShapeType="1"/>
            </p:cNvSpPr>
            <p:nvPr/>
          </p:nvSpPr>
          <p:spPr bwMode="auto">
            <a:xfrm>
              <a:off x="2100" y="1332"/>
              <a:ext cx="192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16" name="Text Box 41"/>
            <p:cNvSpPr txBox="1">
              <a:spLocks noChangeArrowheads="1"/>
            </p:cNvSpPr>
            <p:nvPr/>
          </p:nvSpPr>
          <p:spPr bwMode="auto">
            <a:xfrm>
              <a:off x="2028" y="1382"/>
              <a:ext cx="432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en-US" sz="2000" b="1">
                  <a:solidFill>
                    <a:srgbClr val="0000FF"/>
                  </a:solidFill>
                  <a:latin typeface="Times New Roman" pitchFamily="18" charset="0"/>
                </a:rPr>
                <a:t>CN</a:t>
              </a:r>
            </a:p>
          </p:txBody>
        </p:sp>
      </p:grpSp>
      <p:grpSp>
        <p:nvGrpSpPr>
          <p:cNvPr id="12" name="Group 55"/>
          <p:cNvGrpSpPr>
            <a:grpSpLocks/>
          </p:cNvGrpSpPr>
          <p:nvPr/>
        </p:nvGrpSpPr>
        <p:grpSpPr bwMode="auto">
          <a:xfrm>
            <a:off x="2768600" y="4879976"/>
            <a:ext cx="7696200" cy="758825"/>
            <a:chOff x="1308" y="2988"/>
            <a:chExt cx="3636" cy="478"/>
          </a:xfrm>
        </p:grpSpPr>
        <p:grpSp>
          <p:nvGrpSpPr>
            <p:cNvPr id="13" name="Group 56"/>
            <p:cNvGrpSpPr>
              <a:grpSpLocks/>
            </p:cNvGrpSpPr>
            <p:nvPr/>
          </p:nvGrpSpPr>
          <p:grpSpPr bwMode="auto">
            <a:xfrm>
              <a:off x="1488" y="3168"/>
              <a:ext cx="3456" cy="298"/>
              <a:chOff x="1296" y="3072"/>
              <a:chExt cx="3456" cy="298"/>
            </a:xfrm>
          </p:grpSpPr>
          <p:sp>
            <p:nvSpPr>
              <p:cNvPr id="14413" name="Line 57"/>
              <p:cNvSpPr>
                <a:spLocks noChangeShapeType="1"/>
              </p:cNvSpPr>
              <p:nvPr/>
            </p:nvSpPr>
            <p:spPr bwMode="auto">
              <a:xfrm>
                <a:off x="1296" y="3072"/>
                <a:ext cx="3456" cy="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4" name="Text Box 58"/>
              <p:cNvSpPr txBox="1">
                <a:spLocks noChangeArrowheads="1"/>
              </p:cNvSpPr>
              <p:nvPr/>
            </p:nvSpPr>
            <p:spPr bwMode="auto">
              <a:xfrm>
                <a:off x="2736" y="3120"/>
                <a:ext cx="432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just">
                  <a:spcBef>
                    <a:spcPct val="50000"/>
                  </a:spcBef>
                </a:pPr>
                <a:r>
                  <a:rPr lang="en-US" sz="2000" b="1">
                    <a:solidFill>
                      <a:srgbClr val="0000FF"/>
                    </a:solidFill>
                    <a:latin typeface="Times New Roman" pitchFamily="18" charset="0"/>
                  </a:rPr>
                  <a:t>VN</a:t>
                </a:r>
              </a:p>
            </p:txBody>
          </p:sp>
        </p:grpSp>
        <p:grpSp>
          <p:nvGrpSpPr>
            <p:cNvPr id="14" name="Group 59"/>
            <p:cNvGrpSpPr>
              <a:grpSpLocks/>
            </p:cNvGrpSpPr>
            <p:nvPr/>
          </p:nvGrpSpPr>
          <p:grpSpPr bwMode="auto">
            <a:xfrm>
              <a:off x="1308" y="2988"/>
              <a:ext cx="132" cy="204"/>
              <a:chOff x="3972" y="1380"/>
              <a:chExt cx="132" cy="204"/>
            </a:xfrm>
          </p:grpSpPr>
          <p:sp>
            <p:nvSpPr>
              <p:cNvPr id="14411" name="Line 60"/>
              <p:cNvSpPr>
                <a:spLocks noChangeShapeType="1"/>
              </p:cNvSpPr>
              <p:nvPr/>
            </p:nvSpPr>
            <p:spPr bwMode="auto">
              <a:xfrm flipH="1">
                <a:off x="3972" y="1380"/>
                <a:ext cx="96" cy="192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2" name="Line 61"/>
              <p:cNvSpPr>
                <a:spLocks noChangeShapeType="1"/>
              </p:cNvSpPr>
              <p:nvPr/>
            </p:nvSpPr>
            <p:spPr bwMode="auto">
              <a:xfrm flipH="1">
                <a:off x="4008" y="1392"/>
                <a:ext cx="96" cy="192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15" name="Group 62"/>
          <p:cNvGrpSpPr>
            <a:grpSpLocks/>
          </p:cNvGrpSpPr>
          <p:nvPr/>
        </p:nvGrpSpPr>
        <p:grpSpPr bwMode="auto">
          <a:xfrm>
            <a:off x="3683000" y="5718176"/>
            <a:ext cx="7670800" cy="758825"/>
            <a:chOff x="1740" y="3468"/>
            <a:chExt cx="3624" cy="478"/>
          </a:xfrm>
        </p:grpSpPr>
        <p:grpSp>
          <p:nvGrpSpPr>
            <p:cNvPr id="16" name="Group 63"/>
            <p:cNvGrpSpPr>
              <a:grpSpLocks/>
            </p:cNvGrpSpPr>
            <p:nvPr/>
          </p:nvGrpSpPr>
          <p:grpSpPr bwMode="auto">
            <a:xfrm>
              <a:off x="1908" y="3648"/>
              <a:ext cx="3456" cy="298"/>
              <a:chOff x="1908" y="3612"/>
              <a:chExt cx="3456" cy="298"/>
            </a:xfrm>
          </p:grpSpPr>
          <p:sp>
            <p:nvSpPr>
              <p:cNvPr id="14407" name="Line 64"/>
              <p:cNvSpPr>
                <a:spLocks noChangeShapeType="1"/>
              </p:cNvSpPr>
              <p:nvPr/>
            </p:nvSpPr>
            <p:spPr bwMode="auto">
              <a:xfrm>
                <a:off x="1908" y="3612"/>
                <a:ext cx="3456" cy="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8" name="Text Box 65"/>
              <p:cNvSpPr txBox="1">
                <a:spLocks noChangeArrowheads="1"/>
              </p:cNvSpPr>
              <p:nvPr/>
            </p:nvSpPr>
            <p:spPr bwMode="auto">
              <a:xfrm>
                <a:off x="3408" y="3660"/>
                <a:ext cx="432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just">
                  <a:spcBef>
                    <a:spcPct val="50000"/>
                  </a:spcBef>
                </a:pPr>
                <a:r>
                  <a:rPr lang="en-US" sz="2000" b="1">
                    <a:solidFill>
                      <a:srgbClr val="0000FF"/>
                    </a:solidFill>
                    <a:latin typeface="Times New Roman" pitchFamily="18" charset="0"/>
                  </a:rPr>
                  <a:t>VN</a:t>
                </a:r>
              </a:p>
            </p:txBody>
          </p:sp>
        </p:grpSp>
        <p:grpSp>
          <p:nvGrpSpPr>
            <p:cNvPr id="17" name="Group 66"/>
            <p:cNvGrpSpPr>
              <a:grpSpLocks/>
            </p:cNvGrpSpPr>
            <p:nvPr/>
          </p:nvGrpSpPr>
          <p:grpSpPr bwMode="auto">
            <a:xfrm>
              <a:off x="1740" y="3468"/>
              <a:ext cx="132" cy="204"/>
              <a:chOff x="3972" y="1380"/>
              <a:chExt cx="132" cy="204"/>
            </a:xfrm>
          </p:grpSpPr>
          <p:sp>
            <p:nvSpPr>
              <p:cNvPr id="14405" name="Line 67"/>
              <p:cNvSpPr>
                <a:spLocks noChangeShapeType="1"/>
              </p:cNvSpPr>
              <p:nvPr/>
            </p:nvSpPr>
            <p:spPr bwMode="auto">
              <a:xfrm flipH="1">
                <a:off x="3972" y="1380"/>
                <a:ext cx="96" cy="192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6" name="Line 68"/>
              <p:cNvSpPr>
                <a:spLocks noChangeShapeType="1"/>
              </p:cNvSpPr>
              <p:nvPr/>
            </p:nvSpPr>
            <p:spPr bwMode="auto">
              <a:xfrm flipH="1">
                <a:off x="4008" y="1392"/>
                <a:ext cx="96" cy="192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18" name="Group 69"/>
          <p:cNvGrpSpPr>
            <a:grpSpLocks/>
          </p:cNvGrpSpPr>
          <p:nvPr/>
        </p:nvGrpSpPr>
        <p:grpSpPr bwMode="auto">
          <a:xfrm>
            <a:off x="736600" y="3295650"/>
            <a:ext cx="10947400" cy="971550"/>
            <a:chOff x="348" y="2088"/>
            <a:chExt cx="5172" cy="612"/>
          </a:xfrm>
        </p:grpSpPr>
        <p:grpSp>
          <p:nvGrpSpPr>
            <p:cNvPr id="19" name="Group 70"/>
            <p:cNvGrpSpPr>
              <a:grpSpLocks/>
            </p:cNvGrpSpPr>
            <p:nvPr/>
          </p:nvGrpSpPr>
          <p:grpSpPr bwMode="auto">
            <a:xfrm>
              <a:off x="2112" y="2292"/>
              <a:ext cx="1632" cy="298"/>
              <a:chOff x="2016" y="2256"/>
              <a:chExt cx="1632" cy="298"/>
            </a:xfrm>
          </p:grpSpPr>
          <p:sp>
            <p:nvSpPr>
              <p:cNvPr id="14401" name="Line 71"/>
              <p:cNvSpPr>
                <a:spLocks noChangeShapeType="1"/>
              </p:cNvSpPr>
              <p:nvPr/>
            </p:nvSpPr>
            <p:spPr bwMode="auto">
              <a:xfrm>
                <a:off x="2016" y="2256"/>
                <a:ext cx="1632" cy="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2" name="Text Box 72"/>
              <p:cNvSpPr txBox="1">
                <a:spLocks noChangeArrowheads="1"/>
              </p:cNvSpPr>
              <p:nvPr/>
            </p:nvSpPr>
            <p:spPr bwMode="auto">
              <a:xfrm>
                <a:off x="2640" y="2304"/>
                <a:ext cx="432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just">
                  <a:spcBef>
                    <a:spcPct val="50000"/>
                  </a:spcBef>
                </a:pPr>
                <a:r>
                  <a:rPr lang="en-US" sz="2000" b="1">
                    <a:solidFill>
                      <a:srgbClr val="0000FF"/>
                    </a:solidFill>
                    <a:latin typeface="Times New Roman" pitchFamily="18" charset="0"/>
                  </a:rPr>
                  <a:t>VN1</a:t>
                </a:r>
              </a:p>
            </p:txBody>
          </p:sp>
        </p:grpSp>
        <p:grpSp>
          <p:nvGrpSpPr>
            <p:cNvPr id="20" name="Group 73"/>
            <p:cNvGrpSpPr>
              <a:grpSpLocks/>
            </p:cNvGrpSpPr>
            <p:nvPr/>
          </p:nvGrpSpPr>
          <p:grpSpPr bwMode="auto">
            <a:xfrm>
              <a:off x="3828" y="2292"/>
              <a:ext cx="444" cy="298"/>
              <a:chOff x="3780" y="2256"/>
              <a:chExt cx="444" cy="298"/>
            </a:xfrm>
          </p:grpSpPr>
          <p:sp>
            <p:nvSpPr>
              <p:cNvPr id="14399" name="Line 74"/>
              <p:cNvSpPr>
                <a:spLocks noChangeShapeType="1"/>
              </p:cNvSpPr>
              <p:nvPr/>
            </p:nvSpPr>
            <p:spPr bwMode="auto">
              <a:xfrm>
                <a:off x="3780" y="2256"/>
                <a:ext cx="432" cy="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0" name="Text Box 75"/>
              <p:cNvSpPr txBox="1">
                <a:spLocks noChangeArrowheads="1"/>
              </p:cNvSpPr>
              <p:nvPr/>
            </p:nvSpPr>
            <p:spPr bwMode="auto">
              <a:xfrm>
                <a:off x="3792" y="2304"/>
                <a:ext cx="432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just">
                  <a:spcBef>
                    <a:spcPct val="50000"/>
                  </a:spcBef>
                </a:pPr>
                <a:r>
                  <a:rPr lang="en-US" sz="2000" b="1">
                    <a:solidFill>
                      <a:srgbClr val="0000FF"/>
                    </a:solidFill>
                    <a:latin typeface="Times New Roman" pitchFamily="18" charset="0"/>
                  </a:rPr>
                  <a:t>VN2</a:t>
                </a:r>
              </a:p>
            </p:txBody>
          </p:sp>
        </p:grpSp>
        <p:grpSp>
          <p:nvGrpSpPr>
            <p:cNvPr id="21" name="Group 76"/>
            <p:cNvGrpSpPr>
              <a:grpSpLocks/>
            </p:cNvGrpSpPr>
            <p:nvPr/>
          </p:nvGrpSpPr>
          <p:grpSpPr bwMode="auto">
            <a:xfrm>
              <a:off x="4368" y="2294"/>
              <a:ext cx="696" cy="286"/>
              <a:chOff x="4212" y="2306"/>
              <a:chExt cx="696" cy="286"/>
            </a:xfrm>
          </p:grpSpPr>
          <p:sp>
            <p:nvSpPr>
              <p:cNvPr id="14397" name="Line 77"/>
              <p:cNvSpPr>
                <a:spLocks noChangeShapeType="1"/>
              </p:cNvSpPr>
              <p:nvPr/>
            </p:nvSpPr>
            <p:spPr bwMode="auto">
              <a:xfrm>
                <a:off x="4212" y="2306"/>
                <a:ext cx="696" cy="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8" name="Text Box 78"/>
              <p:cNvSpPr txBox="1">
                <a:spLocks noChangeArrowheads="1"/>
              </p:cNvSpPr>
              <p:nvPr/>
            </p:nvSpPr>
            <p:spPr bwMode="auto">
              <a:xfrm>
                <a:off x="4320" y="2342"/>
                <a:ext cx="432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just">
                  <a:spcBef>
                    <a:spcPct val="50000"/>
                  </a:spcBef>
                </a:pPr>
                <a:r>
                  <a:rPr lang="en-US" sz="2000" b="1">
                    <a:solidFill>
                      <a:srgbClr val="0000FF"/>
                    </a:solidFill>
                    <a:latin typeface="Times New Roman" pitchFamily="18" charset="0"/>
                  </a:rPr>
                  <a:t>VN3</a:t>
                </a:r>
              </a:p>
            </p:txBody>
          </p:sp>
        </p:grpSp>
        <p:sp>
          <p:nvSpPr>
            <p:cNvPr id="14390" name="Line 79"/>
            <p:cNvSpPr>
              <a:spLocks noChangeShapeType="1"/>
            </p:cNvSpPr>
            <p:nvPr/>
          </p:nvSpPr>
          <p:spPr bwMode="auto">
            <a:xfrm>
              <a:off x="348" y="2700"/>
              <a:ext cx="288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22" name="Group 80"/>
            <p:cNvGrpSpPr>
              <a:grpSpLocks/>
            </p:cNvGrpSpPr>
            <p:nvPr/>
          </p:nvGrpSpPr>
          <p:grpSpPr bwMode="auto">
            <a:xfrm>
              <a:off x="5088" y="2304"/>
              <a:ext cx="432" cy="276"/>
              <a:chOff x="5088" y="2304"/>
              <a:chExt cx="432" cy="276"/>
            </a:xfrm>
          </p:grpSpPr>
          <p:sp>
            <p:nvSpPr>
              <p:cNvPr id="14395" name="Line 81"/>
              <p:cNvSpPr>
                <a:spLocks noChangeShapeType="1"/>
              </p:cNvSpPr>
              <p:nvPr/>
            </p:nvSpPr>
            <p:spPr bwMode="auto">
              <a:xfrm>
                <a:off x="5124" y="2304"/>
                <a:ext cx="288" cy="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6" name="Text Box 82"/>
              <p:cNvSpPr txBox="1">
                <a:spLocks noChangeArrowheads="1"/>
              </p:cNvSpPr>
              <p:nvPr/>
            </p:nvSpPr>
            <p:spPr bwMode="auto">
              <a:xfrm>
                <a:off x="5088" y="2330"/>
                <a:ext cx="432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just">
                  <a:spcBef>
                    <a:spcPct val="50000"/>
                  </a:spcBef>
                </a:pPr>
                <a:r>
                  <a:rPr lang="en-US" sz="2000" b="1">
                    <a:solidFill>
                      <a:srgbClr val="0000FF"/>
                    </a:solidFill>
                    <a:latin typeface="Times New Roman" pitchFamily="18" charset="0"/>
                  </a:rPr>
                  <a:t>VN4</a:t>
                </a:r>
              </a:p>
            </p:txBody>
          </p:sp>
        </p:grpSp>
        <p:grpSp>
          <p:nvGrpSpPr>
            <p:cNvPr id="23" name="Group 83"/>
            <p:cNvGrpSpPr>
              <a:grpSpLocks/>
            </p:cNvGrpSpPr>
            <p:nvPr/>
          </p:nvGrpSpPr>
          <p:grpSpPr bwMode="auto">
            <a:xfrm>
              <a:off x="1920" y="2088"/>
              <a:ext cx="132" cy="204"/>
              <a:chOff x="3972" y="1380"/>
              <a:chExt cx="132" cy="204"/>
            </a:xfrm>
          </p:grpSpPr>
          <p:sp>
            <p:nvSpPr>
              <p:cNvPr id="14393" name="Line 84"/>
              <p:cNvSpPr>
                <a:spLocks noChangeShapeType="1"/>
              </p:cNvSpPr>
              <p:nvPr/>
            </p:nvSpPr>
            <p:spPr bwMode="auto">
              <a:xfrm flipH="1">
                <a:off x="3972" y="1380"/>
                <a:ext cx="96" cy="192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4" name="Line 85"/>
              <p:cNvSpPr>
                <a:spLocks noChangeShapeType="1"/>
              </p:cNvSpPr>
              <p:nvPr/>
            </p:nvSpPr>
            <p:spPr bwMode="auto">
              <a:xfrm flipH="1">
                <a:off x="4008" y="1392"/>
                <a:ext cx="96" cy="192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24" name="Group 116"/>
          <p:cNvGrpSpPr>
            <a:grpSpLocks/>
          </p:cNvGrpSpPr>
          <p:nvPr/>
        </p:nvGrpSpPr>
        <p:grpSpPr bwMode="auto">
          <a:xfrm>
            <a:off x="762000" y="2103438"/>
            <a:ext cx="10769600" cy="792162"/>
            <a:chOff x="360" y="1325"/>
            <a:chExt cx="5088" cy="499"/>
          </a:xfrm>
        </p:grpSpPr>
        <p:grpSp>
          <p:nvGrpSpPr>
            <p:cNvPr id="25" name="Group 43"/>
            <p:cNvGrpSpPr>
              <a:grpSpLocks/>
            </p:cNvGrpSpPr>
            <p:nvPr/>
          </p:nvGrpSpPr>
          <p:grpSpPr bwMode="auto">
            <a:xfrm>
              <a:off x="360" y="1325"/>
              <a:ext cx="5088" cy="499"/>
              <a:chOff x="384" y="1344"/>
              <a:chExt cx="5088" cy="516"/>
            </a:xfrm>
          </p:grpSpPr>
          <p:sp>
            <p:nvSpPr>
              <p:cNvPr id="14383" name="Line 44"/>
              <p:cNvSpPr>
                <a:spLocks noChangeShapeType="1"/>
              </p:cNvSpPr>
              <p:nvPr/>
            </p:nvSpPr>
            <p:spPr bwMode="auto">
              <a:xfrm>
                <a:off x="384" y="1860"/>
                <a:ext cx="1392" cy="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26" name="Group 45"/>
              <p:cNvGrpSpPr>
                <a:grpSpLocks/>
              </p:cNvGrpSpPr>
              <p:nvPr/>
            </p:nvGrpSpPr>
            <p:grpSpPr bwMode="auto">
              <a:xfrm>
                <a:off x="5040" y="1344"/>
                <a:ext cx="432" cy="311"/>
                <a:chOff x="5040" y="1248"/>
                <a:chExt cx="432" cy="311"/>
              </a:xfrm>
            </p:grpSpPr>
            <p:sp>
              <p:nvSpPr>
                <p:cNvPr id="14385" name="Line 46"/>
                <p:cNvSpPr>
                  <a:spLocks noChangeShapeType="1"/>
                </p:cNvSpPr>
                <p:nvPr/>
              </p:nvSpPr>
              <p:spPr bwMode="auto">
                <a:xfrm>
                  <a:off x="5052" y="1248"/>
                  <a:ext cx="336" cy="0"/>
                </a:xfrm>
                <a:prstGeom prst="line">
                  <a:avLst/>
                </a:prstGeom>
                <a:noFill/>
                <a:ln w="3810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386" name="Text Box 47"/>
                <p:cNvSpPr txBox="1">
                  <a:spLocks noChangeArrowheads="1"/>
                </p:cNvSpPr>
                <p:nvPr/>
              </p:nvSpPr>
              <p:spPr bwMode="auto">
                <a:xfrm>
                  <a:off x="5040" y="1298"/>
                  <a:ext cx="432" cy="26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just">
                    <a:spcBef>
                      <a:spcPct val="50000"/>
                    </a:spcBef>
                  </a:pPr>
                  <a:r>
                    <a:rPr lang="en-US" sz="2000" b="1">
                      <a:solidFill>
                        <a:srgbClr val="0000FF"/>
                      </a:solidFill>
                      <a:latin typeface="Times New Roman" pitchFamily="18" charset="0"/>
                    </a:rPr>
                    <a:t>VN2</a:t>
                  </a:r>
                </a:p>
              </p:txBody>
            </p:sp>
          </p:grpSp>
        </p:grpSp>
        <p:grpSp>
          <p:nvGrpSpPr>
            <p:cNvPr id="27" name="Group 115"/>
            <p:cNvGrpSpPr>
              <a:grpSpLocks/>
            </p:cNvGrpSpPr>
            <p:nvPr/>
          </p:nvGrpSpPr>
          <p:grpSpPr bwMode="auto">
            <a:xfrm>
              <a:off x="2448" y="1327"/>
              <a:ext cx="2448" cy="318"/>
              <a:chOff x="2448" y="1327"/>
              <a:chExt cx="2448" cy="318"/>
            </a:xfrm>
          </p:grpSpPr>
          <p:sp>
            <p:nvSpPr>
              <p:cNvPr id="14381" name="Line 50"/>
              <p:cNvSpPr>
                <a:spLocks noChangeShapeType="1"/>
              </p:cNvSpPr>
              <p:nvPr/>
            </p:nvSpPr>
            <p:spPr bwMode="auto">
              <a:xfrm>
                <a:off x="2448" y="1327"/>
                <a:ext cx="2448" cy="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2" name="Text Box 49"/>
              <p:cNvSpPr txBox="1">
                <a:spLocks noChangeArrowheads="1"/>
              </p:cNvSpPr>
              <p:nvPr/>
            </p:nvSpPr>
            <p:spPr bwMode="auto">
              <a:xfrm>
                <a:off x="2592" y="1395"/>
                <a:ext cx="432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just">
                  <a:spcBef>
                    <a:spcPct val="50000"/>
                  </a:spcBef>
                </a:pPr>
                <a:r>
                  <a:rPr lang="en-US" sz="2000" b="1">
                    <a:solidFill>
                      <a:srgbClr val="0000FF"/>
                    </a:solidFill>
                    <a:latin typeface="Times New Roman" pitchFamily="18" charset="0"/>
                  </a:rPr>
                  <a:t>VN1</a:t>
                </a:r>
              </a:p>
            </p:txBody>
          </p:sp>
        </p:grpSp>
      </p:grpSp>
      <p:grpSp>
        <p:nvGrpSpPr>
          <p:cNvPr id="28" name="Group 52"/>
          <p:cNvGrpSpPr>
            <a:grpSpLocks/>
          </p:cNvGrpSpPr>
          <p:nvPr/>
        </p:nvGrpSpPr>
        <p:grpSpPr bwMode="auto">
          <a:xfrm>
            <a:off x="4826000" y="1847850"/>
            <a:ext cx="279400" cy="312738"/>
            <a:chOff x="3972" y="1380"/>
            <a:chExt cx="132" cy="204"/>
          </a:xfrm>
        </p:grpSpPr>
        <p:sp>
          <p:nvSpPr>
            <p:cNvPr id="14377" name="Line 53"/>
            <p:cNvSpPr>
              <a:spLocks noChangeShapeType="1"/>
            </p:cNvSpPr>
            <p:nvPr/>
          </p:nvSpPr>
          <p:spPr bwMode="auto">
            <a:xfrm flipH="1">
              <a:off x="3972" y="1380"/>
              <a:ext cx="96" cy="192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78" name="Line 54"/>
            <p:cNvSpPr>
              <a:spLocks noChangeShapeType="1"/>
            </p:cNvSpPr>
            <p:nvPr/>
          </p:nvSpPr>
          <p:spPr bwMode="auto">
            <a:xfrm flipH="1">
              <a:off x="4008" y="1392"/>
              <a:ext cx="96" cy="192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354" name="Text Box 86"/>
          <p:cNvSpPr txBox="1">
            <a:spLocks noChangeArrowheads="1"/>
          </p:cNvSpPr>
          <p:nvPr/>
        </p:nvSpPr>
        <p:spPr bwMode="auto">
          <a:xfrm>
            <a:off x="5054600" y="1676400"/>
            <a:ext cx="660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400" b="1" i="1">
                <a:latin typeface="Times New Roman" pitchFamily="18" charset="0"/>
              </a:rPr>
              <a:t>ra đứng cửa  hang như mọi khi, xem </a:t>
            </a:r>
          </a:p>
        </p:txBody>
      </p:sp>
      <p:sp>
        <p:nvSpPr>
          <p:cNvPr id="14355" name="Text Box 87"/>
          <p:cNvSpPr txBox="1">
            <a:spLocks noChangeArrowheads="1"/>
          </p:cNvSpPr>
          <p:nvPr/>
        </p:nvSpPr>
        <p:spPr bwMode="auto">
          <a:xfrm>
            <a:off x="1092200" y="1676400"/>
            <a:ext cx="383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400" b="1" i="1">
                <a:latin typeface="Times New Roman" pitchFamily="18" charset="0"/>
              </a:rPr>
              <a:t>“Một buổi chiều,  tôi</a:t>
            </a:r>
          </a:p>
        </p:txBody>
      </p:sp>
      <p:sp>
        <p:nvSpPr>
          <p:cNvPr id="14356" name="Text Box 88"/>
          <p:cNvSpPr txBox="1">
            <a:spLocks noChangeArrowheads="1"/>
          </p:cNvSpPr>
          <p:nvPr/>
        </p:nvSpPr>
        <p:spPr bwMode="auto">
          <a:xfrm>
            <a:off x="4394200" y="3200400"/>
            <a:ext cx="7315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400" b="1" i="1" dirty="0" err="1">
                <a:latin typeface="Times New Roman" pitchFamily="18" charset="0"/>
              </a:rPr>
              <a:t>nằm</a:t>
            </a:r>
            <a:r>
              <a:rPr lang="en-US" sz="2400" b="1" i="1" dirty="0">
                <a:latin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</a:rPr>
              <a:t>sát</a:t>
            </a:r>
            <a:r>
              <a:rPr lang="en-US" sz="2400" b="1" i="1" dirty="0">
                <a:latin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</a:rPr>
              <a:t>bên</a:t>
            </a:r>
            <a:r>
              <a:rPr lang="en-US" sz="2400" b="1" i="1" dirty="0">
                <a:latin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</a:rPr>
              <a:t>bờ</a:t>
            </a:r>
            <a:r>
              <a:rPr lang="en-US" sz="2400" b="1" i="1" dirty="0">
                <a:latin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</a:rPr>
              <a:t>sông</a:t>
            </a:r>
            <a:r>
              <a:rPr lang="en-US" sz="2400" b="1" i="1" dirty="0">
                <a:latin typeface="Times New Roman" pitchFamily="18" charset="0"/>
              </a:rPr>
              <a:t>, </a:t>
            </a:r>
            <a:r>
              <a:rPr lang="en-US" sz="2400" b="1" i="1" dirty="0" smtClean="0">
                <a:latin typeface="Times New Roman" pitchFamily="18" charset="0"/>
              </a:rPr>
              <a:t>              </a:t>
            </a:r>
            <a:r>
              <a:rPr lang="en-US" sz="2400" b="1" i="1" dirty="0" err="1" smtClean="0">
                <a:latin typeface="Times New Roman" pitchFamily="18" charset="0"/>
              </a:rPr>
              <a:t>ồn</a:t>
            </a:r>
            <a:r>
              <a:rPr lang="en-US" sz="2400" b="1" i="1" dirty="0" smtClean="0">
                <a:latin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</a:rPr>
              <a:t>ào</a:t>
            </a:r>
            <a:r>
              <a:rPr lang="en-US" sz="2400" b="1" i="1" dirty="0">
                <a:latin typeface="Times New Roman" pitchFamily="18" charset="0"/>
              </a:rPr>
              <a:t>, </a:t>
            </a:r>
            <a:r>
              <a:rPr lang="en-US" sz="2400" b="1" i="1" dirty="0" err="1">
                <a:latin typeface="Times New Roman" pitchFamily="18" charset="0"/>
              </a:rPr>
              <a:t>đông</a:t>
            </a:r>
            <a:r>
              <a:rPr lang="en-US" sz="2400" b="1" i="1" dirty="0">
                <a:latin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</a:rPr>
              <a:t>vui</a:t>
            </a:r>
            <a:r>
              <a:rPr lang="en-US" sz="2400" b="1" i="1" dirty="0">
                <a:latin typeface="Times New Roman" pitchFamily="18" charset="0"/>
              </a:rPr>
              <a:t>, </a:t>
            </a:r>
            <a:r>
              <a:rPr lang="en-US" sz="2400" b="1" i="1" dirty="0" err="1" smtClean="0">
                <a:latin typeface="Times New Roman" pitchFamily="18" charset="0"/>
              </a:rPr>
              <a:t>tấp</a:t>
            </a:r>
            <a:r>
              <a:rPr lang="en-US" sz="2400" b="1" i="1" dirty="0" smtClean="0">
                <a:latin typeface="Times New Roman" pitchFamily="18" charset="0"/>
              </a:rPr>
              <a:t> </a:t>
            </a:r>
            <a:r>
              <a:rPr lang="en-US" sz="2400" b="1" i="1" dirty="0" err="1" smtClean="0">
                <a:latin typeface="Times New Roman" pitchFamily="18" charset="0"/>
              </a:rPr>
              <a:t>nập</a:t>
            </a:r>
            <a:r>
              <a:rPr lang="en-US" sz="2400" b="1" i="1" dirty="0" smtClean="0">
                <a:latin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</a:rPr>
              <a:t>                                                                                    </a:t>
            </a:r>
            <a:endParaRPr lang="en-US" sz="2400" b="1" i="1" dirty="0">
              <a:latin typeface="Times New Roman" pitchFamily="18" charset="0"/>
            </a:endParaRPr>
          </a:p>
        </p:txBody>
      </p:sp>
      <p:sp>
        <p:nvSpPr>
          <p:cNvPr id="14357" name="Text Box 89"/>
          <p:cNvSpPr txBox="1">
            <a:spLocks noChangeArrowheads="1"/>
          </p:cNvSpPr>
          <p:nvPr/>
        </p:nvSpPr>
        <p:spPr bwMode="auto">
          <a:xfrm>
            <a:off x="1117600" y="3200400"/>
            <a:ext cx="2946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400" b="1" i="1" dirty="0">
                <a:latin typeface="Times New Roman" pitchFamily="18" charset="0"/>
              </a:rPr>
              <a:t>“</a:t>
            </a:r>
            <a:r>
              <a:rPr lang="en-US" sz="2400" b="1" i="1" dirty="0" err="1">
                <a:latin typeface="Times New Roman" pitchFamily="18" charset="0"/>
              </a:rPr>
              <a:t>Chợ</a:t>
            </a:r>
            <a:r>
              <a:rPr lang="en-US" sz="2400" b="1" i="1" dirty="0">
                <a:latin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</a:rPr>
              <a:t>Năm</a:t>
            </a:r>
            <a:r>
              <a:rPr lang="en-US" sz="2400" b="1" i="1" dirty="0">
                <a:latin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</a:rPr>
              <a:t>Căn</a:t>
            </a:r>
            <a:endParaRPr lang="en-US" sz="2400" b="1" i="1" dirty="0">
              <a:latin typeface="Times New Roman" pitchFamily="18" charset="0"/>
            </a:endParaRPr>
          </a:p>
        </p:txBody>
      </p:sp>
      <p:sp>
        <p:nvSpPr>
          <p:cNvPr id="14358" name="Text Box 90"/>
          <p:cNvSpPr txBox="1">
            <a:spLocks noChangeArrowheads="1"/>
          </p:cNvSpPr>
          <p:nvPr/>
        </p:nvSpPr>
        <p:spPr bwMode="auto">
          <a:xfrm>
            <a:off x="3073400" y="4724400"/>
            <a:ext cx="8305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400" b="1" i="1">
                <a:latin typeface="Times New Roman" pitchFamily="18" charset="0"/>
              </a:rPr>
              <a:t>là người bạn thân của nông dân Việt Nam […]. </a:t>
            </a:r>
            <a:r>
              <a:rPr lang="en-US" sz="2400" b="1">
                <a:latin typeface="Times New Roman" pitchFamily="18" charset="0"/>
              </a:rPr>
              <a:t>                                                                                  </a:t>
            </a:r>
            <a:endParaRPr lang="en-US" sz="2400" b="1" i="1">
              <a:latin typeface="Times New Roman" pitchFamily="18" charset="0"/>
            </a:endParaRPr>
          </a:p>
        </p:txBody>
      </p:sp>
      <p:sp>
        <p:nvSpPr>
          <p:cNvPr id="14359" name="Text Box 91"/>
          <p:cNvSpPr txBox="1">
            <a:spLocks noChangeArrowheads="1"/>
          </p:cNvSpPr>
          <p:nvPr/>
        </p:nvSpPr>
        <p:spPr bwMode="auto">
          <a:xfrm>
            <a:off x="1143000" y="4724400"/>
            <a:ext cx="1676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400" b="1" i="1">
                <a:latin typeface="Times New Roman" pitchFamily="18" charset="0"/>
              </a:rPr>
              <a:t>“Cây tre</a:t>
            </a:r>
          </a:p>
        </p:txBody>
      </p:sp>
      <p:sp>
        <p:nvSpPr>
          <p:cNvPr id="14360" name="Text Box 92"/>
          <p:cNvSpPr txBox="1">
            <a:spLocks noChangeArrowheads="1"/>
          </p:cNvSpPr>
          <p:nvPr/>
        </p:nvSpPr>
        <p:spPr bwMode="auto">
          <a:xfrm>
            <a:off x="3937000" y="5562600"/>
            <a:ext cx="8305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i="1">
                <a:latin typeface="Times New Roman" pitchFamily="18" charset="0"/>
              </a:rPr>
              <a:t>giúp người trăm nghìn công việc khác nhau.”</a:t>
            </a:r>
          </a:p>
        </p:txBody>
      </p:sp>
      <p:sp>
        <p:nvSpPr>
          <p:cNvPr id="14361" name="Text Box 93"/>
          <p:cNvSpPr txBox="1">
            <a:spLocks noChangeArrowheads="1"/>
          </p:cNvSpPr>
          <p:nvPr/>
        </p:nvSpPr>
        <p:spPr bwMode="auto">
          <a:xfrm>
            <a:off x="355600" y="5562600"/>
            <a:ext cx="345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400" b="1" i="1">
                <a:latin typeface="Times New Roman" pitchFamily="18" charset="0"/>
              </a:rPr>
              <a:t>Tre, nứa, mai, vầu</a:t>
            </a:r>
          </a:p>
        </p:txBody>
      </p:sp>
      <p:sp>
        <p:nvSpPr>
          <p:cNvPr id="14362" name="Text Box 94"/>
          <p:cNvSpPr txBox="1">
            <a:spLocks noChangeArrowheads="1"/>
          </p:cNvSpPr>
          <p:nvPr/>
        </p:nvSpPr>
        <p:spPr bwMode="auto">
          <a:xfrm>
            <a:off x="711200" y="1676400"/>
            <a:ext cx="71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400" b="1" i="1">
                <a:latin typeface="Times New Roman" pitchFamily="18" charset="0"/>
              </a:rPr>
              <a:t>a)</a:t>
            </a:r>
          </a:p>
        </p:txBody>
      </p:sp>
      <p:sp>
        <p:nvSpPr>
          <p:cNvPr id="14363" name="Text Box 95"/>
          <p:cNvSpPr txBox="1">
            <a:spLocks noChangeArrowheads="1"/>
          </p:cNvSpPr>
          <p:nvPr/>
        </p:nvSpPr>
        <p:spPr bwMode="auto">
          <a:xfrm>
            <a:off x="711200" y="3219450"/>
            <a:ext cx="71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400" b="1" i="1">
                <a:latin typeface="Times New Roman" pitchFamily="18" charset="0"/>
              </a:rPr>
              <a:t>b)</a:t>
            </a:r>
          </a:p>
        </p:txBody>
      </p:sp>
      <p:sp>
        <p:nvSpPr>
          <p:cNvPr id="14364" name="Text Box 96"/>
          <p:cNvSpPr txBox="1">
            <a:spLocks noChangeArrowheads="1"/>
          </p:cNvSpPr>
          <p:nvPr/>
        </p:nvSpPr>
        <p:spPr bwMode="auto">
          <a:xfrm>
            <a:off x="736600" y="4743450"/>
            <a:ext cx="71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400" b="1" i="1">
                <a:latin typeface="Times New Roman" pitchFamily="18" charset="0"/>
              </a:rPr>
              <a:t>c)</a:t>
            </a:r>
          </a:p>
        </p:txBody>
      </p:sp>
      <p:grpSp>
        <p:nvGrpSpPr>
          <p:cNvPr id="29" name="Group 117"/>
          <p:cNvGrpSpPr>
            <a:grpSpLocks/>
          </p:cNvGrpSpPr>
          <p:nvPr/>
        </p:nvGrpSpPr>
        <p:grpSpPr bwMode="auto">
          <a:xfrm>
            <a:off x="5486400" y="3962401"/>
            <a:ext cx="6045200" cy="396875"/>
            <a:chOff x="2592" y="2544"/>
            <a:chExt cx="2856" cy="250"/>
          </a:xfrm>
        </p:grpSpPr>
        <p:sp>
          <p:nvSpPr>
            <p:cNvPr id="14373" name="Text Box 106"/>
            <p:cNvSpPr txBox="1">
              <a:spLocks noChangeArrowheads="1"/>
            </p:cNvSpPr>
            <p:nvPr/>
          </p:nvSpPr>
          <p:spPr bwMode="auto">
            <a:xfrm>
              <a:off x="2592" y="2544"/>
              <a:ext cx="720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en-US" sz="2000" b="1" i="1" dirty="0" err="1">
                  <a:solidFill>
                    <a:srgbClr val="FF3300"/>
                  </a:solidFill>
                  <a:latin typeface="Times New Roman" pitchFamily="18" charset="0"/>
                </a:rPr>
                <a:t>Cụm</a:t>
              </a:r>
              <a:r>
                <a:rPr lang="en-US" sz="2000" b="1" i="1" dirty="0">
                  <a:solidFill>
                    <a:srgbClr val="FF3300"/>
                  </a:solidFill>
                  <a:latin typeface="Times New Roman" pitchFamily="18" charset="0"/>
                </a:rPr>
                <a:t> ĐT</a:t>
              </a:r>
            </a:p>
          </p:txBody>
        </p:sp>
        <p:sp>
          <p:nvSpPr>
            <p:cNvPr id="14374" name="Text Box 107"/>
            <p:cNvSpPr txBox="1">
              <a:spLocks noChangeArrowheads="1"/>
            </p:cNvSpPr>
            <p:nvPr/>
          </p:nvSpPr>
          <p:spPr bwMode="auto">
            <a:xfrm>
              <a:off x="3876" y="2544"/>
              <a:ext cx="324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en-US" sz="2000" b="1" i="1">
                  <a:solidFill>
                    <a:srgbClr val="FF3300"/>
                  </a:solidFill>
                  <a:latin typeface="Times New Roman" pitchFamily="18" charset="0"/>
                </a:rPr>
                <a:t>TT</a:t>
              </a:r>
            </a:p>
          </p:txBody>
        </p:sp>
        <p:sp>
          <p:nvSpPr>
            <p:cNvPr id="14375" name="Text Box 108"/>
            <p:cNvSpPr txBox="1">
              <a:spLocks noChangeArrowheads="1"/>
            </p:cNvSpPr>
            <p:nvPr/>
          </p:nvSpPr>
          <p:spPr bwMode="auto">
            <a:xfrm>
              <a:off x="4512" y="2544"/>
              <a:ext cx="33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en-US" sz="2000" b="1" i="1">
                  <a:solidFill>
                    <a:srgbClr val="FF3300"/>
                  </a:solidFill>
                  <a:latin typeface="Times New Roman" pitchFamily="18" charset="0"/>
                </a:rPr>
                <a:t>TT</a:t>
              </a:r>
            </a:p>
          </p:txBody>
        </p:sp>
        <p:sp>
          <p:nvSpPr>
            <p:cNvPr id="14376" name="Text Box 109"/>
            <p:cNvSpPr txBox="1">
              <a:spLocks noChangeArrowheads="1"/>
            </p:cNvSpPr>
            <p:nvPr/>
          </p:nvSpPr>
          <p:spPr bwMode="auto">
            <a:xfrm>
              <a:off x="5112" y="2544"/>
              <a:ext cx="33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en-US" sz="2000" b="1" i="1">
                  <a:solidFill>
                    <a:srgbClr val="FF3300"/>
                  </a:solidFill>
                  <a:latin typeface="Times New Roman" pitchFamily="18" charset="0"/>
                </a:rPr>
                <a:t>TT</a:t>
              </a:r>
            </a:p>
          </p:txBody>
        </p:sp>
      </p:grpSp>
      <p:sp>
        <p:nvSpPr>
          <p:cNvPr id="196718" name="Text Box 110"/>
          <p:cNvSpPr txBox="1">
            <a:spLocks noChangeArrowheads="1"/>
          </p:cNvSpPr>
          <p:nvPr/>
        </p:nvSpPr>
        <p:spPr bwMode="auto">
          <a:xfrm>
            <a:off x="7010400" y="5257801"/>
            <a:ext cx="1524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000" b="1" i="1">
                <a:solidFill>
                  <a:srgbClr val="FF3300"/>
                </a:solidFill>
                <a:latin typeface="Times New Roman" pitchFamily="18" charset="0"/>
              </a:rPr>
              <a:t>Cụm DT</a:t>
            </a:r>
          </a:p>
        </p:txBody>
      </p:sp>
      <p:sp>
        <p:nvSpPr>
          <p:cNvPr id="196719" name="Text Box 111"/>
          <p:cNvSpPr txBox="1">
            <a:spLocks noChangeArrowheads="1"/>
          </p:cNvSpPr>
          <p:nvPr/>
        </p:nvSpPr>
        <p:spPr bwMode="auto">
          <a:xfrm>
            <a:off x="7721600" y="6096001"/>
            <a:ext cx="1524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000" b="1" i="1">
                <a:solidFill>
                  <a:srgbClr val="FF3300"/>
                </a:solidFill>
                <a:latin typeface="Times New Roman" pitchFamily="18" charset="0"/>
              </a:rPr>
              <a:t>Cụm ĐT</a:t>
            </a:r>
          </a:p>
        </p:txBody>
      </p:sp>
      <p:grpSp>
        <p:nvGrpSpPr>
          <p:cNvPr id="30" name="Group 114"/>
          <p:cNvGrpSpPr>
            <a:grpSpLocks/>
          </p:cNvGrpSpPr>
          <p:nvPr/>
        </p:nvGrpSpPr>
        <p:grpSpPr bwMode="auto">
          <a:xfrm>
            <a:off x="1524000" y="2174876"/>
            <a:ext cx="6705600" cy="1063625"/>
            <a:chOff x="720" y="1368"/>
            <a:chExt cx="3168" cy="670"/>
          </a:xfrm>
        </p:grpSpPr>
        <p:sp>
          <p:nvSpPr>
            <p:cNvPr id="14369" name="Text Box 105"/>
            <p:cNvSpPr txBox="1">
              <a:spLocks noChangeArrowheads="1"/>
            </p:cNvSpPr>
            <p:nvPr/>
          </p:nvSpPr>
          <p:spPr bwMode="auto">
            <a:xfrm>
              <a:off x="720" y="1788"/>
              <a:ext cx="720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en-US" sz="2000" b="1" i="1">
                  <a:solidFill>
                    <a:srgbClr val="FF3300"/>
                  </a:solidFill>
                  <a:latin typeface="Times New Roman" pitchFamily="18" charset="0"/>
                </a:rPr>
                <a:t>Cụm ĐT</a:t>
              </a:r>
            </a:p>
          </p:txBody>
        </p:sp>
        <p:grpSp>
          <p:nvGrpSpPr>
            <p:cNvPr id="31" name="Group 113"/>
            <p:cNvGrpSpPr>
              <a:grpSpLocks/>
            </p:cNvGrpSpPr>
            <p:nvPr/>
          </p:nvGrpSpPr>
          <p:grpSpPr bwMode="auto">
            <a:xfrm>
              <a:off x="2448" y="1368"/>
              <a:ext cx="1440" cy="274"/>
              <a:chOff x="2448" y="1368"/>
              <a:chExt cx="1440" cy="274"/>
            </a:xfrm>
          </p:grpSpPr>
          <p:sp>
            <p:nvSpPr>
              <p:cNvPr id="14371" name="Text Box 104"/>
              <p:cNvSpPr txBox="1">
                <a:spLocks noChangeArrowheads="1"/>
              </p:cNvSpPr>
              <p:nvPr/>
            </p:nvSpPr>
            <p:spPr bwMode="auto">
              <a:xfrm>
                <a:off x="2976" y="1392"/>
                <a:ext cx="720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just">
                  <a:spcBef>
                    <a:spcPct val="50000"/>
                  </a:spcBef>
                </a:pPr>
                <a:r>
                  <a:rPr lang="en-US" sz="2000" b="1" i="1">
                    <a:solidFill>
                      <a:srgbClr val="FF3300"/>
                    </a:solidFill>
                    <a:latin typeface="Times New Roman" pitchFamily="18" charset="0"/>
                  </a:rPr>
                  <a:t>Cụm ĐT</a:t>
                </a:r>
              </a:p>
            </p:txBody>
          </p:sp>
          <p:sp>
            <p:nvSpPr>
              <p:cNvPr id="14372" name="Line 112"/>
              <p:cNvSpPr>
                <a:spLocks noChangeShapeType="1"/>
              </p:cNvSpPr>
              <p:nvPr/>
            </p:nvSpPr>
            <p:spPr bwMode="auto">
              <a:xfrm>
                <a:off x="2448" y="1368"/>
                <a:ext cx="1440" cy="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196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196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718" grpId="0"/>
      <p:bldP spid="1967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右上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3335" y="-193157"/>
            <a:ext cx="4129088" cy="2371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5" name="Group 15"/>
          <p:cNvGrpSpPr>
            <a:grpSpLocks/>
          </p:cNvGrpSpPr>
          <p:nvPr/>
        </p:nvGrpSpPr>
        <p:grpSpPr bwMode="auto">
          <a:xfrm>
            <a:off x="103294" y="2745375"/>
            <a:ext cx="4298825" cy="4007948"/>
            <a:chOff x="569" y="1619"/>
            <a:chExt cx="1460" cy="2078"/>
          </a:xfrm>
          <a:solidFill>
            <a:srgbClr val="F9FDC7"/>
          </a:solidFill>
        </p:grpSpPr>
        <p:sp>
          <p:nvSpPr>
            <p:cNvPr id="26" name="AutoShape 16"/>
            <p:cNvSpPr>
              <a:spLocks noChangeArrowheads="1"/>
            </p:cNvSpPr>
            <p:nvPr/>
          </p:nvSpPr>
          <p:spPr bwMode="auto">
            <a:xfrm>
              <a:off x="569" y="1709"/>
              <a:ext cx="1460" cy="1988"/>
            </a:xfrm>
            <a:prstGeom prst="roundRect">
              <a:avLst>
                <a:gd name="adj" fmla="val 4690"/>
              </a:avLst>
            </a:prstGeom>
            <a:grpFill/>
            <a:ln w="57150">
              <a:solidFill>
                <a:srgbClr val="1D9BB8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798" ker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AutoShape 17"/>
            <p:cNvSpPr>
              <a:spLocks noChangeArrowheads="1"/>
            </p:cNvSpPr>
            <p:nvPr/>
          </p:nvSpPr>
          <p:spPr bwMode="gray">
            <a:xfrm>
              <a:off x="745" y="1619"/>
              <a:ext cx="1174" cy="245"/>
            </a:xfrm>
            <a:prstGeom prst="roundRect">
              <a:avLst>
                <a:gd name="adj" fmla="val 50000"/>
              </a:avLst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798" ker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Text Box 20"/>
            <p:cNvSpPr txBox="1">
              <a:spLocks noChangeArrowheads="1"/>
            </p:cNvSpPr>
            <p:nvPr/>
          </p:nvSpPr>
          <p:spPr bwMode="gray">
            <a:xfrm>
              <a:off x="1000" y="1630"/>
              <a:ext cx="505" cy="191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altLang="en-US" b="1" kern="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KHÁI NIỆM</a:t>
              </a:r>
            </a:p>
          </p:txBody>
        </p:sp>
      </p:grpSp>
      <p:pic>
        <p:nvPicPr>
          <p:cNvPr id="22" name="图片 21" descr="玫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2456" y="998779"/>
            <a:ext cx="1490662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图片 9" descr="左下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029" y="3287355"/>
            <a:ext cx="2900363" cy="369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Freeform 3"/>
          <p:cNvSpPr>
            <a:spLocks/>
          </p:cNvSpPr>
          <p:nvPr/>
        </p:nvSpPr>
        <p:spPr bwMode="gray">
          <a:xfrm>
            <a:off x="7241908" y="258524"/>
            <a:ext cx="1465494" cy="1950819"/>
          </a:xfrm>
          <a:custGeom>
            <a:avLst/>
            <a:gdLst>
              <a:gd name="T0" fmla="*/ 0 w 982"/>
              <a:gd name="T1" fmla="*/ 774 h 774"/>
              <a:gd name="T2" fmla="*/ 2 w 982"/>
              <a:gd name="T3" fmla="*/ 770 h 774"/>
              <a:gd name="T4" fmla="*/ 8 w 982"/>
              <a:gd name="T5" fmla="*/ 754 h 774"/>
              <a:gd name="T6" fmla="*/ 16 w 982"/>
              <a:gd name="T7" fmla="*/ 730 h 774"/>
              <a:gd name="T8" fmla="*/ 32 w 982"/>
              <a:gd name="T9" fmla="*/ 698 h 774"/>
              <a:gd name="T10" fmla="*/ 50 w 982"/>
              <a:gd name="T11" fmla="*/ 660 h 774"/>
              <a:gd name="T12" fmla="*/ 76 w 982"/>
              <a:gd name="T13" fmla="*/ 618 h 774"/>
              <a:gd name="T14" fmla="*/ 106 w 982"/>
              <a:gd name="T15" fmla="*/ 574 h 774"/>
              <a:gd name="T16" fmla="*/ 142 w 982"/>
              <a:gd name="T17" fmla="*/ 528 h 774"/>
              <a:gd name="T18" fmla="*/ 186 w 982"/>
              <a:gd name="T19" fmla="*/ 482 h 774"/>
              <a:gd name="T20" fmla="*/ 236 w 982"/>
              <a:gd name="T21" fmla="*/ 438 h 774"/>
              <a:gd name="T22" fmla="*/ 294 w 982"/>
              <a:gd name="T23" fmla="*/ 398 h 774"/>
              <a:gd name="T24" fmla="*/ 360 w 982"/>
              <a:gd name="T25" fmla="*/ 360 h 774"/>
              <a:gd name="T26" fmla="*/ 426 w 982"/>
              <a:gd name="T27" fmla="*/ 332 h 774"/>
              <a:gd name="T28" fmla="*/ 488 w 982"/>
              <a:gd name="T29" fmla="*/ 314 h 774"/>
              <a:gd name="T30" fmla="*/ 544 w 982"/>
              <a:gd name="T31" fmla="*/ 304 h 774"/>
              <a:gd name="T32" fmla="*/ 594 w 982"/>
              <a:gd name="T33" fmla="*/ 300 h 774"/>
              <a:gd name="T34" fmla="*/ 638 w 982"/>
              <a:gd name="T35" fmla="*/ 300 h 774"/>
              <a:gd name="T36" fmla="*/ 678 w 982"/>
              <a:gd name="T37" fmla="*/ 304 h 774"/>
              <a:gd name="T38" fmla="*/ 710 w 982"/>
              <a:gd name="T39" fmla="*/ 312 h 774"/>
              <a:gd name="T40" fmla="*/ 736 w 982"/>
              <a:gd name="T41" fmla="*/ 320 h 774"/>
              <a:gd name="T42" fmla="*/ 754 w 982"/>
              <a:gd name="T43" fmla="*/ 326 h 774"/>
              <a:gd name="T44" fmla="*/ 766 w 982"/>
              <a:gd name="T45" fmla="*/ 332 h 774"/>
              <a:gd name="T46" fmla="*/ 770 w 982"/>
              <a:gd name="T47" fmla="*/ 334 h 774"/>
              <a:gd name="T48" fmla="*/ 680 w 982"/>
              <a:gd name="T49" fmla="*/ 476 h 774"/>
              <a:gd name="T50" fmla="*/ 982 w 982"/>
              <a:gd name="T51" fmla="*/ 370 h 774"/>
              <a:gd name="T52" fmla="*/ 912 w 982"/>
              <a:gd name="T53" fmla="*/ 0 h 774"/>
              <a:gd name="T54" fmla="*/ 854 w 982"/>
              <a:gd name="T55" fmla="*/ 150 h 774"/>
              <a:gd name="T56" fmla="*/ 850 w 982"/>
              <a:gd name="T57" fmla="*/ 148 h 774"/>
              <a:gd name="T58" fmla="*/ 838 w 982"/>
              <a:gd name="T59" fmla="*/ 142 h 774"/>
              <a:gd name="T60" fmla="*/ 822 w 982"/>
              <a:gd name="T61" fmla="*/ 134 h 774"/>
              <a:gd name="T62" fmla="*/ 798 w 982"/>
              <a:gd name="T63" fmla="*/ 126 h 774"/>
              <a:gd name="T64" fmla="*/ 768 w 982"/>
              <a:gd name="T65" fmla="*/ 120 h 774"/>
              <a:gd name="T66" fmla="*/ 732 w 982"/>
              <a:gd name="T67" fmla="*/ 114 h 774"/>
              <a:gd name="T68" fmla="*/ 692 w 982"/>
              <a:gd name="T69" fmla="*/ 110 h 774"/>
              <a:gd name="T70" fmla="*/ 646 w 982"/>
              <a:gd name="T71" fmla="*/ 110 h 774"/>
              <a:gd name="T72" fmla="*/ 596 w 982"/>
              <a:gd name="T73" fmla="*/ 116 h 774"/>
              <a:gd name="T74" fmla="*/ 540 w 982"/>
              <a:gd name="T75" fmla="*/ 126 h 774"/>
              <a:gd name="T76" fmla="*/ 482 w 982"/>
              <a:gd name="T77" fmla="*/ 146 h 774"/>
              <a:gd name="T78" fmla="*/ 422 w 982"/>
              <a:gd name="T79" fmla="*/ 172 h 774"/>
              <a:gd name="T80" fmla="*/ 356 w 982"/>
              <a:gd name="T81" fmla="*/ 210 h 774"/>
              <a:gd name="T82" fmla="*/ 290 w 982"/>
              <a:gd name="T83" fmla="*/ 258 h 774"/>
              <a:gd name="T84" fmla="*/ 230 w 982"/>
              <a:gd name="T85" fmla="*/ 310 h 774"/>
              <a:gd name="T86" fmla="*/ 178 w 982"/>
              <a:gd name="T87" fmla="*/ 364 h 774"/>
              <a:gd name="T88" fmla="*/ 136 w 982"/>
              <a:gd name="T89" fmla="*/ 422 h 774"/>
              <a:gd name="T90" fmla="*/ 100 w 982"/>
              <a:gd name="T91" fmla="*/ 480 h 774"/>
              <a:gd name="T92" fmla="*/ 72 w 982"/>
              <a:gd name="T93" fmla="*/ 536 h 774"/>
              <a:gd name="T94" fmla="*/ 48 w 982"/>
              <a:gd name="T95" fmla="*/ 590 h 774"/>
              <a:gd name="T96" fmla="*/ 30 w 982"/>
              <a:gd name="T97" fmla="*/ 640 h 774"/>
              <a:gd name="T98" fmla="*/ 18 w 982"/>
              <a:gd name="T99" fmla="*/ 684 h 774"/>
              <a:gd name="T100" fmla="*/ 8 w 982"/>
              <a:gd name="T101" fmla="*/ 722 h 774"/>
              <a:gd name="T102" fmla="*/ 4 w 982"/>
              <a:gd name="T103" fmla="*/ 750 h 774"/>
              <a:gd name="T104" fmla="*/ 0 w 982"/>
              <a:gd name="T105" fmla="*/ 768 h 774"/>
              <a:gd name="T106" fmla="*/ 0 w 982"/>
              <a:gd name="T107" fmla="*/ 774 h 7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982" h="774">
                <a:moveTo>
                  <a:pt x="0" y="774"/>
                </a:moveTo>
                <a:lnTo>
                  <a:pt x="2" y="770"/>
                </a:lnTo>
                <a:lnTo>
                  <a:pt x="8" y="754"/>
                </a:lnTo>
                <a:lnTo>
                  <a:pt x="16" y="730"/>
                </a:lnTo>
                <a:lnTo>
                  <a:pt x="32" y="698"/>
                </a:lnTo>
                <a:lnTo>
                  <a:pt x="50" y="660"/>
                </a:lnTo>
                <a:lnTo>
                  <a:pt x="76" y="618"/>
                </a:lnTo>
                <a:lnTo>
                  <a:pt x="106" y="574"/>
                </a:lnTo>
                <a:lnTo>
                  <a:pt x="142" y="528"/>
                </a:lnTo>
                <a:lnTo>
                  <a:pt x="186" y="482"/>
                </a:lnTo>
                <a:lnTo>
                  <a:pt x="236" y="438"/>
                </a:lnTo>
                <a:lnTo>
                  <a:pt x="294" y="398"/>
                </a:lnTo>
                <a:lnTo>
                  <a:pt x="360" y="360"/>
                </a:lnTo>
                <a:lnTo>
                  <a:pt x="426" y="332"/>
                </a:lnTo>
                <a:lnTo>
                  <a:pt x="488" y="314"/>
                </a:lnTo>
                <a:lnTo>
                  <a:pt x="544" y="304"/>
                </a:lnTo>
                <a:lnTo>
                  <a:pt x="594" y="300"/>
                </a:lnTo>
                <a:lnTo>
                  <a:pt x="638" y="300"/>
                </a:lnTo>
                <a:lnTo>
                  <a:pt x="678" y="304"/>
                </a:lnTo>
                <a:lnTo>
                  <a:pt x="710" y="312"/>
                </a:lnTo>
                <a:lnTo>
                  <a:pt x="736" y="320"/>
                </a:lnTo>
                <a:lnTo>
                  <a:pt x="754" y="326"/>
                </a:lnTo>
                <a:lnTo>
                  <a:pt x="766" y="332"/>
                </a:lnTo>
                <a:lnTo>
                  <a:pt x="770" y="334"/>
                </a:lnTo>
                <a:lnTo>
                  <a:pt x="680" y="476"/>
                </a:lnTo>
                <a:lnTo>
                  <a:pt x="982" y="370"/>
                </a:lnTo>
                <a:lnTo>
                  <a:pt x="912" y="0"/>
                </a:lnTo>
                <a:lnTo>
                  <a:pt x="854" y="150"/>
                </a:lnTo>
                <a:lnTo>
                  <a:pt x="850" y="148"/>
                </a:lnTo>
                <a:lnTo>
                  <a:pt x="838" y="142"/>
                </a:lnTo>
                <a:lnTo>
                  <a:pt x="822" y="134"/>
                </a:lnTo>
                <a:lnTo>
                  <a:pt x="798" y="126"/>
                </a:lnTo>
                <a:lnTo>
                  <a:pt x="768" y="120"/>
                </a:lnTo>
                <a:lnTo>
                  <a:pt x="732" y="114"/>
                </a:lnTo>
                <a:lnTo>
                  <a:pt x="692" y="110"/>
                </a:lnTo>
                <a:lnTo>
                  <a:pt x="646" y="110"/>
                </a:lnTo>
                <a:lnTo>
                  <a:pt x="596" y="116"/>
                </a:lnTo>
                <a:lnTo>
                  <a:pt x="540" y="126"/>
                </a:lnTo>
                <a:lnTo>
                  <a:pt x="482" y="146"/>
                </a:lnTo>
                <a:lnTo>
                  <a:pt x="422" y="172"/>
                </a:lnTo>
                <a:lnTo>
                  <a:pt x="356" y="210"/>
                </a:lnTo>
                <a:lnTo>
                  <a:pt x="290" y="258"/>
                </a:lnTo>
                <a:lnTo>
                  <a:pt x="230" y="310"/>
                </a:lnTo>
                <a:lnTo>
                  <a:pt x="178" y="364"/>
                </a:lnTo>
                <a:lnTo>
                  <a:pt x="136" y="422"/>
                </a:lnTo>
                <a:lnTo>
                  <a:pt x="100" y="480"/>
                </a:lnTo>
                <a:lnTo>
                  <a:pt x="72" y="536"/>
                </a:lnTo>
                <a:lnTo>
                  <a:pt x="48" y="590"/>
                </a:lnTo>
                <a:lnTo>
                  <a:pt x="30" y="640"/>
                </a:lnTo>
                <a:lnTo>
                  <a:pt x="18" y="684"/>
                </a:lnTo>
                <a:lnTo>
                  <a:pt x="8" y="722"/>
                </a:lnTo>
                <a:lnTo>
                  <a:pt x="4" y="750"/>
                </a:lnTo>
                <a:lnTo>
                  <a:pt x="0" y="768"/>
                </a:lnTo>
                <a:lnTo>
                  <a:pt x="0" y="774"/>
                </a:lnTo>
              </a:path>
            </a:pathLst>
          </a:custGeom>
          <a:gradFill rotWithShape="1">
            <a:gsLst>
              <a:gs pos="0">
                <a:srgbClr val="1D9BB8">
                  <a:gamma/>
                  <a:tint val="90980"/>
                  <a:invGamma/>
                  <a:alpha val="32001"/>
                </a:srgbClr>
              </a:gs>
              <a:gs pos="100000">
                <a:srgbClr val="1D9BB8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endParaRPr lang="en-US" sz="1798" ker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AutoShape 4"/>
          <p:cNvSpPr>
            <a:spLocks noChangeArrowheads="1"/>
          </p:cNvSpPr>
          <p:nvPr/>
        </p:nvSpPr>
        <p:spPr bwMode="auto">
          <a:xfrm>
            <a:off x="4620991" y="2209343"/>
            <a:ext cx="3873088" cy="4597905"/>
          </a:xfrm>
          <a:prstGeom prst="roundRect">
            <a:avLst>
              <a:gd name="adj" fmla="val 4690"/>
            </a:avLst>
          </a:prstGeom>
          <a:solidFill>
            <a:srgbClr val="FFCCFF"/>
          </a:solidFill>
          <a:ln w="57150">
            <a:solidFill>
              <a:srgbClr val="FFC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en-US" sz="1798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AutoShape 5"/>
          <p:cNvSpPr>
            <a:spLocks noChangeArrowheads="1"/>
          </p:cNvSpPr>
          <p:nvPr/>
        </p:nvSpPr>
        <p:spPr bwMode="gray">
          <a:xfrm>
            <a:off x="4915993" y="1980955"/>
            <a:ext cx="2539237" cy="570971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en-US" sz="1798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AutoShape 8"/>
          <p:cNvSpPr>
            <a:spLocks noChangeArrowheads="1"/>
          </p:cNvSpPr>
          <p:nvPr/>
        </p:nvSpPr>
        <p:spPr bwMode="auto">
          <a:xfrm>
            <a:off x="8722181" y="1363717"/>
            <a:ext cx="3341768" cy="4211831"/>
          </a:xfrm>
          <a:prstGeom prst="roundRect">
            <a:avLst>
              <a:gd name="adj" fmla="val 4690"/>
            </a:avLst>
          </a:prstGeom>
          <a:solidFill>
            <a:srgbClr val="CCFFCC"/>
          </a:solidFill>
          <a:ln w="57150">
            <a:solidFill>
              <a:srgbClr val="1D9BB8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en-US" sz="1798" ker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AutoShape 9"/>
          <p:cNvSpPr>
            <a:spLocks noChangeArrowheads="1"/>
          </p:cNvSpPr>
          <p:nvPr/>
        </p:nvSpPr>
        <p:spPr bwMode="gray">
          <a:xfrm>
            <a:off x="9155732" y="810769"/>
            <a:ext cx="2837411" cy="672477"/>
          </a:xfrm>
          <a:prstGeom prst="roundRect">
            <a:avLst>
              <a:gd name="adj" fmla="val 50000"/>
            </a:avLst>
          </a:prstGeom>
          <a:solidFill>
            <a:srgbClr val="00B050"/>
          </a:solidFill>
          <a:ln>
            <a:noFill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en-US" sz="1798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Freeform 12"/>
          <p:cNvSpPr>
            <a:spLocks/>
          </p:cNvSpPr>
          <p:nvPr/>
        </p:nvSpPr>
        <p:spPr bwMode="gray">
          <a:xfrm>
            <a:off x="3450499" y="1544794"/>
            <a:ext cx="1465494" cy="1555898"/>
          </a:xfrm>
          <a:custGeom>
            <a:avLst/>
            <a:gdLst>
              <a:gd name="T0" fmla="*/ 0 w 982"/>
              <a:gd name="T1" fmla="*/ 774 h 774"/>
              <a:gd name="T2" fmla="*/ 2 w 982"/>
              <a:gd name="T3" fmla="*/ 770 h 774"/>
              <a:gd name="T4" fmla="*/ 8 w 982"/>
              <a:gd name="T5" fmla="*/ 754 h 774"/>
              <a:gd name="T6" fmla="*/ 16 w 982"/>
              <a:gd name="T7" fmla="*/ 730 h 774"/>
              <a:gd name="T8" fmla="*/ 32 w 982"/>
              <a:gd name="T9" fmla="*/ 698 h 774"/>
              <a:gd name="T10" fmla="*/ 50 w 982"/>
              <a:gd name="T11" fmla="*/ 660 h 774"/>
              <a:gd name="T12" fmla="*/ 76 w 982"/>
              <a:gd name="T13" fmla="*/ 618 h 774"/>
              <a:gd name="T14" fmla="*/ 106 w 982"/>
              <a:gd name="T15" fmla="*/ 574 h 774"/>
              <a:gd name="T16" fmla="*/ 142 w 982"/>
              <a:gd name="T17" fmla="*/ 528 h 774"/>
              <a:gd name="T18" fmla="*/ 186 w 982"/>
              <a:gd name="T19" fmla="*/ 482 h 774"/>
              <a:gd name="T20" fmla="*/ 236 w 982"/>
              <a:gd name="T21" fmla="*/ 438 h 774"/>
              <a:gd name="T22" fmla="*/ 294 w 982"/>
              <a:gd name="T23" fmla="*/ 398 h 774"/>
              <a:gd name="T24" fmla="*/ 360 w 982"/>
              <a:gd name="T25" fmla="*/ 360 h 774"/>
              <a:gd name="T26" fmla="*/ 426 w 982"/>
              <a:gd name="T27" fmla="*/ 332 h 774"/>
              <a:gd name="T28" fmla="*/ 488 w 982"/>
              <a:gd name="T29" fmla="*/ 314 h 774"/>
              <a:gd name="T30" fmla="*/ 544 w 982"/>
              <a:gd name="T31" fmla="*/ 304 h 774"/>
              <a:gd name="T32" fmla="*/ 594 w 982"/>
              <a:gd name="T33" fmla="*/ 300 h 774"/>
              <a:gd name="T34" fmla="*/ 638 w 982"/>
              <a:gd name="T35" fmla="*/ 300 h 774"/>
              <a:gd name="T36" fmla="*/ 678 w 982"/>
              <a:gd name="T37" fmla="*/ 304 h 774"/>
              <a:gd name="T38" fmla="*/ 710 w 982"/>
              <a:gd name="T39" fmla="*/ 312 h 774"/>
              <a:gd name="T40" fmla="*/ 736 w 982"/>
              <a:gd name="T41" fmla="*/ 320 h 774"/>
              <a:gd name="T42" fmla="*/ 754 w 982"/>
              <a:gd name="T43" fmla="*/ 326 h 774"/>
              <a:gd name="T44" fmla="*/ 766 w 982"/>
              <a:gd name="T45" fmla="*/ 332 h 774"/>
              <a:gd name="T46" fmla="*/ 770 w 982"/>
              <a:gd name="T47" fmla="*/ 334 h 774"/>
              <a:gd name="T48" fmla="*/ 680 w 982"/>
              <a:gd name="T49" fmla="*/ 476 h 774"/>
              <a:gd name="T50" fmla="*/ 982 w 982"/>
              <a:gd name="T51" fmla="*/ 370 h 774"/>
              <a:gd name="T52" fmla="*/ 912 w 982"/>
              <a:gd name="T53" fmla="*/ 0 h 774"/>
              <a:gd name="T54" fmla="*/ 854 w 982"/>
              <a:gd name="T55" fmla="*/ 150 h 774"/>
              <a:gd name="T56" fmla="*/ 850 w 982"/>
              <a:gd name="T57" fmla="*/ 148 h 774"/>
              <a:gd name="T58" fmla="*/ 838 w 982"/>
              <a:gd name="T59" fmla="*/ 142 h 774"/>
              <a:gd name="T60" fmla="*/ 822 w 982"/>
              <a:gd name="T61" fmla="*/ 134 h 774"/>
              <a:gd name="T62" fmla="*/ 798 w 982"/>
              <a:gd name="T63" fmla="*/ 126 h 774"/>
              <a:gd name="T64" fmla="*/ 768 w 982"/>
              <a:gd name="T65" fmla="*/ 120 h 774"/>
              <a:gd name="T66" fmla="*/ 732 w 982"/>
              <a:gd name="T67" fmla="*/ 114 h 774"/>
              <a:gd name="T68" fmla="*/ 692 w 982"/>
              <a:gd name="T69" fmla="*/ 110 h 774"/>
              <a:gd name="T70" fmla="*/ 646 w 982"/>
              <a:gd name="T71" fmla="*/ 110 h 774"/>
              <a:gd name="T72" fmla="*/ 596 w 982"/>
              <a:gd name="T73" fmla="*/ 116 h 774"/>
              <a:gd name="T74" fmla="*/ 540 w 982"/>
              <a:gd name="T75" fmla="*/ 126 h 774"/>
              <a:gd name="T76" fmla="*/ 482 w 982"/>
              <a:gd name="T77" fmla="*/ 146 h 774"/>
              <a:gd name="T78" fmla="*/ 422 w 982"/>
              <a:gd name="T79" fmla="*/ 172 h 774"/>
              <a:gd name="T80" fmla="*/ 356 w 982"/>
              <a:gd name="T81" fmla="*/ 210 h 774"/>
              <a:gd name="T82" fmla="*/ 290 w 982"/>
              <a:gd name="T83" fmla="*/ 258 h 774"/>
              <a:gd name="T84" fmla="*/ 230 w 982"/>
              <a:gd name="T85" fmla="*/ 310 h 774"/>
              <a:gd name="T86" fmla="*/ 178 w 982"/>
              <a:gd name="T87" fmla="*/ 364 h 774"/>
              <a:gd name="T88" fmla="*/ 136 w 982"/>
              <a:gd name="T89" fmla="*/ 422 h 774"/>
              <a:gd name="T90" fmla="*/ 100 w 982"/>
              <a:gd name="T91" fmla="*/ 480 h 774"/>
              <a:gd name="T92" fmla="*/ 72 w 982"/>
              <a:gd name="T93" fmla="*/ 536 h 774"/>
              <a:gd name="T94" fmla="*/ 48 w 982"/>
              <a:gd name="T95" fmla="*/ 590 h 774"/>
              <a:gd name="T96" fmla="*/ 30 w 982"/>
              <a:gd name="T97" fmla="*/ 640 h 774"/>
              <a:gd name="T98" fmla="*/ 18 w 982"/>
              <a:gd name="T99" fmla="*/ 684 h 774"/>
              <a:gd name="T100" fmla="*/ 8 w 982"/>
              <a:gd name="T101" fmla="*/ 722 h 774"/>
              <a:gd name="T102" fmla="*/ 4 w 982"/>
              <a:gd name="T103" fmla="*/ 750 h 774"/>
              <a:gd name="T104" fmla="*/ 0 w 982"/>
              <a:gd name="T105" fmla="*/ 768 h 774"/>
              <a:gd name="T106" fmla="*/ 0 w 982"/>
              <a:gd name="T107" fmla="*/ 774 h 7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982" h="774">
                <a:moveTo>
                  <a:pt x="0" y="774"/>
                </a:moveTo>
                <a:lnTo>
                  <a:pt x="2" y="770"/>
                </a:lnTo>
                <a:lnTo>
                  <a:pt x="8" y="754"/>
                </a:lnTo>
                <a:lnTo>
                  <a:pt x="16" y="730"/>
                </a:lnTo>
                <a:lnTo>
                  <a:pt x="32" y="698"/>
                </a:lnTo>
                <a:lnTo>
                  <a:pt x="50" y="660"/>
                </a:lnTo>
                <a:lnTo>
                  <a:pt x="76" y="618"/>
                </a:lnTo>
                <a:lnTo>
                  <a:pt x="106" y="574"/>
                </a:lnTo>
                <a:lnTo>
                  <a:pt x="142" y="528"/>
                </a:lnTo>
                <a:lnTo>
                  <a:pt x="186" y="482"/>
                </a:lnTo>
                <a:lnTo>
                  <a:pt x="236" y="438"/>
                </a:lnTo>
                <a:lnTo>
                  <a:pt x="294" y="398"/>
                </a:lnTo>
                <a:lnTo>
                  <a:pt x="360" y="360"/>
                </a:lnTo>
                <a:lnTo>
                  <a:pt x="426" y="332"/>
                </a:lnTo>
                <a:lnTo>
                  <a:pt x="488" y="314"/>
                </a:lnTo>
                <a:lnTo>
                  <a:pt x="544" y="304"/>
                </a:lnTo>
                <a:lnTo>
                  <a:pt x="594" y="300"/>
                </a:lnTo>
                <a:lnTo>
                  <a:pt x="638" y="300"/>
                </a:lnTo>
                <a:lnTo>
                  <a:pt x="678" y="304"/>
                </a:lnTo>
                <a:lnTo>
                  <a:pt x="710" y="312"/>
                </a:lnTo>
                <a:lnTo>
                  <a:pt x="736" y="320"/>
                </a:lnTo>
                <a:lnTo>
                  <a:pt x="754" y="326"/>
                </a:lnTo>
                <a:lnTo>
                  <a:pt x="766" y="332"/>
                </a:lnTo>
                <a:lnTo>
                  <a:pt x="770" y="334"/>
                </a:lnTo>
                <a:lnTo>
                  <a:pt x="680" y="476"/>
                </a:lnTo>
                <a:lnTo>
                  <a:pt x="982" y="370"/>
                </a:lnTo>
                <a:lnTo>
                  <a:pt x="912" y="0"/>
                </a:lnTo>
                <a:lnTo>
                  <a:pt x="854" y="150"/>
                </a:lnTo>
                <a:lnTo>
                  <a:pt x="850" y="148"/>
                </a:lnTo>
                <a:lnTo>
                  <a:pt x="838" y="142"/>
                </a:lnTo>
                <a:lnTo>
                  <a:pt x="822" y="134"/>
                </a:lnTo>
                <a:lnTo>
                  <a:pt x="798" y="126"/>
                </a:lnTo>
                <a:lnTo>
                  <a:pt x="768" y="120"/>
                </a:lnTo>
                <a:lnTo>
                  <a:pt x="732" y="114"/>
                </a:lnTo>
                <a:lnTo>
                  <a:pt x="692" y="110"/>
                </a:lnTo>
                <a:lnTo>
                  <a:pt x="646" y="110"/>
                </a:lnTo>
                <a:lnTo>
                  <a:pt x="596" y="116"/>
                </a:lnTo>
                <a:lnTo>
                  <a:pt x="540" y="126"/>
                </a:lnTo>
                <a:lnTo>
                  <a:pt x="482" y="146"/>
                </a:lnTo>
                <a:lnTo>
                  <a:pt x="422" y="172"/>
                </a:lnTo>
                <a:lnTo>
                  <a:pt x="356" y="210"/>
                </a:lnTo>
                <a:lnTo>
                  <a:pt x="290" y="258"/>
                </a:lnTo>
                <a:lnTo>
                  <a:pt x="230" y="310"/>
                </a:lnTo>
                <a:lnTo>
                  <a:pt x="178" y="364"/>
                </a:lnTo>
                <a:lnTo>
                  <a:pt x="136" y="422"/>
                </a:lnTo>
                <a:lnTo>
                  <a:pt x="100" y="480"/>
                </a:lnTo>
                <a:lnTo>
                  <a:pt x="72" y="536"/>
                </a:lnTo>
                <a:lnTo>
                  <a:pt x="48" y="590"/>
                </a:lnTo>
                <a:lnTo>
                  <a:pt x="30" y="640"/>
                </a:lnTo>
                <a:lnTo>
                  <a:pt x="18" y="684"/>
                </a:lnTo>
                <a:lnTo>
                  <a:pt x="8" y="722"/>
                </a:lnTo>
                <a:lnTo>
                  <a:pt x="4" y="750"/>
                </a:lnTo>
                <a:lnTo>
                  <a:pt x="0" y="768"/>
                </a:lnTo>
                <a:lnTo>
                  <a:pt x="0" y="774"/>
                </a:lnTo>
              </a:path>
            </a:pathLst>
          </a:custGeom>
          <a:solidFill>
            <a:srgbClr val="1D9BB8">
              <a:lumMod val="60000"/>
              <a:lumOff val="40000"/>
            </a:srgbClr>
          </a:solidFill>
          <a:ln>
            <a:solidFill>
              <a:srgbClr val="FF66FF"/>
            </a:solidFill>
          </a:ln>
        </p:spPr>
        <p:txBody>
          <a:bodyPr/>
          <a:lstStyle/>
          <a:p>
            <a:pPr>
              <a:defRPr/>
            </a:pPr>
            <a:endParaRPr lang="en-US" sz="1798" ker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 Box 22"/>
          <p:cNvSpPr txBox="1">
            <a:spLocks noChangeArrowheads="1"/>
          </p:cNvSpPr>
          <p:nvPr/>
        </p:nvSpPr>
        <p:spPr bwMode="auto">
          <a:xfrm>
            <a:off x="4706636" y="2602679"/>
            <a:ext cx="3700213" cy="3536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algn="just">
              <a:spcBef>
                <a:spcPts val="0"/>
              </a:spcBef>
              <a:buClr>
                <a:srgbClr val="1D9BB8"/>
              </a:buClr>
            </a:pPr>
            <a:r>
              <a:rPr lang="pt-BR" sz="3197" b="1" dirty="0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Thường đứng sau </a:t>
            </a:r>
            <a:r>
              <a:rPr lang="en-US" sz="3197" b="1" dirty="0" err="1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3197" b="1" dirty="0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97" b="1" dirty="0" err="1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endParaRPr lang="en-US" sz="3197" b="1" dirty="0">
              <a:solidFill>
                <a:srgbClr val="5F5F5F">
                  <a:lumMod val="75000"/>
                </a:srgb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buClr>
                <a:srgbClr val="1D9BB8"/>
              </a:buClr>
            </a:pPr>
            <a:r>
              <a:rPr lang="pt-BR" sz="3197" b="1" dirty="0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kết hợp với phó từ thời gian.</a:t>
            </a:r>
            <a:endParaRPr lang="en-US" sz="3197" b="1" dirty="0">
              <a:solidFill>
                <a:srgbClr val="5F5F5F">
                  <a:lumMod val="75000"/>
                </a:srgb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buClr>
                <a:srgbClr val="1D9BB8"/>
              </a:buClr>
            </a:pPr>
            <a:r>
              <a:rPr lang="pt-BR" sz="3197" b="1" dirty="0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Trả lời: Làm gì? Làm sao? Như thế </a:t>
            </a:r>
            <a:r>
              <a:rPr lang="en-US" sz="3197" b="1" dirty="0" err="1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197" b="1" dirty="0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30" name="Text Box 20"/>
          <p:cNvSpPr txBox="1">
            <a:spLocks noChangeArrowheads="1"/>
          </p:cNvSpPr>
          <p:nvPr/>
        </p:nvSpPr>
        <p:spPr bwMode="gray">
          <a:xfrm>
            <a:off x="5564098" y="2004744"/>
            <a:ext cx="142859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 ĐIỂM </a:t>
            </a:r>
            <a:endParaRPr lang="en-US" altLang="en-US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 Box 20"/>
          <p:cNvSpPr txBox="1">
            <a:spLocks noChangeArrowheads="1"/>
          </p:cNvSpPr>
          <p:nvPr/>
        </p:nvSpPr>
        <p:spPr bwMode="gray">
          <a:xfrm>
            <a:off x="9494074" y="1042645"/>
            <a:ext cx="204915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 TẠO</a:t>
            </a:r>
            <a:endParaRPr lang="en-US" altLang="en-US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 Box 22"/>
          <p:cNvSpPr txBox="1">
            <a:spLocks noChangeArrowheads="1"/>
          </p:cNvSpPr>
          <p:nvPr/>
        </p:nvSpPr>
        <p:spPr bwMode="auto">
          <a:xfrm>
            <a:off x="8920724" y="1544794"/>
            <a:ext cx="3195854" cy="4028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algn="just">
              <a:spcBef>
                <a:spcPts val="0"/>
              </a:spcBef>
              <a:buClr>
                <a:srgbClr val="1D9BB8"/>
              </a:buClr>
            </a:pPr>
            <a:r>
              <a:rPr lang="en-US" sz="3197" b="1" dirty="0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197" b="1" dirty="0" err="1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197" b="1" dirty="0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97" b="1" dirty="0" err="1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danh</a:t>
            </a:r>
            <a:r>
              <a:rPr lang="en-US" sz="3197" b="1" dirty="0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97" b="1" dirty="0" err="1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197" b="1" dirty="0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197" b="1" dirty="0" err="1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197" b="1" dirty="0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97" b="1" dirty="0" err="1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197" b="1" dirty="0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197" b="1" dirty="0" err="1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197" b="1" dirty="0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97" b="1" dirty="0" err="1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197" b="1" dirty="0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197" b="1" dirty="0" err="1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cụm</a:t>
            </a:r>
            <a:r>
              <a:rPr lang="en-US" sz="3197" b="1" dirty="0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97" b="1" dirty="0" err="1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danh</a:t>
            </a:r>
            <a:r>
              <a:rPr lang="en-US" sz="3197" b="1" dirty="0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97" b="1" dirty="0" err="1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197" b="1" dirty="0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197" b="1" dirty="0" err="1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cụm</a:t>
            </a:r>
            <a:r>
              <a:rPr lang="en-US" sz="3197" b="1" dirty="0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97" b="1" dirty="0" err="1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197" b="1" dirty="0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97" b="1" dirty="0" err="1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197" b="1" dirty="0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197" b="1" dirty="0" err="1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cụm</a:t>
            </a:r>
            <a:r>
              <a:rPr lang="en-US" sz="3197" b="1" dirty="0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97" b="1" dirty="0" err="1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197" b="1" dirty="0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97" b="1" dirty="0" err="1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197" b="1" dirty="0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Bef>
                <a:spcPts val="0"/>
              </a:spcBef>
              <a:buClr>
                <a:srgbClr val="1D9BB8"/>
              </a:buClr>
            </a:pPr>
            <a:r>
              <a:rPr lang="en-US" sz="3197" b="1" dirty="0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197" b="1" dirty="0" err="1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197" b="1" dirty="0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97" b="1" dirty="0" err="1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197" b="1" dirty="0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97" b="1" dirty="0" err="1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197" b="1" dirty="0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97" b="1" dirty="0" err="1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197" b="1" dirty="0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97" b="1" dirty="0" err="1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197" b="1" dirty="0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97" b="1" dirty="0" err="1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197" b="1" dirty="0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97" b="1" dirty="0" err="1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3197" b="1" dirty="0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97" b="1" dirty="0" err="1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3197" b="1" dirty="0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3" name="AutoShape 3"/>
          <p:cNvSpPr>
            <a:spLocks noChangeArrowheads="1"/>
          </p:cNvSpPr>
          <p:nvPr/>
        </p:nvSpPr>
        <p:spPr bwMode="gray">
          <a:xfrm>
            <a:off x="746734" y="31300"/>
            <a:ext cx="4492452" cy="574143"/>
          </a:xfrm>
          <a:prstGeom prst="roundRect">
            <a:avLst>
              <a:gd name="adj" fmla="val 50000"/>
            </a:avLst>
          </a:prstGeom>
          <a:solidFill>
            <a:srgbClr val="1D9BB8"/>
          </a:solidFill>
          <a:ln>
            <a:noFill/>
          </a:ln>
          <a:effectLst>
            <a:outerShdw dist="63500" dir="3187806" algn="ctr" rotWithShape="0">
              <a:srgbClr val="001D3A"/>
            </a:outerShdw>
          </a:effectLst>
          <a:extLs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algn="ctr">
              <a:spcBef>
                <a:spcPct val="20000"/>
              </a:spcBef>
              <a:spcAft>
                <a:spcPct val="20000"/>
              </a:spcAft>
              <a:buClrTx/>
              <a:buFontTx/>
              <a:buNone/>
            </a:pPr>
            <a:r>
              <a:rPr lang="en-US" altLang="en-US" sz="3197" b="1" kern="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 NGỮ</a:t>
            </a:r>
          </a:p>
        </p:txBody>
      </p:sp>
      <p:sp>
        <p:nvSpPr>
          <p:cNvPr id="34" name="Text Box 21"/>
          <p:cNvSpPr txBox="1">
            <a:spLocks noChangeArrowheads="1"/>
          </p:cNvSpPr>
          <p:nvPr/>
        </p:nvSpPr>
        <p:spPr bwMode="auto">
          <a:xfrm>
            <a:off x="167414" y="3391508"/>
            <a:ext cx="4015832" cy="33212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r>
              <a:rPr lang="pt-BR" sz="3197" b="1" dirty="0">
                <a:solidFill>
                  <a:srgbClr val="5F5F5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là thành phần chính của câu nêu hoạt động, đặc điểm, trạng thái… của sự vật, hiện tượng  được nêu ở chủ ngữ.</a:t>
            </a:r>
            <a:endParaRPr lang="en-US" sz="3197" b="1" dirty="0">
              <a:solidFill>
                <a:srgbClr val="5F5F5F">
                  <a:lumMod val="75000"/>
                </a:srgb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583" indent="-342583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endParaRPr lang="en-US" altLang="en-US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5" name="图片 8" descr="6fc417983c9675ce1b60e983870aeb8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1585" y="5246149"/>
            <a:ext cx="3010466" cy="1732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图片 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60" r="8347"/>
          <a:stretch>
            <a:fillRect/>
          </a:stretch>
        </p:blipFill>
        <p:spPr>
          <a:xfrm flipH="1">
            <a:off x="94372" y="597003"/>
            <a:ext cx="2687293" cy="1970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44002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900" decel="100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6" grpId="0" animBg="1"/>
      <p:bldP spid="17" grpId="0" animBg="1"/>
      <p:bldP spid="23" grpId="0" animBg="1"/>
      <p:bldP spid="24" grpId="0" animBg="1"/>
      <p:bldP spid="29" grpId="0"/>
      <p:bldP spid="30" grpId="0"/>
      <p:bldP spid="31" grpId="0"/>
      <p:bldP spid="32" grpId="0"/>
      <p:bldP spid="3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731520" y="487680"/>
            <a:ext cx="934212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4000" b="1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vi-VN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Bác Hai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vi-VN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đến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//</a:t>
            </a:r>
            <a:r>
              <a:rPr lang="vi-VN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4000" b="1" u="sng" dirty="0" smtClean="0">
                <a:solidFill>
                  <a:srgbClr val="270BF5"/>
                </a:solidFill>
                <a:latin typeface="Times New Roman" pitchFamily="18" charset="0"/>
                <a:cs typeface="Times New Roman" pitchFamily="18" charset="0"/>
              </a:rPr>
              <a:t>khiến</a:t>
            </a:r>
            <a:r>
              <a:rPr lang="vi-VN" sz="4000" b="1" dirty="0" smtClean="0">
                <a:solidFill>
                  <a:srgbClr val="270BF5"/>
                </a:solidFill>
                <a:latin typeface="Times New Roman" pitchFamily="18" charset="0"/>
                <a:cs typeface="Times New Roman" pitchFamily="18" charset="0"/>
              </a:rPr>
              <a:t> ba mẹ em</a:t>
            </a:r>
            <a:r>
              <a:rPr lang="en-US" sz="4000" b="1" dirty="0" smtClean="0">
                <a:solidFill>
                  <a:srgbClr val="270BF5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vi-VN" sz="4000" b="1" dirty="0" smtClean="0">
                <a:solidFill>
                  <a:srgbClr val="270BF5"/>
                </a:solidFill>
                <a:latin typeface="Times New Roman" pitchFamily="18" charset="0"/>
                <a:cs typeface="Times New Roman" pitchFamily="18" charset="0"/>
              </a:rPr>
              <a:t> rất vui</a:t>
            </a:r>
          </a:p>
          <a:p>
            <a:pPr>
              <a:lnSpc>
                <a:spcPct val="150000"/>
              </a:lnSpc>
            </a:pPr>
            <a:r>
              <a:rPr lang="vi-VN" sz="4000" b="1" dirty="0" smtClean="0">
                <a:latin typeface="Times New Roman" pitchFamily="18" charset="0"/>
                <a:cs typeface="Times New Roman" pitchFamily="18" charset="0"/>
              </a:rPr>
              <a:t>+ </a:t>
            </a:r>
            <a:r>
              <a:rPr lang="vi-VN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Người mẹ ấy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//</a:t>
            </a:r>
            <a:r>
              <a:rPr lang="vi-VN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4000" b="1" dirty="0" smtClean="0">
                <a:solidFill>
                  <a:srgbClr val="270BF5"/>
                </a:solidFill>
                <a:latin typeface="Times New Roman" pitchFamily="18" charset="0"/>
                <a:cs typeface="Times New Roman" pitchFamily="18" charset="0"/>
              </a:rPr>
              <a:t>tay </a:t>
            </a:r>
            <a:r>
              <a:rPr lang="en-US" sz="4000" b="1" dirty="0" smtClean="0">
                <a:solidFill>
                  <a:srgbClr val="270BF5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vi-VN" sz="4000" b="1" dirty="0" smtClean="0">
                <a:solidFill>
                  <a:srgbClr val="270BF5"/>
                </a:solidFill>
                <a:latin typeface="Times New Roman" pitchFamily="18" charset="0"/>
                <a:cs typeface="Times New Roman" pitchFamily="18" charset="0"/>
              </a:rPr>
              <a:t>không lúc nào ngơi</a:t>
            </a:r>
            <a:r>
              <a:rPr lang="vi-VN" sz="40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vi-VN" sz="4000" b="1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vi-VN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Quyển truyện này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//</a:t>
            </a:r>
            <a:r>
              <a:rPr lang="vi-VN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4000" b="1" dirty="0" smtClean="0">
                <a:latin typeface="Times New Roman" pitchFamily="18" charset="0"/>
                <a:cs typeface="Times New Roman" pitchFamily="18" charset="0"/>
              </a:rPr>
              <a:t>tranh ảnh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vi-VN" sz="4000" b="1" dirty="0" smtClean="0">
                <a:latin typeface="Times New Roman" pitchFamily="18" charset="0"/>
                <a:cs typeface="Times New Roman" pitchFamily="18" charset="0"/>
              </a:rPr>
              <a:t> rất đẹp</a:t>
            </a:r>
          </a:p>
          <a:p>
            <a:pPr>
              <a:lnSpc>
                <a:spcPct val="150000"/>
              </a:lnSpc>
            </a:pPr>
            <a:r>
              <a:rPr lang="vi-VN" sz="4000" b="1" dirty="0" smtClean="0">
                <a:latin typeface="Times New Roman" pitchFamily="18" charset="0"/>
                <a:cs typeface="Times New Roman" pitchFamily="18" charset="0"/>
              </a:rPr>
              <a:t>+ Cái bàn này chân bị gãy</a:t>
            </a:r>
          </a:p>
          <a:p>
            <a:pPr>
              <a:lnSpc>
                <a:spcPct val="150000"/>
              </a:lnSpc>
            </a:pPr>
            <a:r>
              <a:rPr lang="vi-VN" sz="4000" b="1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vi-VN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Cả lớp 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//</a:t>
            </a:r>
            <a:r>
              <a:rPr lang="vi-VN" sz="4000" b="1" dirty="0" smtClean="0">
                <a:latin typeface="Times New Roman" pitchFamily="18" charset="0"/>
                <a:cs typeface="Times New Roman" pitchFamily="18" charset="0"/>
              </a:rPr>
              <a:t>đã làm xong bài tập thầy giáo vừa ra</a:t>
            </a:r>
            <a:r>
              <a:rPr lang="vi-VN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左下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8" y="3122612"/>
            <a:ext cx="2900363" cy="369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图片 10" descr="右上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2077" y="-101626"/>
            <a:ext cx="4129088" cy="2371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" name="组合 17"/>
          <p:cNvGrpSpPr>
            <a:grpSpLocks/>
          </p:cNvGrpSpPr>
          <p:nvPr/>
        </p:nvGrpSpPr>
        <p:grpSpPr bwMode="auto">
          <a:xfrm>
            <a:off x="2986088" y="2390775"/>
            <a:ext cx="6246812" cy="1512888"/>
            <a:chOff x="4888" y="2893"/>
            <a:chExt cx="9838" cy="2382"/>
          </a:xfrm>
        </p:grpSpPr>
        <p:sp>
          <p:nvSpPr>
            <p:cNvPr id="14" name="剪去单角的矩形 13"/>
            <p:cNvSpPr/>
            <p:nvPr/>
          </p:nvSpPr>
          <p:spPr>
            <a:xfrm flipV="1">
              <a:off x="4888" y="2893"/>
              <a:ext cx="9838" cy="2382"/>
            </a:xfrm>
            <a:prstGeom prst="snip1Rect">
              <a:avLst>
                <a:gd name="adj" fmla="val 50000"/>
              </a:avLst>
            </a:prstGeom>
            <a:noFill/>
            <a:ln w="25400">
              <a:solidFill>
                <a:srgbClr val="E94B5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剪去单角的矩形 14"/>
            <p:cNvSpPr/>
            <p:nvPr/>
          </p:nvSpPr>
          <p:spPr>
            <a:xfrm flipV="1">
              <a:off x="5073" y="3085"/>
              <a:ext cx="9425" cy="2000"/>
            </a:xfrm>
            <a:prstGeom prst="snip1Rect">
              <a:avLst>
                <a:gd name="adj" fmla="val 50000"/>
              </a:avLst>
            </a:prstGeom>
            <a:noFill/>
            <a:ln w="12700" cmpd="sng">
              <a:solidFill>
                <a:srgbClr val="E94B52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9" name="文本框 18"/>
          <p:cNvSpPr txBox="1">
            <a:spLocks noChangeArrowheads="1"/>
          </p:cNvSpPr>
          <p:nvPr/>
        </p:nvSpPr>
        <p:spPr bwMode="auto">
          <a:xfrm>
            <a:off x="4756150" y="2690813"/>
            <a:ext cx="3317875" cy="742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algn="di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 dirty="0">
                <a:solidFill>
                  <a:srgbClr val="E94B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  <a:endParaRPr lang="zh-CN" altLang="en-US" sz="3200" b="1" dirty="0">
              <a:solidFill>
                <a:srgbClr val="E94B5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文本框 19"/>
          <p:cNvSpPr txBox="1">
            <a:spLocks noChangeArrowheads="1"/>
          </p:cNvSpPr>
          <p:nvPr/>
        </p:nvSpPr>
        <p:spPr bwMode="auto">
          <a:xfrm>
            <a:off x="3409950" y="2660650"/>
            <a:ext cx="108267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5400">
                <a:solidFill>
                  <a:srgbClr val="E94B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</a:p>
        </p:txBody>
      </p:sp>
      <p:cxnSp>
        <p:nvCxnSpPr>
          <p:cNvPr id="21" name="直接连接符 20"/>
          <p:cNvCxnSpPr/>
          <p:nvPr/>
        </p:nvCxnSpPr>
        <p:spPr>
          <a:xfrm>
            <a:off x="4638675" y="2763838"/>
            <a:ext cx="0" cy="693737"/>
          </a:xfrm>
          <a:prstGeom prst="line">
            <a:avLst/>
          </a:prstGeom>
          <a:ln w="25400">
            <a:solidFill>
              <a:srgbClr val="E94B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图片 21" descr="玫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1263" y="1941513"/>
            <a:ext cx="1490662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图片 8" descr="6fc417983c9675ce1b60e983870aeb8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0699" y="4649146"/>
            <a:ext cx="3010466" cy="1732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图片 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60" r="8347"/>
          <a:stretch>
            <a:fillRect/>
          </a:stretch>
        </p:blipFill>
        <p:spPr>
          <a:xfrm flipH="1">
            <a:off x="123486" y="0"/>
            <a:ext cx="2687293" cy="1970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38126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700"/>
                            </p:stCondLst>
                            <p:childTnLst>
                              <p:par>
                                <p:cTn id="31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814</TotalTime>
  <Words>1697</Words>
  <Application>Microsoft Office PowerPoint</Application>
  <PresentationFormat>Widescreen</PresentationFormat>
  <Paragraphs>317</Paragraphs>
  <Slides>30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30</vt:i4>
      </vt:variant>
    </vt:vector>
  </HeadingPairs>
  <TitlesOfParts>
    <vt:vector size="44" baseType="lpstr">
      <vt:lpstr>微软雅黑</vt:lpstr>
      <vt:lpstr>宋体</vt:lpstr>
      <vt:lpstr>宋体</vt:lpstr>
      <vt:lpstr>Arial</vt:lpstr>
      <vt:lpstr>Calibri</vt:lpstr>
      <vt:lpstr>Calibri Light</vt:lpstr>
      <vt:lpstr>Gill Sans</vt:lpstr>
      <vt:lpstr>Snell Roundhand Bold</vt:lpstr>
      <vt:lpstr>Symbol</vt:lpstr>
      <vt:lpstr>Times New Roman</vt:lpstr>
      <vt:lpstr>Wingdings</vt:lpstr>
      <vt:lpstr>Wingdings 3</vt:lpstr>
      <vt:lpstr>Office Theme</vt:lpstr>
      <vt:lpstr>Office 主题</vt:lpstr>
      <vt:lpstr>TIẾT 60+ 61:THỰC HÀNH TIẾNGVIỆT MỞ RỘNG VỊ NGỮ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</dc:creator>
  <cp:lastModifiedBy>ADMIN</cp:lastModifiedBy>
  <cp:revision>55</cp:revision>
  <dcterms:created xsi:type="dcterms:W3CDTF">2021-06-28T01:37:04Z</dcterms:created>
  <dcterms:modified xsi:type="dcterms:W3CDTF">2022-12-21T02:45:35Z</dcterms:modified>
</cp:coreProperties>
</file>