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0" r:id="rId4"/>
    <p:sldId id="282" r:id="rId5"/>
    <p:sldId id="261" r:id="rId6"/>
    <p:sldId id="258" r:id="rId7"/>
    <p:sldId id="281" r:id="rId8"/>
    <p:sldId id="276" r:id="rId9"/>
    <p:sldId id="262" r:id="rId10"/>
    <p:sldId id="264" r:id="rId11"/>
    <p:sldId id="263" r:id="rId12"/>
    <p:sldId id="265" r:id="rId13"/>
    <p:sldId id="277" r:id="rId14"/>
    <p:sldId id="260" r:id="rId15"/>
    <p:sldId id="259" r:id="rId16"/>
    <p:sldId id="266" r:id="rId17"/>
    <p:sldId id="267" r:id="rId18"/>
    <p:sldId id="269" r:id="rId19"/>
    <p:sldId id="272" r:id="rId20"/>
    <p:sldId id="270" r:id="rId21"/>
    <p:sldId id="271" r:id="rId22"/>
    <p:sldId id="279" r:id="rId23"/>
    <p:sldId id="274" r:id="rId24"/>
    <p:sldId id="275" r:id="rId25"/>
    <p:sldId id="273" r:id="rId26"/>
    <p:sldId id="28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21" y="39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C1520-DA40-4B17-9469-6BFBE503237D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BBD32-E74C-4C5A-B015-8273420363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41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BB63C6-C8EA-48FE-89EF-E347DAC7D459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319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B077D-1BC0-4A00-89A8-E741F90B03B7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34D18-6E8C-493D-A27D-A9E6AA4322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24100" y="119390"/>
            <a:ext cx="754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TIẾT 3 -  BÀI 5: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 THỨC MĨ THUẬT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767300"/>
            <a:ext cx="960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MỘT SỐ CÔNG TRÌNH TIÊU BIỂU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CỦA MĨ THUẬT THỜI LÊ</a:t>
            </a:r>
          </a:p>
        </p:txBody>
      </p:sp>
      <p:pic>
        <p:nvPicPr>
          <p:cNvPr id="1026" name="Picture 2" descr="C:\Users\Tin Hoc QuynhAnh\Downloads\7Gacchuong333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103861"/>
            <a:ext cx="4038600" cy="4756284"/>
          </a:xfrm>
          <a:prstGeom prst="rect">
            <a:avLst/>
          </a:prstGeom>
          <a:noFill/>
        </p:spPr>
      </p:pic>
      <p:pic>
        <p:nvPicPr>
          <p:cNvPr id="1027" name="Picture 3" descr="C:\Users\Tin Hoc QuynhAnh\Downloads\quan am chua but thap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399" y="2061594"/>
            <a:ext cx="3276601" cy="4806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Tin Hoc QuynhAnh\Downloads\7GacchuongTrangtri1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10401939" cy="6858000"/>
          </a:xfrm>
          <a:prstGeom prst="rect">
            <a:avLst/>
          </a:prstGeom>
          <a:noFill/>
        </p:spPr>
      </p:pic>
      <p:pic>
        <p:nvPicPr>
          <p:cNvPr id="9219" name="Picture 3" descr="C:\Users\Tin Hoc QuynhAnh\Downloads\7Gocnha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2178" y="0"/>
            <a:ext cx="8884381" cy="6863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Tin Hoc QuynhAnh\Downloads\7Gacchuong333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5536800" cy="6858000"/>
          </a:xfrm>
          <a:prstGeom prst="rect">
            <a:avLst/>
          </a:prstGeom>
          <a:noFill/>
        </p:spPr>
      </p:pic>
      <p:pic>
        <p:nvPicPr>
          <p:cNvPr id="8195" name="Picture 3" descr="C:\Users\Tin Hoc QuynhAnh\Downloads\7Gacchuongmatsa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6400" y="0"/>
            <a:ext cx="553064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 descr="C:\Users\Tin Hoc QuynhAnh\Downloads\7thapchuongchuaKeoTB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11601" y="-1"/>
            <a:ext cx="4775199" cy="626744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84401" y="6378128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SƠ ĐỒ KẾT CẤU GÁC CHUÔNG CHÙA KEO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Tin Hoc QuynhAnh\Downloads\7Khanhda1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11235" y="0"/>
            <a:ext cx="5171165" cy="6858000"/>
          </a:xfrm>
          <a:prstGeom prst="rect">
            <a:avLst/>
          </a:prstGeom>
          <a:noFill/>
        </p:spPr>
      </p:pic>
      <p:pic>
        <p:nvPicPr>
          <p:cNvPr id="5" name="Picture 2" descr="C:\Users\Tin Hoc QuynhAnh\Downloads\7ChuongchuaKe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485" y="8766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Tin Hoc QuynhAnh\Downloads\KE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2073" y="1066800"/>
            <a:ext cx="6641473" cy="4419600"/>
          </a:xfrm>
          <a:prstGeom prst="rect">
            <a:avLst/>
          </a:prstGeom>
          <a:noFill/>
        </p:spPr>
      </p:pic>
      <p:pic>
        <p:nvPicPr>
          <p:cNvPr id="5123" name="Picture 3" descr="C:\Users\Tin Hoc QuynhAnh\Downloads\GC KE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0"/>
            <a:ext cx="546454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Tin Hoc QuynhAnh\Downloads\HỘI CHÙA KE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599" y="-26505"/>
            <a:ext cx="10492241" cy="593039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57400" y="5903893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Lễ</a:t>
            </a:r>
            <a:r>
              <a:rPr lang="en-US" sz="2800" b="1" dirty="0"/>
              <a:t> </a:t>
            </a:r>
            <a:r>
              <a:rPr lang="en-US" sz="2800" b="1" dirty="0" err="1"/>
              <a:t>hội</a:t>
            </a:r>
            <a:r>
              <a:rPr lang="en-US" sz="2800" b="1" dirty="0"/>
              <a:t> </a:t>
            </a:r>
            <a:r>
              <a:rPr lang="en-US" sz="2800" b="1" dirty="0" err="1"/>
              <a:t>chùa</a:t>
            </a:r>
            <a:r>
              <a:rPr lang="en-US" sz="2800" b="1" dirty="0"/>
              <a:t> </a:t>
            </a:r>
            <a:r>
              <a:rPr lang="en-US" sz="2800" b="1" dirty="0" err="1"/>
              <a:t>Keo</a:t>
            </a:r>
            <a:r>
              <a:rPr lang="en-US" sz="2800" b="1" dirty="0"/>
              <a:t>: -  </a:t>
            </a:r>
            <a:r>
              <a:rPr lang="en-US" sz="2800" b="1" dirty="0" err="1"/>
              <a:t>Mùa</a:t>
            </a:r>
            <a:r>
              <a:rPr lang="en-US" sz="2800" b="1" dirty="0"/>
              <a:t> </a:t>
            </a:r>
            <a:r>
              <a:rPr lang="en-US" sz="2800" b="1" dirty="0" err="1"/>
              <a:t>xuân</a:t>
            </a:r>
            <a:r>
              <a:rPr lang="en-US" sz="2800" b="1" dirty="0"/>
              <a:t> 04 </a:t>
            </a:r>
            <a:r>
              <a:rPr lang="en-US" sz="2800" b="1" dirty="0" err="1"/>
              <a:t>tháng</a:t>
            </a:r>
            <a:r>
              <a:rPr lang="en-US" sz="2800" b="1" dirty="0"/>
              <a:t> </a:t>
            </a:r>
            <a:r>
              <a:rPr lang="en-US" sz="2800" b="1" dirty="0" err="1"/>
              <a:t>Giêng</a:t>
            </a:r>
            <a:endParaRPr lang="en-US" sz="2800" b="1" dirty="0"/>
          </a:p>
          <a:p>
            <a:r>
              <a:rPr lang="en-US" sz="2800" b="1" dirty="0"/>
              <a:t>- </a:t>
            </a:r>
            <a:r>
              <a:rPr lang="en-US" sz="2800" b="1" dirty="0" err="1"/>
              <a:t>Mùa</a:t>
            </a:r>
            <a:r>
              <a:rPr lang="en-US" sz="2800" b="1" dirty="0"/>
              <a:t> </a:t>
            </a:r>
            <a:r>
              <a:rPr lang="en-US" sz="2800" b="1" dirty="0" err="1"/>
              <a:t>thu</a:t>
            </a:r>
            <a:r>
              <a:rPr lang="en-US" sz="2800" b="1" dirty="0"/>
              <a:t> 13-15/ 9 AL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Tin Hoc QuynhAnh\Downloads\But thap pagoda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971060"/>
            <a:ext cx="6989942" cy="4667740"/>
          </a:xfrm>
          <a:prstGeom prst="rect">
            <a:avLst/>
          </a:prstGeom>
          <a:noFill/>
        </p:spPr>
      </p:pic>
      <p:pic>
        <p:nvPicPr>
          <p:cNvPr id="11267" name="Picture 3" descr="C:\Users\Tin Hoc QuynhAnh\Downloads\quan am chua but thap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971060"/>
            <a:ext cx="3954198" cy="580065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80940" y="128011"/>
            <a:ext cx="12144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ĐIÊU KHẮC </a:t>
            </a:r>
          </a:p>
          <a:p>
            <a:pPr marL="342900" indent="-342900">
              <a:buAutoNum type="arabicPeriod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TƯỢNG PHẬT BÀ QUAN ÂM NGHÌN TAY 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NGHÌN MẮT -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CHÙA BÚT THÁP – BẮC NINH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:\Users\Tin Hoc QuynhAnh\Downloads\quan am chua but thap cop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5200" y="41545"/>
            <a:ext cx="5181600" cy="6853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1" name="Picture 3" descr="C:\Users\Tin Hoc QuynhAnh\Downloads\phatba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52401"/>
            <a:ext cx="5943600" cy="6507955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C:\Users\Tin Hoc QuynhAnh\Downloads\tuongphat_jp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84753" y="0"/>
            <a:ext cx="1042249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Tin Hoc QuynhAnh\Downloads\KEO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73200" y="838200"/>
            <a:ext cx="9245599" cy="5943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1000" y="159603"/>
            <a:ext cx="1097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AutoNum type="romanUcPeriod"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 TRÚC</a:t>
            </a:r>
          </a:p>
          <a:p>
            <a:pPr marL="400050" indent="-400050"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CHÙA KEO ( THẦN QUANG TỰ) – VŨ THƯ – THÁI BÌNH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7" descr="IMG_86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0"/>
            <a:ext cx="5181600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6" descr="IMG_8598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00800" y="-26268"/>
            <a:ext cx="4629319" cy="347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IMG_85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3517526"/>
            <a:ext cx="4625272" cy="3340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859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0"/>
            <a:ext cx="90424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:\Users\Tin Hoc QuynhAnh\Downloads\quan am chua but thap cop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3030" y="0"/>
            <a:ext cx="518497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" y="261151"/>
            <a:ext cx="5334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C:\Users\Tin Hoc QuynhAnh\Downloads\RỒNG K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91199" y="0"/>
            <a:ext cx="5643155" cy="3429000"/>
          </a:xfrm>
          <a:prstGeom prst="rect">
            <a:avLst/>
          </a:prstGeom>
          <a:noFill/>
        </p:spPr>
      </p:pic>
      <p:pic>
        <p:nvPicPr>
          <p:cNvPr id="17411" name="Picture 3" descr="C:\Users\Tin Hoc QuynhAnh\Downloads\300px-Rong_da_o_Lam_Kinh_Thanh_Ho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403600"/>
            <a:ext cx="5181600" cy="3454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" y="19514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HÌNH TƯỢNG RỒNG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C:\Users\Tin Hoc QuynhAnh\Downloads\4BiadatoaBaiduon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76400" y="50801"/>
            <a:ext cx="9407349" cy="627156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38400" y="6322366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 VĨNH LĂNG ( LĂNG LÊ THÁI TỔ ( LÊ LỢI))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Users\Tin Hoc QuynhAnh\Downloads\RLE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51218" y="0"/>
            <a:ext cx="5334847" cy="3543441"/>
          </a:xfrm>
          <a:prstGeom prst="rect">
            <a:avLst/>
          </a:prstGeom>
          <a:noFill/>
        </p:spPr>
      </p:pic>
      <p:pic>
        <p:nvPicPr>
          <p:cNvPr id="16387" name="Picture 3" descr="C:\Users\Tin Hoc QuynhAnh\Downloads\RL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3578078"/>
            <a:ext cx="4240949" cy="3263542"/>
          </a:xfrm>
          <a:prstGeom prst="rect">
            <a:avLst/>
          </a:prstGeom>
          <a:noFill/>
        </p:spPr>
      </p:pic>
      <p:pic>
        <p:nvPicPr>
          <p:cNvPr id="16388" name="Picture 4" descr="C:\Users\Tin Hoc QuynhAnh\Downloads\RL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9" y="3594458"/>
            <a:ext cx="5645239" cy="2988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WordArt 5"/>
          <p:cNvSpPr>
            <a:spLocks noChangeArrowheads="1" noChangeShapeType="1" noTextEdit="1"/>
          </p:cNvSpPr>
          <p:nvPr/>
        </p:nvSpPr>
        <p:spPr bwMode="auto">
          <a:xfrm>
            <a:off x="1981200" y="609600"/>
            <a:ext cx="5257800" cy="1219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00"/>
                    </a:gs>
                  </a:gsLst>
                  <a:lin ang="5400000" scaled="1"/>
                </a:gradFill>
                <a:latin typeface="VNI-Cooper" pitchFamily="2" charset="0"/>
              </a:rPr>
              <a:t>III. Daën doø :</a:t>
            </a:r>
          </a:p>
          <a:p>
            <a:pPr algn="ctr"/>
            <a:endParaRPr lang="en-US" sz="2800" kern="1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00"/>
                  </a:gs>
                </a:gsLst>
                <a:lin ang="5400000" scaled="1"/>
              </a:gradFill>
              <a:latin typeface="VNI-Cooper" pitchFamily="2" charset="0"/>
            </a:endParaRP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1143000" y="1600200"/>
            <a:ext cx="10058400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*Chuẩn  bị bài 4 : Vẽ Trang Trí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440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dáng và trang trí chậu cảnh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n-US" sz="440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Giấy A4, màu vẽ các loại, bút chì….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altLang="en-US" sz="440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480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440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8034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 animBg="1"/>
      <p:bldP spid="553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 descr="C:\Users\Tin Hoc QuynhAnh\Downloads\2TamquanngoaichuaKeoTB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-28322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Tin Hoc QuynhAnh\Downloads\3Tamquannoi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10287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Tin Hoc QuynhAnh\Downloads\SƠ ĐỒ CHÙA KE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8298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Tin Hoc QuynhAnh\Downloads\KEO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6188"/>
            <a:ext cx="9864111" cy="6831812"/>
          </a:xfrm>
          <a:prstGeom prst="rect">
            <a:avLst/>
          </a:prstGeom>
          <a:noFill/>
        </p:spPr>
      </p:pic>
      <p:pic>
        <p:nvPicPr>
          <p:cNvPr id="3075" name="Picture 3" descr="C:\Users\Tin Hoc QuynhAnh\Downloads\KEO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092" y="26188"/>
            <a:ext cx="11386168" cy="6831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Tin Hoc QuynhAnh\Downloads\5Giua2nh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96391" y="26299"/>
            <a:ext cx="1090556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Tin Hoc QuynhAnh\Downloads\6ThoThiensu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4600" y="-72634"/>
            <a:ext cx="6248400" cy="69306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Tin Hoc QuynhAnh\Downloads\3TrangtricuaTamquanthuon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28800" y="0"/>
            <a:ext cx="8126726" cy="6858000"/>
          </a:xfrm>
          <a:prstGeom prst="rect">
            <a:avLst/>
          </a:prstGeom>
          <a:noFill/>
        </p:spPr>
      </p:pic>
      <p:pic>
        <p:nvPicPr>
          <p:cNvPr id="7171" name="Picture 3" descr="C:\Users\Tin Hoc QuynhAnh\Downloads\4ToaHoKhuPhat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4046"/>
            <a:ext cx="10287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186</Words>
  <Application>Microsoft Office PowerPoint</Application>
  <PresentationFormat>Widescreen</PresentationFormat>
  <Paragraphs>19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VNI-Cooper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Tin Hoc QuynhAnh</dc:creator>
  <cp:lastModifiedBy>Metro_Macbook</cp:lastModifiedBy>
  <cp:revision>19</cp:revision>
  <dcterms:created xsi:type="dcterms:W3CDTF">2020-09-21T14:54:53Z</dcterms:created>
  <dcterms:modified xsi:type="dcterms:W3CDTF">2022-09-20T15:57:37Z</dcterms:modified>
</cp:coreProperties>
</file>